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4"/>
  </p:sldMasterIdLst>
  <p:notesMasterIdLst>
    <p:notesMasterId r:id="rId31"/>
  </p:notesMasterIdLst>
  <p:handoutMasterIdLst>
    <p:handoutMasterId r:id="rId32"/>
  </p:handoutMasterIdLst>
  <p:sldIdLst>
    <p:sldId id="583" r:id="rId5"/>
    <p:sldId id="659" r:id="rId6"/>
    <p:sldId id="658" r:id="rId7"/>
    <p:sldId id="588" r:id="rId8"/>
    <p:sldId id="589" r:id="rId9"/>
    <p:sldId id="592" r:id="rId10"/>
    <p:sldId id="591" r:id="rId11"/>
    <p:sldId id="596" r:id="rId12"/>
    <p:sldId id="590" r:id="rId13"/>
    <p:sldId id="597" r:id="rId14"/>
    <p:sldId id="584" r:id="rId15"/>
    <p:sldId id="585" r:id="rId16"/>
    <p:sldId id="593" r:id="rId17"/>
    <p:sldId id="661" r:id="rId18"/>
    <p:sldId id="600" r:id="rId19"/>
    <p:sldId id="601" r:id="rId20"/>
    <p:sldId id="594" r:id="rId21"/>
    <p:sldId id="662" r:id="rId22"/>
    <p:sldId id="657" r:id="rId23"/>
    <p:sldId id="598" r:id="rId24"/>
    <p:sldId id="663" r:id="rId25"/>
    <p:sldId id="595" r:id="rId26"/>
    <p:sldId id="586" r:id="rId27"/>
    <p:sldId id="587" r:id="rId28"/>
    <p:sldId id="660" r:id="rId29"/>
    <p:sldId id="599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ples, Will" initials="MW" lastIdx="1" clrIdx="0">
    <p:extLst>
      <p:ext uri="{19B8F6BF-5375-455C-9EA6-DF929625EA0E}">
        <p15:presenceInfo xmlns:p15="http://schemas.microsoft.com/office/powerpoint/2012/main" userId="Maples, Wil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F5D920-933C-4769-96E6-0F5053D1000D}" v="525" dt="2020-09-29T18:17:26.725"/>
    <p1510:client id="{ECD18E05-302E-43D3-AB50-CB62ECDDF2EF}" v="377" dt="2020-09-29T17:47:25.4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28" autoAdjust="0"/>
    <p:restoredTop sz="93608" autoAdjust="0"/>
  </p:normalViewPr>
  <p:slideViewPr>
    <p:cSldViewPr snapToGrid="0" snapToObjects="1">
      <p:cViewPr varScale="1">
        <p:scale>
          <a:sx n="67" d="100"/>
          <a:sy n="67" d="100"/>
        </p:scale>
        <p:origin x="120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109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microsoft.com/office/2015/10/relationships/revisionInfo" Target="revisionInfo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commentAuthors" Target="commentAuthors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ples, Will" userId="199b79f7-a16f-4d33-a54b-c3cdc46d3657" providerId="ADAL" clId="{ECD18E05-302E-43D3-AB50-CB62ECDDF2EF}"/>
    <pc:docChg chg="undo redo custSel addSld modSld">
      <pc:chgData name="Maples, Will" userId="199b79f7-a16f-4d33-a54b-c3cdc46d3657" providerId="ADAL" clId="{ECD18E05-302E-43D3-AB50-CB62ECDDF2EF}" dt="2020-09-29T18:34:06.839" v="1986" actId="20577"/>
      <pc:docMkLst>
        <pc:docMk/>
      </pc:docMkLst>
      <pc:sldChg chg="modSp mod">
        <pc:chgData name="Maples, Will" userId="199b79f7-a16f-4d33-a54b-c3cdc46d3657" providerId="ADAL" clId="{ECD18E05-302E-43D3-AB50-CB62ECDDF2EF}" dt="2020-09-26T18:59:50.721" v="110" actId="20577"/>
        <pc:sldMkLst>
          <pc:docMk/>
          <pc:sldMk cId="866905945" sldId="583"/>
        </pc:sldMkLst>
        <pc:spChg chg="mod">
          <ac:chgData name="Maples, Will" userId="199b79f7-a16f-4d33-a54b-c3cdc46d3657" providerId="ADAL" clId="{ECD18E05-302E-43D3-AB50-CB62ECDDF2EF}" dt="2020-09-26T18:58:38.820" v="16" actId="20577"/>
          <ac:spMkLst>
            <pc:docMk/>
            <pc:sldMk cId="866905945" sldId="583"/>
            <ac:spMk id="5" creationId="{00000000-0000-0000-0000-000000000000}"/>
          </ac:spMkLst>
        </pc:spChg>
        <pc:spChg chg="mod">
          <ac:chgData name="Maples, Will" userId="199b79f7-a16f-4d33-a54b-c3cdc46d3657" providerId="ADAL" clId="{ECD18E05-302E-43D3-AB50-CB62ECDDF2EF}" dt="2020-09-26T18:59:50.721" v="110" actId="20577"/>
          <ac:spMkLst>
            <pc:docMk/>
            <pc:sldMk cId="866905945" sldId="583"/>
            <ac:spMk id="6" creationId="{00000000-0000-0000-0000-000000000000}"/>
          </ac:spMkLst>
        </pc:spChg>
      </pc:sldChg>
      <pc:sldChg chg="addSp delSp modSp new mod">
        <pc:chgData name="Maples, Will" userId="199b79f7-a16f-4d33-a54b-c3cdc46d3657" providerId="ADAL" clId="{ECD18E05-302E-43D3-AB50-CB62ECDDF2EF}" dt="2020-09-29T01:26:04.873" v="1185" actId="5793"/>
        <pc:sldMkLst>
          <pc:docMk/>
          <pc:sldMk cId="2456287886" sldId="584"/>
        </pc:sldMkLst>
        <pc:spChg chg="del">
          <ac:chgData name="Maples, Will" userId="199b79f7-a16f-4d33-a54b-c3cdc46d3657" providerId="ADAL" clId="{ECD18E05-302E-43D3-AB50-CB62ECDDF2EF}" dt="2020-09-26T19:00:10.388" v="112"/>
          <ac:spMkLst>
            <pc:docMk/>
            <pc:sldMk cId="2456287886" sldId="584"/>
            <ac:spMk id="2" creationId="{37799730-B4FB-4231-A938-B8F4DFFBA3B9}"/>
          </ac:spMkLst>
        </pc:spChg>
        <pc:spChg chg="del">
          <ac:chgData name="Maples, Will" userId="199b79f7-a16f-4d33-a54b-c3cdc46d3657" providerId="ADAL" clId="{ECD18E05-302E-43D3-AB50-CB62ECDDF2EF}" dt="2020-09-26T19:00:10.388" v="112"/>
          <ac:spMkLst>
            <pc:docMk/>
            <pc:sldMk cId="2456287886" sldId="584"/>
            <ac:spMk id="3" creationId="{BFA2528A-DECF-42C1-8F6F-30129302041E}"/>
          </ac:spMkLst>
        </pc:spChg>
        <pc:spChg chg="add del mod">
          <ac:chgData name="Maples, Will" userId="199b79f7-a16f-4d33-a54b-c3cdc46d3657" providerId="ADAL" clId="{ECD18E05-302E-43D3-AB50-CB62ECDDF2EF}" dt="2020-09-26T19:00:14.095" v="113"/>
          <ac:spMkLst>
            <pc:docMk/>
            <pc:sldMk cId="2456287886" sldId="584"/>
            <ac:spMk id="4" creationId="{BB8DE93E-92CB-4506-9BF6-256985FFB4AD}"/>
          </ac:spMkLst>
        </pc:spChg>
        <pc:spChg chg="add del mod">
          <ac:chgData name="Maples, Will" userId="199b79f7-a16f-4d33-a54b-c3cdc46d3657" providerId="ADAL" clId="{ECD18E05-302E-43D3-AB50-CB62ECDDF2EF}" dt="2020-09-26T19:00:14.095" v="113"/>
          <ac:spMkLst>
            <pc:docMk/>
            <pc:sldMk cId="2456287886" sldId="584"/>
            <ac:spMk id="5" creationId="{A83B8D6F-2BD7-461A-825E-AF1069AD5878}"/>
          </ac:spMkLst>
        </pc:spChg>
        <pc:spChg chg="add del mod">
          <ac:chgData name="Maples, Will" userId="199b79f7-a16f-4d33-a54b-c3cdc46d3657" providerId="ADAL" clId="{ECD18E05-302E-43D3-AB50-CB62ECDDF2EF}" dt="2020-09-26T19:00:14.095" v="113"/>
          <ac:spMkLst>
            <pc:docMk/>
            <pc:sldMk cId="2456287886" sldId="584"/>
            <ac:spMk id="6" creationId="{8BFCF4D4-5E60-47CB-9BFE-0AD413FCED4B}"/>
          </ac:spMkLst>
        </pc:spChg>
        <pc:spChg chg="add mod">
          <ac:chgData name="Maples, Will" userId="199b79f7-a16f-4d33-a54b-c3cdc46d3657" providerId="ADAL" clId="{ECD18E05-302E-43D3-AB50-CB62ECDDF2EF}" dt="2020-09-29T01:22:49.447" v="1105" actId="14100"/>
          <ac:spMkLst>
            <pc:docMk/>
            <pc:sldMk cId="2456287886" sldId="584"/>
            <ac:spMk id="7" creationId="{2007D915-449F-4414-8D7B-5F9AF717A3CB}"/>
          </ac:spMkLst>
        </pc:spChg>
        <pc:spChg chg="add del mod">
          <ac:chgData name="Maples, Will" userId="199b79f7-a16f-4d33-a54b-c3cdc46d3657" providerId="ADAL" clId="{ECD18E05-302E-43D3-AB50-CB62ECDDF2EF}" dt="2020-09-29T01:24:47.248" v="1107"/>
          <ac:spMkLst>
            <pc:docMk/>
            <pc:sldMk cId="2456287886" sldId="584"/>
            <ac:spMk id="8" creationId="{C2E4D438-1CC7-4611-961C-FE6D5364FB03}"/>
          </ac:spMkLst>
        </pc:spChg>
        <pc:graphicFrameChg chg="add mod">
          <ac:chgData name="Maples, Will" userId="199b79f7-a16f-4d33-a54b-c3cdc46d3657" providerId="ADAL" clId="{ECD18E05-302E-43D3-AB50-CB62ECDDF2EF}" dt="2020-09-29T01:26:04.873" v="1185" actId="5793"/>
          <ac:graphicFrameMkLst>
            <pc:docMk/>
            <pc:sldMk cId="2456287886" sldId="584"/>
            <ac:graphicFrameMk id="4" creationId="{43BF5415-3E7A-473F-AEDC-7BC2D594FE6C}"/>
          </ac:graphicFrameMkLst>
        </pc:graphicFrameChg>
      </pc:sldChg>
      <pc:sldChg chg="addSp delSp modSp new mod">
        <pc:chgData name="Maples, Will" userId="199b79f7-a16f-4d33-a54b-c3cdc46d3657" providerId="ADAL" clId="{ECD18E05-302E-43D3-AB50-CB62ECDDF2EF}" dt="2020-09-29T01:26:42.191" v="1190" actId="20577"/>
        <pc:sldMkLst>
          <pc:docMk/>
          <pc:sldMk cId="2567837832" sldId="585"/>
        </pc:sldMkLst>
        <pc:spChg chg="del mod">
          <ac:chgData name="Maples, Will" userId="199b79f7-a16f-4d33-a54b-c3cdc46d3657" providerId="ADAL" clId="{ECD18E05-302E-43D3-AB50-CB62ECDDF2EF}" dt="2020-09-26T19:20:44.931" v="415" actId="21"/>
          <ac:spMkLst>
            <pc:docMk/>
            <pc:sldMk cId="2567837832" sldId="585"/>
            <ac:spMk id="2" creationId="{288F742F-4EA3-4F09-A1F6-281C7C170490}"/>
          </ac:spMkLst>
        </pc:spChg>
        <pc:spChg chg="del">
          <ac:chgData name="Maples, Will" userId="199b79f7-a16f-4d33-a54b-c3cdc46d3657" providerId="ADAL" clId="{ECD18E05-302E-43D3-AB50-CB62ECDDF2EF}" dt="2020-09-26T19:14:39.621" v="168" actId="3680"/>
          <ac:spMkLst>
            <pc:docMk/>
            <pc:sldMk cId="2567837832" sldId="585"/>
            <ac:spMk id="3" creationId="{4F0A4441-E740-4F76-9CE3-4B3195D01906}"/>
          </ac:spMkLst>
        </pc:spChg>
        <pc:spChg chg="add del mod">
          <ac:chgData name="Maples, Will" userId="199b79f7-a16f-4d33-a54b-c3cdc46d3657" providerId="ADAL" clId="{ECD18E05-302E-43D3-AB50-CB62ECDDF2EF}" dt="2020-09-26T19:20:49.479" v="416" actId="21"/>
          <ac:spMkLst>
            <pc:docMk/>
            <pc:sldMk cId="2567837832" sldId="585"/>
            <ac:spMk id="6" creationId="{DB4D7110-C7CB-4B7C-BE92-287A68E56A5E}"/>
          </ac:spMkLst>
        </pc:spChg>
        <pc:graphicFrameChg chg="add mod ord modGraphic">
          <ac:chgData name="Maples, Will" userId="199b79f7-a16f-4d33-a54b-c3cdc46d3657" providerId="ADAL" clId="{ECD18E05-302E-43D3-AB50-CB62ECDDF2EF}" dt="2020-09-29T01:26:42.191" v="1190" actId="20577"/>
          <ac:graphicFrameMkLst>
            <pc:docMk/>
            <pc:sldMk cId="2567837832" sldId="585"/>
            <ac:graphicFrameMk id="4" creationId="{2DABCDDA-5DE4-450C-AB80-D2FA76230AF3}"/>
          </ac:graphicFrameMkLst>
        </pc:graphicFrameChg>
      </pc:sldChg>
      <pc:sldChg chg="modSp mod">
        <pc:chgData name="Maples, Will" userId="199b79f7-a16f-4d33-a54b-c3cdc46d3657" providerId="ADAL" clId="{ECD18E05-302E-43D3-AB50-CB62ECDDF2EF}" dt="2020-09-29T15:54:32.797" v="1746" actId="20577"/>
        <pc:sldMkLst>
          <pc:docMk/>
          <pc:sldMk cId="1263715382" sldId="586"/>
        </pc:sldMkLst>
        <pc:spChg chg="mod">
          <ac:chgData name="Maples, Will" userId="199b79f7-a16f-4d33-a54b-c3cdc46d3657" providerId="ADAL" clId="{ECD18E05-302E-43D3-AB50-CB62ECDDF2EF}" dt="2020-09-29T15:54:32.797" v="1746" actId="20577"/>
          <ac:spMkLst>
            <pc:docMk/>
            <pc:sldMk cId="1263715382" sldId="586"/>
            <ac:spMk id="3" creationId="{605BF481-F98F-425F-99A7-142A6A928BBE}"/>
          </ac:spMkLst>
        </pc:spChg>
      </pc:sldChg>
      <pc:sldChg chg="addSp delSp modSp new mod">
        <pc:chgData name="Maples, Will" userId="199b79f7-a16f-4d33-a54b-c3cdc46d3657" providerId="ADAL" clId="{ECD18E05-302E-43D3-AB50-CB62ECDDF2EF}" dt="2020-09-29T00:59:20.375" v="888" actId="403"/>
        <pc:sldMkLst>
          <pc:docMk/>
          <pc:sldMk cId="129802760" sldId="588"/>
        </pc:sldMkLst>
        <pc:spChg chg="del">
          <ac:chgData name="Maples, Will" userId="199b79f7-a16f-4d33-a54b-c3cdc46d3657" providerId="ADAL" clId="{ECD18E05-302E-43D3-AB50-CB62ECDDF2EF}" dt="2020-09-29T00:56:56.944" v="700"/>
          <ac:spMkLst>
            <pc:docMk/>
            <pc:sldMk cId="129802760" sldId="588"/>
            <ac:spMk id="2" creationId="{B24E3D57-F8C5-47F7-886B-BFE256156131}"/>
          </ac:spMkLst>
        </pc:spChg>
        <pc:spChg chg="del">
          <ac:chgData name="Maples, Will" userId="199b79f7-a16f-4d33-a54b-c3cdc46d3657" providerId="ADAL" clId="{ECD18E05-302E-43D3-AB50-CB62ECDDF2EF}" dt="2020-09-29T00:56:56.944" v="700"/>
          <ac:spMkLst>
            <pc:docMk/>
            <pc:sldMk cId="129802760" sldId="588"/>
            <ac:spMk id="3" creationId="{4712D0A5-B11E-4273-BCB8-B3851DBE15FC}"/>
          </ac:spMkLst>
        </pc:spChg>
        <pc:spChg chg="add mod">
          <ac:chgData name="Maples, Will" userId="199b79f7-a16f-4d33-a54b-c3cdc46d3657" providerId="ADAL" clId="{ECD18E05-302E-43D3-AB50-CB62ECDDF2EF}" dt="2020-09-29T00:57:44.460" v="815" actId="20577"/>
          <ac:spMkLst>
            <pc:docMk/>
            <pc:sldMk cId="129802760" sldId="588"/>
            <ac:spMk id="4" creationId="{09703A1F-D695-4913-8870-5211379E098E}"/>
          </ac:spMkLst>
        </pc:spChg>
        <pc:spChg chg="add del mod">
          <ac:chgData name="Maples, Will" userId="199b79f7-a16f-4d33-a54b-c3cdc46d3657" providerId="ADAL" clId="{ECD18E05-302E-43D3-AB50-CB62ECDDF2EF}" dt="2020-09-29T00:57:00.331" v="702"/>
          <ac:spMkLst>
            <pc:docMk/>
            <pc:sldMk cId="129802760" sldId="588"/>
            <ac:spMk id="5" creationId="{03ECC068-9B3D-4388-B157-4447C0818C08}"/>
          </ac:spMkLst>
        </pc:spChg>
        <pc:graphicFrameChg chg="add mod">
          <ac:chgData name="Maples, Will" userId="199b79f7-a16f-4d33-a54b-c3cdc46d3657" providerId="ADAL" clId="{ECD18E05-302E-43D3-AB50-CB62ECDDF2EF}" dt="2020-09-29T00:59:20.375" v="888" actId="403"/>
          <ac:graphicFrameMkLst>
            <pc:docMk/>
            <pc:sldMk cId="129802760" sldId="588"/>
            <ac:graphicFrameMk id="6" creationId="{BAF38EB4-9665-43A3-A485-DBBE845086BD}"/>
          </ac:graphicFrameMkLst>
        </pc:graphicFrameChg>
      </pc:sldChg>
      <pc:sldChg chg="addSp delSp modSp new mod">
        <pc:chgData name="Maples, Will" userId="199b79f7-a16f-4d33-a54b-c3cdc46d3657" providerId="ADAL" clId="{ECD18E05-302E-43D3-AB50-CB62ECDDF2EF}" dt="2020-09-29T01:04:21.315" v="989" actId="403"/>
        <pc:sldMkLst>
          <pc:docMk/>
          <pc:sldMk cId="1005437111" sldId="589"/>
        </pc:sldMkLst>
        <pc:spChg chg="mod">
          <ac:chgData name="Maples, Will" userId="199b79f7-a16f-4d33-a54b-c3cdc46d3657" providerId="ADAL" clId="{ECD18E05-302E-43D3-AB50-CB62ECDDF2EF}" dt="2020-09-29T01:03:22.967" v="919" actId="27636"/>
          <ac:spMkLst>
            <pc:docMk/>
            <pc:sldMk cId="1005437111" sldId="589"/>
            <ac:spMk id="2" creationId="{052407CE-2879-47C2-9CAF-67AB14CC8DF7}"/>
          </ac:spMkLst>
        </pc:spChg>
        <pc:spChg chg="del">
          <ac:chgData name="Maples, Will" userId="199b79f7-a16f-4d33-a54b-c3cdc46d3657" providerId="ADAL" clId="{ECD18E05-302E-43D3-AB50-CB62ECDDF2EF}" dt="2020-09-29T01:03:01.315" v="890" actId="21"/>
          <ac:spMkLst>
            <pc:docMk/>
            <pc:sldMk cId="1005437111" sldId="589"/>
            <ac:spMk id="3" creationId="{C41830D9-0F7E-4AB7-9725-EAB8AD414CA3}"/>
          </ac:spMkLst>
        </pc:spChg>
        <pc:graphicFrameChg chg="add mod">
          <ac:chgData name="Maples, Will" userId="199b79f7-a16f-4d33-a54b-c3cdc46d3657" providerId="ADAL" clId="{ECD18E05-302E-43D3-AB50-CB62ECDDF2EF}" dt="2020-09-29T01:04:21.315" v="989" actId="403"/>
          <ac:graphicFrameMkLst>
            <pc:docMk/>
            <pc:sldMk cId="1005437111" sldId="589"/>
            <ac:graphicFrameMk id="4" creationId="{89D8F163-E9CC-4FDB-9489-193A1B3D7786}"/>
          </ac:graphicFrameMkLst>
        </pc:graphicFrameChg>
      </pc:sldChg>
      <pc:sldChg chg="addSp delSp modSp new mod">
        <pc:chgData name="Maples, Will" userId="199b79f7-a16f-4d33-a54b-c3cdc46d3657" providerId="ADAL" clId="{ECD18E05-302E-43D3-AB50-CB62ECDDF2EF}" dt="2020-09-29T01:16:56.977" v="1055" actId="14100"/>
        <pc:sldMkLst>
          <pc:docMk/>
          <pc:sldMk cId="2010020761" sldId="590"/>
        </pc:sldMkLst>
        <pc:spChg chg="mod">
          <ac:chgData name="Maples, Will" userId="199b79f7-a16f-4d33-a54b-c3cdc46d3657" providerId="ADAL" clId="{ECD18E05-302E-43D3-AB50-CB62ECDDF2EF}" dt="2020-09-29T01:16:04.623" v="1025" actId="1076"/>
          <ac:spMkLst>
            <pc:docMk/>
            <pc:sldMk cId="2010020761" sldId="590"/>
            <ac:spMk id="2" creationId="{F80FB763-4A1E-42FA-9FE9-6A6F762B7E28}"/>
          </ac:spMkLst>
        </pc:spChg>
        <pc:spChg chg="del">
          <ac:chgData name="Maples, Will" userId="199b79f7-a16f-4d33-a54b-c3cdc46d3657" providerId="ADAL" clId="{ECD18E05-302E-43D3-AB50-CB62ECDDF2EF}" dt="2020-09-29T01:14:15.736" v="1011"/>
          <ac:spMkLst>
            <pc:docMk/>
            <pc:sldMk cId="2010020761" sldId="590"/>
            <ac:spMk id="3" creationId="{82E86336-F1DF-464D-91B1-F1C7E2BE551E}"/>
          </ac:spMkLst>
        </pc:spChg>
        <pc:spChg chg="add del mod">
          <ac:chgData name="Maples, Will" userId="199b79f7-a16f-4d33-a54b-c3cdc46d3657" providerId="ADAL" clId="{ECD18E05-302E-43D3-AB50-CB62ECDDF2EF}" dt="2020-09-29T01:15:56.049" v="1020" actId="21"/>
          <ac:spMkLst>
            <pc:docMk/>
            <pc:sldMk cId="2010020761" sldId="590"/>
            <ac:spMk id="7" creationId="{B1C39A25-3253-4F1A-B96B-9AEC6C23F66E}"/>
          </ac:spMkLst>
        </pc:spChg>
        <pc:graphicFrameChg chg="add del mod">
          <ac:chgData name="Maples, Will" userId="199b79f7-a16f-4d33-a54b-c3cdc46d3657" providerId="ADAL" clId="{ECD18E05-302E-43D3-AB50-CB62ECDDF2EF}" dt="2020-09-29T01:15:49.929" v="1019" actId="21"/>
          <ac:graphicFrameMkLst>
            <pc:docMk/>
            <pc:sldMk cId="2010020761" sldId="590"/>
            <ac:graphicFrameMk id="4" creationId="{FEBC1217-08F7-4D2C-8E1E-95CEEFB27BCA}"/>
          </ac:graphicFrameMkLst>
        </pc:graphicFrameChg>
        <pc:graphicFrameChg chg="add mod">
          <ac:chgData name="Maples, Will" userId="199b79f7-a16f-4d33-a54b-c3cdc46d3657" providerId="ADAL" clId="{ECD18E05-302E-43D3-AB50-CB62ECDDF2EF}" dt="2020-09-29T01:16:56.977" v="1055" actId="14100"/>
          <ac:graphicFrameMkLst>
            <pc:docMk/>
            <pc:sldMk cId="2010020761" sldId="590"/>
            <ac:graphicFrameMk id="5" creationId="{FEBC1217-08F7-4D2C-8E1E-95CEEFB27BCA}"/>
          </ac:graphicFrameMkLst>
        </pc:graphicFrameChg>
      </pc:sldChg>
      <pc:sldChg chg="modSp new mod">
        <pc:chgData name="Maples, Will" userId="199b79f7-a16f-4d33-a54b-c3cdc46d3657" providerId="ADAL" clId="{ECD18E05-302E-43D3-AB50-CB62ECDDF2EF}" dt="2020-09-29T01:19:16.393" v="1083" actId="20577"/>
        <pc:sldMkLst>
          <pc:docMk/>
          <pc:sldMk cId="4243369538" sldId="591"/>
        </pc:sldMkLst>
        <pc:spChg chg="mod">
          <ac:chgData name="Maples, Will" userId="199b79f7-a16f-4d33-a54b-c3cdc46d3657" providerId="ADAL" clId="{ECD18E05-302E-43D3-AB50-CB62ECDDF2EF}" dt="2020-09-29T01:19:16.393" v="1083" actId="20577"/>
          <ac:spMkLst>
            <pc:docMk/>
            <pc:sldMk cId="4243369538" sldId="591"/>
            <ac:spMk id="2" creationId="{225AB8A6-3676-4287-A3D1-EAC0FA8B67EB}"/>
          </ac:spMkLst>
        </pc:spChg>
      </pc:sldChg>
      <pc:sldChg chg="modSp new mod">
        <pc:chgData name="Maples, Will" userId="199b79f7-a16f-4d33-a54b-c3cdc46d3657" providerId="ADAL" clId="{ECD18E05-302E-43D3-AB50-CB62ECDDF2EF}" dt="2020-09-29T01:21:53.407" v="1099" actId="20577"/>
        <pc:sldMkLst>
          <pc:docMk/>
          <pc:sldMk cId="705268796" sldId="592"/>
        </pc:sldMkLst>
        <pc:spChg chg="mod">
          <ac:chgData name="Maples, Will" userId="199b79f7-a16f-4d33-a54b-c3cdc46d3657" providerId="ADAL" clId="{ECD18E05-302E-43D3-AB50-CB62ECDDF2EF}" dt="2020-09-29T01:21:53.407" v="1099" actId="20577"/>
          <ac:spMkLst>
            <pc:docMk/>
            <pc:sldMk cId="705268796" sldId="592"/>
            <ac:spMk id="2" creationId="{F422CD0C-F94B-45D0-81A7-8FCB2711F1F0}"/>
          </ac:spMkLst>
        </pc:spChg>
      </pc:sldChg>
      <pc:sldChg chg="addSp delSp modSp new mod">
        <pc:chgData name="Maples, Will" userId="199b79f7-a16f-4d33-a54b-c3cdc46d3657" providerId="ADAL" clId="{ECD18E05-302E-43D3-AB50-CB62ECDDF2EF}" dt="2020-09-29T01:30:22.096" v="1242" actId="14100"/>
        <pc:sldMkLst>
          <pc:docMk/>
          <pc:sldMk cId="3960685040" sldId="593"/>
        </pc:sldMkLst>
        <pc:spChg chg="mod">
          <ac:chgData name="Maples, Will" userId="199b79f7-a16f-4d33-a54b-c3cdc46d3657" providerId="ADAL" clId="{ECD18E05-302E-43D3-AB50-CB62ECDDF2EF}" dt="2020-09-29T01:30:03.614" v="1227" actId="1076"/>
          <ac:spMkLst>
            <pc:docMk/>
            <pc:sldMk cId="3960685040" sldId="593"/>
            <ac:spMk id="2" creationId="{72FE2BA1-D265-4686-B49B-4F046AA4037D}"/>
          </ac:spMkLst>
        </pc:spChg>
        <pc:spChg chg="del">
          <ac:chgData name="Maples, Will" userId="199b79f7-a16f-4d33-a54b-c3cdc46d3657" providerId="ADAL" clId="{ECD18E05-302E-43D3-AB50-CB62ECDDF2EF}" dt="2020-09-29T01:29:51.319" v="1194" actId="21"/>
          <ac:spMkLst>
            <pc:docMk/>
            <pc:sldMk cId="3960685040" sldId="593"/>
            <ac:spMk id="3" creationId="{CB2A0D11-B9B9-448B-ADDD-F55B2875B961}"/>
          </ac:spMkLst>
        </pc:spChg>
        <pc:graphicFrameChg chg="add mod">
          <ac:chgData name="Maples, Will" userId="199b79f7-a16f-4d33-a54b-c3cdc46d3657" providerId="ADAL" clId="{ECD18E05-302E-43D3-AB50-CB62ECDDF2EF}" dt="2020-09-29T01:30:22.096" v="1242" actId="14100"/>
          <ac:graphicFrameMkLst>
            <pc:docMk/>
            <pc:sldMk cId="3960685040" sldId="593"/>
            <ac:graphicFrameMk id="4" creationId="{B3C1D73C-9D67-4217-89B3-B47ADC3B0DD5}"/>
          </ac:graphicFrameMkLst>
        </pc:graphicFrameChg>
      </pc:sldChg>
      <pc:sldChg chg="addSp delSp modSp new mod">
        <pc:chgData name="Maples, Will" userId="199b79f7-a16f-4d33-a54b-c3cdc46d3657" providerId="ADAL" clId="{ECD18E05-302E-43D3-AB50-CB62ECDDF2EF}" dt="2020-09-29T01:35:01.507" v="1349" actId="1076"/>
        <pc:sldMkLst>
          <pc:docMk/>
          <pc:sldMk cId="901227242" sldId="594"/>
        </pc:sldMkLst>
        <pc:spChg chg="mod">
          <ac:chgData name="Maples, Will" userId="199b79f7-a16f-4d33-a54b-c3cdc46d3657" providerId="ADAL" clId="{ECD18E05-302E-43D3-AB50-CB62ECDDF2EF}" dt="2020-09-29T01:34:13.506" v="1344" actId="27636"/>
          <ac:spMkLst>
            <pc:docMk/>
            <pc:sldMk cId="901227242" sldId="594"/>
            <ac:spMk id="2" creationId="{0E7F46FA-A320-410E-A2B9-AF044D8D3643}"/>
          </ac:spMkLst>
        </pc:spChg>
        <pc:spChg chg="del">
          <ac:chgData name="Maples, Will" userId="199b79f7-a16f-4d33-a54b-c3cdc46d3657" providerId="ADAL" clId="{ECD18E05-302E-43D3-AB50-CB62ECDDF2EF}" dt="2020-09-29T01:32:47.707" v="1246" actId="21"/>
          <ac:spMkLst>
            <pc:docMk/>
            <pc:sldMk cId="901227242" sldId="594"/>
            <ac:spMk id="3" creationId="{9F608400-EA7A-47A1-AB71-A5F71B8F7294}"/>
          </ac:spMkLst>
        </pc:spChg>
        <pc:graphicFrameChg chg="add mod">
          <ac:chgData name="Maples, Will" userId="199b79f7-a16f-4d33-a54b-c3cdc46d3657" providerId="ADAL" clId="{ECD18E05-302E-43D3-AB50-CB62ECDDF2EF}" dt="2020-09-29T01:35:01.507" v="1349" actId="1076"/>
          <ac:graphicFrameMkLst>
            <pc:docMk/>
            <pc:sldMk cId="901227242" sldId="594"/>
            <ac:graphicFrameMk id="4" creationId="{3A58513C-FE58-4574-BEE1-C449B083901B}"/>
          </ac:graphicFrameMkLst>
        </pc:graphicFrameChg>
      </pc:sldChg>
      <pc:sldChg chg="modSp new mod">
        <pc:chgData name="Maples, Will" userId="199b79f7-a16f-4d33-a54b-c3cdc46d3657" providerId="ADAL" clId="{ECD18E05-302E-43D3-AB50-CB62ECDDF2EF}" dt="2020-09-29T02:00:44.208" v="1685" actId="20577"/>
        <pc:sldMkLst>
          <pc:docMk/>
          <pc:sldMk cId="3391043493" sldId="595"/>
        </pc:sldMkLst>
        <pc:spChg chg="mod">
          <ac:chgData name="Maples, Will" userId="199b79f7-a16f-4d33-a54b-c3cdc46d3657" providerId="ADAL" clId="{ECD18E05-302E-43D3-AB50-CB62ECDDF2EF}" dt="2020-09-29T01:35:25.079" v="1385" actId="20577"/>
          <ac:spMkLst>
            <pc:docMk/>
            <pc:sldMk cId="3391043493" sldId="595"/>
            <ac:spMk id="2" creationId="{182EDC59-6CF5-4188-A9B6-852442238B71}"/>
          </ac:spMkLst>
        </pc:spChg>
        <pc:spChg chg="mod">
          <ac:chgData name="Maples, Will" userId="199b79f7-a16f-4d33-a54b-c3cdc46d3657" providerId="ADAL" clId="{ECD18E05-302E-43D3-AB50-CB62ECDDF2EF}" dt="2020-09-29T02:00:44.208" v="1685" actId="20577"/>
          <ac:spMkLst>
            <pc:docMk/>
            <pc:sldMk cId="3391043493" sldId="595"/>
            <ac:spMk id="3" creationId="{1BF58F6B-1E16-4ED0-B31F-9A9E1EF3848A}"/>
          </ac:spMkLst>
        </pc:spChg>
      </pc:sldChg>
      <pc:sldChg chg="addSp delSp modSp new mod">
        <pc:chgData name="Maples, Will" userId="199b79f7-a16f-4d33-a54b-c3cdc46d3657" providerId="ADAL" clId="{ECD18E05-302E-43D3-AB50-CB62ECDDF2EF}" dt="2020-09-29T01:54:51.226" v="1420" actId="14100"/>
        <pc:sldMkLst>
          <pc:docMk/>
          <pc:sldMk cId="4038990035" sldId="596"/>
        </pc:sldMkLst>
        <pc:spChg chg="mod">
          <ac:chgData name="Maples, Will" userId="199b79f7-a16f-4d33-a54b-c3cdc46d3657" providerId="ADAL" clId="{ECD18E05-302E-43D3-AB50-CB62ECDDF2EF}" dt="2020-09-29T01:54:36.028" v="1411" actId="20577"/>
          <ac:spMkLst>
            <pc:docMk/>
            <pc:sldMk cId="4038990035" sldId="596"/>
            <ac:spMk id="2" creationId="{51EF5D50-290E-44BE-93F9-C2127B3D4B70}"/>
          </ac:spMkLst>
        </pc:spChg>
        <pc:spChg chg="del">
          <ac:chgData name="Maples, Will" userId="199b79f7-a16f-4d33-a54b-c3cdc46d3657" providerId="ADAL" clId="{ECD18E05-302E-43D3-AB50-CB62ECDDF2EF}" dt="2020-09-29T01:54:27.203" v="1388"/>
          <ac:spMkLst>
            <pc:docMk/>
            <pc:sldMk cId="4038990035" sldId="596"/>
            <ac:spMk id="3" creationId="{FEBBD5C7-0370-44C7-AC4E-FD0ADD280972}"/>
          </ac:spMkLst>
        </pc:spChg>
        <pc:graphicFrameChg chg="add mod">
          <ac:chgData name="Maples, Will" userId="199b79f7-a16f-4d33-a54b-c3cdc46d3657" providerId="ADAL" clId="{ECD18E05-302E-43D3-AB50-CB62ECDDF2EF}" dt="2020-09-29T01:54:51.226" v="1420" actId="14100"/>
          <ac:graphicFrameMkLst>
            <pc:docMk/>
            <pc:sldMk cId="4038990035" sldId="596"/>
            <ac:graphicFrameMk id="4" creationId="{193FB9E3-0174-4E10-9531-0B588A040731}"/>
          </ac:graphicFrameMkLst>
        </pc:graphicFrameChg>
      </pc:sldChg>
      <pc:sldChg chg="addSp delSp modSp new mod">
        <pc:chgData name="Maples, Will" userId="199b79f7-a16f-4d33-a54b-c3cdc46d3657" providerId="ADAL" clId="{ECD18E05-302E-43D3-AB50-CB62ECDDF2EF}" dt="2020-09-29T01:55:18.205" v="1479" actId="20577"/>
        <pc:sldMkLst>
          <pc:docMk/>
          <pc:sldMk cId="834334667" sldId="597"/>
        </pc:sldMkLst>
        <pc:spChg chg="del">
          <ac:chgData name="Maples, Will" userId="199b79f7-a16f-4d33-a54b-c3cdc46d3657" providerId="ADAL" clId="{ECD18E05-302E-43D3-AB50-CB62ECDDF2EF}" dt="2020-09-29T01:55:06.847" v="1422"/>
          <ac:spMkLst>
            <pc:docMk/>
            <pc:sldMk cId="834334667" sldId="597"/>
            <ac:spMk id="2" creationId="{EA879B68-013D-4396-82F9-4F710C4B6722}"/>
          </ac:spMkLst>
        </pc:spChg>
        <pc:spChg chg="del">
          <ac:chgData name="Maples, Will" userId="199b79f7-a16f-4d33-a54b-c3cdc46d3657" providerId="ADAL" clId="{ECD18E05-302E-43D3-AB50-CB62ECDDF2EF}" dt="2020-09-29T01:55:06.847" v="1422"/>
          <ac:spMkLst>
            <pc:docMk/>
            <pc:sldMk cId="834334667" sldId="597"/>
            <ac:spMk id="3" creationId="{FC1AC9FA-E683-422B-AB2A-B4A88A643F5F}"/>
          </ac:spMkLst>
        </pc:spChg>
        <pc:spChg chg="add mod">
          <ac:chgData name="Maples, Will" userId="199b79f7-a16f-4d33-a54b-c3cdc46d3657" providerId="ADAL" clId="{ECD18E05-302E-43D3-AB50-CB62ECDDF2EF}" dt="2020-09-29T01:55:18.205" v="1479" actId="20577"/>
          <ac:spMkLst>
            <pc:docMk/>
            <pc:sldMk cId="834334667" sldId="597"/>
            <ac:spMk id="4" creationId="{AAAF9268-C85E-4FD8-A4AC-78190DAB0A8B}"/>
          </ac:spMkLst>
        </pc:spChg>
        <pc:spChg chg="add mod">
          <ac:chgData name="Maples, Will" userId="199b79f7-a16f-4d33-a54b-c3cdc46d3657" providerId="ADAL" clId="{ECD18E05-302E-43D3-AB50-CB62ECDDF2EF}" dt="2020-09-29T01:55:06.847" v="1422"/>
          <ac:spMkLst>
            <pc:docMk/>
            <pc:sldMk cId="834334667" sldId="597"/>
            <ac:spMk id="5" creationId="{61D004AC-F8C9-4E1A-8422-ACF7DE3AEB2C}"/>
          </ac:spMkLst>
        </pc:spChg>
      </pc:sldChg>
      <pc:sldChg chg="addSp delSp modSp new mod">
        <pc:chgData name="Maples, Will" userId="199b79f7-a16f-4d33-a54b-c3cdc46d3657" providerId="ADAL" clId="{ECD18E05-302E-43D3-AB50-CB62ECDDF2EF}" dt="2020-09-29T01:57:08.951" v="1485" actId="14100"/>
        <pc:sldMkLst>
          <pc:docMk/>
          <pc:sldMk cId="3645789714" sldId="598"/>
        </pc:sldMkLst>
        <pc:spChg chg="mod">
          <ac:chgData name="Maples, Will" userId="199b79f7-a16f-4d33-a54b-c3cdc46d3657" providerId="ADAL" clId="{ECD18E05-302E-43D3-AB50-CB62ECDDF2EF}" dt="2020-09-29T01:57:03.337" v="1483" actId="14100"/>
          <ac:spMkLst>
            <pc:docMk/>
            <pc:sldMk cId="3645789714" sldId="598"/>
            <ac:spMk id="2" creationId="{A4756D3D-D6CE-4F2C-8FD3-3D5262DCEA1A}"/>
          </ac:spMkLst>
        </pc:spChg>
        <pc:spChg chg="del">
          <ac:chgData name="Maples, Will" userId="199b79f7-a16f-4d33-a54b-c3cdc46d3657" providerId="ADAL" clId="{ECD18E05-302E-43D3-AB50-CB62ECDDF2EF}" dt="2020-09-29T01:56:50.313" v="1482"/>
          <ac:spMkLst>
            <pc:docMk/>
            <pc:sldMk cId="3645789714" sldId="598"/>
            <ac:spMk id="3" creationId="{42EC7AE6-B29C-4FFA-A2EF-BF600384C869}"/>
          </ac:spMkLst>
        </pc:spChg>
        <pc:graphicFrameChg chg="add mod">
          <ac:chgData name="Maples, Will" userId="199b79f7-a16f-4d33-a54b-c3cdc46d3657" providerId="ADAL" clId="{ECD18E05-302E-43D3-AB50-CB62ECDDF2EF}" dt="2020-09-29T01:57:08.951" v="1485" actId="14100"/>
          <ac:graphicFrameMkLst>
            <pc:docMk/>
            <pc:sldMk cId="3645789714" sldId="598"/>
            <ac:graphicFrameMk id="4" creationId="{5E07F192-A14C-44CF-B31C-FC6AFBD854FE}"/>
          </ac:graphicFrameMkLst>
        </pc:graphicFrameChg>
      </pc:sldChg>
      <pc:sldChg chg="addSp delSp modSp new mod">
        <pc:chgData name="Maples, Will" userId="199b79f7-a16f-4d33-a54b-c3cdc46d3657" providerId="ADAL" clId="{ECD18E05-302E-43D3-AB50-CB62ECDDF2EF}" dt="2020-09-29T17:47:25.434" v="1917" actId="207"/>
        <pc:sldMkLst>
          <pc:docMk/>
          <pc:sldMk cId="3347912553" sldId="599"/>
        </pc:sldMkLst>
        <pc:spChg chg="del">
          <ac:chgData name="Maples, Will" userId="199b79f7-a16f-4d33-a54b-c3cdc46d3657" providerId="ADAL" clId="{ECD18E05-302E-43D3-AB50-CB62ECDDF2EF}" dt="2020-09-29T02:02:18.712" v="1687"/>
          <ac:spMkLst>
            <pc:docMk/>
            <pc:sldMk cId="3347912553" sldId="599"/>
            <ac:spMk id="2" creationId="{1CD7FC63-8F37-4BFA-BAA7-FA455EBDFAD1}"/>
          </ac:spMkLst>
        </pc:spChg>
        <pc:spChg chg="del">
          <ac:chgData name="Maples, Will" userId="199b79f7-a16f-4d33-a54b-c3cdc46d3657" providerId="ADAL" clId="{ECD18E05-302E-43D3-AB50-CB62ECDDF2EF}" dt="2020-09-29T02:02:18.712" v="1687"/>
          <ac:spMkLst>
            <pc:docMk/>
            <pc:sldMk cId="3347912553" sldId="599"/>
            <ac:spMk id="3" creationId="{CD8B9344-6548-4BCF-A1AA-1647518AA50C}"/>
          </ac:spMkLst>
        </pc:spChg>
        <pc:spChg chg="add mod">
          <ac:chgData name="Maples, Will" userId="199b79f7-a16f-4d33-a54b-c3cdc46d3657" providerId="ADAL" clId="{ECD18E05-302E-43D3-AB50-CB62ECDDF2EF}" dt="2020-09-29T02:02:23.635" v="1699" actId="20577"/>
          <ac:spMkLst>
            <pc:docMk/>
            <pc:sldMk cId="3347912553" sldId="599"/>
            <ac:spMk id="4" creationId="{6C883768-C552-499A-AA94-2EE6C806C860}"/>
          </ac:spMkLst>
        </pc:spChg>
        <pc:spChg chg="add mod">
          <ac:chgData name="Maples, Will" userId="199b79f7-a16f-4d33-a54b-c3cdc46d3657" providerId="ADAL" clId="{ECD18E05-302E-43D3-AB50-CB62ECDDF2EF}" dt="2020-09-29T17:47:25.434" v="1917" actId="207"/>
          <ac:spMkLst>
            <pc:docMk/>
            <pc:sldMk cId="3347912553" sldId="599"/>
            <ac:spMk id="5" creationId="{41D24D57-DCDB-49EB-ABD8-CAEAF7838F0C}"/>
          </ac:spMkLst>
        </pc:spChg>
      </pc:sldChg>
      <pc:sldChg chg="modSp mod">
        <pc:chgData name="Maples, Will" userId="199b79f7-a16f-4d33-a54b-c3cdc46d3657" providerId="ADAL" clId="{ECD18E05-302E-43D3-AB50-CB62ECDDF2EF}" dt="2020-09-29T18:34:06.839" v="1986" actId="20577"/>
        <pc:sldMkLst>
          <pc:docMk/>
          <pc:sldMk cId="881228110" sldId="660"/>
        </pc:sldMkLst>
        <pc:spChg chg="mod">
          <ac:chgData name="Maples, Will" userId="199b79f7-a16f-4d33-a54b-c3cdc46d3657" providerId="ADAL" clId="{ECD18E05-302E-43D3-AB50-CB62ECDDF2EF}" dt="2020-09-29T17:11:28.575" v="1878" actId="20577"/>
          <ac:spMkLst>
            <pc:docMk/>
            <pc:sldMk cId="881228110" sldId="660"/>
            <ac:spMk id="2" creationId="{54BA4EDD-12B2-40BE-AE99-61BFBA4C8534}"/>
          </ac:spMkLst>
        </pc:spChg>
        <pc:spChg chg="mod">
          <ac:chgData name="Maples, Will" userId="199b79f7-a16f-4d33-a54b-c3cdc46d3657" providerId="ADAL" clId="{ECD18E05-302E-43D3-AB50-CB62ECDDF2EF}" dt="2020-09-29T18:34:06.839" v="1986" actId="20577"/>
          <ac:spMkLst>
            <pc:docMk/>
            <pc:sldMk cId="881228110" sldId="660"/>
            <ac:spMk id="3" creationId="{75B25D36-E162-4EA0-9A0F-C0535A245D14}"/>
          </ac:spMkLst>
        </pc:spChg>
      </pc:sldChg>
    </pc:docChg>
  </pc:docChgLst>
  <pc:docChgLst>
    <pc:chgData name="Maples, Will" userId="199b79f7-a16f-4d33-a54b-c3cdc46d3657" providerId="ADAL" clId="{64F5D920-933C-4769-96E6-0F5053D1000D}"/>
    <pc:docChg chg="custSel addSld modSld">
      <pc:chgData name="Maples, Will" userId="199b79f7-a16f-4d33-a54b-c3cdc46d3657" providerId="ADAL" clId="{64F5D920-933C-4769-96E6-0F5053D1000D}" dt="2020-09-29T18:17:32.067" v="1841" actId="1076"/>
      <pc:docMkLst>
        <pc:docMk/>
      </pc:docMkLst>
      <pc:sldChg chg="modSp mod">
        <pc:chgData name="Maples, Will" userId="199b79f7-a16f-4d33-a54b-c3cdc46d3657" providerId="ADAL" clId="{64F5D920-933C-4769-96E6-0F5053D1000D}" dt="2020-09-29T12:50:00.257" v="351" actId="313"/>
        <pc:sldMkLst>
          <pc:docMk/>
          <pc:sldMk cId="866905945" sldId="583"/>
        </pc:sldMkLst>
        <pc:spChg chg="mod">
          <ac:chgData name="Maples, Will" userId="199b79f7-a16f-4d33-a54b-c3cdc46d3657" providerId="ADAL" clId="{64F5D920-933C-4769-96E6-0F5053D1000D}" dt="2020-09-29T12:50:00.257" v="351" actId="313"/>
          <ac:spMkLst>
            <pc:docMk/>
            <pc:sldMk cId="866905945" sldId="583"/>
            <ac:spMk id="6" creationId="{00000000-0000-0000-0000-000000000000}"/>
          </ac:spMkLst>
        </pc:spChg>
      </pc:sldChg>
      <pc:sldChg chg="modSp">
        <pc:chgData name="Maples, Will" userId="199b79f7-a16f-4d33-a54b-c3cdc46d3657" providerId="ADAL" clId="{64F5D920-933C-4769-96E6-0F5053D1000D}" dt="2020-09-29T15:02:19.271" v="1682" actId="692"/>
        <pc:sldMkLst>
          <pc:docMk/>
          <pc:sldMk cId="2456287886" sldId="584"/>
        </pc:sldMkLst>
        <pc:graphicFrameChg chg="mod">
          <ac:chgData name="Maples, Will" userId="199b79f7-a16f-4d33-a54b-c3cdc46d3657" providerId="ADAL" clId="{64F5D920-933C-4769-96E6-0F5053D1000D}" dt="2020-09-29T15:02:19.271" v="1682" actId="692"/>
          <ac:graphicFrameMkLst>
            <pc:docMk/>
            <pc:sldMk cId="2456287886" sldId="584"/>
            <ac:graphicFrameMk id="4" creationId="{43BF5415-3E7A-473F-AEDC-7BC2D594FE6C}"/>
          </ac:graphicFrameMkLst>
        </pc:graphicFrameChg>
      </pc:sldChg>
      <pc:sldChg chg="modSp mod">
        <pc:chgData name="Maples, Will" userId="199b79f7-a16f-4d33-a54b-c3cdc46d3657" providerId="ADAL" clId="{64F5D920-933C-4769-96E6-0F5053D1000D}" dt="2020-09-29T14:22:01.596" v="1443" actId="20577"/>
        <pc:sldMkLst>
          <pc:docMk/>
          <pc:sldMk cId="2567837832" sldId="585"/>
        </pc:sldMkLst>
        <pc:graphicFrameChg chg="mod modGraphic">
          <ac:chgData name="Maples, Will" userId="199b79f7-a16f-4d33-a54b-c3cdc46d3657" providerId="ADAL" clId="{64F5D920-933C-4769-96E6-0F5053D1000D}" dt="2020-09-29T14:22:01.596" v="1443" actId="20577"/>
          <ac:graphicFrameMkLst>
            <pc:docMk/>
            <pc:sldMk cId="2567837832" sldId="585"/>
            <ac:graphicFrameMk id="4" creationId="{2DABCDDA-5DE4-450C-AB80-D2FA76230AF3}"/>
          </ac:graphicFrameMkLst>
        </pc:graphicFrameChg>
      </pc:sldChg>
      <pc:sldChg chg="addSp modSp new mod">
        <pc:chgData name="Maples, Will" userId="199b79f7-a16f-4d33-a54b-c3cdc46d3657" providerId="ADAL" clId="{64F5D920-933C-4769-96E6-0F5053D1000D}" dt="2020-09-28T21:08:01.254" v="292" actId="20577"/>
        <pc:sldMkLst>
          <pc:docMk/>
          <pc:sldMk cId="1263715382" sldId="586"/>
        </pc:sldMkLst>
        <pc:spChg chg="mod">
          <ac:chgData name="Maples, Will" userId="199b79f7-a16f-4d33-a54b-c3cdc46d3657" providerId="ADAL" clId="{64F5D920-933C-4769-96E6-0F5053D1000D}" dt="2020-09-28T20:57:11.509" v="38" actId="5793"/>
          <ac:spMkLst>
            <pc:docMk/>
            <pc:sldMk cId="1263715382" sldId="586"/>
            <ac:spMk id="2" creationId="{9EB8797E-10D4-4332-ABDA-62575D1B44C8}"/>
          </ac:spMkLst>
        </pc:spChg>
        <pc:spChg chg="mod">
          <ac:chgData name="Maples, Will" userId="199b79f7-a16f-4d33-a54b-c3cdc46d3657" providerId="ADAL" clId="{64F5D920-933C-4769-96E6-0F5053D1000D}" dt="2020-09-28T21:08:01.254" v="292" actId="20577"/>
          <ac:spMkLst>
            <pc:docMk/>
            <pc:sldMk cId="1263715382" sldId="586"/>
            <ac:spMk id="3" creationId="{605BF481-F98F-425F-99A7-142A6A928BBE}"/>
          </ac:spMkLst>
        </pc:spChg>
        <pc:spChg chg="add mod">
          <ac:chgData name="Maples, Will" userId="199b79f7-a16f-4d33-a54b-c3cdc46d3657" providerId="ADAL" clId="{64F5D920-933C-4769-96E6-0F5053D1000D}" dt="2020-09-28T21:07:26.921" v="237" actId="14100"/>
          <ac:spMkLst>
            <pc:docMk/>
            <pc:sldMk cId="1263715382" sldId="586"/>
            <ac:spMk id="4" creationId="{A8D7B32F-1BB8-4300-BCA5-01DC021394C0}"/>
          </ac:spMkLst>
        </pc:spChg>
      </pc:sldChg>
      <pc:sldChg chg="addSp delSp modSp new mod">
        <pc:chgData name="Maples, Will" userId="199b79f7-a16f-4d33-a54b-c3cdc46d3657" providerId="ADAL" clId="{64F5D920-933C-4769-96E6-0F5053D1000D}" dt="2020-09-29T13:48:00.224" v="1154" actId="20577"/>
        <pc:sldMkLst>
          <pc:docMk/>
          <pc:sldMk cId="3577643326" sldId="587"/>
        </pc:sldMkLst>
        <pc:spChg chg="mod">
          <ac:chgData name="Maples, Will" userId="199b79f7-a16f-4d33-a54b-c3cdc46d3657" providerId="ADAL" clId="{64F5D920-933C-4769-96E6-0F5053D1000D}" dt="2020-09-29T13:46:16.760" v="1118" actId="1076"/>
          <ac:spMkLst>
            <pc:docMk/>
            <pc:sldMk cId="3577643326" sldId="587"/>
            <ac:spMk id="2" creationId="{4BB2D199-C625-43AD-A6E7-EE580F6ACA58}"/>
          </ac:spMkLst>
        </pc:spChg>
        <pc:spChg chg="mod">
          <ac:chgData name="Maples, Will" userId="199b79f7-a16f-4d33-a54b-c3cdc46d3657" providerId="ADAL" clId="{64F5D920-933C-4769-96E6-0F5053D1000D}" dt="2020-09-29T13:46:20.376" v="1121" actId="1076"/>
          <ac:spMkLst>
            <pc:docMk/>
            <pc:sldMk cId="3577643326" sldId="587"/>
            <ac:spMk id="3" creationId="{36BE7A0A-D397-45B4-B6BC-5BADFD4CD314}"/>
          </ac:spMkLst>
        </pc:spChg>
        <pc:graphicFrameChg chg="add del mod modGraphic">
          <ac:chgData name="Maples, Will" userId="199b79f7-a16f-4d33-a54b-c3cdc46d3657" providerId="ADAL" clId="{64F5D920-933C-4769-96E6-0F5053D1000D}" dt="2020-09-29T13:46:44.293" v="1127" actId="21"/>
          <ac:graphicFrameMkLst>
            <pc:docMk/>
            <pc:sldMk cId="3577643326" sldId="587"/>
            <ac:graphicFrameMk id="4" creationId="{4736DDF3-49E3-4367-AFC0-5C25FF530415}"/>
          </ac:graphicFrameMkLst>
        </pc:graphicFrameChg>
        <pc:graphicFrameChg chg="add mod modGraphic">
          <ac:chgData name="Maples, Will" userId="199b79f7-a16f-4d33-a54b-c3cdc46d3657" providerId="ADAL" clId="{64F5D920-933C-4769-96E6-0F5053D1000D}" dt="2020-09-29T13:48:00.224" v="1154" actId="20577"/>
          <ac:graphicFrameMkLst>
            <pc:docMk/>
            <pc:sldMk cId="3577643326" sldId="587"/>
            <ac:graphicFrameMk id="5" creationId="{B1259A55-95FA-47D5-8FA9-BA3690DE097E}"/>
          </ac:graphicFrameMkLst>
        </pc:graphicFrameChg>
      </pc:sldChg>
      <pc:sldChg chg="modSp">
        <pc:chgData name="Maples, Will" userId="199b79f7-a16f-4d33-a54b-c3cdc46d3657" providerId="ADAL" clId="{64F5D920-933C-4769-96E6-0F5053D1000D}" dt="2020-09-29T15:02:01.770" v="1680"/>
        <pc:sldMkLst>
          <pc:docMk/>
          <pc:sldMk cId="129802760" sldId="588"/>
        </pc:sldMkLst>
        <pc:graphicFrameChg chg="mod">
          <ac:chgData name="Maples, Will" userId="199b79f7-a16f-4d33-a54b-c3cdc46d3657" providerId="ADAL" clId="{64F5D920-933C-4769-96E6-0F5053D1000D}" dt="2020-09-29T15:02:01.770" v="1680"/>
          <ac:graphicFrameMkLst>
            <pc:docMk/>
            <pc:sldMk cId="129802760" sldId="588"/>
            <ac:graphicFrameMk id="6" creationId="{BAF38EB4-9665-43A3-A485-DBBE845086BD}"/>
          </ac:graphicFrameMkLst>
        </pc:graphicFrameChg>
      </pc:sldChg>
      <pc:sldChg chg="modSp">
        <pc:chgData name="Maples, Will" userId="199b79f7-a16f-4d33-a54b-c3cdc46d3657" providerId="ADAL" clId="{64F5D920-933C-4769-96E6-0F5053D1000D}" dt="2020-09-29T14:58:12.921" v="1569" actId="403"/>
        <pc:sldMkLst>
          <pc:docMk/>
          <pc:sldMk cId="1005437111" sldId="589"/>
        </pc:sldMkLst>
        <pc:graphicFrameChg chg="mod">
          <ac:chgData name="Maples, Will" userId="199b79f7-a16f-4d33-a54b-c3cdc46d3657" providerId="ADAL" clId="{64F5D920-933C-4769-96E6-0F5053D1000D}" dt="2020-09-29T14:58:12.921" v="1569" actId="403"/>
          <ac:graphicFrameMkLst>
            <pc:docMk/>
            <pc:sldMk cId="1005437111" sldId="589"/>
            <ac:graphicFrameMk id="4" creationId="{89D8F163-E9CC-4FDB-9489-193A1B3D7786}"/>
          </ac:graphicFrameMkLst>
        </pc:graphicFrameChg>
      </pc:sldChg>
      <pc:sldChg chg="modSp">
        <pc:chgData name="Maples, Will" userId="199b79f7-a16f-4d33-a54b-c3cdc46d3657" providerId="ADAL" clId="{64F5D920-933C-4769-96E6-0F5053D1000D}" dt="2020-09-29T14:59:19.868" v="1583"/>
        <pc:sldMkLst>
          <pc:docMk/>
          <pc:sldMk cId="2010020761" sldId="590"/>
        </pc:sldMkLst>
        <pc:graphicFrameChg chg="mod">
          <ac:chgData name="Maples, Will" userId="199b79f7-a16f-4d33-a54b-c3cdc46d3657" providerId="ADAL" clId="{64F5D920-933C-4769-96E6-0F5053D1000D}" dt="2020-09-29T14:59:19.868" v="1583"/>
          <ac:graphicFrameMkLst>
            <pc:docMk/>
            <pc:sldMk cId="2010020761" sldId="590"/>
            <ac:graphicFrameMk id="5" creationId="{FEBC1217-08F7-4D2C-8E1E-95CEEFB27BCA}"/>
          </ac:graphicFrameMkLst>
        </pc:graphicFrameChg>
      </pc:sldChg>
      <pc:sldChg chg="addSp delSp modSp mod">
        <pc:chgData name="Maples, Will" userId="199b79f7-a16f-4d33-a54b-c3cdc46d3657" providerId="ADAL" clId="{64F5D920-933C-4769-96E6-0F5053D1000D}" dt="2020-09-29T15:00:37.136" v="1618" actId="1076"/>
        <pc:sldMkLst>
          <pc:docMk/>
          <pc:sldMk cId="4243369538" sldId="591"/>
        </pc:sldMkLst>
        <pc:spChg chg="mod">
          <ac:chgData name="Maples, Will" userId="199b79f7-a16f-4d33-a54b-c3cdc46d3657" providerId="ADAL" clId="{64F5D920-933C-4769-96E6-0F5053D1000D}" dt="2020-09-29T13:04:16.158" v="432" actId="404"/>
          <ac:spMkLst>
            <pc:docMk/>
            <pc:sldMk cId="4243369538" sldId="591"/>
            <ac:spMk id="2" creationId="{225AB8A6-3676-4287-A3D1-EAC0FA8B67EB}"/>
          </ac:spMkLst>
        </pc:spChg>
        <pc:spChg chg="del">
          <ac:chgData name="Maples, Will" userId="199b79f7-a16f-4d33-a54b-c3cdc46d3657" providerId="ADAL" clId="{64F5D920-933C-4769-96E6-0F5053D1000D}" dt="2020-09-29T13:03:10.787" v="371" actId="21"/>
          <ac:spMkLst>
            <pc:docMk/>
            <pc:sldMk cId="4243369538" sldId="591"/>
            <ac:spMk id="3" creationId="{D8875ECD-E07D-46DC-B9D3-2D776FDBB7FA}"/>
          </ac:spMkLst>
        </pc:spChg>
        <pc:spChg chg="add mod">
          <ac:chgData name="Maples, Will" userId="199b79f7-a16f-4d33-a54b-c3cdc46d3657" providerId="ADAL" clId="{64F5D920-933C-4769-96E6-0F5053D1000D}" dt="2020-09-29T15:00:37.136" v="1618" actId="1076"/>
          <ac:spMkLst>
            <pc:docMk/>
            <pc:sldMk cId="4243369538" sldId="591"/>
            <ac:spMk id="5" creationId="{674F4DD0-2C32-4E1C-A788-A5E8F1F22B09}"/>
          </ac:spMkLst>
        </pc:spChg>
        <pc:graphicFrameChg chg="add mod">
          <ac:chgData name="Maples, Will" userId="199b79f7-a16f-4d33-a54b-c3cdc46d3657" providerId="ADAL" clId="{64F5D920-933C-4769-96E6-0F5053D1000D}" dt="2020-09-29T14:58:51.514" v="1577" actId="403"/>
          <ac:graphicFrameMkLst>
            <pc:docMk/>
            <pc:sldMk cId="4243369538" sldId="591"/>
            <ac:graphicFrameMk id="4" creationId="{12859F84-6D37-40A8-93B2-E18625C54B34}"/>
          </ac:graphicFrameMkLst>
        </pc:graphicFrameChg>
      </pc:sldChg>
      <pc:sldChg chg="addSp delSp modSp mod">
        <pc:chgData name="Maples, Will" userId="199b79f7-a16f-4d33-a54b-c3cdc46d3657" providerId="ADAL" clId="{64F5D920-933C-4769-96E6-0F5053D1000D}" dt="2020-09-29T15:05:00.882" v="1746" actId="1076"/>
        <pc:sldMkLst>
          <pc:docMk/>
          <pc:sldMk cId="705268796" sldId="592"/>
        </pc:sldMkLst>
        <pc:spChg chg="mod">
          <ac:chgData name="Maples, Will" userId="199b79f7-a16f-4d33-a54b-c3cdc46d3657" providerId="ADAL" clId="{64F5D920-933C-4769-96E6-0F5053D1000D}" dt="2020-09-29T12:55:44.088" v="365" actId="1076"/>
          <ac:spMkLst>
            <pc:docMk/>
            <pc:sldMk cId="705268796" sldId="592"/>
            <ac:spMk id="2" creationId="{F422CD0C-F94B-45D0-81A7-8FCB2711F1F0}"/>
          </ac:spMkLst>
        </pc:spChg>
        <pc:spChg chg="del">
          <ac:chgData name="Maples, Will" userId="199b79f7-a16f-4d33-a54b-c3cdc46d3657" providerId="ADAL" clId="{64F5D920-933C-4769-96E6-0F5053D1000D}" dt="2020-09-29T12:55:18.858" v="356" actId="21"/>
          <ac:spMkLst>
            <pc:docMk/>
            <pc:sldMk cId="705268796" sldId="592"/>
            <ac:spMk id="3" creationId="{2224DE09-55C9-4902-9D15-309455DAAB3C}"/>
          </ac:spMkLst>
        </pc:spChg>
        <pc:spChg chg="add mod">
          <ac:chgData name="Maples, Will" userId="199b79f7-a16f-4d33-a54b-c3cdc46d3657" providerId="ADAL" clId="{64F5D920-933C-4769-96E6-0F5053D1000D}" dt="2020-09-29T15:05:00.882" v="1746" actId="1076"/>
          <ac:spMkLst>
            <pc:docMk/>
            <pc:sldMk cId="705268796" sldId="592"/>
            <ac:spMk id="5" creationId="{AD25CB18-AC53-43E0-B24E-BB5AD887F237}"/>
          </ac:spMkLst>
        </pc:spChg>
        <pc:graphicFrameChg chg="add mod">
          <ac:chgData name="Maples, Will" userId="199b79f7-a16f-4d33-a54b-c3cdc46d3657" providerId="ADAL" clId="{64F5D920-933C-4769-96E6-0F5053D1000D}" dt="2020-09-29T15:04:18.664" v="1684"/>
          <ac:graphicFrameMkLst>
            <pc:docMk/>
            <pc:sldMk cId="705268796" sldId="592"/>
            <ac:graphicFrameMk id="4" creationId="{C1D7DD07-2F93-4B3F-B4A6-D0428EA463F3}"/>
          </ac:graphicFrameMkLst>
        </pc:graphicFrameChg>
      </pc:sldChg>
      <pc:sldChg chg="modSp">
        <pc:chgData name="Maples, Will" userId="199b79f7-a16f-4d33-a54b-c3cdc46d3657" providerId="ADAL" clId="{64F5D920-933C-4769-96E6-0F5053D1000D}" dt="2020-09-29T13:18:49.847" v="633"/>
        <pc:sldMkLst>
          <pc:docMk/>
          <pc:sldMk cId="3960685040" sldId="593"/>
        </pc:sldMkLst>
        <pc:graphicFrameChg chg="mod">
          <ac:chgData name="Maples, Will" userId="199b79f7-a16f-4d33-a54b-c3cdc46d3657" providerId="ADAL" clId="{64F5D920-933C-4769-96E6-0F5053D1000D}" dt="2020-09-29T13:18:49.847" v="633"/>
          <ac:graphicFrameMkLst>
            <pc:docMk/>
            <pc:sldMk cId="3960685040" sldId="593"/>
            <ac:graphicFrameMk id="4" creationId="{B3C1D73C-9D67-4217-89B3-B47ADC3B0DD5}"/>
          </ac:graphicFrameMkLst>
        </pc:graphicFrameChg>
      </pc:sldChg>
      <pc:sldChg chg="modSp">
        <pc:chgData name="Maples, Will" userId="199b79f7-a16f-4d33-a54b-c3cdc46d3657" providerId="ADAL" clId="{64F5D920-933C-4769-96E6-0F5053D1000D}" dt="2020-09-29T13:12:53.707" v="550" actId="403"/>
        <pc:sldMkLst>
          <pc:docMk/>
          <pc:sldMk cId="901227242" sldId="594"/>
        </pc:sldMkLst>
        <pc:graphicFrameChg chg="mod">
          <ac:chgData name="Maples, Will" userId="199b79f7-a16f-4d33-a54b-c3cdc46d3657" providerId="ADAL" clId="{64F5D920-933C-4769-96E6-0F5053D1000D}" dt="2020-09-29T13:12:53.707" v="550" actId="403"/>
          <ac:graphicFrameMkLst>
            <pc:docMk/>
            <pc:sldMk cId="901227242" sldId="594"/>
            <ac:graphicFrameMk id="4" creationId="{3A58513C-FE58-4574-BEE1-C449B083901B}"/>
          </ac:graphicFrameMkLst>
        </pc:graphicFrameChg>
      </pc:sldChg>
      <pc:sldChg chg="modSp mod">
        <pc:chgData name="Maples, Will" userId="199b79f7-a16f-4d33-a54b-c3cdc46d3657" providerId="ADAL" clId="{64F5D920-933C-4769-96E6-0F5053D1000D}" dt="2020-09-29T14:27:31.360" v="1526" actId="20577"/>
        <pc:sldMkLst>
          <pc:docMk/>
          <pc:sldMk cId="3391043493" sldId="595"/>
        </pc:sldMkLst>
        <pc:spChg chg="mod">
          <ac:chgData name="Maples, Will" userId="199b79f7-a16f-4d33-a54b-c3cdc46d3657" providerId="ADAL" clId="{64F5D920-933C-4769-96E6-0F5053D1000D}" dt="2020-09-29T13:34:36.406" v="954" actId="20577"/>
          <ac:spMkLst>
            <pc:docMk/>
            <pc:sldMk cId="3391043493" sldId="595"/>
            <ac:spMk id="2" creationId="{182EDC59-6CF5-4188-A9B6-852442238B71}"/>
          </ac:spMkLst>
        </pc:spChg>
        <pc:spChg chg="mod">
          <ac:chgData name="Maples, Will" userId="199b79f7-a16f-4d33-a54b-c3cdc46d3657" providerId="ADAL" clId="{64F5D920-933C-4769-96E6-0F5053D1000D}" dt="2020-09-29T14:27:31.360" v="1526" actId="20577"/>
          <ac:spMkLst>
            <pc:docMk/>
            <pc:sldMk cId="3391043493" sldId="595"/>
            <ac:spMk id="3" creationId="{1BF58F6B-1E16-4ED0-B31F-9A9E1EF3848A}"/>
          </ac:spMkLst>
        </pc:spChg>
      </pc:sldChg>
      <pc:sldChg chg="modSp">
        <pc:chgData name="Maples, Will" userId="199b79f7-a16f-4d33-a54b-c3cdc46d3657" providerId="ADAL" clId="{64F5D920-933C-4769-96E6-0F5053D1000D}" dt="2020-09-29T13:08:30.517" v="531" actId="20577"/>
        <pc:sldMkLst>
          <pc:docMk/>
          <pc:sldMk cId="4038990035" sldId="596"/>
        </pc:sldMkLst>
        <pc:graphicFrameChg chg="mod">
          <ac:chgData name="Maples, Will" userId="199b79f7-a16f-4d33-a54b-c3cdc46d3657" providerId="ADAL" clId="{64F5D920-933C-4769-96E6-0F5053D1000D}" dt="2020-09-29T13:08:30.517" v="531" actId="20577"/>
          <ac:graphicFrameMkLst>
            <pc:docMk/>
            <pc:sldMk cId="4038990035" sldId="596"/>
            <ac:graphicFrameMk id="4" creationId="{193FB9E3-0174-4E10-9531-0B588A040731}"/>
          </ac:graphicFrameMkLst>
        </pc:graphicFrameChg>
      </pc:sldChg>
      <pc:sldChg chg="modSp mod">
        <pc:chgData name="Maples, Will" userId="199b79f7-a16f-4d33-a54b-c3cdc46d3657" providerId="ADAL" clId="{64F5D920-933C-4769-96E6-0F5053D1000D}" dt="2020-09-29T13:26:54.297" v="848" actId="403"/>
        <pc:sldMkLst>
          <pc:docMk/>
          <pc:sldMk cId="3645789714" sldId="598"/>
        </pc:sldMkLst>
        <pc:spChg chg="mod">
          <ac:chgData name="Maples, Will" userId="199b79f7-a16f-4d33-a54b-c3cdc46d3657" providerId="ADAL" clId="{64F5D920-933C-4769-96E6-0F5053D1000D}" dt="2020-09-29T13:25:55.082" v="804" actId="20577"/>
          <ac:spMkLst>
            <pc:docMk/>
            <pc:sldMk cId="3645789714" sldId="598"/>
            <ac:spMk id="2" creationId="{A4756D3D-D6CE-4F2C-8FD3-3D5262DCEA1A}"/>
          </ac:spMkLst>
        </pc:spChg>
        <pc:graphicFrameChg chg="mod">
          <ac:chgData name="Maples, Will" userId="199b79f7-a16f-4d33-a54b-c3cdc46d3657" providerId="ADAL" clId="{64F5D920-933C-4769-96E6-0F5053D1000D}" dt="2020-09-29T13:26:54.297" v="848" actId="403"/>
          <ac:graphicFrameMkLst>
            <pc:docMk/>
            <pc:sldMk cId="3645789714" sldId="598"/>
            <ac:graphicFrameMk id="4" creationId="{5E07F192-A14C-44CF-B31C-FC6AFBD854FE}"/>
          </ac:graphicFrameMkLst>
        </pc:graphicFrameChg>
      </pc:sldChg>
      <pc:sldChg chg="addSp delSp modSp new mod">
        <pc:chgData name="Maples, Will" userId="199b79f7-a16f-4d33-a54b-c3cdc46d3657" providerId="ADAL" clId="{64F5D920-933C-4769-96E6-0F5053D1000D}" dt="2020-09-29T13:22:27.657" v="699" actId="2063"/>
        <pc:sldMkLst>
          <pc:docMk/>
          <pc:sldMk cId="3777140975" sldId="600"/>
        </pc:sldMkLst>
        <pc:spChg chg="mod">
          <ac:chgData name="Maples, Will" userId="199b79f7-a16f-4d33-a54b-c3cdc46d3657" providerId="ADAL" clId="{64F5D920-933C-4769-96E6-0F5053D1000D}" dt="2020-09-29T13:15:13.171" v="566" actId="1076"/>
          <ac:spMkLst>
            <pc:docMk/>
            <pc:sldMk cId="3777140975" sldId="600"/>
            <ac:spMk id="2" creationId="{1BBC1CBC-048A-445F-842B-5130579C8601}"/>
          </ac:spMkLst>
        </pc:spChg>
        <pc:spChg chg="del mod">
          <ac:chgData name="Maples, Will" userId="199b79f7-a16f-4d33-a54b-c3cdc46d3657" providerId="ADAL" clId="{64F5D920-933C-4769-96E6-0F5053D1000D}" dt="2020-09-29T13:15:37.897" v="568" actId="3680"/>
          <ac:spMkLst>
            <pc:docMk/>
            <pc:sldMk cId="3777140975" sldId="600"/>
            <ac:spMk id="3" creationId="{60F5F034-2C87-46D5-9B9E-B3156B136CA4}"/>
          </ac:spMkLst>
        </pc:spChg>
        <pc:graphicFrameChg chg="add mod ord modGraphic">
          <ac:chgData name="Maples, Will" userId="199b79f7-a16f-4d33-a54b-c3cdc46d3657" providerId="ADAL" clId="{64F5D920-933C-4769-96E6-0F5053D1000D}" dt="2020-09-29T13:22:27.657" v="699" actId="2063"/>
          <ac:graphicFrameMkLst>
            <pc:docMk/>
            <pc:sldMk cId="3777140975" sldId="600"/>
            <ac:graphicFrameMk id="4" creationId="{D04D384E-1A37-4C83-BCC8-1FA3EDBA923F}"/>
          </ac:graphicFrameMkLst>
        </pc:graphicFrameChg>
      </pc:sldChg>
      <pc:sldChg chg="addSp delSp modSp new mod">
        <pc:chgData name="Maples, Will" userId="199b79f7-a16f-4d33-a54b-c3cdc46d3657" providerId="ADAL" clId="{64F5D920-933C-4769-96E6-0F5053D1000D}" dt="2020-09-29T14:21:05.809" v="1380" actId="403"/>
        <pc:sldMkLst>
          <pc:docMk/>
          <pc:sldMk cId="2971463069" sldId="601"/>
        </pc:sldMkLst>
        <pc:spChg chg="mod">
          <ac:chgData name="Maples, Will" userId="199b79f7-a16f-4d33-a54b-c3cdc46d3657" providerId="ADAL" clId="{64F5D920-933C-4769-96E6-0F5053D1000D}" dt="2020-09-29T13:24:21.702" v="731" actId="1076"/>
          <ac:spMkLst>
            <pc:docMk/>
            <pc:sldMk cId="2971463069" sldId="601"/>
            <ac:spMk id="2" creationId="{55957BA9-8B49-4AED-984B-D3F34A47EA11}"/>
          </ac:spMkLst>
        </pc:spChg>
        <pc:spChg chg="del">
          <ac:chgData name="Maples, Will" userId="199b79f7-a16f-4d33-a54b-c3cdc46d3657" providerId="ADAL" clId="{64F5D920-933C-4769-96E6-0F5053D1000D}" dt="2020-09-29T13:24:04.897" v="722" actId="21"/>
          <ac:spMkLst>
            <pc:docMk/>
            <pc:sldMk cId="2971463069" sldId="601"/>
            <ac:spMk id="3" creationId="{24C25308-A826-47A7-AB95-874FB5130E29}"/>
          </ac:spMkLst>
        </pc:spChg>
        <pc:spChg chg="add del mod">
          <ac:chgData name="Maples, Will" userId="199b79f7-a16f-4d33-a54b-c3cdc46d3657" providerId="ADAL" clId="{64F5D920-933C-4769-96E6-0F5053D1000D}" dt="2020-09-29T13:24:08.416" v="724" actId="21"/>
          <ac:spMkLst>
            <pc:docMk/>
            <pc:sldMk cId="2971463069" sldId="601"/>
            <ac:spMk id="4" creationId="{CF4AC9F9-CCE3-45EB-BDCC-11E1B1A02900}"/>
          </ac:spMkLst>
        </pc:spChg>
        <pc:graphicFrameChg chg="add mod">
          <ac:chgData name="Maples, Will" userId="199b79f7-a16f-4d33-a54b-c3cdc46d3657" providerId="ADAL" clId="{64F5D920-933C-4769-96E6-0F5053D1000D}" dt="2020-09-29T14:21:05.809" v="1380" actId="403"/>
          <ac:graphicFrameMkLst>
            <pc:docMk/>
            <pc:sldMk cId="2971463069" sldId="601"/>
            <ac:graphicFrameMk id="5" creationId="{F4DB5BAA-5827-492D-9942-76BDD693C268}"/>
          </ac:graphicFrameMkLst>
        </pc:graphicFrameChg>
      </pc:sldChg>
      <pc:sldChg chg="modSp add">
        <pc:chgData name="Maples, Will" userId="199b79f7-a16f-4d33-a54b-c3cdc46d3657" providerId="ADAL" clId="{64F5D920-933C-4769-96E6-0F5053D1000D}" dt="2020-09-29T14:20:54.604" v="1376" actId="255"/>
        <pc:sldMkLst>
          <pc:docMk/>
          <pc:sldMk cId="2221852191" sldId="657"/>
        </pc:sldMkLst>
        <pc:graphicFrameChg chg="mod">
          <ac:chgData name="Maples, Will" userId="199b79f7-a16f-4d33-a54b-c3cdc46d3657" providerId="ADAL" clId="{64F5D920-933C-4769-96E6-0F5053D1000D}" dt="2020-09-29T14:20:54.604" v="1376" actId="255"/>
          <ac:graphicFrameMkLst>
            <pc:docMk/>
            <pc:sldMk cId="2221852191" sldId="657"/>
            <ac:graphicFrameMk id="6" creationId="{45953D59-454A-4D6C-AF80-E56937B75F67}"/>
          </ac:graphicFrameMkLst>
        </pc:graphicFrameChg>
      </pc:sldChg>
      <pc:sldChg chg="addSp delSp modSp new mod chgLayout">
        <pc:chgData name="Maples, Will" userId="199b79f7-a16f-4d33-a54b-c3cdc46d3657" providerId="ADAL" clId="{64F5D920-933C-4769-96E6-0F5053D1000D}" dt="2020-09-29T15:01:30.495" v="1679" actId="14100"/>
        <pc:sldMkLst>
          <pc:docMk/>
          <pc:sldMk cId="3060233360" sldId="658"/>
        </pc:sldMkLst>
        <pc:spChg chg="del">
          <ac:chgData name="Maples, Will" userId="199b79f7-a16f-4d33-a54b-c3cdc46d3657" providerId="ADAL" clId="{64F5D920-933C-4769-96E6-0F5053D1000D}" dt="2020-09-29T13:57:51.279" v="1156" actId="700"/>
          <ac:spMkLst>
            <pc:docMk/>
            <pc:sldMk cId="3060233360" sldId="658"/>
            <ac:spMk id="2" creationId="{5811FA62-6EE8-49FE-BDB9-82D00B27C2DF}"/>
          </ac:spMkLst>
        </pc:spChg>
        <pc:spChg chg="del">
          <ac:chgData name="Maples, Will" userId="199b79f7-a16f-4d33-a54b-c3cdc46d3657" providerId="ADAL" clId="{64F5D920-933C-4769-96E6-0F5053D1000D}" dt="2020-09-29T13:57:51.279" v="1156" actId="700"/>
          <ac:spMkLst>
            <pc:docMk/>
            <pc:sldMk cId="3060233360" sldId="658"/>
            <ac:spMk id="3" creationId="{1D2B9FE1-CAC7-4577-A642-0427AE93AA33}"/>
          </ac:spMkLst>
        </pc:spChg>
        <pc:spChg chg="add mod ord">
          <ac:chgData name="Maples, Will" userId="199b79f7-a16f-4d33-a54b-c3cdc46d3657" providerId="ADAL" clId="{64F5D920-933C-4769-96E6-0F5053D1000D}" dt="2020-09-29T13:57:57.021" v="1180" actId="20577"/>
          <ac:spMkLst>
            <pc:docMk/>
            <pc:sldMk cId="3060233360" sldId="658"/>
            <ac:spMk id="4" creationId="{AFD9F021-DCE7-4B6A-9DCA-FF651C346256}"/>
          </ac:spMkLst>
        </pc:spChg>
        <pc:spChg chg="add mod ord">
          <ac:chgData name="Maples, Will" userId="199b79f7-a16f-4d33-a54b-c3cdc46d3657" providerId="ADAL" clId="{64F5D920-933C-4769-96E6-0F5053D1000D}" dt="2020-09-29T15:01:30.495" v="1679" actId="14100"/>
          <ac:spMkLst>
            <pc:docMk/>
            <pc:sldMk cId="3060233360" sldId="658"/>
            <ac:spMk id="5" creationId="{7B5CF2F0-8249-4600-A2E1-885BE48BCD58}"/>
          </ac:spMkLst>
        </pc:spChg>
      </pc:sldChg>
      <pc:sldChg chg="addSp delSp modSp new mod modClrScheme chgLayout">
        <pc:chgData name="Maples, Will" userId="199b79f7-a16f-4d33-a54b-c3cdc46d3657" providerId="ADAL" clId="{64F5D920-933C-4769-96E6-0F5053D1000D}" dt="2020-09-29T14:01:11.890" v="1273" actId="20577"/>
        <pc:sldMkLst>
          <pc:docMk/>
          <pc:sldMk cId="2546347495" sldId="659"/>
        </pc:sldMkLst>
        <pc:spChg chg="del">
          <ac:chgData name="Maples, Will" userId="199b79f7-a16f-4d33-a54b-c3cdc46d3657" providerId="ADAL" clId="{64F5D920-933C-4769-96E6-0F5053D1000D}" dt="2020-09-29T13:58:02.455" v="1182" actId="700"/>
          <ac:spMkLst>
            <pc:docMk/>
            <pc:sldMk cId="2546347495" sldId="659"/>
            <ac:spMk id="2" creationId="{CC0B2EFC-F38B-4AF6-89BC-D75CAFC0EAD7}"/>
          </ac:spMkLst>
        </pc:spChg>
        <pc:spChg chg="del">
          <ac:chgData name="Maples, Will" userId="199b79f7-a16f-4d33-a54b-c3cdc46d3657" providerId="ADAL" clId="{64F5D920-933C-4769-96E6-0F5053D1000D}" dt="2020-09-29T13:58:02.455" v="1182" actId="700"/>
          <ac:spMkLst>
            <pc:docMk/>
            <pc:sldMk cId="2546347495" sldId="659"/>
            <ac:spMk id="3" creationId="{F732AA20-C65A-46DB-91ED-F006FFF297C8}"/>
          </ac:spMkLst>
        </pc:spChg>
        <pc:graphicFrameChg chg="add mod">
          <ac:chgData name="Maples, Will" userId="199b79f7-a16f-4d33-a54b-c3cdc46d3657" providerId="ADAL" clId="{64F5D920-933C-4769-96E6-0F5053D1000D}" dt="2020-09-29T14:01:11.890" v="1273" actId="20577"/>
          <ac:graphicFrameMkLst>
            <pc:docMk/>
            <pc:sldMk cId="2546347495" sldId="659"/>
            <ac:graphicFrameMk id="4" creationId="{FC831B00-5254-4764-B89F-DFE0AFAF9DBC}"/>
          </ac:graphicFrameMkLst>
        </pc:graphicFrameChg>
      </pc:sldChg>
      <pc:sldChg chg="modSp new mod">
        <pc:chgData name="Maples, Will" userId="199b79f7-a16f-4d33-a54b-c3cdc46d3657" providerId="ADAL" clId="{64F5D920-933C-4769-96E6-0F5053D1000D}" dt="2020-09-29T14:28:23.941" v="1562" actId="20577"/>
        <pc:sldMkLst>
          <pc:docMk/>
          <pc:sldMk cId="881228110" sldId="660"/>
        </pc:sldMkLst>
        <pc:spChg chg="mod">
          <ac:chgData name="Maples, Will" userId="199b79f7-a16f-4d33-a54b-c3cdc46d3657" providerId="ADAL" clId="{64F5D920-933C-4769-96E6-0F5053D1000D}" dt="2020-09-29T14:04:02.964" v="1292" actId="5793"/>
          <ac:spMkLst>
            <pc:docMk/>
            <pc:sldMk cId="881228110" sldId="660"/>
            <ac:spMk id="2" creationId="{54BA4EDD-12B2-40BE-AE99-61BFBA4C8534}"/>
          </ac:spMkLst>
        </pc:spChg>
        <pc:spChg chg="mod">
          <ac:chgData name="Maples, Will" userId="199b79f7-a16f-4d33-a54b-c3cdc46d3657" providerId="ADAL" clId="{64F5D920-933C-4769-96E6-0F5053D1000D}" dt="2020-09-29T14:28:23.941" v="1562" actId="20577"/>
          <ac:spMkLst>
            <pc:docMk/>
            <pc:sldMk cId="881228110" sldId="660"/>
            <ac:spMk id="3" creationId="{75B25D36-E162-4EA0-9A0F-C0535A245D14}"/>
          </ac:spMkLst>
        </pc:spChg>
      </pc:sldChg>
      <pc:sldChg chg="addSp delSp modSp new mod">
        <pc:chgData name="Maples, Will" userId="199b79f7-a16f-4d33-a54b-c3cdc46d3657" providerId="ADAL" clId="{64F5D920-933C-4769-96E6-0F5053D1000D}" dt="2020-09-29T17:18:38.994" v="1756" actId="1076"/>
        <pc:sldMkLst>
          <pc:docMk/>
          <pc:sldMk cId="2952025402" sldId="661"/>
        </pc:sldMkLst>
        <pc:spChg chg="del">
          <ac:chgData name="Maples, Will" userId="199b79f7-a16f-4d33-a54b-c3cdc46d3657" providerId="ADAL" clId="{64F5D920-933C-4769-96E6-0F5053D1000D}" dt="2020-09-29T17:17:58.746" v="1749" actId="21"/>
          <ac:spMkLst>
            <pc:docMk/>
            <pc:sldMk cId="2952025402" sldId="661"/>
            <ac:spMk id="2" creationId="{60378E17-FA91-4C37-98E8-F3FFA5360D82}"/>
          </ac:spMkLst>
        </pc:spChg>
        <pc:spChg chg="del">
          <ac:chgData name="Maples, Will" userId="199b79f7-a16f-4d33-a54b-c3cdc46d3657" providerId="ADAL" clId="{64F5D920-933C-4769-96E6-0F5053D1000D}" dt="2020-09-29T17:17:57.424" v="1748" actId="21"/>
          <ac:spMkLst>
            <pc:docMk/>
            <pc:sldMk cId="2952025402" sldId="661"/>
            <ac:spMk id="3" creationId="{41BAE5C7-C475-443B-9768-C71DA62FAC77}"/>
          </ac:spMkLst>
        </pc:spChg>
        <pc:picChg chg="add mod">
          <ac:chgData name="Maples, Will" userId="199b79f7-a16f-4d33-a54b-c3cdc46d3657" providerId="ADAL" clId="{64F5D920-933C-4769-96E6-0F5053D1000D}" dt="2020-09-29T17:18:38.994" v="1756" actId="1076"/>
          <ac:picMkLst>
            <pc:docMk/>
            <pc:sldMk cId="2952025402" sldId="661"/>
            <ac:picMk id="4" creationId="{8F393DB7-19BB-471A-974F-0593F28B2AB5}"/>
          </ac:picMkLst>
        </pc:picChg>
      </pc:sldChg>
      <pc:sldChg chg="addSp delSp modSp new mod">
        <pc:chgData name="Maples, Will" userId="199b79f7-a16f-4d33-a54b-c3cdc46d3657" providerId="ADAL" clId="{64F5D920-933C-4769-96E6-0F5053D1000D}" dt="2020-09-29T17:21:35.566" v="1834"/>
        <pc:sldMkLst>
          <pc:docMk/>
          <pc:sldMk cId="1443072894" sldId="662"/>
        </pc:sldMkLst>
        <pc:spChg chg="mod">
          <ac:chgData name="Maples, Will" userId="199b79f7-a16f-4d33-a54b-c3cdc46d3657" providerId="ADAL" clId="{64F5D920-933C-4769-96E6-0F5053D1000D}" dt="2020-09-29T17:21:35.065" v="1833" actId="14100"/>
          <ac:spMkLst>
            <pc:docMk/>
            <pc:sldMk cId="1443072894" sldId="662"/>
            <ac:spMk id="2" creationId="{6866A56B-FB21-443E-9B1F-B3FBBB69D391}"/>
          </ac:spMkLst>
        </pc:spChg>
        <pc:spChg chg="del">
          <ac:chgData name="Maples, Will" userId="199b79f7-a16f-4d33-a54b-c3cdc46d3657" providerId="ADAL" clId="{64F5D920-933C-4769-96E6-0F5053D1000D}" dt="2020-09-29T17:19:50.789" v="1779" actId="21"/>
          <ac:spMkLst>
            <pc:docMk/>
            <pc:sldMk cId="1443072894" sldId="662"/>
            <ac:spMk id="3" creationId="{B8B6BF7A-C8D9-460C-8927-4F53F8C08569}"/>
          </ac:spMkLst>
        </pc:spChg>
        <pc:graphicFrameChg chg="add mod">
          <ac:chgData name="Maples, Will" userId="199b79f7-a16f-4d33-a54b-c3cdc46d3657" providerId="ADAL" clId="{64F5D920-933C-4769-96E6-0F5053D1000D}" dt="2020-09-29T17:21:35.566" v="1834"/>
          <ac:graphicFrameMkLst>
            <pc:docMk/>
            <pc:sldMk cId="1443072894" sldId="662"/>
            <ac:graphicFrameMk id="4" creationId="{DD35E7C8-3A6E-46D1-BC66-035374466B48}"/>
          </ac:graphicFrameMkLst>
        </pc:graphicFrameChg>
      </pc:sldChg>
      <pc:sldChg chg="addSp delSp modSp new mod">
        <pc:chgData name="Maples, Will" userId="199b79f7-a16f-4d33-a54b-c3cdc46d3657" providerId="ADAL" clId="{64F5D920-933C-4769-96E6-0F5053D1000D}" dt="2020-09-29T18:17:32.067" v="1841" actId="1076"/>
        <pc:sldMkLst>
          <pc:docMk/>
          <pc:sldMk cId="1650630723" sldId="663"/>
        </pc:sldMkLst>
        <pc:spChg chg="del">
          <ac:chgData name="Maples, Will" userId="199b79f7-a16f-4d33-a54b-c3cdc46d3657" providerId="ADAL" clId="{64F5D920-933C-4769-96E6-0F5053D1000D}" dt="2020-09-29T18:17:12.763" v="1837" actId="21"/>
          <ac:spMkLst>
            <pc:docMk/>
            <pc:sldMk cId="1650630723" sldId="663"/>
            <ac:spMk id="2" creationId="{ACBE6EB5-EEDD-450C-996C-5968F4A4493C}"/>
          </ac:spMkLst>
        </pc:spChg>
        <pc:spChg chg="del">
          <ac:chgData name="Maples, Will" userId="199b79f7-a16f-4d33-a54b-c3cdc46d3657" providerId="ADAL" clId="{64F5D920-933C-4769-96E6-0F5053D1000D}" dt="2020-09-29T18:17:09.960" v="1836" actId="21"/>
          <ac:spMkLst>
            <pc:docMk/>
            <pc:sldMk cId="1650630723" sldId="663"/>
            <ac:spMk id="3" creationId="{87DC9E57-0CF7-4F99-B9FB-CF4DF819C6A5}"/>
          </ac:spMkLst>
        </pc:spChg>
        <pc:picChg chg="add mod">
          <ac:chgData name="Maples, Will" userId="199b79f7-a16f-4d33-a54b-c3cdc46d3657" providerId="ADAL" clId="{64F5D920-933C-4769-96E6-0F5053D1000D}" dt="2020-09-29T18:17:32.067" v="1841" actId="1076"/>
          <ac:picMkLst>
            <pc:docMk/>
            <pc:sldMk cId="1650630723" sldId="663"/>
            <ac:picMk id="4" creationId="{17A5D5EE-5061-4D55-B276-E2E65087CF78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/>
              <a:t>December</a:t>
            </a:r>
            <a:r>
              <a:rPr lang="en-US" sz="2000" baseline="0" dirty="0"/>
              <a:t> 2020 Cotton Futures Prices </a:t>
            </a:r>
            <a:endParaRPr lang="en-US" sz="2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1218987077810977E-2"/>
          <c:y val="8.945810117988047E-2"/>
          <c:w val="0.90191003791325997"/>
          <c:h val="0.801605418536174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Sheet2!$B$2</c:f>
              <c:strCache>
                <c:ptCount val="1"/>
                <c:pt idx="0">
                  <c:v>Close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Sheet2!$A$3:$A$190</c:f>
              <c:numCache>
                <c:formatCode>m/d/yyyy</c:formatCode>
                <c:ptCount val="188"/>
                <c:pt idx="0">
                  <c:v>44103</c:v>
                </c:pt>
                <c:pt idx="1">
                  <c:v>44102</c:v>
                </c:pt>
                <c:pt idx="2">
                  <c:v>44099</c:v>
                </c:pt>
                <c:pt idx="3">
                  <c:v>44098</c:v>
                </c:pt>
                <c:pt idx="4">
                  <c:v>44097</c:v>
                </c:pt>
                <c:pt idx="5">
                  <c:v>44096</c:v>
                </c:pt>
                <c:pt idx="6">
                  <c:v>44095</c:v>
                </c:pt>
                <c:pt idx="7">
                  <c:v>44092</c:v>
                </c:pt>
                <c:pt idx="8">
                  <c:v>44091</c:v>
                </c:pt>
                <c:pt idx="9">
                  <c:v>44090</c:v>
                </c:pt>
                <c:pt idx="10">
                  <c:v>44089</c:v>
                </c:pt>
                <c:pt idx="11">
                  <c:v>44088</c:v>
                </c:pt>
                <c:pt idx="12">
                  <c:v>44085</c:v>
                </c:pt>
                <c:pt idx="13">
                  <c:v>44084</c:v>
                </c:pt>
                <c:pt idx="14">
                  <c:v>44083</c:v>
                </c:pt>
                <c:pt idx="15">
                  <c:v>44082</c:v>
                </c:pt>
                <c:pt idx="16">
                  <c:v>44078</c:v>
                </c:pt>
                <c:pt idx="17">
                  <c:v>44077</c:v>
                </c:pt>
                <c:pt idx="18">
                  <c:v>44076</c:v>
                </c:pt>
                <c:pt idx="19">
                  <c:v>44075</c:v>
                </c:pt>
                <c:pt idx="20">
                  <c:v>44074</c:v>
                </c:pt>
                <c:pt idx="21">
                  <c:v>44071</c:v>
                </c:pt>
                <c:pt idx="22">
                  <c:v>44070</c:v>
                </c:pt>
                <c:pt idx="23">
                  <c:v>44069</c:v>
                </c:pt>
                <c:pt idx="24">
                  <c:v>44068</c:v>
                </c:pt>
                <c:pt idx="25">
                  <c:v>44067</c:v>
                </c:pt>
                <c:pt idx="26">
                  <c:v>44064</c:v>
                </c:pt>
                <c:pt idx="27">
                  <c:v>44063</c:v>
                </c:pt>
                <c:pt idx="28">
                  <c:v>44062</c:v>
                </c:pt>
                <c:pt idx="29">
                  <c:v>44061</c:v>
                </c:pt>
                <c:pt idx="30">
                  <c:v>44060</c:v>
                </c:pt>
                <c:pt idx="31">
                  <c:v>44057</c:v>
                </c:pt>
                <c:pt idx="32">
                  <c:v>44056</c:v>
                </c:pt>
                <c:pt idx="33">
                  <c:v>44055</c:v>
                </c:pt>
                <c:pt idx="34">
                  <c:v>44054</c:v>
                </c:pt>
                <c:pt idx="35">
                  <c:v>44053</c:v>
                </c:pt>
                <c:pt idx="36">
                  <c:v>44050</c:v>
                </c:pt>
                <c:pt idx="37">
                  <c:v>44049</c:v>
                </c:pt>
                <c:pt idx="38">
                  <c:v>44048</c:v>
                </c:pt>
                <c:pt idx="39">
                  <c:v>44047</c:v>
                </c:pt>
                <c:pt idx="40">
                  <c:v>44046</c:v>
                </c:pt>
                <c:pt idx="41">
                  <c:v>44043</c:v>
                </c:pt>
                <c:pt idx="42">
                  <c:v>44042</c:v>
                </c:pt>
                <c:pt idx="43">
                  <c:v>44041</c:v>
                </c:pt>
                <c:pt idx="44">
                  <c:v>44040</c:v>
                </c:pt>
                <c:pt idx="45">
                  <c:v>44039</c:v>
                </c:pt>
                <c:pt idx="46">
                  <c:v>44036</c:v>
                </c:pt>
                <c:pt idx="47">
                  <c:v>44035</c:v>
                </c:pt>
                <c:pt idx="48">
                  <c:v>44034</c:v>
                </c:pt>
                <c:pt idx="49">
                  <c:v>44033</c:v>
                </c:pt>
                <c:pt idx="50">
                  <c:v>44032</c:v>
                </c:pt>
                <c:pt idx="51">
                  <c:v>44029</c:v>
                </c:pt>
                <c:pt idx="52">
                  <c:v>44028</c:v>
                </c:pt>
                <c:pt idx="53">
                  <c:v>44027</c:v>
                </c:pt>
                <c:pt idx="54">
                  <c:v>44026</c:v>
                </c:pt>
                <c:pt idx="55">
                  <c:v>44025</c:v>
                </c:pt>
                <c:pt idx="56">
                  <c:v>44022</c:v>
                </c:pt>
                <c:pt idx="57">
                  <c:v>44021</c:v>
                </c:pt>
                <c:pt idx="58">
                  <c:v>44020</c:v>
                </c:pt>
                <c:pt idx="59">
                  <c:v>44019</c:v>
                </c:pt>
                <c:pt idx="60">
                  <c:v>44018</c:v>
                </c:pt>
                <c:pt idx="61">
                  <c:v>44014</c:v>
                </c:pt>
                <c:pt idx="62">
                  <c:v>44013</c:v>
                </c:pt>
                <c:pt idx="63">
                  <c:v>44012</c:v>
                </c:pt>
                <c:pt idx="64">
                  <c:v>44011</c:v>
                </c:pt>
                <c:pt idx="65">
                  <c:v>44008</c:v>
                </c:pt>
                <c:pt idx="66">
                  <c:v>44007</c:v>
                </c:pt>
                <c:pt idx="67">
                  <c:v>44006</c:v>
                </c:pt>
                <c:pt idx="68">
                  <c:v>44005</c:v>
                </c:pt>
                <c:pt idx="69">
                  <c:v>44004</c:v>
                </c:pt>
                <c:pt idx="70">
                  <c:v>44001</c:v>
                </c:pt>
                <c:pt idx="71">
                  <c:v>44000</c:v>
                </c:pt>
                <c:pt idx="72">
                  <c:v>43999</c:v>
                </c:pt>
                <c:pt idx="73">
                  <c:v>43998</c:v>
                </c:pt>
                <c:pt idx="74">
                  <c:v>43997</c:v>
                </c:pt>
                <c:pt idx="75">
                  <c:v>43994</c:v>
                </c:pt>
                <c:pt idx="76">
                  <c:v>43993</c:v>
                </c:pt>
                <c:pt idx="77">
                  <c:v>43992</c:v>
                </c:pt>
                <c:pt idx="78">
                  <c:v>43991</c:v>
                </c:pt>
                <c:pt idx="79">
                  <c:v>43990</c:v>
                </c:pt>
                <c:pt idx="80">
                  <c:v>43987</c:v>
                </c:pt>
                <c:pt idx="81">
                  <c:v>43986</c:v>
                </c:pt>
                <c:pt idx="82">
                  <c:v>43985</c:v>
                </c:pt>
                <c:pt idx="83">
                  <c:v>43984</c:v>
                </c:pt>
                <c:pt idx="84">
                  <c:v>43983</c:v>
                </c:pt>
                <c:pt idx="85">
                  <c:v>43980</c:v>
                </c:pt>
                <c:pt idx="86">
                  <c:v>43979</c:v>
                </c:pt>
                <c:pt idx="87">
                  <c:v>43978</c:v>
                </c:pt>
                <c:pt idx="88">
                  <c:v>43977</c:v>
                </c:pt>
                <c:pt idx="89">
                  <c:v>43973</c:v>
                </c:pt>
                <c:pt idx="90">
                  <c:v>43972</c:v>
                </c:pt>
                <c:pt idx="91">
                  <c:v>43971</c:v>
                </c:pt>
                <c:pt idx="92">
                  <c:v>43970</c:v>
                </c:pt>
                <c:pt idx="93">
                  <c:v>43969</c:v>
                </c:pt>
                <c:pt idx="94">
                  <c:v>43966</c:v>
                </c:pt>
                <c:pt idx="95">
                  <c:v>43965</c:v>
                </c:pt>
                <c:pt idx="96">
                  <c:v>43964</c:v>
                </c:pt>
                <c:pt idx="97">
                  <c:v>43963</c:v>
                </c:pt>
                <c:pt idx="98">
                  <c:v>43962</c:v>
                </c:pt>
                <c:pt idx="99">
                  <c:v>43959</c:v>
                </c:pt>
                <c:pt idx="100">
                  <c:v>43958</c:v>
                </c:pt>
                <c:pt idx="101">
                  <c:v>43957</c:v>
                </c:pt>
                <c:pt idx="102">
                  <c:v>43956</c:v>
                </c:pt>
                <c:pt idx="103">
                  <c:v>43955</c:v>
                </c:pt>
                <c:pt idx="104">
                  <c:v>43952</c:v>
                </c:pt>
                <c:pt idx="105">
                  <c:v>43951</c:v>
                </c:pt>
                <c:pt idx="106">
                  <c:v>43950</c:v>
                </c:pt>
                <c:pt idx="107">
                  <c:v>43949</c:v>
                </c:pt>
                <c:pt idx="108">
                  <c:v>43948</c:v>
                </c:pt>
                <c:pt idx="109">
                  <c:v>43945</c:v>
                </c:pt>
                <c:pt idx="110">
                  <c:v>43944</c:v>
                </c:pt>
                <c:pt idx="111">
                  <c:v>43943</c:v>
                </c:pt>
                <c:pt idx="112">
                  <c:v>43942</c:v>
                </c:pt>
                <c:pt idx="113">
                  <c:v>43941</c:v>
                </c:pt>
                <c:pt idx="114">
                  <c:v>43938</c:v>
                </c:pt>
                <c:pt idx="115">
                  <c:v>43937</c:v>
                </c:pt>
                <c:pt idx="116">
                  <c:v>43936</c:v>
                </c:pt>
                <c:pt idx="117">
                  <c:v>43935</c:v>
                </c:pt>
                <c:pt idx="118">
                  <c:v>43934</c:v>
                </c:pt>
                <c:pt idx="119">
                  <c:v>43930</c:v>
                </c:pt>
                <c:pt idx="120">
                  <c:v>43929</c:v>
                </c:pt>
                <c:pt idx="121">
                  <c:v>43928</c:v>
                </c:pt>
                <c:pt idx="122">
                  <c:v>43927</c:v>
                </c:pt>
                <c:pt idx="123">
                  <c:v>43924</c:v>
                </c:pt>
                <c:pt idx="124">
                  <c:v>43923</c:v>
                </c:pt>
                <c:pt idx="125">
                  <c:v>43922</c:v>
                </c:pt>
                <c:pt idx="126">
                  <c:v>43921</c:v>
                </c:pt>
                <c:pt idx="127">
                  <c:v>43920</c:v>
                </c:pt>
                <c:pt idx="128">
                  <c:v>43917</c:v>
                </c:pt>
                <c:pt idx="129">
                  <c:v>43916</c:v>
                </c:pt>
                <c:pt idx="130">
                  <c:v>43915</c:v>
                </c:pt>
                <c:pt idx="131">
                  <c:v>43914</c:v>
                </c:pt>
                <c:pt idx="132">
                  <c:v>43913</c:v>
                </c:pt>
                <c:pt idx="133">
                  <c:v>43910</c:v>
                </c:pt>
                <c:pt idx="134">
                  <c:v>43909</c:v>
                </c:pt>
                <c:pt idx="135">
                  <c:v>43908</c:v>
                </c:pt>
                <c:pt idx="136">
                  <c:v>43907</c:v>
                </c:pt>
                <c:pt idx="137">
                  <c:v>43906</c:v>
                </c:pt>
                <c:pt idx="138">
                  <c:v>43903</c:v>
                </c:pt>
                <c:pt idx="139">
                  <c:v>43902</c:v>
                </c:pt>
                <c:pt idx="140">
                  <c:v>43901</c:v>
                </c:pt>
                <c:pt idx="141">
                  <c:v>43900</c:v>
                </c:pt>
                <c:pt idx="142">
                  <c:v>43899</c:v>
                </c:pt>
                <c:pt idx="143">
                  <c:v>43896</c:v>
                </c:pt>
                <c:pt idx="144">
                  <c:v>43895</c:v>
                </c:pt>
                <c:pt idx="145">
                  <c:v>43894</c:v>
                </c:pt>
                <c:pt idx="146">
                  <c:v>43893</c:v>
                </c:pt>
                <c:pt idx="147">
                  <c:v>43892</c:v>
                </c:pt>
                <c:pt idx="148">
                  <c:v>43889</c:v>
                </c:pt>
                <c:pt idx="149">
                  <c:v>43888</c:v>
                </c:pt>
                <c:pt idx="150">
                  <c:v>43887</c:v>
                </c:pt>
                <c:pt idx="151">
                  <c:v>43886</c:v>
                </c:pt>
                <c:pt idx="152">
                  <c:v>43885</c:v>
                </c:pt>
                <c:pt idx="153">
                  <c:v>43882</c:v>
                </c:pt>
                <c:pt idx="154">
                  <c:v>43881</c:v>
                </c:pt>
                <c:pt idx="155">
                  <c:v>43880</c:v>
                </c:pt>
                <c:pt idx="156">
                  <c:v>43879</c:v>
                </c:pt>
                <c:pt idx="157">
                  <c:v>43875</c:v>
                </c:pt>
                <c:pt idx="158">
                  <c:v>43874</c:v>
                </c:pt>
                <c:pt idx="159">
                  <c:v>43873</c:v>
                </c:pt>
                <c:pt idx="160">
                  <c:v>43872</c:v>
                </c:pt>
                <c:pt idx="161">
                  <c:v>43871</c:v>
                </c:pt>
                <c:pt idx="162">
                  <c:v>43868</c:v>
                </c:pt>
                <c:pt idx="163">
                  <c:v>43867</c:v>
                </c:pt>
                <c:pt idx="164">
                  <c:v>43866</c:v>
                </c:pt>
                <c:pt idx="165">
                  <c:v>43865</c:v>
                </c:pt>
                <c:pt idx="166">
                  <c:v>43864</c:v>
                </c:pt>
                <c:pt idx="167">
                  <c:v>43861</c:v>
                </c:pt>
                <c:pt idx="168">
                  <c:v>43860</c:v>
                </c:pt>
                <c:pt idx="169">
                  <c:v>43859</c:v>
                </c:pt>
                <c:pt idx="170">
                  <c:v>43858</c:v>
                </c:pt>
                <c:pt idx="171">
                  <c:v>43857</c:v>
                </c:pt>
                <c:pt idx="172">
                  <c:v>43854</c:v>
                </c:pt>
                <c:pt idx="173">
                  <c:v>43853</c:v>
                </c:pt>
                <c:pt idx="174">
                  <c:v>43852</c:v>
                </c:pt>
                <c:pt idx="175">
                  <c:v>43851</c:v>
                </c:pt>
                <c:pt idx="176">
                  <c:v>43847</c:v>
                </c:pt>
                <c:pt idx="177">
                  <c:v>43846</c:v>
                </c:pt>
                <c:pt idx="178">
                  <c:v>43845</c:v>
                </c:pt>
                <c:pt idx="179">
                  <c:v>43844</c:v>
                </c:pt>
                <c:pt idx="180">
                  <c:v>43843</c:v>
                </c:pt>
                <c:pt idx="181">
                  <c:v>43840</c:v>
                </c:pt>
                <c:pt idx="182">
                  <c:v>43839</c:v>
                </c:pt>
                <c:pt idx="183">
                  <c:v>43838</c:v>
                </c:pt>
                <c:pt idx="184">
                  <c:v>43837</c:v>
                </c:pt>
                <c:pt idx="185">
                  <c:v>43836</c:v>
                </c:pt>
                <c:pt idx="186">
                  <c:v>43833</c:v>
                </c:pt>
                <c:pt idx="187">
                  <c:v>43832</c:v>
                </c:pt>
              </c:numCache>
            </c:numRef>
          </c:xVal>
          <c:yVal>
            <c:numRef>
              <c:f>Sheet2!$B$3:$B$190</c:f>
              <c:numCache>
                <c:formatCode>General</c:formatCode>
                <c:ptCount val="188"/>
                <c:pt idx="0">
                  <c:v>64.98</c:v>
                </c:pt>
                <c:pt idx="1">
                  <c:v>65.69</c:v>
                </c:pt>
                <c:pt idx="2">
                  <c:v>65.95</c:v>
                </c:pt>
                <c:pt idx="3">
                  <c:v>65.459999999999994</c:v>
                </c:pt>
                <c:pt idx="4">
                  <c:v>65.25</c:v>
                </c:pt>
                <c:pt idx="5">
                  <c:v>65.540000000000006</c:v>
                </c:pt>
                <c:pt idx="6">
                  <c:v>65.239999999999995</c:v>
                </c:pt>
                <c:pt idx="7">
                  <c:v>65.66</c:v>
                </c:pt>
                <c:pt idx="8">
                  <c:v>65.849999999999994</c:v>
                </c:pt>
                <c:pt idx="9">
                  <c:v>66.37</c:v>
                </c:pt>
                <c:pt idx="10">
                  <c:v>66.44</c:v>
                </c:pt>
                <c:pt idx="11">
                  <c:v>66.62</c:v>
                </c:pt>
                <c:pt idx="12">
                  <c:v>64.81</c:v>
                </c:pt>
                <c:pt idx="13">
                  <c:v>64.81</c:v>
                </c:pt>
                <c:pt idx="14">
                  <c:v>64.2</c:v>
                </c:pt>
                <c:pt idx="15">
                  <c:v>64.02</c:v>
                </c:pt>
                <c:pt idx="16">
                  <c:v>64.989999999999995</c:v>
                </c:pt>
                <c:pt idx="17">
                  <c:v>64.28</c:v>
                </c:pt>
                <c:pt idx="18">
                  <c:v>64.959999999999994</c:v>
                </c:pt>
                <c:pt idx="19">
                  <c:v>65.400000000000006</c:v>
                </c:pt>
                <c:pt idx="20">
                  <c:v>65.16</c:v>
                </c:pt>
                <c:pt idx="21">
                  <c:v>65.08</c:v>
                </c:pt>
                <c:pt idx="22">
                  <c:v>65.37</c:v>
                </c:pt>
                <c:pt idx="23">
                  <c:v>65.58</c:v>
                </c:pt>
                <c:pt idx="24">
                  <c:v>65.58</c:v>
                </c:pt>
                <c:pt idx="25">
                  <c:v>65.819999999999993</c:v>
                </c:pt>
                <c:pt idx="26">
                  <c:v>64.28</c:v>
                </c:pt>
                <c:pt idx="27">
                  <c:v>64.52</c:v>
                </c:pt>
                <c:pt idx="28">
                  <c:v>63.77</c:v>
                </c:pt>
                <c:pt idx="29">
                  <c:v>62.93</c:v>
                </c:pt>
                <c:pt idx="30">
                  <c:v>63.28</c:v>
                </c:pt>
                <c:pt idx="31">
                  <c:v>62.85</c:v>
                </c:pt>
                <c:pt idx="32">
                  <c:v>62.99</c:v>
                </c:pt>
                <c:pt idx="33">
                  <c:v>62.2</c:v>
                </c:pt>
                <c:pt idx="34">
                  <c:v>63.49</c:v>
                </c:pt>
                <c:pt idx="35">
                  <c:v>62.8</c:v>
                </c:pt>
                <c:pt idx="36">
                  <c:v>62.36</c:v>
                </c:pt>
                <c:pt idx="37">
                  <c:v>64.849999999999994</c:v>
                </c:pt>
                <c:pt idx="38">
                  <c:v>64.459999999999994</c:v>
                </c:pt>
                <c:pt idx="39">
                  <c:v>64.010000000000005</c:v>
                </c:pt>
                <c:pt idx="40">
                  <c:v>63.87</c:v>
                </c:pt>
                <c:pt idx="41">
                  <c:v>62.66</c:v>
                </c:pt>
                <c:pt idx="42">
                  <c:v>63.18</c:v>
                </c:pt>
                <c:pt idx="43">
                  <c:v>61.61</c:v>
                </c:pt>
                <c:pt idx="44">
                  <c:v>61.11</c:v>
                </c:pt>
                <c:pt idx="45">
                  <c:v>61.16</c:v>
                </c:pt>
                <c:pt idx="46">
                  <c:v>60.1</c:v>
                </c:pt>
                <c:pt idx="47">
                  <c:v>61.92</c:v>
                </c:pt>
                <c:pt idx="48">
                  <c:v>62.54</c:v>
                </c:pt>
                <c:pt idx="49">
                  <c:v>62.95</c:v>
                </c:pt>
                <c:pt idx="50">
                  <c:v>62.88</c:v>
                </c:pt>
                <c:pt idx="51">
                  <c:v>61.94</c:v>
                </c:pt>
                <c:pt idx="52">
                  <c:v>62.54</c:v>
                </c:pt>
                <c:pt idx="53">
                  <c:v>62.13</c:v>
                </c:pt>
                <c:pt idx="54">
                  <c:v>62.63</c:v>
                </c:pt>
                <c:pt idx="55">
                  <c:v>63.35</c:v>
                </c:pt>
                <c:pt idx="56">
                  <c:v>64.31</c:v>
                </c:pt>
                <c:pt idx="57">
                  <c:v>63.89</c:v>
                </c:pt>
                <c:pt idx="58">
                  <c:v>64.16</c:v>
                </c:pt>
                <c:pt idx="59">
                  <c:v>63.02</c:v>
                </c:pt>
                <c:pt idx="60">
                  <c:v>63.14</c:v>
                </c:pt>
                <c:pt idx="61">
                  <c:v>62.95</c:v>
                </c:pt>
                <c:pt idx="62">
                  <c:v>62.76</c:v>
                </c:pt>
                <c:pt idx="63">
                  <c:v>60.88</c:v>
                </c:pt>
                <c:pt idx="64">
                  <c:v>59.63</c:v>
                </c:pt>
                <c:pt idx="65">
                  <c:v>59.5</c:v>
                </c:pt>
                <c:pt idx="66">
                  <c:v>59.7</c:v>
                </c:pt>
                <c:pt idx="67">
                  <c:v>59.21</c:v>
                </c:pt>
                <c:pt idx="68">
                  <c:v>59.44</c:v>
                </c:pt>
                <c:pt idx="69">
                  <c:v>59.85</c:v>
                </c:pt>
                <c:pt idx="70">
                  <c:v>59.81</c:v>
                </c:pt>
                <c:pt idx="71">
                  <c:v>59.52</c:v>
                </c:pt>
                <c:pt idx="72">
                  <c:v>60</c:v>
                </c:pt>
                <c:pt idx="73">
                  <c:v>59.08</c:v>
                </c:pt>
                <c:pt idx="74">
                  <c:v>58.35</c:v>
                </c:pt>
                <c:pt idx="75">
                  <c:v>59.03</c:v>
                </c:pt>
                <c:pt idx="76">
                  <c:v>59.49</c:v>
                </c:pt>
                <c:pt idx="77">
                  <c:v>60.32</c:v>
                </c:pt>
                <c:pt idx="78">
                  <c:v>60.02</c:v>
                </c:pt>
                <c:pt idx="79">
                  <c:v>60.37</c:v>
                </c:pt>
                <c:pt idx="80">
                  <c:v>60.98</c:v>
                </c:pt>
                <c:pt idx="81">
                  <c:v>59.58</c:v>
                </c:pt>
                <c:pt idx="82">
                  <c:v>59.73</c:v>
                </c:pt>
                <c:pt idx="83">
                  <c:v>59.5</c:v>
                </c:pt>
                <c:pt idx="84">
                  <c:v>58.71</c:v>
                </c:pt>
                <c:pt idx="85">
                  <c:v>57.48</c:v>
                </c:pt>
                <c:pt idx="86">
                  <c:v>57.54</c:v>
                </c:pt>
                <c:pt idx="87">
                  <c:v>58.03</c:v>
                </c:pt>
                <c:pt idx="88">
                  <c:v>58</c:v>
                </c:pt>
                <c:pt idx="89">
                  <c:v>57.81</c:v>
                </c:pt>
                <c:pt idx="90">
                  <c:v>58.7</c:v>
                </c:pt>
                <c:pt idx="91">
                  <c:v>58.79</c:v>
                </c:pt>
                <c:pt idx="92">
                  <c:v>59.17</c:v>
                </c:pt>
                <c:pt idx="93">
                  <c:v>57.93</c:v>
                </c:pt>
                <c:pt idx="94">
                  <c:v>58.17</c:v>
                </c:pt>
                <c:pt idx="95">
                  <c:v>57.76</c:v>
                </c:pt>
                <c:pt idx="96">
                  <c:v>57.32</c:v>
                </c:pt>
                <c:pt idx="97">
                  <c:v>57.9</c:v>
                </c:pt>
                <c:pt idx="98">
                  <c:v>57.63</c:v>
                </c:pt>
                <c:pt idx="99">
                  <c:v>57.62</c:v>
                </c:pt>
                <c:pt idx="100">
                  <c:v>56.95</c:v>
                </c:pt>
                <c:pt idx="101">
                  <c:v>56.23</c:v>
                </c:pt>
                <c:pt idx="102">
                  <c:v>55.42</c:v>
                </c:pt>
                <c:pt idx="103">
                  <c:v>56.24</c:v>
                </c:pt>
                <c:pt idx="104">
                  <c:v>57.52</c:v>
                </c:pt>
                <c:pt idx="105">
                  <c:v>58.92</c:v>
                </c:pt>
                <c:pt idx="106">
                  <c:v>58.68</c:v>
                </c:pt>
                <c:pt idx="107">
                  <c:v>57.72</c:v>
                </c:pt>
                <c:pt idx="108">
                  <c:v>57.03</c:v>
                </c:pt>
                <c:pt idx="109">
                  <c:v>57.67</c:v>
                </c:pt>
                <c:pt idx="110">
                  <c:v>58.15</c:v>
                </c:pt>
                <c:pt idx="111">
                  <c:v>57.68</c:v>
                </c:pt>
                <c:pt idx="112">
                  <c:v>55.16</c:v>
                </c:pt>
                <c:pt idx="113">
                  <c:v>56.33</c:v>
                </c:pt>
                <c:pt idx="114">
                  <c:v>55.26</c:v>
                </c:pt>
                <c:pt idx="115">
                  <c:v>54.96</c:v>
                </c:pt>
                <c:pt idx="116">
                  <c:v>54.92</c:v>
                </c:pt>
                <c:pt idx="117">
                  <c:v>55.33</c:v>
                </c:pt>
                <c:pt idx="118">
                  <c:v>55.32</c:v>
                </c:pt>
                <c:pt idx="119">
                  <c:v>55.96</c:v>
                </c:pt>
                <c:pt idx="120">
                  <c:v>55.37</c:v>
                </c:pt>
                <c:pt idx="121">
                  <c:v>54.48</c:v>
                </c:pt>
                <c:pt idx="122">
                  <c:v>54.12</c:v>
                </c:pt>
                <c:pt idx="123">
                  <c:v>52.08</c:v>
                </c:pt>
                <c:pt idx="124">
                  <c:v>51.12</c:v>
                </c:pt>
                <c:pt idx="125">
                  <c:v>50.41</c:v>
                </c:pt>
                <c:pt idx="126">
                  <c:v>53.41</c:v>
                </c:pt>
                <c:pt idx="127">
                  <c:v>53.44</c:v>
                </c:pt>
                <c:pt idx="128">
                  <c:v>53.49</c:v>
                </c:pt>
                <c:pt idx="129">
                  <c:v>54.61</c:v>
                </c:pt>
                <c:pt idx="130">
                  <c:v>55.04</c:v>
                </c:pt>
                <c:pt idx="131">
                  <c:v>54.65</c:v>
                </c:pt>
                <c:pt idx="132">
                  <c:v>52.77</c:v>
                </c:pt>
                <c:pt idx="133">
                  <c:v>55.03</c:v>
                </c:pt>
                <c:pt idx="134">
                  <c:v>56.1</c:v>
                </c:pt>
                <c:pt idx="135">
                  <c:v>58.08</c:v>
                </c:pt>
                <c:pt idx="136">
                  <c:v>59.1</c:v>
                </c:pt>
                <c:pt idx="137">
                  <c:v>59.69</c:v>
                </c:pt>
                <c:pt idx="138">
                  <c:v>61.22</c:v>
                </c:pt>
                <c:pt idx="139">
                  <c:v>60.84</c:v>
                </c:pt>
                <c:pt idx="140">
                  <c:v>62.43</c:v>
                </c:pt>
                <c:pt idx="141">
                  <c:v>62.28</c:v>
                </c:pt>
                <c:pt idx="142">
                  <c:v>62.11</c:v>
                </c:pt>
                <c:pt idx="143">
                  <c:v>63.81</c:v>
                </c:pt>
                <c:pt idx="144">
                  <c:v>64.38</c:v>
                </c:pt>
                <c:pt idx="145">
                  <c:v>63.96</c:v>
                </c:pt>
                <c:pt idx="146">
                  <c:v>63.83</c:v>
                </c:pt>
                <c:pt idx="147">
                  <c:v>64.3</c:v>
                </c:pt>
                <c:pt idx="148">
                  <c:v>62.44</c:v>
                </c:pt>
                <c:pt idx="149">
                  <c:v>63.25</c:v>
                </c:pt>
                <c:pt idx="150">
                  <c:v>65.84</c:v>
                </c:pt>
                <c:pt idx="151">
                  <c:v>66.75</c:v>
                </c:pt>
                <c:pt idx="152">
                  <c:v>68.209999999999994</c:v>
                </c:pt>
                <c:pt idx="153">
                  <c:v>69.650000000000006</c:v>
                </c:pt>
                <c:pt idx="154">
                  <c:v>70.040000000000006</c:v>
                </c:pt>
                <c:pt idx="155">
                  <c:v>70.239999999999995</c:v>
                </c:pt>
                <c:pt idx="156">
                  <c:v>69.44</c:v>
                </c:pt>
                <c:pt idx="157">
                  <c:v>69.06</c:v>
                </c:pt>
                <c:pt idx="158">
                  <c:v>69.34</c:v>
                </c:pt>
                <c:pt idx="159">
                  <c:v>69.819999999999993</c:v>
                </c:pt>
                <c:pt idx="160">
                  <c:v>69.31</c:v>
                </c:pt>
                <c:pt idx="161">
                  <c:v>69.25</c:v>
                </c:pt>
                <c:pt idx="162">
                  <c:v>68.86</c:v>
                </c:pt>
                <c:pt idx="163">
                  <c:v>69.12</c:v>
                </c:pt>
                <c:pt idx="164">
                  <c:v>68.77</c:v>
                </c:pt>
                <c:pt idx="165">
                  <c:v>68.62</c:v>
                </c:pt>
                <c:pt idx="166">
                  <c:v>67.709999999999994</c:v>
                </c:pt>
                <c:pt idx="167">
                  <c:v>68.73</c:v>
                </c:pt>
                <c:pt idx="168">
                  <c:v>69.95</c:v>
                </c:pt>
                <c:pt idx="169">
                  <c:v>70.709999999999994</c:v>
                </c:pt>
                <c:pt idx="170">
                  <c:v>70.650000000000006</c:v>
                </c:pt>
                <c:pt idx="171">
                  <c:v>70.099999999999994</c:v>
                </c:pt>
                <c:pt idx="172">
                  <c:v>70.540000000000006</c:v>
                </c:pt>
                <c:pt idx="173">
                  <c:v>70.7</c:v>
                </c:pt>
                <c:pt idx="174">
                  <c:v>72.05</c:v>
                </c:pt>
                <c:pt idx="175">
                  <c:v>70.900000000000006</c:v>
                </c:pt>
                <c:pt idx="176">
                  <c:v>72.37</c:v>
                </c:pt>
                <c:pt idx="177">
                  <c:v>71.89</c:v>
                </c:pt>
                <c:pt idx="178">
                  <c:v>71.959999999999994</c:v>
                </c:pt>
                <c:pt idx="179">
                  <c:v>72.510000000000005</c:v>
                </c:pt>
                <c:pt idx="180">
                  <c:v>72.739999999999995</c:v>
                </c:pt>
                <c:pt idx="181">
                  <c:v>72.48</c:v>
                </c:pt>
                <c:pt idx="182">
                  <c:v>72.11</c:v>
                </c:pt>
                <c:pt idx="183">
                  <c:v>71.540000000000006</c:v>
                </c:pt>
                <c:pt idx="184">
                  <c:v>71.569999999999993</c:v>
                </c:pt>
                <c:pt idx="185">
                  <c:v>71.58</c:v>
                </c:pt>
                <c:pt idx="186">
                  <c:v>71.239999999999995</c:v>
                </c:pt>
                <c:pt idx="187">
                  <c:v>71.23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2EF-49CC-AE3B-D7435E409D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5793679"/>
        <c:axId val="1080465311"/>
      </c:scatterChart>
      <c:valAx>
        <c:axId val="345793679"/>
        <c:scaling>
          <c:orientation val="minMax"/>
          <c:max val="44103"/>
          <c:min val="43831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Date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m/d;@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0465311"/>
        <c:crosses val="autoZero"/>
        <c:crossBetween val="midCat"/>
        <c:majorUnit val="15"/>
      </c:valAx>
      <c:valAx>
        <c:axId val="1080465311"/>
        <c:scaling>
          <c:orientation val="minMax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Cents/</a:t>
                </a:r>
                <a:r>
                  <a:rPr lang="en-US" sz="1200" dirty="0" err="1"/>
                  <a:t>lb</a:t>
                </a:r>
                <a:endParaRPr lang="en-US" sz="12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5793679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Sheet1!$C$7</c:f>
              <c:strCache>
                <c:ptCount val="1"/>
                <c:pt idx="0">
                  <c:v>Yield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Sheet1!$B$8:$B$15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Sheet1!$C$8:$C$15</c:f>
              <c:numCache>
                <c:formatCode>General</c:formatCode>
                <c:ptCount val="8"/>
                <c:pt idx="0">
                  <c:v>821</c:v>
                </c:pt>
                <c:pt idx="1">
                  <c:v>838</c:v>
                </c:pt>
                <c:pt idx="2">
                  <c:v>766</c:v>
                </c:pt>
                <c:pt idx="3">
                  <c:v>867</c:v>
                </c:pt>
                <c:pt idx="4">
                  <c:v>905</c:v>
                </c:pt>
                <c:pt idx="5">
                  <c:v>882</c:v>
                </c:pt>
                <c:pt idx="6">
                  <c:v>823</c:v>
                </c:pt>
                <c:pt idx="7">
                  <c:v>910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9E-4D5B-AC22-4D35E60613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21038031"/>
        <c:axId val="182025823"/>
      </c:barChart>
      <c:catAx>
        <c:axId val="142103803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Market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025823"/>
        <c:crosses val="autoZero"/>
        <c:auto val="1"/>
        <c:lblAlgn val="ctr"/>
        <c:lblOffset val="100"/>
        <c:noMultiLvlLbl val="0"/>
      </c:catAx>
      <c:valAx>
        <c:axId val="1820258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Pounds per acre</a:t>
                </a:r>
              </a:p>
            </c:rich>
          </c:tx>
          <c:layout>
            <c:manualLayout>
              <c:xMode val="edge"/>
              <c:yMode val="edge"/>
              <c:x val="1.4663567535138583E-2"/>
              <c:y val="0.3881248360435613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103803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Sheet1!$B$24</c:f>
              <c:strCache>
                <c:ptCount val="1"/>
                <c:pt idx="0">
                  <c:v>Production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layout>
                <c:manualLayout>
                  <c:x val="-7.6377544184109735E-3"/>
                  <c:y val="4.7713707734963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797-40B8-9921-7E2B2D408900}"/>
                </c:ext>
              </c:extLst>
            </c:dLbl>
            <c:dLbl>
              <c:idx val="6"/>
              <c:layout>
                <c:manualLayout>
                  <c:x val="-2.4440814138914867E-2"/>
                  <c:y val="-4.2412184653301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9EA-4D76-95B7-1ABCE065C92F}"/>
                </c:ext>
              </c:extLst>
            </c:dLbl>
            <c:dLbl>
              <c:idx val="7"/>
              <c:layout>
                <c:manualLayout>
                  <c:x val="-4.5826526510465166E-3"/>
                  <c:y val="5.036446927579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9EA-4D76-95B7-1ABCE065C9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Sheet1!$A$25:$A$32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xVal>
          <c:yVal>
            <c:numRef>
              <c:f>Sheet1!$B$25:$B$32</c:f>
              <c:numCache>
                <c:formatCode>General</c:formatCode>
                <c:ptCount val="8"/>
                <c:pt idx="0">
                  <c:v>12.91</c:v>
                </c:pt>
                <c:pt idx="1">
                  <c:v>16.319999999999997</c:v>
                </c:pt>
                <c:pt idx="2">
                  <c:v>12.89</c:v>
                </c:pt>
                <c:pt idx="3">
                  <c:v>17.170000000000005</c:v>
                </c:pt>
                <c:pt idx="4">
                  <c:v>20.920000000000005</c:v>
                </c:pt>
                <c:pt idx="5" formatCode="0.00">
                  <c:v>18.37</c:v>
                </c:pt>
                <c:pt idx="6" formatCode="0.00">
                  <c:v>19.91</c:v>
                </c:pt>
                <c:pt idx="7" formatCode="0.00">
                  <c:v>17.059999999999899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9EA-4D76-95B7-1ABCE065C9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94527727"/>
        <c:axId val="1180209039"/>
      </c:scatterChart>
      <c:valAx>
        <c:axId val="1294527727"/>
        <c:scaling>
          <c:orientation val="minMax"/>
          <c:max val="2020"/>
          <c:min val="2013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/>
                  <a:t>Market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0209039"/>
        <c:crosses val="autoZero"/>
        <c:crossBetween val="midCat"/>
      </c:valAx>
      <c:valAx>
        <c:axId val="1180209039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Million Bales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4527727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Cotton_Pivot!$I$25</c:f>
              <c:strCache>
                <c:ptCount val="1"/>
                <c:pt idx="0">
                  <c:v>Ending Stocks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714-41D2-812E-360353B4762A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714-41D2-812E-360353B4762A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714-41D2-812E-360353B476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Cotton_Pivot!$H$26:$H$33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Cotton_Pivot!$I$26:$I$33</c:f>
              <c:numCache>
                <c:formatCode>0.00</c:formatCode>
                <c:ptCount val="8"/>
                <c:pt idx="0" formatCode="General">
                  <c:v>2.3600000000000003</c:v>
                </c:pt>
                <c:pt idx="1">
                  <c:v>3.6666666666666607</c:v>
                </c:pt>
                <c:pt idx="2" formatCode="General">
                  <c:v>3.7999999999999901</c:v>
                </c:pt>
                <c:pt idx="3" formatCode="General">
                  <c:v>2.75</c:v>
                </c:pt>
                <c:pt idx="4">
                  <c:v>4.2333333333333307</c:v>
                </c:pt>
                <c:pt idx="5">
                  <c:v>4.8499999999999899</c:v>
                </c:pt>
                <c:pt idx="6">
                  <c:v>7.25</c:v>
                </c:pt>
                <c:pt idx="7">
                  <c:v>7.2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14-41D2-812E-360353B476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43076288"/>
        <c:axId val="750211056"/>
      </c:barChart>
      <c:catAx>
        <c:axId val="7430762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Market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0211056"/>
        <c:crosses val="autoZero"/>
        <c:auto val="1"/>
        <c:lblAlgn val="ctr"/>
        <c:lblOffset val="100"/>
        <c:noMultiLvlLbl val="0"/>
      </c:catAx>
      <c:valAx>
        <c:axId val="750211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Million bales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3076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691904510663067E-2"/>
          <c:y val="3.014849669155726E-2"/>
          <c:w val="0.84054360074559342"/>
          <c:h val="0.77526901799828007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Sheet1!$K$3</c:f>
              <c:strCache>
                <c:ptCount val="1"/>
                <c:pt idx="0">
                  <c:v>Ratio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CF6-48FE-B1D1-7CCD3101B2F1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CF6-48FE-B1D1-7CCD3101B2F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Sheet1!$I$4:$I$11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Sheet1!$K$4:$K$11</c:f>
              <c:numCache>
                <c:formatCode>0%</c:formatCode>
                <c:ptCount val="8"/>
                <c:pt idx="0">
                  <c:v>0.16761363636363635</c:v>
                </c:pt>
                <c:pt idx="1">
                  <c:v>0.24741340530814185</c:v>
                </c:pt>
                <c:pt idx="2">
                  <c:v>0.3015873015873009</c:v>
                </c:pt>
                <c:pt idx="3">
                  <c:v>0.15134837644468901</c:v>
                </c:pt>
                <c:pt idx="4">
                  <c:v>0.21866391184572989</c:v>
                </c:pt>
                <c:pt idx="5">
                  <c:v>0.2733934611048488</c:v>
                </c:pt>
                <c:pt idx="6">
                  <c:v>0.40112994350282655</c:v>
                </c:pt>
                <c:pt idx="7">
                  <c:v>0.38202247191011179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4C-449E-ABE4-EAF61FE21D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467905392"/>
        <c:axId val="1876916784"/>
      </c:barChart>
      <c:lineChart>
        <c:grouping val="standard"/>
        <c:varyColors val="0"/>
        <c:ser>
          <c:idx val="0"/>
          <c:order val="0"/>
          <c:tx>
            <c:strRef>
              <c:f>Sheet1!$J$3</c:f>
              <c:strCache>
                <c:ptCount val="1"/>
                <c:pt idx="0">
                  <c:v>Cotton_Price</c:v>
                </c:pt>
              </c:strCache>
            </c:strRef>
          </c:tx>
          <c:spPr>
            <a:ln w="2857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Sheet1!$I$4:$I$11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Sheet1!$J$4:$J$11</c:f>
              <c:numCache>
                <c:formatCode>General</c:formatCode>
                <c:ptCount val="8"/>
                <c:pt idx="0">
                  <c:v>77.899999999999991</c:v>
                </c:pt>
                <c:pt idx="1">
                  <c:v>61.299999999999919</c:v>
                </c:pt>
                <c:pt idx="2">
                  <c:v>61.20000000000001</c:v>
                </c:pt>
                <c:pt idx="3">
                  <c:v>68</c:v>
                </c:pt>
                <c:pt idx="4">
                  <c:v>68.599999999999895</c:v>
                </c:pt>
                <c:pt idx="5">
                  <c:v>70.299999999999898</c:v>
                </c:pt>
                <c:pt idx="6">
                  <c:v>59</c:v>
                </c:pt>
                <c:pt idx="7">
                  <c:v>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14C-449E-ABE4-EAF61FE21D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8270384"/>
        <c:axId val="1876910960"/>
      </c:lineChart>
      <c:catAx>
        <c:axId val="146827038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76910960"/>
        <c:crosses val="autoZero"/>
        <c:auto val="1"/>
        <c:lblAlgn val="ctr"/>
        <c:lblOffset val="100"/>
        <c:noMultiLvlLbl val="0"/>
      </c:catAx>
      <c:valAx>
        <c:axId val="1876910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dirty="0"/>
                  <a:t>Cents</a:t>
                </a:r>
                <a:r>
                  <a:rPr lang="en-US" sz="1100" baseline="0" dirty="0"/>
                  <a:t> per </a:t>
                </a:r>
                <a:r>
                  <a:rPr lang="en-US" sz="1100" baseline="0" dirty="0" err="1"/>
                  <a:t>lb</a:t>
                </a:r>
                <a:endParaRPr lang="en-US" sz="11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8270384"/>
        <c:crosses val="autoZero"/>
        <c:crossBetween val="between"/>
      </c:valAx>
      <c:valAx>
        <c:axId val="1876916784"/>
        <c:scaling>
          <c:orientation val="minMax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Stocks</a:t>
                </a:r>
                <a:r>
                  <a:rPr lang="en-US" baseline="0" dirty="0"/>
                  <a:t> to Use Ratio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7905392"/>
        <c:crosses val="max"/>
        <c:crossBetween val="between"/>
      </c:valAx>
      <c:catAx>
        <c:axId val="14679053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769167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Sheet1!$K$31</c:f>
              <c:strCache>
                <c:ptCount val="1"/>
                <c:pt idx="0">
                  <c:v>Exports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40D-4E65-B032-096F3B47BD05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40D-4E65-B032-096F3B47BD05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40D-4E65-B032-096F3B47BD0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Sheet1!$J$32:$J$39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Sheet1!$K$32:$K$39</c:f>
              <c:numCache>
                <c:formatCode>General</c:formatCode>
                <c:ptCount val="8"/>
                <c:pt idx="0">
                  <c:v>10.5299999999999</c:v>
                </c:pt>
                <c:pt idx="1">
                  <c:v>11.25</c:v>
                </c:pt>
                <c:pt idx="2">
                  <c:v>9.1500000000000021</c:v>
                </c:pt>
                <c:pt idx="3">
                  <c:v>14.919999999999998</c:v>
                </c:pt>
                <c:pt idx="4" formatCode="0.00">
                  <c:v>16.136666666666667</c:v>
                </c:pt>
                <c:pt idx="5" formatCode="0.00">
                  <c:v>14.76</c:v>
                </c:pt>
                <c:pt idx="6" formatCode="0.00">
                  <c:v>15.5299999999999</c:v>
                </c:pt>
                <c:pt idx="7" formatCode="0.00">
                  <c:v>14.6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97-4D42-9173-483BFE8F74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37295823"/>
        <c:axId val="1340060239"/>
      </c:barChart>
      <c:catAx>
        <c:axId val="123729582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Market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0060239"/>
        <c:crosses val="autoZero"/>
        <c:auto val="1"/>
        <c:lblAlgn val="ctr"/>
        <c:lblOffset val="100"/>
        <c:noMultiLvlLbl val="0"/>
      </c:catAx>
      <c:valAx>
        <c:axId val="13400602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Million</a:t>
                </a:r>
                <a:r>
                  <a:rPr lang="en-US" sz="1200" baseline="0" dirty="0"/>
                  <a:t> Bales</a:t>
                </a:r>
                <a:endParaRPr lang="en-US" sz="12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372958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Sheet1!$F$1</c:f>
              <c:strCache>
                <c:ptCount val="1"/>
                <c:pt idx="0">
                  <c:v>Production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0"/>
              <c:layout>
                <c:manualLayout>
                  <c:x val="1.6099524332235746E-2"/>
                  <c:y val="-7.1453132090268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BF4-478C-90C8-78D89B7DFD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Sheet1!$E$2:$E$12</c:f>
              <c:strCache>
                <c:ptCount val="11"/>
                <c:pt idx="0">
                  <c:v>2010/2011</c:v>
                </c:pt>
                <c:pt idx="1">
                  <c:v>2011/2012</c:v>
                </c:pt>
                <c:pt idx="2">
                  <c:v>2012/2013</c:v>
                </c:pt>
                <c:pt idx="3">
                  <c:v>2013/2014</c:v>
                </c:pt>
                <c:pt idx="4">
                  <c:v>2014/2015</c:v>
                </c:pt>
                <c:pt idx="5">
                  <c:v>2015/2016</c:v>
                </c:pt>
                <c:pt idx="6">
                  <c:v>2016/2017</c:v>
                </c:pt>
                <c:pt idx="7">
                  <c:v>2017/2018</c:v>
                </c:pt>
                <c:pt idx="8">
                  <c:v>2018/2019</c:v>
                </c:pt>
                <c:pt idx="9">
                  <c:v>2019/2020</c:v>
                </c:pt>
                <c:pt idx="10">
                  <c:v>2020/2021</c:v>
                </c:pt>
              </c:strCache>
            </c:strRef>
          </c:cat>
          <c:val>
            <c:numRef>
              <c:f>Sheet1!$F$2:$F$12</c:f>
              <c:numCache>
                <c:formatCode>_(* #,##0.00_);_(* \(#,##0.00\);_(* "-"??_);_(@_)</c:formatCode>
                <c:ptCount val="11"/>
                <c:pt idx="0">
                  <c:v>117.298</c:v>
                </c:pt>
                <c:pt idx="1">
                  <c:v>127.244</c:v>
                </c:pt>
                <c:pt idx="2">
                  <c:v>123.901</c:v>
                </c:pt>
                <c:pt idx="3">
                  <c:v>120.35899999999999</c:v>
                </c:pt>
                <c:pt idx="4">
                  <c:v>119.217</c:v>
                </c:pt>
                <c:pt idx="5">
                  <c:v>96.162999999999997</c:v>
                </c:pt>
                <c:pt idx="6">
                  <c:v>106.67700000000001</c:v>
                </c:pt>
                <c:pt idx="7">
                  <c:v>123.959</c:v>
                </c:pt>
                <c:pt idx="8">
                  <c:v>118.654</c:v>
                </c:pt>
                <c:pt idx="9">
                  <c:v>121.983</c:v>
                </c:pt>
                <c:pt idx="10">
                  <c:v>117.20399999999999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F4-478C-90C8-78D89B7DFD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17804624"/>
        <c:axId val="1839851072"/>
      </c:barChart>
      <c:lineChart>
        <c:grouping val="standard"/>
        <c:varyColors val="0"/>
        <c:ser>
          <c:idx val="1"/>
          <c:order val="1"/>
          <c:tx>
            <c:strRef>
              <c:f>Sheet1!$G$1</c:f>
              <c:strCache>
                <c:ptCount val="1"/>
                <c:pt idx="0">
                  <c:v>Consumption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0"/>
              <c:layout>
                <c:manualLayout>
                  <c:x val="-8.3424807903402856E-2"/>
                  <c:y val="-0.1703882380614085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BF4-478C-90C8-78D89B7DFD9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Sheet1!$E$2:$E$12</c:f>
              <c:strCache>
                <c:ptCount val="11"/>
                <c:pt idx="0">
                  <c:v>2010/2011</c:v>
                </c:pt>
                <c:pt idx="1">
                  <c:v>2011/2012</c:v>
                </c:pt>
                <c:pt idx="2">
                  <c:v>2012/2013</c:v>
                </c:pt>
                <c:pt idx="3">
                  <c:v>2013/2014</c:v>
                </c:pt>
                <c:pt idx="4">
                  <c:v>2014/2015</c:v>
                </c:pt>
                <c:pt idx="5">
                  <c:v>2015/2016</c:v>
                </c:pt>
                <c:pt idx="6">
                  <c:v>2016/2017</c:v>
                </c:pt>
                <c:pt idx="7">
                  <c:v>2017/2018</c:v>
                </c:pt>
                <c:pt idx="8">
                  <c:v>2018/2019</c:v>
                </c:pt>
                <c:pt idx="9">
                  <c:v>2019/2020</c:v>
                </c:pt>
                <c:pt idx="10">
                  <c:v>2020/2021</c:v>
                </c:pt>
              </c:strCache>
            </c:strRef>
          </c:cat>
          <c:val>
            <c:numRef>
              <c:f>Sheet1!$G$2:$G$12</c:f>
              <c:numCache>
                <c:formatCode>_(* #,##0.00_);_(* \(#,##0.00\);_(* "-"??_);_(@_)</c:formatCode>
                <c:ptCount val="11"/>
                <c:pt idx="0">
                  <c:v>115.59099999999999</c:v>
                </c:pt>
                <c:pt idx="1">
                  <c:v>103.876</c:v>
                </c:pt>
                <c:pt idx="2">
                  <c:v>107.88</c:v>
                </c:pt>
                <c:pt idx="3">
                  <c:v>109.97799999999999</c:v>
                </c:pt>
                <c:pt idx="4">
                  <c:v>112.489</c:v>
                </c:pt>
                <c:pt idx="5">
                  <c:v>113.486</c:v>
                </c:pt>
                <c:pt idx="6">
                  <c:v>116.373</c:v>
                </c:pt>
                <c:pt idx="7">
                  <c:v>122.893</c:v>
                </c:pt>
                <c:pt idx="8">
                  <c:v>120.233</c:v>
                </c:pt>
                <c:pt idx="9">
                  <c:v>102.096</c:v>
                </c:pt>
                <c:pt idx="10">
                  <c:v>112.83499999999999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BF4-478C-90C8-78D89B7DFD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7804624"/>
        <c:axId val="1839851072"/>
      </c:lineChart>
      <c:catAx>
        <c:axId val="21178046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Marketing</a:t>
                </a:r>
                <a:r>
                  <a:rPr lang="en-US" sz="1400" baseline="0" dirty="0"/>
                  <a:t> Year</a:t>
                </a:r>
                <a:endParaRPr lang="en-US" sz="14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9851072"/>
        <c:crosses val="autoZero"/>
        <c:auto val="1"/>
        <c:lblAlgn val="ctr"/>
        <c:lblOffset val="100"/>
        <c:noMultiLvlLbl val="0"/>
      </c:catAx>
      <c:valAx>
        <c:axId val="1839851072"/>
        <c:scaling>
          <c:orientation val="minMax"/>
          <c:min val="8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Million Bales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_);_(@_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7804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2016/2017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Brazil</c:v>
                </c:pt>
                <c:pt idx="1">
                  <c:v>China</c:v>
                </c:pt>
                <c:pt idx="2">
                  <c:v>India</c:v>
                </c:pt>
                <c:pt idx="3">
                  <c:v>Pakistan</c:v>
                </c:pt>
                <c:pt idx="4">
                  <c:v>United States</c:v>
                </c:pt>
                <c:pt idx="5">
                  <c:v>ROW</c:v>
                </c:pt>
              </c:strCache>
            </c:strRef>
          </c:cat>
          <c:val>
            <c:numRef>
              <c:f>Sheet1!$B$2:$B$7</c:f>
              <c:numCache>
                <c:formatCode>#,##0</c:formatCode>
                <c:ptCount val="6"/>
                <c:pt idx="0">
                  <c:v>7020</c:v>
                </c:pt>
                <c:pt idx="1">
                  <c:v>22750</c:v>
                </c:pt>
                <c:pt idx="2">
                  <c:v>27000</c:v>
                </c:pt>
                <c:pt idx="3">
                  <c:v>7700</c:v>
                </c:pt>
                <c:pt idx="4">
                  <c:v>17170</c:v>
                </c:pt>
                <c:pt idx="5">
                  <c:v>25037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72-41DB-A330-39347DAC110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2017/2018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Brazil</c:v>
                </c:pt>
                <c:pt idx="1">
                  <c:v>China</c:v>
                </c:pt>
                <c:pt idx="2">
                  <c:v>India</c:v>
                </c:pt>
                <c:pt idx="3">
                  <c:v>Pakistan</c:v>
                </c:pt>
                <c:pt idx="4">
                  <c:v>United States</c:v>
                </c:pt>
                <c:pt idx="5">
                  <c:v>ROW</c:v>
                </c:pt>
              </c:strCache>
            </c:strRef>
          </c:cat>
          <c:val>
            <c:numRef>
              <c:f>Sheet1!$C$2:$C$7</c:f>
              <c:numCache>
                <c:formatCode>#,##0</c:formatCode>
                <c:ptCount val="6"/>
                <c:pt idx="0">
                  <c:v>9220</c:v>
                </c:pt>
                <c:pt idx="1">
                  <c:v>27500</c:v>
                </c:pt>
                <c:pt idx="2">
                  <c:v>29000</c:v>
                </c:pt>
                <c:pt idx="3">
                  <c:v>8200</c:v>
                </c:pt>
                <c:pt idx="4">
                  <c:v>20923</c:v>
                </c:pt>
                <c:pt idx="5">
                  <c:v>29116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72-41DB-A330-39347DAC110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2018/2019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Brazil</c:v>
                </c:pt>
                <c:pt idx="1">
                  <c:v>China</c:v>
                </c:pt>
                <c:pt idx="2">
                  <c:v>India</c:v>
                </c:pt>
                <c:pt idx="3">
                  <c:v>Pakistan</c:v>
                </c:pt>
                <c:pt idx="4">
                  <c:v>United States</c:v>
                </c:pt>
                <c:pt idx="5">
                  <c:v>ROW</c:v>
                </c:pt>
              </c:strCache>
            </c:strRef>
          </c:cat>
          <c:val>
            <c:numRef>
              <c:f>Sheet1!$D$2:$D$7</c:f>
              <c:numCache>
                <c:formatCode>#,##0</c:formatCode>
                <c:ptCount val="6"/>
                <c:pt idx="0">
                  <c:v>13000</c:v>
                </c:pt>
                <c:pt idx="1">
                  <c:v>27750</c:v>
                </c:pt>
                <c:pt idx="2">
                  <c:v>25800</c:v>
                </c:pt>
                <c:pt idx="3">
                  <c:v>7600</c:v>
                </c:pt>
                <c:pt idx="4">
                  <c:v>18367</c:v>
                </c:pt>
                <c:pt idx="5">
                  <c:v>26137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72-41DB-A330-39347DAC110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2019/2020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Brazil</c:v>
                </c:pt>
                <c:pt idx="1">
                  <c:v>China</c:v>
                </c:pt>
                <c:pt idx="2">
                  <c:v>India</c:v>
                </c:pt>
                <c:pt idx="3">
                  <c:v>Pakistan</c:v>
                </c:pt>
                <c:pt idx="4">
                  <c:v>United States</c:v>
                </c:pt>
                <c:pt idx="5">
                  <c:v>ROW</c:v>
                </c:pt>
              </c:strCache>
            </c:strRef>
          </c:cat>
          <c:val>
            <c:numRef>
              <c:f>Sheet1!$E$2:$E$7</c:f>
              <c:numCache>
                <c:formatCode>#,##0</c:formatCode>
                <c:ptCount val="6"/>
                <c:pt idx="0">
                  <c:v>13400</c:v>
                </c:pt>
                <c:pt idx="1">
                  <c:v>27250</c:v>
                </c:pt>
                <c:pt idx="2">
                  <c:v>29500</c:v>
                </c:pt>
                <c:pt idx="3">
                  <c:v>6200</c:v>
                </c:pt>
                <c:pt idx="4">
                  <c:v>19913</c:v>
                </c:pt>
                <c:pt idx="5">
                  <c:v>25720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72-41DB-A330-39347DAC110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2020/2021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2.79898218829516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06A-495A-8CA0-4B92F212F4F4}"/>
                </c:ext>
              </c:extLst>
            </c:dLbl>
            <c:dLbl>
              <c:idx val="1"/>
              <c:layout>
                <c:manualLayout>
                  <c:x val="0"/>
                  <c:y val="-1.27226463104325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6A-495A-8CA0-4B92F212F4F4}"/>
                </c:ext>
              </c:extLst>
            </c:dLbl>
            <c:dLbl>
              <c:idx val="4"/>
              <c:layout>
                <c:manualLayout>
                  <c:x val="1.3333333333333334E-2"/>
                  <c:y val="-5.08905852417302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06A-495A-8CA0-4B92F212F4F4}"/>
                </c:ext>
              </c:extLst>
            </c:dLbl>
            <c:dLbl>
              <c:idx val="5"/>
              <c:layout>
                <c:manualLayout>
                  <c:x val="1.1851851851851851E-2"/>
                  <c:y val="-2.79898218829516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06A-495A-8CA0-4B92F212F4F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Brazil</c:v>
                </c:pt>
                <c:pt idx="1">
                  <c:v>China</c:v>
                </c:pt>
                <c:pt idx="2">
                  <c:v>India</c:v>
                </c:pt>
                <c:pt idx="3">
                  <c:v>Pakistan</c:v>
                </c:pt>
                <c:pt idx="4">
                  <c:v>United States</c:v>
                </c:pt>
                <c:pt idx="5">
                  <c:v>ROW</c:v>
                </c:pt>
              </c:strCache>
            </c:strRef>
          </c:cat>
          <c:val>
            <c:numRef>
              <c:f>Sheet1!$F$2:$F$7</c:f>
              <c:numCache>
                <c:formatCode>#,##0</c:formatCode>
                <c:ptCount val="6"/>
                <c:pt idx="0">
                  <c:v>12000</c:v>
                </c:pt>
                <c:pt idx="1">
                  <c:v>27250</c:v>
                </c:pt>
                <c:pt idx="2">
                  <c:v>30000</c:v>
                </c:pt>
                <c:pt idx="3">
                  <c:v>6200</c:v>
                </c:pt>
                <c:pt idx="4">
                  <c:v>17064</c:v>
                </c:pt>
                <c:pt idx="5">
                  <c:v>24690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E72-41DB-A330-39347DAC11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89747808"/>
        <c:axId val="2119802224"/>
      </c:barChart>
      <c:catAx>
        <c:axId val="198974780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Country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19802224"/>
        <c:crosses val="autoZero"/>
        <c:auto val="1"/>
        <c:lblAlgn val="ctr"/>
        <c:lblOffset val="100"/>
        <c:noMultiLvlLbl val="0"/>
      </c:catAx>
      <c:valAx>
        <c:axId val="21198022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Thousand</a:t>
                </a:r>
                <a:r>
                  <a:rPr lang="en-US" sz="1400" baseline="0" dirty="0"/>
                  <a:t> Bales</a:t>
                </a:r>
                <a:endParaRPr lang="en-US" sz="1400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9747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2016/2017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Brazil</c:v>
                </c:pt>
                <c:pt idx="2">
                  <c:v>India</c:v>
                </c:pt>
                <c:pt idx="3">
                  <c:v>United States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3.7309999999999999</c:v>
                </c:pt>
                <c:pt idx="1">
                  <c:v>2.7890000000000001</c:v>
                </c:pt>
                <c:pt idx="2">
                  <c:v>4.55</c:v>
                </c:pt>
                <c:pt idx="3">
                  <c:v>14.917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B6-4A10-A5B2-A6C466D4BE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2017/2018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Brazil</c:v>
                </c:pt>
                <c:pt idx="2">
                  <c:v>India</c:v>
                </c:pt>
                <c:pt idx="3">
                  <c:v>United States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3.915</c:v>
                </c:pt>
                <c:pt idx="1">
                  <c:v>4.1740000000000004</c:v>
                </c:pt>
                <c:pt idx="2">
                  <c:v>5.1820000000000004</c:v>
                </c:pt>
                <c:pt idx="3">
                  <c:v>16.280999999999999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B6-4A10-A5B2-A6C466D4BE8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2018/2019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Brazil</c:v>
                </c:pt>
                <c:pt idx="2">
                  <c:v>India</c:v>
                </c:pt>
                <c:pt idx="3">
                  <c:v>United States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3.6320000000000001</c:v>
                </c:pt>
                <c:pt idx="1">
                  <c:v>6.0179999999999998</c:v>
                </c:pt>
                <c:pt idx="2">
                  <c:v>3.5110000000000001</c:v>
                </c:pt>
                <c:pt idx="3">
                  <c:v>14.837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B6-4A10-A5B2-A6C466D4BE8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2019/2020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numFmt formatCode="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Brazil</c:v>
                </c:pt>
                <c:pt idx="2">
                  <c:v>India</c:v>
                </c:pt>
                <c:pt idx="3">
                  <c:v>United States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1.36</c:v>
                </c:pt>
                <c:pt idx="1">
                  <c:v>8.9369999999999994</c:v>
                </c:pt>
                <c:pt idx="2">
                  <c:v>3.25</c:v>
                </c:pt>
                <c:pt idx="3">
                  <c:v>15.526999999999999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B6-4A10-A5B2-A6C466D4BE8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2020/2021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9.1607557551366056E-3"/>
                  <c:y val="-9.510156357920793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CB6-4A10-A5B2-A6C466D4BE8E}"/>
                </c:ext>
              </c:extLst>
            </c:dLbl>
            <c:dLbl>
              <c:idx val="1"/>
              <c:layout>
                <c:manualLayout>
                  <c:x val="1.5267926258560953E-2"/>
                  <c:y val="-5.18741793821381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B6-4A10-A5B2-A6C466D4BE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Australia</c:v>
                </c:pt>
                <c:pt idx="1">
                  <c:v>Brazil</c:v>
                </c:pt>
                <c:pt idx="2">
                  <c:v>India</c:v>
                </c:pt>
                <c:pt idx="3">
                  <c:v>United States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1.3</c:v>
                </c:pt>
                <c:pt idx="1">
                  <c:v>9.1999999999999993</c:v>
                </c:pt>
                <c:pt idx="2">
                  <c:v>5</c:v>
                </c:pt>
                <c:pt idx="3">
                  <c:v>14.6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CB6-4A10-A5B2-A6C466D4BE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580527"/>
        <c:axId val="54079519"/>
      </c:barChart>
      <c:catAx>
        <c:axId val="5158052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Country</a:t>
                </a:r>
                <a:r>
                  <a:rPr lang="en-US" baseline="0" dirty="0"/>
                  <a:t> 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9671733574446353"/>
              <c:y val="0.8559893131021311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079519"/>
        <c:crosses val="autoZero"/>
        <c:auto val="1"/>
        <c:lblAlgn val="ctr"/>
        <c:lblOffset val="100"/>
        <c:noMultiLvlLbl val="0"/>
      </c:catAx>
      <c:valAx>
        <c:axId val="540795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Million</a:t>
                </a:r>
                <a:r>
                  <a:rPr lang="en-US" baseline="0" dirty="0"/>
                  <a:t> Bales</a:t>
                </a:r>
                <a:endParaRPr lang="en-US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15805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Sheet1!$J$9</c:f>
              <c:strCache>
                <c:ptCount val="1"/>
                <c:pt idx="0">
                  <c:v>2016-2018 Avg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Sheet1!$I$10:$I$15</c:f>
              <c:strCache>
                <c:ptCount val="6"/>
                <c:pt idx="0">
                  <c:v>Bangladesh</c:v>
                </c:pt>
                <c:pt idx="1">
                  <c:v>China</c:v>
                </c:pt>
                <c:pt idx="2">
                  <c:v>India</c:v>
                </c:pt>
                <c:pt idx="3">
                  <c:v>Pakistan</c:v>
                </c:pt>
                <c:pt idx="4">
                  <c:v>Turkey</c:v>
                </c:pt>
                <c:pt idx="5">
                  <c:v>Vietnam</c:v>
                </c:pt>
              </c:strCache>
            </c:strRef>
          </c:cat>
          <c:val>
            <c:numRef>
              <c:f>Sheet1!$J$10:$J$15</c:f>
              <c:numCache>
                <c:formatCode>0.00</c:formatCode>
                <c:ptCount val="6"/>
                <c:pt idx="0">
                  <c:v>5.9865232513699782</c:v>
                </c:pt>
                <c:pt idx="1">
                  <c:v>33.099502843531177</c:v>
                </c:pt>
                <c:pt idx="2">
                  <c:v>20.178860253238753</c:v>
                </c:pt>
                <c:pt idx="3">
                  <c:v>8.894120059610545</c:v>
                </c:pt>
                <c:pt idx="4">
                  <c:v>5.8098315214768936</c:v>
                </c:pt>
                <c:pt idx="5">
                  <c:v>5.2776020259379077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FC-4A42-BEBC-5AE0C9B0D17E}"/>
            </c:ext>
          </c:extLst>
        </c:ser>
        <c:ser>
          <c:idx val="1"/>
          <c:order val="1"/>
          <c:tx>
            <c:strRef>
              <c:f>Sheet1!$K$9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Sheet1!$I$10:$I$15</c:f>
              <c:strCache>
                <c:ptCount val="6"/>
                <c:pt idx="0">
                  <c:v>Bangladesh</c:v>
                </c:pt>
                <c:pt idx="1">
                  <c:v>China</c:v>
                </c:pt>
                <c:pt idx="2">
                  <c:v>India</c:v>
                </c:pt>
                <c:pt idx="3">
                  <c:v>Pakistan</c:v>
                </c:pt>
                <c:pt idx="4">
                  <c:v>Turkey</c:v>
                </c:pt>
                <c:pt idx="5">
                  <c:v>Vietnam</c:v>
                </c:pt>
              </c:strCache>
            </c:strRef>
          </c:cat>
          <c:val>
            <c:numRef>
              <c:f>Sheet1!$K$10:$K$15</c:f>
              <c:numCache>
                <c:formatCode>0.00</c:formatCode>
                <c:ptCount val="6"/>
                <c:pt idx="0">
                  <c:v>6.3763516690173949</c:v>
                </c:pt>
                <c:pt idx="1">
                  <c:v>32.322519981194169</c:v>
                </c:pt>
                <c:pt idx="2">
                  <c:v>19.589406049208588</c:v>
                </c:pt>
                <c:pt idx="3">
                  <c:v>9.0356135401974615</c:v>
                </c:pt>
                <c:pt idx="4">
                  <c:v>6.4645039962388333</c:v>
                </c:pt>
                <c:pt idx="5">
                  <c:v>5.9747688450086187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FC-4A42-BEBC-5AE0C9B0D17E}"/>
            </c:ext>
          </c:extLst>
        </c:ser>
        <c:ser>
          <c:idx val="2"/>
          <c:order val="2"/>
          <c:tx>
            <c:strRef>
              <c:f>Sheet1!$L$9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Sheet1!$I$10:$I$15</c:f>
              <c:strCache>
                <c:ptCount val="6"/>
                <c:pt idx="0">
                  <c:v>Bangladesh</c:v>
                </c:pt>
                <c:pt idx="1">
                  <c:v>China</c:v>
                </c:pt>
                <c:pt idx="2">
                  <c:v>India</c:v>
                </c:pt>
                <c:pt idx="3">
                  <c:v>Pakistan</c:v>
                </c:pt>
                <c:pt idx="4">
                  <c:v>Turkey</c:v>
                </c:pt>
                <c:pt idx="5">
                  <c:v>Vietnam</c:v>
                </c:pt>
              </c:strCache>
            </c:strRef>
          </c:cat>
          <c:val>
            <c:numRef>
              <c:f>Sheet1!$L$10:$L$15</c:f>
              <c:numCache>
                <c:formatCode>0.00</c:formatCode>
                <c:ptCount val="6"/>
                <c:pt idx="0">
                  <c:v>6.4784862852838216</c:v>
                </c:pt>
                <c:pt idx="1">
                  <c:v>32.348118934727701</c:v>
                </c:pt>
                <c:pt idx="2">
                  <c:v>19.940621261133515</c:v>
                </c:pt>
                <c:pt idx="3">
                  <c:v>8.8846545841272668</c:v>
                </c:pt>
                <c:pt idx="4">
                  <c:v>6.203748836797093</c:v>
                </c:pt>
                <c:pt idx="5">
                  <c:v>6.0264988700314621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FC-4A42-BEBC-5AE0C9B0D1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889727"/>
        <c:axId val="54065375"/>
      </c:barChart>
      <c:catAx>
        <c:axId val="6088972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Country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065375"/>
        <c:crosses val="autoZero"/>
        <c:auto val="1"/>
        <c:lblAlgn val="ctr"/>
        <c:lblOffset val="100"/>
        <c:noMultiLvlLbl val="0"/>
      </c:catAx>
      <c:valAx>
        <c:axId val="540653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% Share</a:t>
                </a:r>
              </a:p>
            </c:rich>
          </c:tx>
          <c:layout>
            <c:manualLayout>
              <c:xMode val="edge"/>
              <c:yMode val="edge"/>
              <c:x val="1.8065268963287081E-2"/>
              <c:y val="0.3554929374895917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8897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Sheet1!$E$4</c:f>
              <c:strCache>
                <c:ptCount val="1"/>
                <c:pt idx="0">
                  <c:v>Ending Stocks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F6D-4C5F-AD8C-70D21EE876DA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F6D-4C5F-AD8C-70D21EE876DA}"/>
                </c:ext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F6D-4C5F-AD8C-70D21EE876DA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F6D-4C5F-AD8C-70D21EE876DA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Sheet1!$D$5:$D$15</c:f>
              <c:strCache>
                <c:ptCount val="11"/>
                <c:pt idx="0">
                  <c:v>2010/2011</c:v>
                </c:pt>
                <c:pt idx="1">
                  <c:v>2011/2012</c:v>
                </c:pt>
                <c:pt idx="2">
                  <c:v>2012/2013</c:v>
                </c:pt>
                <c:pt idx="3">
                  <c:v>2013/2014</c:v>
                </c:pt>
                <c:pt idx="4">
                  <c:v>2014/2015</c:v>
                </c:pt>
                <c:pt idx="5">
                  <c:v>2015/2016</c:v>
                </c:pt>
                <c:pt idx="6">
                  <c:v>2016/2017</c:v>
                </c:pt>
                <c:pt idx="7">
                  <c:v>2017/2018</c:v>
                </c:pt>
                <c:pt idx="8">
                  <c:v>2018/2019</c:v>
                </c:pt>
                <c:pt idx="9">
                  <c:v>2019/2020</c:v>
                </c:pt>
                <c:pt idx="10">
                  <c:v>2020/2021</c:v>
                </c:pt>
              </c:strCache>
            </c:strRef>
          </c:cat>
          <c:val>
            <c:numRef>
              <c:f>Sheet1!$E$5:$E$15</c:f>
              <c:numCache>
                <c:formatCode>General</c:formatCode>
                <c:ptCount val="11"/>
                <c:pt idx="0">
                  <c:v>49.273000000000003</c:v>
                </c:pt>
                <c:pt idx="1">
                  <c:v>72.034999999999997</c:v>
                </c:pt>
                <c:pt idx="2">
                  <c:v>89.325999999999993</c:v>
                </c:pt>
                <c:pt idx="3">
                  <c:v>99.903999999999996</c:v>
                </c:pt>
                <c:pt idx="4">
                  <c:v>106.755</c:v>
                </c:pt>
                <c:pt idx="5">
                  <c:v>90.162999999999997</c:v>
                </c:pt>
                <c:pt idx="6">
                  <c:v>80.234999999999999</c:v>
                </c:pt>
                <c:pt idx="7">
                  <c:v>80.933999999999997</c:v>
                </c:pt>
                <c:pt idx="8">
                  <c:v>80.27</c:v>
                </c:pt>
                <c:pt idx="9">
                  <c:v>99.442999999999998</c:v>
                </c:pt>
                <c:pt idx="10">
                  <c:v>103.842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D4-4935-93D4-35E95A82FE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41929951"/>
        <c:axId val="1340044015"/>
      </c:barChart>
      <c:catAx>
        <c:axId val="124192995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Marketing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0044015"/>
        <c:crosses val="autoZero"/>
        <c:auto val="1"/>
        <c:lblAlgn val="ctr"/>
        <c:lblOffset val="100"/>
        <c:noMultiLvlLbl val="0"/>
      </c:catAx>
      <c:valAx>
        <c:axId val="13400440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Million Bales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19299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Sheet1!$A$10</c:f>
              <c:strCache>
                <c:ptCount val="1"/>
                <c:pt idx="0">
                  <c:v>Brazil</c:v>
                </c:pt>
              </c:strCache>
            </c:strRef>
          </c:tx>
          <c:spPr>
            <a:ln w="444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Sheet1!$B$9:$L$9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xVal>
          <c:yVal>
            <c:numRef>
              <c:f>Sheet1!$B$10:$L$10</c:f>
              <c:numCache>
                <c:formatCode>0.00%</c:formatCode>
                <c:ptCount val="11"/>
                <c:pt idx="0">
                  <c:v>0.16248249548434235</c:v>
                </c:pt>
                <c:pt idx="1">
                  <c:v>0.10915527174290275</c:v>
                </c:pt>
                <c:pt idx="2">
                  <c:v>6.2031211517363363E-2</c:v>
                </c:pt>
                <c:pt idx="3">
                  <c:v>7.2249359385009607E-2</c:v>
                </c:pt>
                <c:pt idx="4">
                  <c:v>6.661983045290619E-2</c:v>
                </c:pt>
                <c:pt idx="5">
                  <c:v>6.3318656211528004E-2</c:v>
                </c:pt>
                <c:pt idx="6">
                  <c:v>8.6358820963419958E-2</c:v>
                </c:pt>
                <c:pt idx="7">
                  <c:v>0.10696369881631947</c:v>
                </c:pt>
                <c:pt idx="8">
                  <c:v>0.15268468917403763</c:v>
                </c:pt>
                <c:pt idx="9">
                  <c:v>0.14102551210241043</c:v>
                </c:pt>
                <c:pt idx="10">
                  <c:v>0.13336607538375608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00D4-4DA1-9877-177C344B4EB4}"/>
            </c:ext>
          </c:extLst>
        </c:ser>
        <c:ser>
          <c:idx val="1"/>
          <c:order val="1"/>
          <c:tx>
            <c:strRef>
              <c:f>Sheet1!$A$11</c:f>
              <c:strCache>
                <c:ptCount val="1"/>
                <c:pt idx="0">
                  <c:v>China</c:v>
                </c:pt>
              </c:strCache>
            </c:strRef>
          </c:tx>
          <c:spPr>
            <a:ln w="444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0"/>
              <c:layout>
                <c:manualLayout>
                  <c:x val="-2.3494863215843324E-2"/>
                  <c:y val="-5.503439649781113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CFF-467E-97B4-E9E7EAC8D9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Sheet1!$B$9:$L$9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xVal>
          <c:yVal>
            <c:numRef>
              <c:f>Sheet1!$B$11:$L$11</c:f>
              <c:numCache>
                <c:formatCode>0.00%</c:formatCode>
                <c:ptCount val="11"/>
                <c:pt idx="0">
                  <c:v>0.21518884581819658</c:v>
                </c:pt>
                <c:pt idx="1">
                  <c:v>0.43147081279933364</c:v>
                </c:pt>
                <c:pt idx="2">
                  <c:v>0.56378881848509954</c:v>
                </c:pt>
                <c:pt idx="3">
                  <c:v>0.62767256566303653</c:v>
                </c:pt>
                <c:pt idx="4">
                  <c:v>0.62217226359421107</c:v>
                </c:pt>
                <c:pt idx="5">
                  <c:v>0.62883888069385452</c:v>
                </c:pt>
                <c:pt idx="6">
                  <c:v>0.57230635009659125</c:v>
                </c:pt>
                <c:pt idx="7">
                  <c:v>0.4694318827686757</c:v>
                </c:pt>
                <c:pt idx="8">
                  <c:v>0.44437523358664505</c:v>
                </c:pt>
                <c:pt idx="9">
                  <c:v>0.37105678629968925</c:v>
                </c:pt>
                <c:pt idx="10">
                  <c:v>0.35172666165905897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00D4-4DA1-9877-177C344B4EB4}"/>
            </c:ext>
          </c:extLst>
        </c:ser>
        <c:ser>
          <c:idx val="2"/>
          <c:order val="2"/>
          <c:tx>
            <c:strRef>
              <c:f>Sheet1!$A$12</c:f>
              <c:strCache>
                <c:ptCount val="1"/>
                <c:pt idx="0">
                  <c:v>India</c:v>
                </c:pt>
              </c:strCache>
            </c:strRef>
          </c:tx>
          <c:spPr>
            <a:ln w="444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xVal>
            <c:numRef>
              <c:f>Sheet1!$B$9:$L$9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xVal>
          <c:yVal>
            <c:numRef>
              <c:f>Sheet1!$B$12:$L$12</c:f>
              <c:numCache>
                <c:formatCode>0.00%</c:formatCode>
                <c:ptCount val="11"/>
                <c:pt idx="0">
                  <c:v>0.19379782030726767</c:v>
                </c:pt>
                <c:pt idx="1">
                  <c:v>0.1154855278683973</c:v>
                </c:pt>
                <c:pt idx="2">
                  <c:v>0.10293755457537559</c:v>
                </c:pt>
                <c:pt idx="3">
                  <c:v>8.5672245355541327E-2</c:v>
                </c:pt>
                <c:pt idx="4">
                  <c:v>9.916163177368742E-2</c:v>
                </c:pt>
                <c:pt idx="5">
                  <c:v>7.8125173297250536E-2</c:v>
                </c:pt>
                <c:pt idx="6">
                  <c:v>9.8211503707858167E-2</c:v>
                </c:pt>
                <c:pt idx="7">
                  <c:v>0.11398176291793313</c:v>
                </c:pt>
                <c:pt idx="8">
                  <c:v>0.11603338731780241</c:v>
                </c:pt>
                <c:pt idx="9">
                  <c:v>0.17964059813159297</c:v>
                </c:pt>
                <c:pt idx="10">
                  <c:v>0.20573563683288074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00D4-4DA1-9877-177C344B4EB4}"/>
            </c:ext>
          </c:extLst>
        </c:ser>
        <c:ser>
          <c:idx val="3"/>
          <c:order val="3"/>
          <c:tx>
            <c:strRef>
              <c:f>Sheet1!$A$13</c:f>
              <c:strCache>
                <c:ptCount val="1"/>
                <c:pt idx="0">
                  <c:v>United States</c:v>
                </c:pt>
              </c:strCache>
            </c:strRef>
          </c:tx>
          <c:spPr>
            <a:ln w="444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Sheet1!$B$9:$L$9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xVal>
          <c:yVal>
            <c:numRef>
              <c:f>Sheet1!$B$13:$L$13</c:f>
              <c:numCache>
                <c:formatCode>0.00%</c:formatCode>
                <c:ptCount val="11"/>
                <c:pt idx="0">
                  <c:v>5.276723560570698E-2</c:v>
                </c:pt>
                <c:pt idx="1">
                  <c:v>4.6505171097383217E-2</c:v>
                </c:pt>
                <c:pt idx="2">
                  <c:v>4.2540805588518457E-2</c:v>
                </c:pt>
                <c:pt idx="3">
                  <c:v>2.3522581678411276E-2</c:v>
                </c:pt>
                <c:pt idx="4">
                  <c:v>3.419043604515011E-2</c:v>
                </c:pt>
                <c:pt idx="5">
                  <c:v>4.2145891330146512E-2</c:v>
                </c:pt>
                <c:pt idx="6">
                  <c:v>3.4274319187387048E-2</c:v>
                </c:pt>
                <c:pt idx="7">
                  <c:v>5.1894135962636222E-2</c:v>
                </c:pt>
                <c:pt idx="8">
                  <c:v>6.0421078858851375E-2</c:v>
                </c:pt>
                <c:pt idx="9">
                  <c:v>7.2906086904055589E-2</c:v>
                </c:pt>
                <c:pt idx="10">
                  <c:v>6.9336106777604434E-2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00D4-4DA1-9877-177C344B4EB4}"/>
            </c:ext>
          </c:extLst>
        </c:ser>
        <c:ser>
          <c:idx val="4"/>
          <c:order val="4"/>
          <c:tx>
            <c:strRef>
              <c:f>Sheet1!$A$14</c:f>
              <c:strCache>
                <c:ptCount val="1"/>
                <c:pt idx="0">
                  <c:v>ROW</c:v>
                </c:pt>
              </c:strCache>
            </c:strRef>
          </c:tx>
          <c:spPr>
            <a:ln w="44450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xVal>
            <c:numRef>
              <c:f>Sheet1!$B$9:$L$9</c:f>
              <c:numCache>
                <c:formatCode>General</c:formatCode>
                <c:ptCount val="11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</c:numCache>
            </c:numRef>
          </c:xVal>
          <c:yVal>
            <c:numRef>
              <c:f>Sheet1!$B$14:$L$14</c:f>
              <c:numCache>
                <c:formatCode>0.00%</c:formatCode>
                <c:ptCount val="11"/>
                <c:pt idx="0">
                  <c:v>0.37576360278448645</c:v>
                </c:pt>
                <c:pt idx="1">
                  <c:v>0.29738321649198307</c:v>
                </c:pt>
                <c:pt idx="2">
                  <c:v>0.22870160983364307</c:v>
                </c:pt>
                <c:pt idx="3">
                  <c:v>0.19088324791800129</c:v>
                </c:pt>
                <c:pt idx="4">
                  <c:v>0.17785583813404524</c:v>
                </c:pt>
                <c:pt idx="5">
                  <c:v>0.18757139846722048</c:v>
                </c:pt>
                <c:pt idx="6">
                  <c:v>0.20884900604474357</c:v>
                </c:pt>
                <c:pt idx="7">
                  <c:v>0.25772851953443549</c:v>
                </c:pt>
                <c:pt idx="8">
                  <c:v>0.22648561106266352</c:v>
                </c:pt>
                <c:pt idx="9">
                  <c:v>0.23537101656225173</c:v>
                </c:pt>
                <c:pt idx="10">
                  <c:v>0.2398355193466998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00D4-4DA1-9877-177C344B4E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24977408"/>
        <c:axId val="1980799408"/>
      </c:scatterChart>
      <c:valAx>
        <c:axId val="2124977408"/>
        <c:scaling>
          <c:orientation val="minMax"/>
          <c:max val="2020"/>
          <c:min val="2010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0799408"/>
        <c:crosses val="autoZero"/>
        <c:crossBetween val="midCat"/>
      </c:valAx>
      <c:valAx>
        <c:axId val="1980799408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24977408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Sheet1!$B$12</c:f>
              <c:strCache>
                <c:ptCount val="1"/>
                <c:pt idx="0">
                  <c:v>Planted Acres </c:v>
                </c:pt>
              </c:strCache>
            </c:strRef>
          </c:tx>
          <c:spPr>
            <a:ln w="539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5"/>
              <c:layout>
                <c:manualLayout>
                  <c:x val="-5.4764110499267223E-2"/>
                  <c:y val="-5.30723899040434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AA8-421B-930D-EBD59A28B09F}"/>
                </c:ext>
              </c:extLst>
            </c:dLbl>
            <c:dLbl>
              <c:idx val="6"/>
              <c:layout>
                <c:manualLayout>
                  <c:x val="-1.7761333134897549E-2"/>
                  <c:y val="-4.77651509136391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AA8-421B-930D-EBD59A28B09F}"/>
                </c:ext>
              </c:extLst>
            </c:dLbl>
            <c:dLbl>
              <c:idx val="7"/>
              <c:layout>
                <c:manualLayout>
                  <c:x val="-3.2562444080645202E-2"/>
                  <c:y val="6.89941068752564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AA8-421B-930D-EBD59A28B0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Sheet1!$A$13:$A$20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xVal>
          <c:yVal>
            <c:numRef>
              <c:f>Sheet1!$B$13:$B$20</c:f>
              <c:numCache>
                <c:formatCode>General</c:formatCode>
                <c:ptCount val="8"/>
                <c:pt idx="0">
                  <c:v>10.409999999999998</c:v>
                </c:pt>
                <c:pt idx="1">
                  <c:v>11.039999999999901</c:v>
                </c:pt>
                <c:pt idx="2">
                  <c:v>8.58</c:v>
                </c:pt>
                <c:pt idx="3">
                  <c:v>10.069999999999999</c:v>
                </c:pt>
                <c:pt idx="4">
                  <c:v>12.72</c:v>
                </c:pt>
                <c:pt idx="5" formatCode="0.00">
                  <c:v>14.1</c:v>
                </c:pt>
                <c:pt idx="6" formatCode="0.00">
                  <c:v>13.74</c:v>
                </c:pt>
                <c:pt idx="7" formatCode="0.00">
                  <c:v>12.1199999999999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CEA-499F-99D8-1AC4C73FF8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43689775"/>
        <c:axId val="1182406559"/>
      </c:scatterChart>
      <c:valAx>
        <c:axId val="1243689775"/>
        <c:scaling>
          <c:orientation val="minMax"/>
          <c:max val="2020"/>
          <c:min val="2013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Marketing</a:t>
                </a:r>
                <a:r>
                  <a:rPr lang="en-US" sz="1200" baseline="0" dirty="0"/>
                  <a:t> Year </a:t>
                </a:r>
                <a:endParaRPr lang="en-US" sz="1200" dirty="0"/>
              </a:p>
            </c:rich>
          </c:tx>
          <c:layout>
            <c:manualLayout>
              <c:xMode val="edge"/>
              <c:yMode val="edge"/>
              <c:x val="0.48896635451084836"/>
              <c:y val="0.9323458664966121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2406559"/>
        <c:crosses val="autoZero"/>
        <c:crossBetween val="midCat"/>
      </c:valAx>
      <c:valAx>
        <c:axId val="1182406559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100" dirty="0"/>
                  <a:t>Million</a:t>
                </a:r>
                <a:r>
                  <a:rPr lang="en-US" sz="1100" baseline="0" dirty="0"/>
                  <a:t> Acres</a:t>
                </a:r>
                <a:endParaRPr lang="en-US" sz="1100" dirty="0"/>
              </a:p>
            </c:rich>
          </c:tx>
          <c:layout>
            <c:manualLayout>
              <c:xMode val="edge"/>
              <c:yMode val="edge"/>
              <c:x val="1.6281222040322656E-2"/>
              <c:y val="0.4098575904800669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368977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Planted Acres 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CF9-4CEA-BA84-E5B264122777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CF9-4CEA-BA84-E5B2641227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Sheet1!$A$13:$A$20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Sheet1!$B$13:$B$20</c:f>
              <c:numCache>
                <c:formatCode>General</c:formatCode>
                <c:ptCount val="8"/>
                <c:pt idx="0">
                  <c:v>10.409999999999998</c:v>
                </c:pt>
                <c:pt idx="1">
                  <c:v>11.039999999999901</c:v>
                </c:pt>
                <c:pt idx="2">
                  <c:v>8.58</c:v>
                </c:pt>
                <c:pt idx="3">
                  <c:v>10.069999999999999</c:v>
                </c:pt>
                <c:pt idx="4">
                  <c:v>12.72</c:v>
                </c:pt>
                <c:pt idx="5" formatCode="0.00">
                  <c:v>14.1</c:v>
                </c:pt>
                <c:pt idx="6" formatCode="0.00">
                  <c:v>13.74</c:v>
                </c:pt>
                <c:pt idx="7" formatCode="0.00">
                  <c:v>12.1199999999999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F9-4CEA-BA84-E5B264122777}"/>
            </c:ext>
          </c:extLst>
        </c:ser>
        <c:ser>
          <c:idx val="1"/>
          <c:order val="1"/>
          <c:tx>
            <c:v>Harvested Acres 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6"/>
              <c:layout>
                <c:manualLayout>
                  <c:x val="7.5159714393085303E-3"/>
                  <c:y val="-2.54939451880178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CF9-4CEA-BA84-E5B264122777}"/>
                </c:ext>
              </c:extLst>
            </c:dLbl>
            <c:dLbl>
              <c:idx val="7"/>
              <c:layout>
                <c:manualLayout>
                  <c:x val="6.0127771514468242E-3"/>
                  <c:y val="-4.673835958584777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CF9-4CEA-BA84-E5B26412277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Sheet1!$A$13:$A$20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Sheet1!$C$13:$C$20</c:f>
              <c:numCache>
                <c:formatCode>General</c:formatCode>
                <c:ptCount val="8"/>
                <c:pt idx="0">
                  <c:v>7.5400000000000009</c:v>
                </c:pt>
                <c:pt idx="1">
                  <c:v>9.3499999999999925</c:v>
                </c:pt>
                <c:pt idx="2">
                  <c:v>8.0699999999999985</c:v>
                </c:pt>
                <c:pt idx="3">
                  <c:v>9.5099999999999891</c:v>
                </c:pt>
                <c:pt idx="4">
                  <c:v>11.099999999999996</c:v>
                </c:pt>
                <c:pt idx="5">
                  <c:v>9.99</c:v>
                </c:pt>
                <c:pt idx="6">
                  <c:v>11.6099999999999</c:v>
                </c:pt>
                <c:pt idx="7">
                  <c:v>9.0099999999999891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F9-4CEA-BA84-E5B2641227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41947151"/>
        <c:axId val="1182367871"/>
      </c:barChart>
      <c:catAx>
        <c:axId val="12419471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2367871"/>
        <c:crosses val="autoZero"/>
        <c:auto val="1"/>
        <c:lblAlgn val="ctr"/>
        <c:lblOffset val="100"/>
        <c:noMultiLvlLbl val="0"/>
      </c:catAx>
      <c:valAx>
        <c:axId val="11823678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19471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0E97AFB1-F514-484C-B1BE-44ADFB93C7FA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FD51312E-A3AB-4170-A252-B3EE44DB4B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687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35" tIns="45718" rIns="91435" bIns="45718" rtlCol="0"/>
          <a:lstStyle>
            <a:lvl1pPr algn="r">
              <a:defRPr sz="1200"/>
            </a:lvl1pPr>
          </a:lstStyle>
          <a:p>
            <a:fld id="{D0FCC513-0FD6-414C-AA08-C03A0514F0EE}" type="datetimeFigureOut">
              <a:rPr lang="en-US" smtClean="0"/>
              <a:t>9/29/2020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8" rIns="91435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35" tIns="45718" rIns="91435" bIns="4571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35" tIns="45718" rIns="91435" bIns="45718" rtlCol="0" anchor="b"/>
          <a:lstStyle>
            <a:lvl1pPr algn="r">
              <a:defRPr sz="1200"/>
            </a:lvl1pPr>
          </a:lstStyle>
          <a:p>
            <a:fld id="{229152FD-EBA1-47F7-AA51-3F868156D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78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1363" indent="-284163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1413" indent="-227013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598613" indent="-227013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5813" indent="-227013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30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02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74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4613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fld id="{7FAAE836-C7B6-4F55-9738-79A86192E385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0650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31782" y="569311"/>
            <a:ext cx="5655018" cy="2040759"/>
          </a:xfrm>
        </p:spPr>
        <p:txBody>
          <a:bodyPr/>
          <a:lstStyle/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31782" y="2890346"/>
            <a:ext cx="5655017" cy="27484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4"/>
          </p:nvPr>
        </p:nvSpPr>
        <p:spPr>
          <a:xfrm>
            <a:off x="0" y="0"/>
            <a:ext cx="2758966" cy="5940101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4222421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g.jpg"/>
          <p:cNvPicPr>
            <a:picLocks noChangeAspect="1"/>
          </p:cNvPicPr>
          <p:nvPr userDrawn="1"/>
        </p:nvPicPr>
        <p:blipFill>
          <a:blip r:embed="rId2" cstate="email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707"/>
            <a:ext cx="9144000" cy="68777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85321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479464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3"/>
          </p:nvPr>
        </p:nvSpPr>
        <p:spPr>
          <a:xfrm>
            <a:off x="401086" y="430146"/>
            <a:ext cx="8397229" cy="5182226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7116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338" y="274639"/>
            <a:ext cx="8123462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338" y="1600201"/>
            <a:ext cx="8123462" cy="39507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13228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402" y="4501931"/>
            <a:ext cx="7675313" cy="126704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402" y="3011380"/>
            <a:ext cx="7675314" cy="139552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819401" y="378937"/>
            <a:ext cx="7675313" cy="2417007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411427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458" y="274639"/>
            <a:ext cx="8287342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9458" y="1600201"/>
            <a:ext cx="4097003" cy="40838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2039" y="1600201"/>
            <a:ext cx="3954763" cy="40838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254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8966" y="274637"/>
            <a:ext cx="5927834" cy="741363"/>
          </a:xfrm>
        </p:spPr>
        <p:txBody>
          <a:bodyPr>
            <a:noAutofit/>
          </a:bodyPr>
          <a:lstStyle>
            <a:lvl1pPr>
              <a:defRPr sz="3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58966" y="1215232"/>
            <a:ext cx="299544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58966" y="1854994"/>
            <a:ext cx="2995448" cy="38597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29586" y="1215232"/>
            <a:ext cx="2757214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29586" y="1854994"/>
            <a:ext cx="2757214" cy="385979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/>
          </p:nvPr>
        </p:nvSpPr>
        <p:spPr>
          <a:xfrm>
            <a:off x="155267" y="274637"/>
            <a:ext cx="2452414" cy="2623723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155267" y="3116479"/>
            <a:ext cx="2452414" cy="2598308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</p:spTree>
    <p:extLst>
      <p:ext uri="{BB962C8B-B14F-4D97-AF65-F5344CB8AC3E}">
        <p14:creationId xmlns:p14="http://schemas.microsoft.com/office/powerpoint/2010/main" val="31364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6110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idx="13"/>
          </p:nvPr>
        </p:nvSpPr>
        <p:spPr>
          <a:xfrm>
            <a:off x="216723" y="348214"/>
            <a:ext cx="3890524" cy="5233432"/>
          </a:xfrm>
          <a:solidFill>
            <a:srgbClr val="54565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363309" y="348214"/>
            <a:ext cx="4435005" cy="53051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16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901" y="273049"/>
            <a:ext cx="5050305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4622" y="273052"/>
            <a:ext cx="2722179" cy="53802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0901" y="1435102"/>
            <a:ext cx="5050305" cy="421823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858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703" y="4800601"/>
            <a:ext cx="7939097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47703" y="402898"/>
            <a:ext cx="7939097" cy="432467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703" y="5367338"/>
            <a:ext cx="7939097" cy="43962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4340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g.jpg"/>
          <p:cNvPicPr>
            <a:picLocks noChangeAspect="1"/>
          </p:cNvPicPr>
          <p:nvPr/>
        </p:nvPicPr>
        <p:blipFill>
          <a:blip r:embed="rId14" cstate="email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707"/>
            <a:ext cx="9144000" cy="687770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6248" y="274639"/>
            <a:ext cx="80005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48" y="1600201"/>
            <a:ext cx="8000552" cy="3950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2" y="6108460"/>
            <a:ext cx="9143998" cy="749540"/>
          </a:xfrm>
          <a:prstGeom prst="rect">
            <a:avLst/>
          </a:prstGeom>
          <a:solidFill>
            <a:srgbClr val="41061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60" y="6237345"/>
            <a:ext cx="3717832" cy="5238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881" y="6237345"/>
            <a:ext cx="3580460" cy="52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75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4" r:id="rId8"/>
    <p:sldLayoutId id="2147483685" r:id="rId9"/>
    <p:sldLayoutId id="2147483686" r:id="rId10"/>
    <p:sldLayoutId id="2147483687" r:id="rId11"/>
    <p:sldLayoutId id="2147483673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2D2E2B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54565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54565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54565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902108"/>
            <a:ext cx="7772400" cy="1470025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altLang="en-US" sz="4000" dirty="0">
                <a:solidFill>
                  <a:schemeClr val="tx1"/>
                </a:solidFill>
              </a:rPr>
              <a:t>Cotton Outlook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33850" y="2499919"/>
            <a:ext cx="6321104" cy="2728384"/>
          </a:xfrm>
        </p:spPr>
        <p:txBody>
          <a:bodyPr rtlCol="0">
            <a:noAutofit/>
          </a:bodyPr>
          <a:lstStyle/>
          <a:p>
            <a:pPr marL="39688">
              <a:spcBef>
                <a:spcPct val="0"/>
              </a:spcBef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Will Maples</a:t>
            </a:r>
          </a:p>
          <a:p>
            <a:pPr marL="39688">
              <a:spcBef>
                <a:spcPct val="0"/>
              </a:spcBef>
              <a:defRPr/>
            </a:pPr>
            <a:endParaRPr lang="en-US" altLang="en-US" sz="2000" dirty="0">
              <a:solidFill>
                <a:schemeClr val="tx1"/>
              </a:solidFill>
            </a:endParaRPr>
          </a:p>
          <a:p>
            <a:pPr marL="39688">
              <a:spcBef>
                <a:spcPct val="0"/>
              </a:spcBef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Department of Agricultural Economics</a:t>
            </a:r>
          </a:p>
          <a:p>
            <a:pPr marL="39688">
              <a:spcBef>
                <a:spcPct val="0"/>
              </a:spcBef>
              <a:defRPr/>
            </a:pPr>
            <a:r>
              <a:rPr lang="en-US" altLang="en-US" sz="2000" dirty="0">
                <a:solidFill>
                  <a:schemeClr val="tx1"/>
                </a:solidFill>
              </a:rPr>
              <a:t>Mississippi State University Extension Service </a:t>
            </a:r>
          </a:p>
          <a:p>
            <a:pPr marL="39688">
              <a:spcBef>
                <a:spcPct val="0"/>
              </a:spcBef>
              <a:defRPr/>
            </a:pPr>
            <a:endParaRPr lang="en-US" altLang="en-US" sz="2000" dirty="0">
              <a:solidFill>
                <a:schemeClr val="tx1"/>
              </a:solidFill>
            </a:endParaRPr>
          </a:p>
          <a:p>
            <a:pPr marL="39688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endParaRPr lang="en-US" altLang="en-US" sz="20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marL="39688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September 29</a:t>
            </a:r>
            <a:r>
              <a:rPr lang="en-US" altLang="en-US" sz="2400" baseline="300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</a:t>
            </a:r>
            <a:r>
              <a:rPr lang="en-US" altLang="en-US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, 2020</a:t>
            </a:r>
          </a:p>
          <a:p>
            <a:pPr marL="39688" eaLnBrk="1" fontAlgn="auto" hangingPunct="1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24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Southern Outlook Conference </a:t>
            </a:r>
          </a:p>
        </p:txBody>
      </p:sp>
    </p:spTree>
    <p:extLst>
      <p:ext uri="{BB962C8B-B14F-4D97-AF65-F5344CB8AC3E}">
        <p14:creationId xmlns:p14="http://schemas.microsoft.com/office/powerpoint/2010/main" val="866905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AAF9268-C85E-4FD8-A4AC-78190DAB0A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U.S. Cotton Situation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61D004AC-F8C9-4E1A-8422-ACF7DE3AEB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334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007D915-449F-4414-8D7B-5F9AF717A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338" y="274639"/>
            <a:ext cx="7961537" cy="839786"/>
          </a:xfrm>
        </p:spPr>
        <p:txBody>
          <a:bodyPr/>
          <a:lstStyle/>
          <a:p>
            <a:r>
              <a:rPr lang="en-US" dirty="0"/>
              <a:t>U.S. Planted Acres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3BF5415-3E7A-473F-AEDC-7BC2D594FE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2402574"/>
              </p:ext>
            </p:extLst>
          </p:nvPr>
        </p:nvGraphicFramePr>
        <p:xfrm>
          <a:off x="230188" y="1167209"/>
          <a:ext cx="8580437" cy="4785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6287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DABCDDA-5DE4-450C-AB80-D2FA76230AF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0503408"/>
              </p:ext>
            </p:extLst>
          </p:nvPr>
        </p:nvGraphicFramePr>
        <p:xfrm>
          <a:off x="276748" y="152359"/>
          <a:ext cx="8221796" cy="5852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91837">
                  <a:extLst>
                    <a:ext uri="{9D8B030D-6E8A-4147-A177-3AD203B41FA5}">
                      <a16:colId xmlns:a16="http://schemas.microsoft.com/office/drawing/2014/main" val="4070055486"/>
                    </a:ext>
                  </a:extLst>
                </a:gridCol>
                <a:gridCol w="1619061">
                  <a:extLst>
                    <a:ext uri="{9D8B030D-6E8A-4147-A177-3AD203B41FA5}">
                      <a16:colId xmlns:a16="http://schemas.microsoft.com/office/drawing/2014/main" val="1041336231"/>
                    </a:ext>
                  </a:extLst>
                </a:gridCol>
                <a:gridCol w="2055449">
                  <a:extLst>
                    <a:ext uri="{9D8B030D-6E8A-4147-A177-3AD203B41FA5}">
                      <a16:colId xmlns:a16="http://schemas.microsoft.com/office/drawing/2014/main" val="4032454790"/>
                    </a:ext>
                  </a:extLst>
                </a:gridCol>
                <a:gridCol w="2055449">
                  <a:extLst>
                    <a:ext uri="{9D8B030D-6E8A-4147-A177-3AD203B41FA5}">
                      <a16:colId xmlns:a16="http://schemas.microsoft.com/office/drawing/2014/main" val="2372822776"/>
                    </a:ext>
                  </a:extLst>
                </a:gridCol>
              </a:tblGrid>
              <a:tr h="347345">
                <a:tc gridSpan="4">
                  <a:txBody>
                    <a:bodyPr/>
                    <a:lstStyle/>
                    <a:p>
                      <a:r>
                        <a:rPr lang="en-US" dirty="0"/>
                        <a:t>Planted Acres of Upland Cotton by State (1,000 acres)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7267200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r>
                        <a:rPr lang="en-US" dirty="0"/>
                        <a:t> State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2018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2019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2020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4153368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r>
                        <a:rPr lang="en-US" dirty="0"/>
                        <a:t>Alabama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540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05724732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r>
                        <a:rPr lang="en-US" dirty="0"/>
                        <a:t>Arkansas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4185475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Florida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342185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r>
                        <a:rPr lang="en-US" dirty="0"/>
                        <a:t>Georgia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1,430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4238461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r>
                        <a:rPr lang="en-US" dirty="0"/>
                        <a:t>Kansas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947926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r>
                        <a:rPr lang="en-US" dirty="0"/>
                        <a:t>Louisiana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029544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r>
                        <a:rPr lang="en-US" dirty="0"/>
                        <a:t>Mississippi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4729556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r>
                        <a:rPr lang="en-US" dirty="0"/>
                        <a:t>North Carolina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7279942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r>
                        <a:rPr lang="en-US" dirty="0"/>
                        <a:t>Oklahoma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186274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r>
                        <a:rPr lang="en-US" dirty="0"/>
                        <a:t>South Carolina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499797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r>
                        <a:rPr lang="en-US" dirty="0"/>
                        <a:t>Tennessee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823626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r>
                        <a:rPr lang="en-US" dirty="0"/>
                        <a:t>Texas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7,750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7,050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6,800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1532227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r>
                        <a:rPr lang="en-US" dirty="0"/>
                        <a:t>Virginia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917961"/>
                  </a:ext>
                </a:extLst>
              </a:tr>
              <a:tr h="347345">
                <a:tc>
                  <a:txBody>
                    <a:bodyPr/>
                    <a:lstStyle/>
                    <a:p>
                      <a:r>
                        <a:rPr lang="en-US" dirty="0"/>
                        <a:t>United States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13,850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13,507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11,915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2072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7837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E2BA1-D265-4686-B49B-4F046AA40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338" y="160339"/>
            <a:ext cx="8123462" cy="668336"/>
          </a:xfrm>
        </p:spPr>
        <p:txBody>
          <a:bodyPr>
            <a:normAutofit fontScale="90000"/>
          </a:bodyPr>
          <a:lstStyle/>
          <a:p>
            <a:r>
              <a:rPr lang="en-US" dirty="0"/>
              <a:t>Planted vs. Harvested Acres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B3C1D73C-9D67-4217-89B3-B47ADC3B0D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836483"/>
              </p:ext>
            </p:extLst>
          </p:nvPr>
        </p:nvGraphicFramePr>
        <p:xfrm>
          <a:off x="238125" y="828675"/>
          <a:ext cx="8448675" cy="4981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06850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F393DB7-19BB-471A-974F-0593F28B2A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1215" y="63686"/>
            <a:ext cx="7547487" cy="5832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025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C1CBC-048A-445F-842B-5130579C8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43" y="274639"/>
            <a:ext cx="7757652" cy="551271"/>
          </a:xfrm>
        </p:spPr>
        <p:txBody>
          <a:bodyPr>
            <a:noAutofit/>
          </a:bodyPr>
          <a:lstStyle/>
          <a:p>
            <a:r>
              <a:rPr lang="en-US" sz="3600" dirty="0"/>
              <a:t>2020 Planted vs. Harvested Acres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04D384E-1A37-4C83-BCC8-1FA3EDBA92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3378231"/>
              </p:ext>
            </p:extLst>
          </p:nvPr>
        </p:nvGraphicFramePr>
        <p:xfrm>
          <a:off x="351836" y="1666568"/>
          <a:ext cx="8440328" cy="16528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0082">
                  <a:extLst>
                    <a:ext uri="{9D8B030D-6E8A-4147-A177-3AD203B41FA5}">
                      <a16:colId xmlns:a16="http://schemas.microsoft.com/office/drawing/2014/main" val="3518644436"/>
                    </a:ext>
                  </a:extLst>
                </a:gridCol>
                <a:gridCol w="2110082">
                  <a:extLst>
                    <a:ext uri="{9D8B030D-6E8A-4147-A177-3AD203B41FA5}">
                      <a16:colId xmlns:a16="http://schemas.microsoft.com/office/drawing/2014/main" val="1100608470"/>
                    </a:ext>
                  </a:extLst>
                </a:gridCol>
                <a:gridCol w="2110082">
                  <a:extLst>
                    <a:ext uri="{9D8B030D-6E8A-4147-A177-3AD203B41FA5}">
                      <a16:colId xmlns:a16="http://schemas.microsoft.com/office/drawing/2014/main" val="2121435706"/>
                    </a:ext>
                  </a:extLst>
                </a:gridCol>
                <a:gridCol w="2110082">
                  <a:extLst>
                    <a:ext uri="{9D8B030D-6E8A-4147-A177-3AD203B41FA5}">
                      <a16:colId xmlns:a16="http://schemas.microsoft.com/office/drawing/2014/main" val="1438209862"/>
                    </a:ext>
                  </a:extLst>
                </a:gridCol>
              </a:tblGrid>
              <a:tr h="5063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Area planted</a:t>
                      </a:r>
                    </a:p>
                    <a:p>
                      <a:pPr algn="ctr"/>
                      <a:r>
                        <a:rPr lang="en-US" dirty="0"/>
                        <a:t>(1,000 acres)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Area Harvested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(1,000 acres)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Difference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(1,000 acres)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2130855452"/>
                  </a:ext>
                </a:extLst>
              </a:tr>
              <a:tr h="5063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Texas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6,800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3,850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2,950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87394584"/>
                  </a:ext>
                </a:extLst>
              </a:tr>
              <a:tr h="50636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United States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12,115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9,005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3,110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3666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71409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57BA9-8B49-4AED-984B-D3F34A47E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9006" y="162496"/>
            <a:ext cx="4612511" cy="665640"/>
          </a:xfrm>
        </p:spPr>
        <p:txBody>
          <a:bodyPr>
            <a:normAutofit fontScale="90000"/>
          </a:bodyPr>
          <a:lstStyle/>
          <a:p>
            <a:r>
              <a:rPr lang="en-US" dirty="0"/>
              <a:t>U.S. Cotton Yield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4DB5BAA-5827-492D-9942-76BDD693C2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4088591"/>
              </p:ext>
            </p:extLst>
          </p:nvPr>
        </p:nvGraphicFramePr>
        <p:xfrm>
          <a:off x="66369" y="914401"/>
          <a:ext cx="8818840" cy="4960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14630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46FA-A320-410E-A2B9-AF044D8D3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338" y="274639"/>
            <a:ext cx="8123462" cy="658811"/>
          </a:xfrm>
        </p:spPr>
        <p:txBody>
          <a:bodyPr>
            <a:normAutofit fontScale="90000"/>
          </a:bodyPr>
          <a:lstStyle/>
          <a:p>
            <a:r>
              <a:rPr lang="en-US" dirty="0"/>
              <a:t>U.S. Cotton Production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A58513C-FE58-4574-BEE1-C449B08390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9341555"/>
              </p:ext>
            </p:extLst>
          </p:nvPr>
        </p:nvGraphicFramePr>
        <p:xfrm>
          <a:off x="457201" y="1123949"/>
          <a:ext cx="8313962" cy="4791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012272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6A56B-FB21-443E-9B1F-B3FBBB69D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9796" y="215646"/>
            <a:ext cx="5527746" cy="853613"/>
          </a:xfrm>
        </p:spPr>
        <p:txBody>
          <a:bodyPr/>
          <a:lstStyle/>
          <a:p>
            <a:r>
              <a:rPr lang="en-US" dirty="0"/>
              <a:t>U.S. Ending Stocks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D35E7C8-3A6E-46D1-BC66-035374466B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9713584"/>
              </p:ext>
            </p:extLst>
          </p:nvPr>
        </p:nvGraphicFramePr>
        <p:xfrm>
          <a:off x="235975" y="1069259"/>
          <a:ext cx="8701548" cy="4874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30728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B61D61-0531-4F9E-BC5D-22BCAB003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269" y="274639"/>
            <a:ext cx="8123462" cy="1143000"/>
          </a:xfrm>
        </p:spPr>
        <p:txBody>
          <a:bodyPr>
            <a:noAutofit/>
          </a:bodyPr>
          <a:lstStyle/>
          <a:p>
            <a:r>
              <a:rPr lang="en-US" sz="3600" dirty="0"/>
              <a:t>U.S. Cotton Stocks-to-Use and Price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45953D59-454A-4D6C-AF80-E56937B75F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7742969"/>
              </p:ext>
            </p:extLst>
          </p:nvPr>
        </p:nvGraphicFramePr>
        <p:xfrm>
          <a:off x="199103" y="1174459"/>
          <a:ext cx="8368976" cy="4664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1852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C831B00-5254-4764-B89F-DFE0AFAF9D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3374783"/>
              </p:ext>
            </p:extLst>
          </p:nvPr>
        </p:nvGraphicFramePr>
        <p:xfrm>
          <a:off x="217538" y="228600"/>
          <a:ext cx="8708924" cy="5604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63474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56D3D-D6CE-4F2C-8FD3-3D5262DCE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338" y="274639"/>
            <a:ext cx="8123462" cy="782636"/>
          </a:xfrm>
        </p:spPr>
        <p:txBody>
          <a:bodyPr/>
          <a:lstStyle/>
          <a:p>
            <a:r>
              <a:rPr lang="en-US" dirty="0"/>
              <a:t>U.S. Cotton Exports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E07F192-A14C-44CF-B31C-FC6AFBD854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0429200"/>
              </p:ext>
            </p:extLst>
          </p:nvPr>
        </p:nvGraphicFramePr>
        <p:xfrm>
          <a:off x="88491" y="1057275"/>
          <a:ext cx="869356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457897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7A5D5EE-5061-4D55-B276-E2E65087CF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19" y="258097"/>
            <a:ext cx="8948162" cy="5518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6307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EDC59-6CF5-4188-A9B6-852442238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U.S. Cotton Grades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58F6B-1E16-4ED0-B31F-9A9E1EF38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Small Texas High Plains crop</a:t>
            </a:r>
          </a:p>
          <a:p>
            <a:r>
              <a:rPr lang="en-US" dirty="0"/>
              <a:t>Hurricane Sally and Tropical Storm Beta </a:t>
            </a:r>
          </a:p>
          <a:p>
            <a:r>
              <a:rPr lang="en-US" dirty="0"/>
              <a:t>China usually buys high grades (middling/strict middling)</a:t>
            </a:r>
          </a:p>
          <a:p>
            <a:r>
              <a:rPr lang="en-US" dirty="0"/>
              <a:t>Tighter supply of 31-3-36 and better from new crop</a:t>
            </a:r>
          </a:p>
          <a:p>
            <a:pPr lvl="1"/>
            <a:r>
              <a:rPr lang="en-US" dirty="0"/>
              <a:t>Could boost Brazilin and Australian exports</a:t>
            </a:r>
          </a:p>
          <a:p>
            <a:r>
              <a:rPr lang="en-US" dirty="0"/>
              <a:t>Strict Low Middling well supplied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0434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8797E-10D4-4332-ABDA-62575D1B4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Seed Cotton Program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BF481-F98F-425F-99A7-142A6A928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99.1% enrolled in PLC for 2019 and 2020 </a:t>
            </a:r>
          </a:p>
          <a:p>
            <a:r>
              <a:rPr lang="en-US" dirty="0"/>
              <a:t>Current PLC Estimated Payment Rates*</a:t>
            </a:r>
          </a:p>
          <a:p>
            <a:pPr lvl="1"/>
            <a:r>
              <a:rPr lang="en-US" dirty="0"/>
              <a:t>2019 - $0.0622 pound</a:t>
            </a:r>
          </a:p>
          <a:p>
            <a:pPr lvl="1"/>
            <a:r>
              <a:rPr lang="en-US" dirty="0"/>
              <a:t>2020 - $0.0613 pound </a:t>
            </a:r>
          </a:p>
          <a:p>
            <a:r>
              <a:rPr lang="en-US" dirty="0"/>
              <a:t>Seed cotton yield is 2.4 * lint yield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D7B32F-1BB8-4300-BCA5-01DC021394C0}"/>
              </a:ext>
            </a:extLst>
          </p:cNvPr>
          <p:cNvSpPr txBox="1"/>
          <p:nvPr/>
        </p:nvSpPr>
        <p:spPr>
          <a:xfrm>
            <a:off x="398206" y="5550922"/>
            <a:ext cx="32888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*Source: Farm Service Agency </a:t>
            </a:r>
          </a:p>
        </p:txBody>
      </p:sp>
    </p:spTree>
    <p:extLst>
      <p:ext uri="{BB962C8B-B14F-4D97-AF65-F5344CB8AC3E}">
        <p14:creationId xmlns:p14="http://schemas.microsoft.com/office/powerpoint/2010/main" val="12637153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2D199-C625-43AD-A6E7-EE580F6AC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0349" y="200897"/>
            <a:ext cx="3883301" cy="787245"/>
          </a:xfrm>
        </p:spPr>
        <p:txBody>
          <a:bodyPr/>
          <a:lstStyle/>
          <a:p>
            <a:r>
              <a:rPr lang="en-US" dirty="0"/>
              <a:t>CFAP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E7A0A-D397-45B4-B6BC-5BADFD4CD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269" y="988144"/>
            <a:ext cx="8123462" cy="115037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Marketing Percentage – 40%</a:t>
            </a:r>
          </a:p>
          <a:p>
            <a:r>
              <a:rPr lang="en-US" dirty="0"/>
              <a:t>Payment Rate - $0.08 </a:t>
            </a:r>
            <a:r>
              <a:rPr lang="en-US" dirty="0" err="1"/>
              <a:t>lb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1259A55-95FA-47D5-8FA9-BA3690DE09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2486509"/>
              </p:ext>
            </p:extLst>
          </p:nvPr>
        </p:nvGraphicFramePr>
        <p:xfrm>
          <a:off x="2278626" y="2035277"/>
          <a:ext cx="4557252" cy="383457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78626">
                  <a:extLst>
                    <a:ext uri="{9D8B030D-6E8A-4147-A177-3AD203B41FA5}">
                      <a16:colId xmlns:a16="http://schemas.microsoft.com/office/drawing/2014/main" val="2847211391"/>
                    </a:ext>
                  </a:extLst>
                </a:gridCol>
                <a:gridCol w="2278626">
                  <a:extLst>
                    <a:ext uri="{9D8B030D-6E8A-4147-A177-3AD203B41FA5}">
                      <a16:colId xmlns:a16="http://schemas.microsoft.com/office/drawing/2014/main" val="1681991716"/>
                    </a:ext>
                  </a:extLst>
                </a:gridCol>
              </a:tblGrid>
              <a:tr h="4895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APH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Payment ($/acre)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3416480"/>
                  </a:ext>
                </a:extLst>
              </a:tr>
              <a:tr h="3716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 $    16.00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7364944"/>
                  </a:ext>
                </a:extLst>
              </a:tr>
              <a:tr h="3716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 $    19.20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0931736"/>
                  </a:ext>
                </a:extLst>
              </a:tr>
              <a:tr h="3716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 $    22.40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59372967"/>
                  </a:ext>
                </a:extLst>
              </a:tr>
              <a:tr h="3716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800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 $    25.60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021890"/>
                  </a:ext>
                </a:extLst>
              </a:tr>
              <a:tr h="3716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900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 $    28.80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5928705"/>
                  </a:ext>
                </a:extLst>
              </a:tr>
              <a:tr h="3716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1000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 $    32.00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3052439"/>
                  </a:ext>
                </a:extLst>
              </a:tr>
              <a:tr h="3716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1100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 $    35.20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94929164"/>
                  </a:ext>
                </a:extLst>
              </a:tr>
              <a:tr h="3716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1200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 $    38.40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69782712"/>
                  </a:ext>
                </a:extLst>
              </a:tr>
              <a:tr h="3716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1300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 $    41.60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44110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6433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A4EDD-12B2-40BE-AE99-61BFBA4C8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2021/2022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B25D36-E162-4EA0-9A0F-C0535A245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Impacts from COVID-19 will linger </a:t>
            </a:r>
          </a:p>
          <a:p>
            <a:r>
              <a:rPr lang="en-US" dirty="0"/>
              <a:t>Profitable cotton? </a:t>
            </a:r>
          </a:p>
          <a:p>
            <a:r>
              <a:rPr lang="en-US" dirty="0"/>
              <a:t>Soybean and corn prices? </a:t>
            </a:r>
          </a:p>
          <a:p>
            <a:r>
              <a:rPr lang="en-US" dirty="0"/>
              <a:t>Cotton acres will face pressure </a:t>
            </a:r>
          </a:p>
          <a:p>
            <a:r>
              <a:rPr lang="en-US" dirty="0"/>
              <a:t>Opportunity for higher price</a:t>
            </a:r>
          </a:p>
        </p:txBody>
      </p:sp>
    </p:spTree>
    <p:extLst>
      <p:ext uri="{BB962C8B-B14F-4D97-AF65-F5344CB8AC3E}">
        <p14:creationId xmlns:p14="http://schemas.microsoft.com/office/powerpoint/2010/main" val="8812281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C883768-C552-499A-AA94-2EE6C806C8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Thanks!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1D24D57-DCDB-49EB-ABD8-CAEAF7838F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Will Maples</a:t>
            </a:r>
          </a:p>
          <a:p>
            <a:r>
              <a:rPr lang="en-US" dirty="0">
                <a:solidFill>
                  <a:schemeClr val="tx1"/>
                </a:solidFill>
              </a:rPr>
              <a:t>will.maples@msstate.edu</a:t>
            </a:r>
          </a:p>
        </p:txBody>
      </p:sp>
    </p:spTree>
    <p:extLst>
      <p:ext uri="{BB962C8B-B14F-4D97-AF65-F5344CB8AC3E}">
        <p14:creationId xmlns:p14="http://schemas.microsoft.com/office/powerpoint/2010/main" val="3347912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FD9F021-DCE7-4B6A-9DCA-FF651C3462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Global Cotton Situation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B5CF2F0-8249-4600-A2E1-885BE48BCD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7271" y="4240162"/>
            <a:ext cx="2669458" cy="752168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2020/21 – Projections</a:t>
            </a:r>
          </a:p>
          <a:p>
            <a:r>
              <a:rPr lang="en-US" sz="2400" dirty="0">
                <a:solidFill>
                  <a:schemeClr val="tx1"/>
                </a:solidFill>
              </a:rPr>
              <a:t>2019/20 - Estimates</a:t>
            </a:r>
          </a:p>
        </p:txBody>
      </p:sp>
    </p:spTree>
    <p:extLst>
      <p:ext uri="{BB962C8B-B14F-4D97-AF65-F5344CB8AC3E}">
        <p14:creationId xmlns:p14="http://schemas.microsoft.com/office/powerpoint/2010/main" val="3060233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9703A1F-D695-4913-8870-5211379E0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World Cotton Production and Consumption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AF38EB4-9665-43A3-A485-DBBE845086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8138715"/>
              </p:ext>
            </p:extLst>
          </p:nvPr>
        </p:nvGraphicFramePr>
        <p:xfrm>
          <a:off x="238125" y="1417639"/>
          <a:ext cx="8677275" cy="4621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802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407CE-2879-47C2-9CAF-67AB14CC8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338" y="274639"/>
            <a:ext cx="8123462" cy="687386"/>
          </a:xfrm>
        </p:spPr>
        <p:txBody>
          <a:bodyPr>
            <a:normAutofit fontScale="90000"/>
          </a:bodyPr>
          <a:lstStyle/>
          <a:p>
            <a:r>
              <a:rPr lang="en-US" dirty="0"/>
              <a:t>World Cotton Production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9D8F163-E9CC-4FDB-9489-193A1B3D77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2376883"/>
              </p:ext>
            </p:extLst>
          </p:nvPr>
        </p:nvGraphicFramePr>
        <p:xfrm>
          <a:off x="190500" y="838201"/>
          <a:ext cx="8572500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5437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2CD0C-F94B-45D0-81A7-8FCB2711F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0898" y="75536"/>
            <a:ext cx="5129539" cy="853613"/>
          </a:xfrm>
        </p:spPr>
        <p:txBody>
          <a:bodyPr/>
          <a:lstStyle/>
          <a:p>
            <a:r>
              <a:rPr lang="en-US" dirty="0"/>
              <a:t>Major Exporters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1D7DD07-2F93-4B3F-B4A6-D0428EA463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119610"/>
              </p:ext>
            </p:extLst>
          </p:nvPr>
        </p:nvGraphicFramePr>
        <p:xfrm>
          <a:off x="243348" y="929149"/>
          <a:ext cx="8318091" cy="4896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D25CB18-AC53-43E0-B24E-BB5AD887F237}"/>
              </a:ext>
            </a:extLst>
          </p:cNvPr>
          <p:cNvSpPr txBox="1"/>
          <p:nvPr/>
        </p:nvSpPr>
        <p:spPr>
          <a:xfrm>
            <a:off x="1268361" y="1210173"/>
            <a:ext cx="313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2020/21 Total World Trade</a:t>
            </a:r>
          </a:p>
          <a:p>
            <a:pPr algn="ctr"/>
            <a:r>
              <a:rPr lang="en-US" dirty="0"/>
              <a:t>- 41.72 million bales</a:t>
            </a:r>
          </a:p>
        </p:txBody>
      </p:sp>
    </p:spTree>
    <p:extLst>
      <p:ext uri="{BB962C8B-B14F-4D97-AF65-F5344CB8AC3E}">
        <p14:creationId xmlns:p14="http://schemas.microsoft.com/office/powerpoint/2010/main" val="705268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AB8A6-3676-4287-A3D1-EAC0FA8B67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226" y="164026"/>
            <a:ext cx="8583561" cy="706129"/>
          </a:xfrm>
        </p:spPr>
        <p:txBody>
          <a:bodyPr>
            <a:noAutofit/>
          </a:bodyPr>
          <a:lstStyle/>
          <a:p>
            <a:r>
              <a:rPr lang="en-US" sz="3200" dirty="0"/>
              <a:t>% Share of Total Cotton Consumption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2859F84-6D37-40A8-93B2-E18625C54B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9638962"/>
              </p:ext>
            </p:extLst>
          </p:nvPr>
        </p:nvGraphicFramePr>
        <p:xfrm>
          <a:off x="125361" y="752168"/>
          <a:ext cx="8849033" cy="5198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74F4DD0-2C32-4E1C-A788-A5E8F1F22B09}"/>
              </a:ext>
            </a:extLst>
          </p:cNvPr>
          <p:cNvSpPr txBox="1"/>
          <p:nvPr/>
        </p:nvSpPr>
        <p:spPr>
          <a:xfrm>
            <a:off x="4925961" y="1055132"/>
            <a:ext cx="3510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Account for 80% of Use in 2020</a:t>
            </a:r>
          </a:p>
        </p:txBody>
      </p:sp>
    </p:spTree>
    <p:extLst>
      <p:ext uri="{BB962C8B-B14F-4D97-AF65-F5344CB8AC3E}">
        <p14:creationId xmlns:p14="http://schemas.microsoft.com/office/powerpoint/2010/main" val="4243369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F5D50-290E-44BE-93F9-C2127B3D4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 Ending Stocks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93FB9E3-0174-4E10-9531-0B588A0407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6664788"/>
              </p:ext>
            </p:extLst>
          </p:nvPr>
        </p:nvGraphicFramePr>
        <p:xfrm>
          <a:off x="390525" y="1417639"/>
          <a:ext cx="8296275" cy="4133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8990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FB763-4A1E-42FA-9FE9-6A6F762B7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338" y="112714"/>
            <a:ext cx="8123462" cy="735011"/>
          </a:xfrm>
        </p:spPr>
        <p:txBody>
          <a:bodyPr>
            <a:normAutofit fontScale="90000"/>
          </a:bodyPr>
          <a:lstStyle/>
          <a:p>
            <a:r>
              <a:rPr lang="en-US" dirty="0"/>
              <a:t>World Ending Stocks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FEBC1217-08F7-4D2C-8E1E-95CEEFB27B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61130"/>
              </p:ext>
            </p:extLst>
          </p:nvPr>
        </p:nvGraphicFramePr>
        <p:xfrm>
          <a:off x="161925" y="771525"/>
          <a:ext cx="8648699" cy="5076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0020761"/>
      </p:ext>
    </p:extLst>
  </p:cSld>
  <p:clrMapOvr>
    <a:masterClrMapping/>
  </p:clrMapOvr>
</p:sld>
</file>

<file path=ppt/theme/theme1.xml><?xml version="1.0" encoding="utf-8"?>
<a:theme xmlns:a="http://schemas.openxmlformats.org/drawingml/2006/main" name="MSU_Maroon&amp;Grey">
  <a:themeElements>
    <a:clrScheme name="Custom 1">
      <a:dk1>
        <a:sysClr val="windowText" lastClr="000000"/>
      </a:dk1>
      <a:lt1>
        <a:sysClr val="window" lastClr="FFFFFF"/>
      </a:lt1>
      <a:dk2>
        <a:srgbClr val="5E091A"/>
      </a:dk2>
      <a:lt2>
        <a:srgbClr val="E2E4DB"/>
      </a:lt2>
      <a:accent1>
        <a:srgbClr val="5E091A"/>
      </a:accent1>
      <a:accent2>
        <a:srgbClr val="410611"/>
      </a:accent2>
      <a:accent3>
        <a:srgbClr val="545651"/>
      </a:accent3>
      <a:accent4>
        <a:srgbClr val="848780"/>
      </a:accent4>
      <a:accent5>
        <a:srgbClr val="B9BDB3"/>
      </a:accent5>
      <a:accent6>
        <a:srgbClr val="890C25"/>
      </a:accent6>
      <a:hlink>
        <a:srgbClr val="890C25"/>
      </a:hlink>
      <a:folHlink>
        <a:srgbClr val="890C25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99D1FC8026E94CB8FD2619BDC6E8D5" ma:contentTypeVersion="11" ma:contentTypeDescription="Create a new document." ma:contentTypeScope="" ma:versionID="dad1ab480f37b02ccb017766c1cbc235">
  <xsd:schema xmlns:xsd="http://www.w3.org/2001/XMLSchema" xmlns:xs="http://www.w3.org/2001/XMLSchema" xmlns:p="http://schemas.microsoft.com/office/2006/metadata/properties" xmlns:ns1="http://schemas.microsoft.com/sharepoint/v3" xmlns:ns3="b2d1c40c-3e51-46dc-9691-c3d5dd700433" targetNamespace="http://schemas.microsoft.com/office/2006/metadata/properties" ma:root="true" ma:fieldsID="f917782f26410af2ceb144bb3d54ab5a" ns1:_="" ns3:_="">
    <xsd:import namespace="http://schemas.microsoft.com/sharepoint/v3"/>
    <xsd:import namespace="b2d1c40c-3e51-46dc-9691-c3d5dd70043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d1c40c-3e51-46dc-9691-c3d5dd7004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5140CB-F35C-4032-B16C-4D9AAD2527F4}">
  <ds:schemaRefs>
    <ds:schemaRef ds:uri="b2d1c40c-3e51-46dc-9691-c3d5dd700433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sharepoint/v3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F1413E9-9314-49C0-80D5-AE9E2333A3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2AE771-6184-4623-BE4F-B3E63C8460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2d1c40c-3e51-46dc-9691-c3d5dd7004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1096</TotalTime>
  <Words>476</Words>
  <Application>Microsoft Office PowerPoint</Application>
  <PresentationFormat>On-screen Show (4:3)</PresentationFormat>
  <Paragraphs>197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Century Gothic</vt:lpstr>
      <vt:lpstr>Palatino Linotype</vt:lpstr>
      <vt:lpstr>MSU_Maroon&amp;Grey</vt:lpstr>
      <vt:lpstr>Cotton Outlook</vt:lpstr>
      <vt:lpstr>PowerPoint Presentation</vt:lpstr>
      <vt:lpstr>Global Cotton Situation </vt:lpstr>
      <vt:lpstr>World Cotton Production and Consumption</vt:lpstr>
      <vt:lpstr>World Cotton Production</vt:lpstr>
      <vt:lpstr>Major Exporters</vt:lpstr>
      <vt:lpstr>% Share of Total Cotton Consumption</vt:lpstr>
      <vt:lpstr>World Ending Stocks</vt:lpstr>
      <vt:lpstr>World Ending Stocks</vt:lpstr>
      <vt:lpstr>U.S. Cotton Situation</vt:lpstr>
      <vt:lpstr>U.S. Planted Acres</vt:lpstr>
      <vt:lpstr>PowerPoint Presentation</vt:lpstr>
      <vt:lpstr>Planted vs. Harvested Acres</vt:lpstr>
      <vt:lpstr>PowerPoint Presentation</vt:lpstr>
      <vt:lpstr>2020 Planted vs. Harvested Acres</vt:lpstr>
      <vt:lpstr>U.S. Cotton Yield</vt:lpstr>
      <vt:lpstr>U.S. Cotton Production</vt:lpstr>
      <vt:lpstr>U.S. Ending Stocks</vt:lpstr>
      <vt:lpstr>U.S. Cotton Stocks-to-Use and Price</vt:lpstr>
      <vt:lpstr>U.S. Cotton Exports</vt:lpstr>
      <vt:lpstr>PowerPoint Presentation</vt:lpstr>
      <vt:lpstr>U.S. Cotton Grades</vt:lpstr>
      <vt:lpstr>Seed Cotton Program </vt:lpstr>
      <vt:lpstr>CFAP 2</vt:lpstr>
      <vt:lpstr>2021/2022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Row Crop Market Update Webinar</dc:title>
  <dc:creator>Maples, Will</dc:creator>
  <cp:lastModifiedBy>Maples, Will</cp:lastModifiedBy>
  <cp:revision>2</cp:revision>
  <dcterms:created xsi:type="dcterms:W3CDTF">2020-04-06T16:23:18Z</dcterms:created>
  <dcterms:modified xsi:type="dcterms:W3CDTF">2020-09-29T18:34:18Z</dcterms:modified>
</cp:coreProperties>
</file>