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17.xml" ContentType="application/vnd.openxmlformats-officedocument.presentationml.notesSlide+xml"/>
  <Override PartName="/ppt/charts/chart6.xml" ContentType="application/vnd.openxmlformats-officedocument.drawingml.chart+xml"/>
  <Override PartName="/ppt/drawings/drawing3.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7.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5" r:id="rId2"/>
  </p:sldMasterIdLst>
  <p:notesMasterIdLst>
    <p:notesMasterId r:id="rId26"/>
  </p:notesMasterIdLst>
  <p:handoutMasterIdLst>
    <p:handoutMasterId r:id="rId27"/>
  </p:handoutMasterIdLst>
  <p:sldIdLst>
    <p:sldId id="808" r:id="rId3"/>
    <p:sldId id="1232" r:id="rId4"/>
    <p:sldId id="1154" r:id="rId5"/>
    <p:sldId id="1243" r:id="rId6"/>
    <p:sldId id="1249" r:id="rId7"/>
    <p:sldId id="1244" r:id="rId8"/>
    <p:sldId id="1245" r:id="rId9"/>
    <p:sldId id="1246" r:id="rId10"/>
    <p:sldId id="1247" r:id="rId11"/>
    <p:sldId id="1189" r:id="rId12"/>
    <p:sldId id="1242" r:id="rId13"/>
    <p:sldId id="1239" r:id="rId14"/>
    <p:sldId id="1240" r:id="rId15"/>
    <p:sldId id="1252" r:id="rId16"/>
    <p:sldId id="1233" r:id="rId17"/>
    <p:sldId id="1248" r:id="rId18"/>
    <p:sldId id="1238" r:id="rId19"/>
    <p:sldId id="1237" r:id="rId20"/>
    <p:sldId id="1234" r:id="rId21"/>
    <p:sldId id="1235" r:id="rId22"/>
    <p:sldId id="1207" r:id="rId23"/>
    <p:sldId id="1251" r:id="rId24"/>
    <p:sldId id="1152" r:id="rId25"/>
  </p:sldIdLst>
  <p:sldSz cx="9144000" cy="6858000" type="screen4x3"/>
  <p:notesSz cx="6946900" cy="9220200"/>
  <p:defaultTextStyle>
    <a:defPPr>
      <a:defRPr lang="en-US"/>
    </a:defPPr>
    <a:lvl1pPr algn="l" rtl="0" eaLnBrk="0" fontAlgn="base" hangingPunct="0">
      <a:spcBef>
        <a:spcPct val="0"/>
      </a:spcBef>
      <a:spcAft>
        <a:spcPct val="0"/>
      </a:spcAft>
      <a:defRPr sz="16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pitchFamily="18" charset="0"/>
        <a:ea typeface="+mn-ea"/>
        <a:cs typeface="+mn-cs"/>
      </a:defRPr>
    </a:lvl5pPr>
    <a:lvl6pPr marL="2286000" algn="l" defTabSz="914400" rtl="0" eaLnBrk="1" latinLnBrk="0" hangingPunct="1">
      <a:defRPr sz="1600" kern="1200">
        <a:solidFill>
          <a:schemeClr val="tx1"/>
        </a:solidFill>
        <a:latin typeface="Times" pitchFamily="18" charset="0"/>
        <a:ea typeface="+mn-ea"/>
        <a:cs typeface="+mn-cs"/>
      </a:defRPr>
    </a:lvl6pPr>
    <a:lvl7pPr marL="2743200" algn="l" defTabSz="914400" rtl="0" eaLnBrk="1" latinLnBrk="0" hangingPunct="1">
      <a:defRPr sz="1600" kern="1200">
        <a:solidFill>
          <a:schemeClr val="tx1"/>
        </a:solidFill>
        <a:latin typeface="Times" pitchFamily="18" charset="0"/>
        <a:ea typeface="+mn-ea"/>
        <a:cs typeface="+mn-cs"/>
      </a:defRPr>
    </a:lvl7pPr>
    <a:lvl8pPr marL="3200400" algn="l" defTabSz="914400" rtl="0" eaLnBrk="1" latinLnBrk="0" hangingPunct="1">
      <a:defRPr sz="1600" kern="1200">
        <a:solidFill>
          <a:schemeClr val="tx1"/>
        </a:solidFill>
        <a:latin typeface="Times" pitchFamily="18" charset="0"/>
        <a:ea typeface="+mn-ea"/>
        <a:cs typeface="+mn-cs"/>
      </a:defRPr>
    </a:lvl8pPr>
    <a:lvl9pPr marL="3657600" algn="l" defTabSz="914400" rtl="0" eaLnBrk="1" latinLnBrk="0" hangingPunct="1">
      <a:defRPr sz="16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userDrawn="1">
          <p15:clr>
            <a:srgbClr val="A4A3A4"/>
          </p15:clr>
        </p15:guide>
        <p15:guide id="2" pos="218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FF"/>
    <a:srgbClr val="0033CC"/>
    <a:srgbClr val="A20000"/>
    <a:srgbClr val="520000"/>
    <a:srgbClr val="FF9999"/>
    <a:srgbClr val="FFC9C9"/>
    <a:srgbClr val="7A0000"/>
    <a:srgbClr val="00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6395" autoAdjust="0"/>
  </p:normalViewPr>
  <p:slideViewPr>
    <p:cSldViewPr>
      <p:cViewPr varScale="1">
        <p:scale>
          <a:sx n="109" d="100"/>
          <a:sy n="109" d="100"/>
        </p:scale>
        <p:origin x="79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04" y="96"/>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4961619755834744E-2"/>
          <c:y val="5.996777057279605E-2"/>
          <c:w val="0.89706456998732986"/>
          <c:h val="0.74438493901497615"/>
        </c:manualLayout>
      </c:layout>
      <c:lineChart>
        <c:grouping val="standard"/>
        <c:varyColors val="0"/>
        <c:ser>
          <c:idx val="0"/>
          <c:order val="0"/>
          <c:tx>
            <c:strRef>
              <c:f>Sheet1!$B$1</c:f>
              <c:strCache>
                <c:ptCount val="1"/>
                <c:pt idx="0">
                  <c:v>World</c:v>
                </c:pt>
              </c:strCache>
            </c:strRef>
          </c:tx>
          <c:spPr>
            <a:ln w="38100">
              <a:solidFill>
                <a:srgbClr val="00B050"/>
              </a:solidFill>
            </a:ln>
          </c:spPr>
          <c:marker>
            <c:symbol val="none"/>
          </c:marker>
          <c:dPt>
            <c:idx val="33"/>
            <c:bubble3D val="0"/>
            <c:spPr>
              <a:ln w="38100">
                <a:solidFill>
                  <a:srgbClr val="00B050"/>
                </a:solidFill>
                <a:prstDash val="solid"/>
              </a:ln>
            </c:spPr>
            <c:extLst>
              <c:ext xmlns:c16="http://schemas.microsoft.com/office/drawing/2014/chart" uri="{C3380CC4-5D6E-409C-BE32-E72D297353CC}">
                <c16:uniqueId val="{00000001-C0F0-478C-8140-E89AD4FCC4FA}"/>
              </c:ext>
            </c:extLst>
          </c:dPt>
          <c:dPt>
            <c:idx val="34"/>
            <c:bubble3D val="0"/>
            <c:spPr>
              <a:ln w="38100">
                <a:solidFill>
                  <a:srgbClr val="00B050"/>
                </a:solidFill>
                <a:prstDash val="solid"/>
              </a:ln>
            </c:spPr>
            <c:extLst>
              <c:ext xmlns:c16="http://schemas.microsoft.com/office/drawing/2014/chart" uri="{C3380CC4-5D6E-409C-BE32-E72D297353CC}">
                <c16:uniqueId val="{00000003-C0F0-478C-8140-E89AD4FCC4FA}"/>
              </c:ext>
            </c:extLst>
          </c:dPt>
          <c:dPt>
            <c:idx val="35"/>
            <c:bubble3D val="0"/>
            <c:spPr>
              <a:ln w="38100">
                <a:solidFill>
                  <a:srgbClr val="00B050"/>
                </a:solidFill>
                <a:prstDash val="solid"/>
              </a:ln>
            </c:spPr>
            <c:extLst>
              <c:ext xmlns:c16="http://schemas.microsoft.com/office/drawing/2014/chart" uri="{C3380CC4-5D6E-409C-BE32-E72D297353CC}">
                <c16:uniqueId val="{00000005-C0F0-478C-8140-E89AD4FCC4FA}"/>
              </c:ext>
            </c:extLst>
          </c:dPt>
          <c:dPt>
            <c:idx val="36"/>
            <c:bubble3D val="0"/>
            <c:spPr>
              <a:ln w="38100">
                <a:solidFill>
                  <a:srgbClr val="00B050"/>
                </a:solidFill>
                <a:prstDash val="solid"/>
              </a:ln>
            </c:spPr>
            <c:extLst>
              <c:ext xmlns:c16="http://schemas.microsoft.com/office/drawing/2014/chart" uri="{C3380CC4-5D6E-409C-BE32-E72D297353CC}">
                <c16:uniqueId val="{00000007-C0F0-478C-8140-E89AD4FCC4FA}"/>
              </c:ext>
            </c:extLst>
          </c:dPt>
          <c:dPt>
            <c:idx val="37"/>
            <c:bubble3D val="0"/>
            <c:spPr>
              <a:ln w="38100">
                <a:solidFill>
                  <a:srgbClr val="00B050"/>
                </a:solidFill>
                <a:prstDash val="solid"/>
              </a:ln>
            </c:spPr>
            <c:extLst>
              <c:ext xmlns:c16="http://schemas.microsoft.com/office/drawing/2014/chart" uri="{C3380CC4-5D6E-409C-BE32-E72D297353CC}">
                <c16:uniqueId val="{00000009-C0F0-478C-8140-E89AD4FCC4FA}"/>
              </c:ext>
            </c:extLst>
          </c:dPt>
          <c:dPt>
            <c:idx val="38"/>
            <c:bubble3D val="0"/>
            <c:spPr>
              <a:ln w="38100">
                <a:solidFill>
                  <a:srgbClr val="00B050"/>
                </a:solidFill>
                <a:prstDash val="sysDash"/>
              </a:ln>
            </c:spPr>
            <c:extLst>
              <c:ext xmlns:c16="http://schemas.microsoft.com/office/drawing/2014/chart" uri="{C3380CC4-5D6E-409C-BE32-E72D297353CC}">
                <c16:uniqueId val="{0000000B-C0F0-478C-8140-E89AD4FCC4FA}"/>
              </c:ext>
            </c:extLst>
          </c:dPt>
          <c:dPt>
            <c:idx val="39"/>
            <c:bubble3D val="0"/>
            <c:spPr>
              <a:ln w="38100">
                <a:solidFill>
                  <a:srgbClr val="00B050"/>
                </a:solidFill>
                <a:prstDash val="sysDash"/>
              </a:ln>
            </c:spPr>
            <c:extLst>
              <c:ext xmlns:c16="http://schemas.microsoft.com/office/drawing/2014/chart" uri="{C3380CC4-5D6E-409C-BE32-E72D297353CC}">
                <c16:uniqueId val="{0000000D-C0F0-478C-8140-E89AD4FCC4FA}"/>
              </c:ext>
            </c:extLst>
          </c:dPt>
          <c:dPt>
            <c:idx val="40"/>
            <c:bubble3D val="0"/>
            <c:spPr>
              <a:ln w="38100">
                <a:solidFill>
                  <a:srgbClr val="00B050"/>
                </a:solidFill>
                <a:prstDash val="sysDash"/>
              </a:ln>
            </c:spPr>
            <c:extLst>
              <c:ext xmlns:c16="http://schemas.microsoft.com/office/drawing/2014/chart" uri="{C3380CC4-5D6E-409C-BE32-E72D297353CC}">
                <c16:uniqueId val="{0000000F-C0F0-478C-8140-E89AD4FCC4FA}"/>
              </c:ext>
            </c:extLst>
          </c:dPt>
          <c:dPt>
            <c:idx val="41"/>
            <c:bubble3D val="0"/>
            <c:spPr>
              <a:ln w="38100">
                <a:solidFill>
                  <a:srgbClr val="00B050"/>
                </a:solidFill>
                <a:prstDash val="sysDash"/>
              </a:ln>
            </c:spPr>
            <c:extLst>
              <c:ext xmlns:c16="http://schemas.microsoft.com/office/drawing/2014/chart" uri="{C3380CC4-5D6E-409C-BE32-E72D297353CC}">
                <c16:uniqueId val="{00000011-C0F0-478C-8140-E89AD4FCC4FA}"/>
              </c:ext>
            </c:extLst>
          </c:dPt>
          <c:dPt>
            <c:idx val="42"/>
            <c:bubble3D val="0"/>
            <c:spPr>
              <a:ln w="38100">
                <a:solidFill>
                  <a:srgbClr val="00B050"/>
                </a:solidFill>
                <a:prstDash val="sysDash"/>
              </a:ln>
            </c:spPr>
            <c:extLst>
              <c:ext xmlns:c16="http://schemas.microsoft.com/office/drawing/2014/chart" uri="{C3380CC4-5D6E-409C-BE32-E72D297353CC}">
                <c16:uniqueId val="{00000013-C0F0-478C-8140-E89AD4FCC4FA}"/>
              </c:ext>
            </c:extLst>
          </c:dPt>
          <c:cat>
            <c:numRef>
              <c:f>Sheet1!$A$2:$A$45</c:f>
              <c:numCache>
                <c:formatCode>General</c:formatCode>
                <c:ptCount val="4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numCache>
            </c:numRef>
          </c:cat>
          <c:val>
            <c:numRef>
              <c:f>Sheet1!$B$2:$B$45</c:f>
              <c:numCache>
                <c:formatCode>General</c:formatCode>
                <c:ptCount val="44"/>
                <c:pt idx="0">
                  <c:v>2.0750000000000002</c:v>
                </c:pt>
                <c:pt idx="1">
                  <c:v>1.921</c:v>
                </c:pt>
                <c:pt idx="2">
                  <c:v>0.55200000000000005</c:v>
                </c:pt>
                <c:pt idx="3">
                  <c:v>2.8170000000000002</c:v>
                </c:pt>
                <c:pt idx="4">
                  <c:v>4.58</c:v>
                </c:pt>
                <c:pt idx="5">
                  <c:v>3.65</c:v>
                </c:pt>
                <c:pt idx="6">
                  <c:v>3.6840000000000002</c:v>
                </c:pt>
                <c:pt idx="7">
                  <c:v>3.9540000000000002</c:v>
                </c:pt>
                <c:pt idx="8">
                  <c:v>4.6580000000000004</c:v>
                </c:pt>
                <c:pt idx="9">
                  <c:v>3.7989999999999999</c:v>
                </c:pt>
                <c:pt idx="10">
                  <c:v>3.4620000000000002</c:v>
                </c:pt>
                <c:pt idx="11">
                  <c:v>2.6150000000000002</c:v>
                </c:pt>
                <c:pt idx="12">
                  <c:v>2.2679999999999998</c:v>
                </c:pt>
                <c:pt idx="13">
                  <c:v>2.0779999999999998</c:v>
                </c:pt>
                <c:pt idx="14">
                  <c:v>3.266</c:v>
                </c:pt>
                <c:pt idx="15">
                  <c:v>3.3359999999999999</c:v>
                </c:pt>
                <c:pt idx="16">
                  <c:v>3.9279999999999999</c:v>
                </c:pt>
                <c:pt idx="17">
                  <c:v>4.0010000000000003</c:v>
                </c:pt>
                <c:pt idx="18">
                  <c:v>2.5659999999999998</c:v>
                </c:pt>
                <c:pt idx="19">
                  <c:v>3.5649999999999999</c:v>
                </c:pt>
                <c:pt idx="20">
                  <c:v>4.8230000000000004</c:v>
                </c:pt>
                <c:pt idx="21">
                  <c:v>2.4620000000000002</c:v>
                </c:pt>
                <c:pt idx="22">
                  <c:v>2.9950000000000001</c:v>
                </c:pt>
                <c:pt idx="23">
                  <c:v>4.274</c:v>
                </c:pt>
                <c:pt idx="24">
                  <c:v>5.3780000000000001</c:v>
                </c:pt>
                <c:pt idx="25">
                  <c:v>4.8639999999999999</c:v>
                </c:pt>
                <c:pt idx="26">
                  <c:v>5.4329999999999998</c:v>
                </c:pt>
                <c:pt idx="27">
                  <c:v>5.5579999999999998</c:v>
                </c:pt>
                <c:pt idx="28">
                  <c:v>3.0049999999999999</c:v>
                </c:pt>
                <c:pt idx="29">
                  <c:v>-0.15</c:v>
                </c:pt>
                <c:pt idx="30">
                  <c:v>5.3849999999999998</c:v>
                </c:pt>
                <c:pt idx="31">
                  <c:v>4.2729999999999997</c:v>
                </c:pt>
                <c:pt idx="32">
                  <c:v>3.516</c:v>
                </c:pt>
                <c:pt idx="33">
                  <c:v>3.472</c:v>
                </c:pt>
                <c:pt idx="34">
                  <c:v>3.5790000000000002</c:v>
                </c:pt>
                <c:pt idx="35">
                  <c:v>3.4529999999999998</c:v>
                </c:pt>
                <c:pt idx="36">
                  <c:v>3.234</c:v>
                </c:pt>
                <c:pt idx="37">
                  <c:v>3.7610000000000001</c:v>
                </c:pt>
                <c:pt idx="38">
                  <c:v>3.9390000000000001</c:v>
                </c:pt>
                <c:pt idx="39">
                  <c:v>3.9430000000000001</c:v>
                </c:pt>
                <c:pt idx="40">
                  <c:v>3.7639999999999998</c:v>
                </c:pt>
                <c:pt idx="41">
                  <c:v>3.75</c:v>
                </c:pt>
                <c:pt idx="42">
                  <c:v>3.7010000000000001</c:v>
                </c:pt>
                <c:pt idx="43">
                  <c:v>3.7050000000000001</c:v>
                </c:pt>
              </c:numCache>
            </c:numRef>
          </c:val>
          <c:smooth val="0"/>
          <c:extLst>
            <c:ext xmlns:c16="http://schemas.microsoft.com/office/drawing/2014/chart" uri="{C3380CC4-5D6E-409C-BE32-E72D297353CC}">
              <c16:uniqueId val="{00000014-C0F0-478C-8140-E89AD4FCC4FA}"/>
            </c:ext>
          </c:extLst>
        </c:ser>
        <c:ser>
          <c:idx val="1"/>
          <c:order val="1"/>
          <c:tx>
            <c:strRef>
              <c:f>Sheet1!$C$1</c:f>
              <c:strCache>
                <c:ptCount val="1"/>
                <c:pt idx="0">
                  <c:v>Advanced Economies</c:v>
                </c:pt>
              </c:strCache>
            </c:strRef>
          </c:tx>
          <c:spPr>
            <a:ln w="38100">
              <a:solidFill>
                <a:srgbClr val="0000FF"/>
              </a:solidFill>
            </a:ln>
          </c:spPr>
          <c:marker>
            <c:symbol val="none"/>
          </c:marker>
          <c:dPt>
            <c:idx val="33"/>
            <c:bubble3D val="0"/>
            <c:spPr>
              <a:ln w="38100">
                <a:solidFill>
                  <a:srgbClr val="0000FF"/>
                </a:solidFill>
                <a:prstDash val="solid"/>
              </a:ln>
            </c:spPr>
            <c:extLst>
              <c:ext xmlns:c16="http://schemas.microsoft.com/office/drawing/2014/chart" uri="{C3380CC4-5D6E-409C-BE32-E72D297353CC}">
                <c16:uniqueId val="{00000016-C0F0-478C-8140-E89AD4FCC4FA}"/>
              </c:ext>
            </c:extLst>
          </c:dPt>
          <c:dPt>
            <c:idx val="34"/>
            <c:bubble3D val="0"/>
            <c:spPr>
              <a:ln w="38100">
                <a:solidFill>
                  <a:srgbClr val="0000FF"/>
                </a:solidFill>
                <a:prstDash val="solid"/>
              </a:ln>
            </c:spPr>
            <c:extLst>
              <c:ext xmlns:c16="http://schemas.microsoft.com/office/drawing/2014/chart" uri="{C3380CC4-5D6E-409C-BE32-E72D297353CC}">
                <c16:uniqueId val="{00000018-C0F0-478C-8140-E89AD4FCC4FA}"/>
              </c:ext>
            </c:extLst>
          </c:dPt>
          <c:dPt>
            <c:idx val="35"/>
            <c:bubble3D val="0"/>
            <c:spPr>
              <a:ln w="38100" cmpd="sng">
                <a:solidFill>
                  <a:srgbClr val="0000FF"/>
                </a:solidFill>
                <a:prstDash val="solid"/>
              </a:ln>
            </c:spPr>
            <c:extLst>
              <c:ext xmlns:c16="http://schemas.microsoft.com/office/drawing/2014/chart" uri="{C3380CC4-5D6E-409C-BE32-E72D297353CC}">
                <c16:uniqueId val="{0000001A-C0F0-478C-8140-E89AD4FCC4FA}"/>
              </c:ext>
            </c:extLst>
          </c:dPt>
          <c:dPt>
            <c:idx val="36"/>
            <c:bubble3D val="0"/>
            <c:spPr>
              <a:ln w="38100">
                <a:solidFill>
                  <a:srgbClr val="0000FF"/>
                </a:solidFill>
                <a:prstDash val="solid"/>
              </a:ln>
            </c:spPr>
            <c:extLst>
              <c:ext xmlns:c16="http://schemas.microsoft.com/office/drawing/2014/chart" uri="{C3380CC4-5D6E-409C-BE32-E72D297353CC}">
                <c16:uniqueId val="{0000001C-C0F0-478C-8140-E89AD4FCC4FA}"/>
              </c:ext>
            </c:extLst>
          </c:dPt>
          <c:dPt>
            <c:idx val="37"/>
            <c:bubble3D val="0"/>
            <c:spPr>
              <a:ln w="38100">
                <a:solidFill>
                  <a:srgbClr val="0000FF"/>
                </a:solidFill>
                <a:prstDash val="solid"/>
              </a:ln>
            </c:spPr>
            <c:extLst>
              <c:ext xmlns:c16="http://schemas.microsoft.com/office/drawing/2014/chart" uri="{C3380CC4-5D6E-409C-BE32-E72D297353CC}">
                <c16:uniqueId val="{0000001E-C0F0-478C-8140-E89AD4FCC4FA}"/>
              </c:ext>
            </c:extLst>
          </c:dPt>
          <c:dPt>
            <c:idx val="38"/>
            <c:bubble3D val="0"/>
            <c:spPr>
              <a:ln w="38100">
                <a:solidFill>
                  <a:srgbClr val="0000FF"/>
                </a:solidFill>
                <a:prstDash val="sysDash"/>
              </a:ln>
            </c:spPr>
            <c:extLst>
              <c:ext xmlns:c16="http://schemas.microsoft.com/office/drawing/2014/chart" uri="{C3380CC4-5D6E-409C-BE32-E72D297353CC}">
                <c16:uniqueId val="{00000020-C0F0-478C-8140-E89AD4FCC4FA}"/>
              </c:ext>
            </c:extLst>
          </c:dPt>
          <c:dPt>
            <c:idx val="39"/>
            <c:bubble3D val="0"/>
            <c:spPr>
              <a:ln w="38100">
                <a:solidFill>
                  <a:srgbClr val="0000FF"/>
                </a:solidFill>
                <a:prstDash val="sysDash"/>
              </a:ln>
            </c:spPr>
            <c:extLst>
              <c:ext xmlns:c16="http://schemas.microsoft.com/office/drawing/2014/chart" uri="{C3380CC4-5D6E-409C-BE32-E72D297353CC}">
                <c16:uniqueId val="{00000022-C0F0-478C-8140-E89AD4FCC4FA}"/>
              </c:ext>
            </c:extLst>
          </c:dPt>
          <c:dPt>
            <c:idx val="40"/>
            <c:bubble3D val="0"/>
            <c:spPr>
              <a:ln w="38100">
                <a:solidFill>
                  <a:srgbClr val="0000FF"/>
                </a:solidFill>
                <a:prstDash val="sysDash"/>
              </a:ln>
            </c:spPr>
            <c:extLst>
              <c:ext xmlns:c16="http://schemas.microsoft.com/office/drawing/2014/chart" uri="{C3380CC4-5D6E-409C-BE32-E72D297353CC}">
                <c16:uniqueId val="{00000024-C0F0-478C-8140-E89AD4FCC4FA}"/>
              </c:ext>
            </c:extLst>
          </c:dPt>
          <c:dPt>
            <c:idx val="41"/>
            <c:bubble3D val="0"/>
            <c:spPr>
              <a:ln w="38100">
                <a:solidFill>
                  <a:srgbClr val="0000FF"/>
                </a:solidFill>
                <a:prstDash val="sysDash"/>
              </a:ln>
            </c:spPr>
            <c:extLst>
              <c:ext xmlns:c16="http://schemas.microsoft.com/office/drawing/2014/chart" uri="{C3380CC4-5D6E-409C-BE32-E72D297353CC}">
                <c16:uniqueId val="{00000026-C0F0-478C-8140-E89AD4FCC4FA}"/>
              </c:ext>
            </c:extLst>
          </c:dPt>
          <c:dPt>
            <c:idx val="42"/>
            <c:bubble3D val="0"/>
            <c:spPr>
              <a:ln w="38100">
                <a:solidFill>
                  <a:srgbClr val="0000FF"/>
                </a:solidFill>
                <a:prstDash val="sysDash"/>
              </a:ln>
            </c:spPr>
            <c:extLst>
              <c:ext xmlns:c16="http://schemas.microsoft.com/office/drawing/2014/chart" uri="{C3380CC4-5D6E-409C-BE32-E72D297353CC}">
                <c16:uniqueId val="{00000028-C0F0-478C-8140-E89AD4FCC4FA}"/>
              </c:ext>
            </c:extLst>
          </c:dPt>
          <c:cat>
            <c:numRef>
              <c:f>Sheet1!$A$2:$A$45</c:f>
              <c:numCache>
                <c:formatCode>General</c:formatCode>
                <c:ptCount val="4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numCache>
            </c:numRef>
          </c:cat>
          <c:val>
            <c:numRef>
              <c:f>Sheet1!$C$2:$C$45</c:f>
              <c:numCache>
                <c:formatCode>General</c:formatCode>
                <c:ptCount val="44"/>
                <c:pt idx="0">
                  <c:v>1.343</c:v>
                </c:pt>
                <c:pt idx="1">
                  <c:v>2.0339999999999998</c:v>
                </c:pt>
                <c:pt idx="2">
                  <c:v>0.20399999999999999</c:v>
                </c:pt>
                <c:pt idx="3">
                  <c:v>3.2210000000000001</c:v>
                </c:pt>
                <c:pt idx="4">
                  <c:v>4.8840000000000003</c:v>
                </c:pt>
                <c:pt idx="5">
                  <c:v>3.7480000000000002</c:v>
                </c:pt>
                <c:pt idx="6">
                  <c:v>3.3210000000000002</c:v>
                </c:pt>
                <c:pt idx="7">
                  <c:v>3.8109999999999999</c:v>
                </c:pt>
                <c:pt idx="8">
                  <c:v>4.8109999999999999</c:v>
                </c:pt>
                <c:pt idx="9">
                  <c:v>3.9750000000000001</c:v>
                </c:pt>
                <c:pt idx="10">
                  <c:v>3.08</c:v>
                </c:pt>
                <c:pt idx="11">
                  <c:v>1.5980000000000001</c:v>
                </c:pt>
                <c:pt idx="12">
                  <c:v>2.242</c:v>
                </c:pt>
                <c:pt idx="13">
                  <c:v>1.3380000000000001</c:v>
                </c:pt>
                <c:pt idx="14">
                  <c:v>3.387</c:v>
                </c:pt>
                <c:pt idx="15">
                  <c:v>2.923</c:v>
                </c:pt>
                <c:pt idx="16">
                  <c:v>3.0619999999999998</c:v>
                </c:pt>
                <c:pt idx="17">
                  <c:v>3.504</c:v>
                </c:pt>
                <c:pt idx="18">
                  <c:v>2.7770000000000001</c:v>
                </c:pt>
                <c:pt idx="19">
                  <c:v>3.5990000000000002</c:v>
                </c:pt>
                <c:pt idx="20">
                  <c:v>4.1059999999999999</c:v>
                </c:pt>
                <c:pt idx="21">
                  <c:v>1.552</c:v>
                </c:pt>
                <c:pt idx="22">
                  <c:v>1.7330000000000001</c:v>
                </c:pt>
                <c:pt idx="23">
                  <c:v>2.0379999999999998</c:v>
                </c:pt>
                <c:pt idx="24">
                  <c:v>3.2130000000000001</c:v>
                </c:pt>
                <c:pt idx="25">
                  <c:v>2.7749999999999999</c:v>
                </c:pt>
                <c:pt idx="26">
                  <c:v>3.0089999999999999</c:v>
                </c:pt>
                <c:pt idx="27">
                  <c:v>2.677</c:v>
                </c:pt>
                <c:pt idx="28">
                  <c:v>0.14299999999999999</c:v>
                </c:pt>
                <c:pt idx="29">
                  <c:v>-3.395</c:v>
                </c:pt>
                <c:pt idx="30">
                  <c:v>3.0449999999999999</c:v>
                </c:pt>
                <c:pt idx="31">
                  <c:v>1.7370000000000001</c:v>
                </c:pt>
                <c:pt idx="32">
                  <c:v>1.2</c:v>
                </c:pt>
                <c:pt idx="33">
                  <c:v>1.3380000000000001</c:v>
                </c:pt>
                <c:pt idx="34">
                  <c:v>2.093</c:v>
                </c:pt>
                <c:pt idx="35">
                  <c:v>2.302</c:v>
                </c:pt>
                <c:pt idx="36">
                  <c:v>1.67</c:v>
                </c:pt>
                <c:pt idx="37">
                  <c:v>2.3359999999999999</c:v>
                </c:pt>
                <c:pt idx="38">
                  <c:v>2.48</c:v>
                </c:pt>
                <c:pt idx="39">
                  <c:v>2.2189999999999999</c:v>
                </c:pt>
                <c:pt idx="40">
                  <c:v>1.7390000000000001</c:v>
                </c:pt>
                <c:pt idx="41">
                  <c:v>1.667</c:v>
                </c:pt>
                <c:pt idx="42">
                  <c:v>1.544</c:v>
                </c:pt>
                <c:pt idx="43">
                  <c:v>1.502</c:v>
                </c:pt>
              </c:numCache>
            </c:numRef>
          </c:val>
          <c:smooth val="0"/>
          <c:extLst>
            <c:ext xmlns:c16="http://schemas.microsoft.com/office/drawing/2014/chart" uri="{C3380CC4-5D6E-409C-BE32-E72D297353CC}">
              <c16:uniqueId val="{00000029-C0F0-478C-8140-E89AD4FCC4FA}"/>
            </c:ext>
          </c:extLst>
        </c:ser>
        <c:ser>
          <c:idx val="2"/>
          <c:order val="2"/>
          <c:tx>
            <c:strRef>
              <c:f>Sheet1!$D$1</c:f>
              <c:strCache>
                <c:ptCount val="1"/>
                <c:pt idx="0">
                  <c:v>Emerging Market and Developing Economies</c:v>
                </c:pt>
              </c:strCache>
            </c:strRef>
          </c:tx>
          <c:spPr>
            <a:ln w="38100" cmpd="sng">
              <a:solidFill>
                <a:srgbClr val="C00000"/>
              </a:solidFill>
            </a:ln>
          </c:spPr>
          <c:marker>
            <c:symbol val="none"/>
          </c:marker>
          <c:dPt>
            <c:idx val="32"/>
            <c:bubble3D val="0"/>
            <c:spPr>
              <a:ln w="38100" cmpd="sng">
                <a:solidFill>
                  <a:srgbClr val="C00000"/>
                </a:solidFill>
                <a:prstDash val="solid"/>
              </a:ln>
            </c:spPr>
            <c:extLst>
              <c:ext xmlns:c16="http://schemas.microsoft.com/office/drawing/2014/chart" uri="{C3380CC4-5D6E-409C-BE32-E72D297353CC}">
                <c16:uniqueId val="{0000002B-C0F0-478C-8140-E89AD4FCC4FA}"/>
              </c:ext>
            </c:extLst>
          </c:dPt>
          <c:dPt>
            <c:idx val="33"/>
            <c:bubble3D val="0"/>
            <c:spPr>
              <a:ln w="38100" cmpd="sng">
                <a:solidFill>
                  <a:srgbClr val="C00000"/>
                </a:solidFill>
                <a:prstDash val="solid"/>
              </a:ln>
            </c:spPr>
            <c:extLst>
              <c:ext xmlns:c16="http://schemas.microsoft.com/office/drawing/2014/chart" uri="{C3380CC4-5D6E-409C-BE32-E72D297353CC}">
                <c16:uniqueId val="{0000002D-C0F0-478C-8140-E89AD4FCC4FA}"/>
              </c:ext>
            </c:extLst>
          </c:dPt>
          <c:dPt>
            <c:idx val="34"/>
            <c:bubble3D val="0"/>
            <c:spPr>
              <a:ln w="38100" cmpd="sng">
                <a:solidFill>
                  <a:srgbClr val="C00000"/>
                </a:solidFill>
                <a:prstDash val="solid"/>
              </a:ln>
            </c:spPr>
            <c:extLst>
              <c:ext xmlns:c16="http://schemas.microsoft.com/office/drawing/2014/chart" uri="{C3380CC4-5D6E-409C-BE32-E72D297353CC}">
                <c16:uniqueId val="{0000002F-C0F0-478C-8140-E89AD4FCC4FA}"/>
              </c:ext>
            </c:extLst>
          </c:dPt>
          <c:dPt>
            <c:idx val="35"/>
            <c:bubble3D val="0"/>
            <c:spPr>
              <a:ln w="38100" cmpd="sng">
                <a:solidFill>
                  <a:srgbClr val="C00000"/>
                </a:solidFill>
                <a:prstDash val="solid"/>
              </a:ln>
            </c:spPr>
            <c:extLst>
              <c:ext xmlns:c16="http://schemas.microsoft.com/office/drawing/2014/chart" uri="{C3380CC4-5D6E-409C-BE32-E72D297353CC}">
                <c16:uniqueId val="{00000031-C0F0-478C-8140-E89AD4FCC4FA}"/>
              </c:ext>
            </c:extLst>
          </c:dPt>
          <c:dPt>
            <c:idx val="36"/>
            <c:bubble3D val="0"/>
            <c:spPr>
              <a:ln w="38100" cmpd="sng">
                <a:solidFill>
                  <a:srgbClr val="C00000"/>
                </a:solidFill>
                <a:prstDash val="solid"/>
              </a:ln>
            </c:spPr>
            <c:extLst>
              <c:ext xmlns:c16="http://schemas.microsoft.com/office/drawing/2014/chart" uri="{C3380CC4-5D6E-409C-BE32-E72D297353CC}">
                <c16:uniqueId val="{00000033-C0F0-478C-8140-E89AD4FCC4FA}"/>
              </c:ext>
            </c:extLst>
          </c:dPt>
          <c:dPt>
            <c:idx val="37"/>
            <c:bubble3D val="0"/>
            <c:spPr>
              <a:ln w="38100" cmpd="sng">
                <a:solidFill>
                  <a:srgbClr val="C00000"/>
                </a:solidFill>
                <a:prstDash val="solid"/>
              </a:ln>
            </c:spPr>
            <c:extLst>
              <c:ext xmlns:c16="http://schemas.microsoft.com/office/drawing/2014/chart" uri="{C3380CC4-5D6E-409C-BE32-E72D297353CC}">
                <c16:uniqueId val="{00000035-C0F0-478C-8140-E89AD4FCC4FA}"/>
              </c:ext>
            </c:extLst>
          </c:dPt>
          <c:dPt>
            <c:idx val="38"/>
            <c:bubble3D val="0"/>
            <c:spPr>
              <a:ln w="38100" cmpd="sng">
                <a:solidFill>
                  <a:srgbClr val="C00000"/>
                </a:solidFill>
                <a:prstDash val="sysDash"/>
              </a:ln>
            </c:spPr>
            <c:extLst>
              <c:ext xmlns:c16="http://schemas.microsoft.com/office/drawing/2014/chart" uri="{C3380CC4-5D6E-409C-BE32-E72D297353CC}">
                <c16:uniqueId val="{00000037-C0F0-478C-8140-E89AD4FCC4FA}"/>
              </c:ext>
            </c:extLst>
          </c:dPt>
          <c:dPt>
            <c:idx val="39"/>
            <c:bubble3D val="0"/>
            <c:spPr>
              <a:ln w="38100" cmpd="sng">
                <a:solidFill>
                  <a:srgbClr val="C00000"/>
                </a:solidFill>
                <a:prstDash val="sysDash"/>
              </a:ln>
            </c:spPr>
            <c:extLst>
              <c:ext xmlns:c16="http://schemas.microsoft.com/office/drawing/2014/chart" uri="{C3380CC4-5D6E-409C-BE32-E72D297353CC}">
                <c16:uniqueId val="{00000039-C0F0-478C-8140-E89AD4FCC4FA}"/>
              </c:ext>
            </c:extLst>
          </c:dPt>
          <c:dPt>
            <c:idx val="40"/>
            <c:bubble3D val="0"/>
            <c:spPr>
              <a:ln w="38100" cmpd="sng">
                <a:solidFill>
                  <a:srgbClr val="C00000"/>
                </a:solidFill>
                <a:prstDash val="sysDash"/>
              </a:ln>
            </c:spPr>
            <c:extLst>
              <c:ext xmlns:c16="http://schemas.microsoft.com/office/drawing/2014/chart" uri="{C3380CC4-5D6E-409C-BE32-E72D297353CC}">
                <c16:uniqueId val="{0000003B-C0F0-478C-8140-E89AD4FCC4FA}"/>
              </c:ext>
            </c:extLst>
          </c:dPt>
          <c:dPt>
            <c:idx val="41"/>
            <c:bubble3D val="0"/>
            <c:spPr>
              <a:ln w="38100" cmpd="sng">
                <a:solidFill>
                  <a:srgbClr val="C00000"/>
                </a:solidFill>
                <a:prstDash val="sysDash"/>
              </a:ln>
            </c:spPr>
            <c:extLst>
              <c:ext xmlns:c16="http://schemas.microsoft.com/office/drawing/2014/chart" uri="{C3380CC4-5D6E-409C-BE32-E72D297353CC}">
                <c16:uniqueId val="{0000003D-C0F0-478C-8140-E89AD4FCC4FA}"/>
              </c:ext>
            </c:extLst>
          </c:dPt>
          <c:dPt>
            <c:idx val="42"/>
            <c:bubble3D val="0"/>
            <c:spPr>
              <a:ln w="38100" cmpd="sng">
                <a:solidFill>
                  <a:srgbClr val="C00000"/>
                </a:solidFill>
                <a:prstDash val="sysDash"/>
              </a:ln>
            </c:spPr>
            <c:extLst>
              <c:ext xmlns:c16="http://schemas.microsoft.com/office/drawing/2014/chart" uri="{C3380CC4-5D6E-409C-BE32-E72D297353CC}">
                <c16:uniqueId val="{0000003F-C0F0-478C-8140-E89AD4FCC4FA}"/>
              </c:ext>
            </c:extLst>
          </c:dPt>
          <c:cat>
            <c:numRef>
              <c:f>Sheet1!$A$2:$A$45</c:f>
              <c:numCache>
                <c:formatCode>General</c:formatCode>
                <c:ptCount val="44"/>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pt idx="42">
                  <c:v>2022</c:v>
                </c:pt>
                <c:pt idx="43">
                  <c:v>2023</c:v>
                </c:pt>
              </c:numCache>
            </c:numRef>
          </c:cat>
          <c:val>
            <c:numRef>
              <c:f>Sheet1!$D$2:$D$45</c:f>
              <c:numCache>
                <c:formatCode>General</c:formatCode>
                <c:ptCount val="44"/>
                <c:pt idx="0">
                  <c:v>3.3109999999999999</c:v>
                </c:pt>
                <c:pt idx="1">
                  <c:v>1.7270000000000001</c:v>
                </c:pt>
                <c:pt idx="2">
                  <c:v>1.155</c:v>
                </c:pt>
                <c:pt idx="3">
                  <c:v>2.105</c:v>
                </c:pt>
                <c:pt idx="4">
                  <c:v>4.04</c:v>
                </c:pt>
                <c:pt idx="5">
                  <c:v>3.4740000000000002</c:v>
                </c:pt>
                <c:pt idx="6">
                  <c:v>4.3289999999999997</c:v>
                </c:pt>
                <c:pt idx="7">
                  <c:v>4.2089999999999996</c:v>
                </c:pt>
                <c:pt idx="8">
                  <c:v>4.383</c:v>
                </c:pt>
                <c:pt idx="9">
                  <c:v>3.4820000000000002</c:v>
                </c:pt>
                <c:pt idx="10">
                  <c:v>4.1440000000000001</c:v>
                </c:pt>
                <c:pt idx="11">
                  <c:v>4.3499999999999996</c:v>
                </c:pt>
                <c:pt idx="12">
                  <c:v>2.3050000000000002</c:v>
                </c:pt>
                <c:pt idx="13">
                  <c:v>3.089</c:v>
                </c:pt>
                <c:pt idx="14">
                  <c:v>3.0990000000000002</c:v>
                </c:pt>
                <c:pt idx="15">
                  <c:v>3.9020000000000001</c:v>
                </c:pt>
                <c:pt idx="16">
                  <c:v>5.1050000000000004</c:v>
                </c:pt>
                <c:pt idx="17">
                  <c:v>4.6689999999999996</c:v>
                </c:pt>
                <c:pt idx="18">
                  <c:v>2.2829999999999999</c:v>
                </c:pt>
                <c:pt idx="19">
                  <c:v>3.5190000000000001</c:v>
                </c:pt>
                <c:pt idx="20">
                  <c:v>5.7720000000000002</c:v>
                </c:pt>
                <c:pt idx="21">
                  <c:v>3.6429999999999998</c:v>
                </c:pt>
                <c:pt idx="22">
                  <c:v>4.5890000000000004</c:v>
                </c:pt>
                <c:pt idx="23">
                  <c:v>6.976</c:v>
                </c:pt>
                <c:pt idx="24">
                  <c:v>7.8860000000000001</c:v>
                </c:pt>
                <c:pt idx="25">
                  <c:v>7.1840000000000002</c:v>
                </c:pt>
                <c:pt idx="26">
                  <c:v>8.0030000000000001</c:v>
                </c:pt>
                <c:pt idx="27">
                  <c:v>8.4540000000000006</c:v>
                </c:pt>
                <c:pt idx="28">
                  <c:v>5.7320000000000002</c:v>
                </c:pt>
                <c:pt idx="29">
                  <c:v>2.766</c:v>
                </c:pt>
                <c:pt idx="30">
                  <c:v>7.4029999999999996</c:v>
                </c:pt>
                <c:pt idx="31">
                  <c:v>6.3760000000000003</c:v>
                </c:pt>
                <c:pt idx="32">
                  <c:v>5.3639999999999999</c:v>
                </c:pt>
                <c:pt idx="33">
                  <c:v>5.1139999999999999</c:v>
                </c:pt>
                <c:pt idx="34">
                  <c:v>4.6959999999999997</c:v>
                </c:pt>
                <c:pt idx="35">
                  <c:v>4.3029999999999999</c:v>
                </c:pt>
                <c:pt idx="36">
                  <c:v>4.359</c:v>
                </c:pt>
                <c:pt idx="37">
                  <c:v>4.7640000000000002</c:v>
                </c:pt>
                <c:pt idx="38">
                  <c:v>4.9420000000000002</c:v>
                </c:pt>
                <c:pt idx="39">
                  <c:v>5.0970000000000004</c:v>
                </c:pt>
                <c:pt idx="40">
                  <c:v>5.077</c:v>
                </c:pt>
                <c:pt idx="41">
                  <c:v>5.0570000000000004</c:v>
                </c:pt>
                <c:pt idx="42">
                  <c:v>5.01</c:v>
                </c:pt>
                <c:pt idx="43">
                  <c:v>4.9980000000000002</c:v>
                </c:pt>
              </c:numCache>
            </c:numRef>
          </c:val>
          <c:smooth val="0"/>
          <c:extLst>
            <c:ext xmlns:c16="http://schemas.microsoft.com/office/drawing/2014/chart" uri="{C3380CC4-5D6E-409C-BE32-E72D297353CC}">
              <c16:uniqueId val="{00000040-C0F0-478C-8140-E89AD4FCC4FA}"/>
            </c:ext>
          </c:extLst>
        </c:ser>
        <c:dLbls>
          <c:showLegendKey val="0"/>
          <c:showVal val="0"/>
          <c:showCatName val="0"/>
          <c:showSerName val="0"/>
          <c:showPercent val="0"/>
          <c:showBubbleSize val="0"/>
        </c:dLbls>
        <c:smooth val="0"/>
        <c:axId val="98793728"/>
        <c:axId val="98803712"/>
      </c:lineChart>
      <c:catAx>
        <c:axId val="98793728"/>
        <c:scaling>
          <c:orientation val="minMax"/>
        </c:scaling>
        <c:delete val="0"/>
        <c:axPos val="b"/>
        <c:numFmt formatCode="General" sourceLinked="1"/>
        <c:majorTickMark val="out"/>
        <c:minorTickMark val="out"/>
        <c:tickLblPos val="low"/>
        <c:spPr>
          <a:ln w="12700">
            <a:solidFill>
              <a:schemeClr val="tx1"/>
            </a:solidFill>
          </a:ln>
        </c:spPr>
        <c:txPr>
          <a:bodyPr/>
          <a:lstStyle/>
          <a:p>
            <a:pPr>
              <a:defRPr sz="1600" b="1"/>
            </a:pPr>
            <a:endParaRPr lang="en-US"/>
          </a:p>
        </c:txPr>
        <c:crossAx val="98803712"/>
        <c:crosses val="autoZero"/>
        <c:auto val="1"/>
        <c:lblAlgn val="ctr"/>
        <c:lblOffset val="100"/>
        <c:tickLblSkip val="1"/>
        <c:noMultiLvlLbl val="0"/>
      </c:catAx>
      <c:valAx>
        <c:axId val="98803712"/>
        <c:scaling>
          <c:orientation val="minMax"/>
        </c:scaling>
        <c:delete val="0"/>
        <c:axPos val="l"/>
        <c:majorGridlines>
          <c:spPr>
            <a:ln w="12700">
              <a:solidFill>
                <a:schemeClr val="tx1"/>
              </a:solidFill>
            </a:ln>
          </c:spPr>
        </c:majorGridlines>
        <c:title>
          <c:tx>
            <c:rich>
              <a:bodyPr rot="-5400000" vert="horz"/>
              <a:lstStyle/>
              <a:p>
                <a:pPr>
                  <a:defRPr/>
                </a:pPr>
                <a:r>
                  <a:rPr lang="en-US" dirty="0"/>
                  <a:t>Percent</a:t>
                </a:r>
                <a:r>
                  <a:rPr lang="en-US" baseline="0" dirty="0"/>
                  <a:t> Change</a:t>
                </a:r>
                <a:endParaRPr lang="en-US" dirty="0"/>
              </a:p>
            </c:rich>
          </c:tx>
          <c:layout/>
          <c:overlay val="0"/>
        </c:title>
        <c:numFmt formatCode="General" sourceLinked="1"/>
        <c:majorTickMark val="out"/>
        <c:minorTickMark val="out"/>
        <c:tickLblPos val="nextTo"/>
        <c:spPr>
          <a:ln w="12700">
            <a:solidFill>
              <a:schemeClr val="tx1"/>
            </a:solidFill>
          </a:ln>
        </c:spPr>
        <c:txPr>
          <a:bodyPr/>
          <a:lstStyle/>
          <a:p>
            <a:pPr>
              <a:defRPr b="1"/>
            </a:pPr>
            <a:endParaRPr lang="en-US"/>
          </a:p>
        </c:txPr>
        <c:crossAx val="98793728"/>
        <c:crosses val="autoZero"/>
        <c:crossBetween val="between"/>
      </c:valAx>
      <c:spPr>
        <a:noFill/>
        <a:ln w="12700">
          <a:solidFill>
            <a:schemeClr val="tx1"/>
          </a:solidFill>
        </a:ln>
      </c:spPr>
    </c:plotArea>
    <c:legend>
      <c:legendPos val="b"/>
      <c:layout>
        <c:manualLayout>
          <c:xMode val="edge"/>
          <c:yMode val="edge"/>
          <c:x val="0"/>
          <c:y val="0.93990211264575529"/>
          <c:w val="1"/>
          <c:h val="4.9168925605610772E-2"/>
        </c:manualLayout>
      </c:layout>
      <c:overlay val="0"/>
      <c:txPr>
        <a:bodyPr/>
        <a:lstStyle/>
        <a:p>
          <a:pPr>
            <a:defRPr sz="14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Net Export Sales</c:v>
                </c:pt>
              </c:strCache>
            </c:strRef>
          </c:tx>
          <c:spPr>
            <a:ln w="22225">
              <a:solidFill>
                <a:srgbClr val="000099"/>
              </a:solidFill>
            </a:ln>
          </c:spPr>
          <c:marker>
            <c:symbol val="none"/>
          </c:marker>
          <c:cat>
            <c:strRef>
              <c:f>Sheet1!$A$2:$A$179</c:f>
              <c:strCache>
                <c:ptCount val="178"/>
                <c:pt idx="3">
                  <c:v>1/4/2018</c:v>
                </c:pt>
                <c:pt idx="8">
                  <c:v>1/11/2018</c:v>
                </c:pt>
                <c:pt idx="12">
                  <c:v>1/18/2018</c:v>
                </c:pt>
                <c:pt idx="17">
                  <c:v>1/25/2018</c:v>
                </c:pt>
                <c:pt idx="22">
                  <c:v>2/1/2018</c:v>
                </c:pt>
                <c:pt idx="27">
                  <c:v>2/8/2018</c:v>
                </c:pt>
                <c:pt idx="32">
                  <c:v>2/15/2018</c:v>
                </c:pt>
                <c:pt idx="36">
                  <c:v>2/22/2018</c:v>
                </c:pt>
                <c:pt idx="41">
                  <c:v>3/1/2018</c:v>
                </c:pt>
                <c:pt idx="46">
                  <c:v>3/8/2018</c:v>
                </c:pt>
                <c:pt idx="51">
                  <c:v>3/15/2018</c:v>
                </c:pt>
                <c:pt idx="56">
                  <c:v>3/22/2018</c:v>
                </c:pt>
                <c:pt idx="61">
                  <c:v>3/29/2018</c:v>
                </c:pt>
                <c:pt idx="65">
                  <c:v>4/5/2018</c:v>
                </c:pt>
                <c:pt idx="70">
                  <c:v>4/12/2018</c:v>
                </c:pt>
                <c:pt idx="75">
                  <c:v>4/19/2018</c:v>
                </c:pt>
                <c:pt idx="80">
                  <c:v>4/26/2018</c:v>
                </c:pt>
                <c:pt idx="85">
                  <c:v>5/3/2018</c:v>
                </c:pt>
                <c:pt idx="90">
                  <c:v>5/10/2018</c:v>
                </c:pt>
                <c:pt idx="95">
                  <c:v>5/17/2018</c:v>
                </c:pt>
                <c:pt idx="100">
                  <c:v>5/24/2018</c:v>
                </c:pt>
                <c:pt idx="104">
                  <c:v>5/31/2018</c:v>
                </c:pt>
                <c:pt idx="109">
                  <c:v>6/7/2018</c:v>
                </c:pt>
                <c:pt idx="114">
                  <c:v>6/14/2018</c:v>
                </c:pt>
                <c:pt idx="119">
                  <c:v>6/21/2018</c:v>
                </c:pt>
                <c:pt idx="124">
                  <c:v>6/28/2018</c:v>
                </c:pt>
                <c:pt idx="128">
                  <c:v>7/5/2018</c:v>
                </c:pt>
                <c:pt idx="133">
                  <c:v>7/12/2018</c:v>
                </c:pt>
                <c:pt idx="138">
                  <c:v>7/19/2018</c:v>
                </c:pt>
                <c:pt idx="143">
                  <c:v>7/26/2018</c:v>
                </c:pt>
                <c:pt idx="148">
                  <c:v>8/2/2018</c:v>
                </c:pt>
                <c:pt idx="153">
                  <c:v>8/9/2018</c:v>
                </c:pt>
                <c:pt idx="158">
                  <c:v>8/16/2018</c:v>
                </c:pt>
                <c:pt idx="163">
                  <c:v>8/23/2018</c:v>
                </c:pt>
                <c:pt idx="168">
                  <c:v>8/30/2018</c:v>
                </c:pt>
                <c:pt idx="172">
                  <c:v>9/6/2018</c:v>
                </c:pt>
                <c:pt idx="177">
                  <c:v>9/13/2018</c:v>
                </c:pt>
              </c:strCache>
            </c:strRef>
          </c:cat>
          <c:val>
            <c:numRef>
              <c:f>Sheet1!$B$2:$B$179</c:f>
              <c:numCache>
                <c:formatCode>0.0</c:formatCode>
                <c:ptCount val="178"/>
                <c:pt idx="0">
                  <c:v>92.9</c:v>
                </c:pt>
                <c:pt idx="1">
                  <c:v>92.9</c:v>
                </c:pt>
                <c:pt idx="2">
                  <c:v>92.9</c:v>
                </c:pt>
                <c:pt idx="3">
                  <c:v>92.9</c:v>
                </c:pt>
                <c:pt idx="4">
                  <c:v>104.6</c:v>
                </c:pt>
                <c:pt idx="5">
                  <c:v>104.6</c:v>
                </c:pt>
                <c:pt idx="6">
                  <c:v>104.6</c:v>
                </c:pt>
                <c:pt idx="7">
                  <c:v>104.6</c:v>
                </c:pt>
                <c:pt idx="8">
                  <c:v>104.6</c:v>
                </c:pt>
                <c:pt idx="9">
                  <c:v>107.8</c:v>
                </c:pt>
                <c:pt idx="10">
                  <c:v>107.8</c:v>
                </c:pt>
                <c:pt idx="11">
                  <c:v>107.8</c:v>
                </c:pt>
                <c:pt idx="12">
                  <c:v>107.8</c:v>
                </c:pt>
                <c:pt idx="13">
                  <c:v>30.7</c:v>
                </c:pt>
                <c:pt idx="14">
                  <c:v>30.7</c:v>
                </c:pt>
                <c:pt idx="15">
                  <c:v>30.7</c:v>
                </c:pt>
                <c:pt idx="16">
                  <c:v>30.7</c:v>
                </c:pt>
                <c:pt idx="17">
                  <c:v>30.7</c:v>
                </c:pt>
                <c:pt idx="18">
                  <c:v>118.5</c:v>
                </c:pt>
                <c:pt idx="19">
                  <c:v>118.5</c:v>
                </c:pt>
                <c:pt idx="20">
                  <c:v>118.5</c:v>
                </c:pt>
                <c:pt idx="21">
                  <c:v>118.5</c:v>
                </c:pt>
                <c:pt idx="22">
                  <c:v>118.5</c:v>
                </c:pt>
                <c:pt idx="23">
                  <c:v>131</c:v>
                </c:pt>
                <c:pt idx="24">
                  <c:v>131</c:v>
                </c:pt>
                <c:pt idx="25">
                  <c:v>131</c:v>
                </c:pt>
                <c:pt idx="26">
                  <c:v>131</c:v>
                </c:pt>
                <c:pt idx="27">
                  <c:v>131</c:v>
                </c:pt>
                <c:pt idx="28">
                  <c:v>183.8</c:v>
                </c:pt>
                <c:pt idx="29">
                  <c:v>183.8</c:v>
                </c:pt>
                <c:pt idx="30">
                  <c:v>183.8</c:v>
                </c:pt>
                <c:pt idx="31">
                  <c:v>183.8</c:v>
                </c:pt>
                <c:pt idx="32">
                  <c:v>183.8</c:v>
                </c:pt>
                <c:pt idx="33">
                  <c:v>118.2</c:v>
                </c:pt>
                <c:pt idx="34">
                  <c:v>118.2</c:v>
                </c:pt>
                <c:pt idx="35">
                  <c:v>118.2</c:v>
                </c:pt>
                <c:pt idx="36">
                  <c:v>118.2</c:v>
                </c:pt>
                <c:pt idx="37">
                  <c:v>252.1</c:v>
                </c:pt>
                <c:pt idx="38">
                  <c:v>252.1</c:v>
                </c:pt>
                <c:pt idx="39">
                  <c:v>252.1</c:v>
                </c:pt>
                <c:pt idx="40">
                  <c:v>252.1</c:v>
                </c:pt>
                <c:pt idx="41">
                  <c:v>252.1</c:v>
                </c:pt>
                <c:pt idx="42">
                  <c:v>199.2</c:v>
                </c:pt>
                <c:pt idx="43">
                  <c:v>199.2</c:v>
                </c:pt>
                <c:pt idx="44">
                  <c:v>199.2</c:v>
                </c:pt>
                <c:pt idx="45">
                  <c:v>199.2</c:v>
                </c:pt>
                <c:pt idx="46">
                  <c:v>199.2</c:v>
                </c:pt>
                <c:pt idx="47">
                  <c:v>147.5</c:v>
                </c:pt>
                <c:pt idx="48">
                  <c:v>147.5</c:v>
                </c:pt>
                <c:pt idx="49">
                  <c:v>147.5</c:v>
                </c:pt>
                <c:pt idx="50">
                  <c:v>147.5</c:v>
                </c:pt>
                <c:pt idx="51">
                  <c:v>147.5</c:v>
                </c:pt>
                <c:pt idx="52">
                  <c:v>62.1</c:v>
                </c:pt>
                <c:pt idx="53">
                  <c:v>62.1</c:v>
                </c:pt>
                <c:pt idx="54">
                  <c:v>62.1</c:v>
                </c:pt>
                <c:pt idx="55">
                  <c:v>62.1</c:v>
                </c:pt>
                <c:pt idx="56">
                  <c:v>62.1</c:v>
                </c:pt>
                <c:pt idx="57">
                  <c:v>43.8</c:v>
                </c:pt>
                <c:pt idx="58">
                  <c:v>43.8</c:v>
                </c:pt>
                <c:pt idx="59">
                  <c:v>43.8</c:v>
                </c:pt>
                <c:pt idx="60">
                  <c:v>43.8</c:v>
                </c:pt>
                <c:pt idx="61">
                  <c:v>43.8</c:v>
                </c:pt>
                <c:pt idx="62">
                  <c:v>28.7</c:v>
                </c:pt>
                <c:pt idx="63">
                  <c:v>28.7</c:v>
                </c:pt>
                <c:pt idx="64">
                  <c:v>28.7</c:v>
                </c:pt>
                <c:pt idx="65">
                  <c:v>28.7</c:v>
                </c:pt>
                <c:pt idx="66">
                  <c:v>229.8</c:v>
                </c:pt>
                <c:pt idx="67">
                  <c:v>229.8</c:v>
                </c:pt>
                <c:pt idx="68">
                  <c:v>229.8</c:v>
                </c:pt>
                <c:pt idx="69">
                  <c:v>229.8</c:v>
                </c:pt>
                <c:pt idx="70">
                  <c:v>229.8</c:v>
                </c:pt>
                <c:pt idx="71">
                  <c:v>259.3</c:v>
                </c:pt>
                <c:pt idx="72">
                  <c:v>259.3</c:v>
                </c:pt>
                <c:pt idx="73">
                  <c:v>259.3</c:v>
                </c:pt>
                <c:pt idx="74">
                  <c:v>259.3</c:v>
                </c:pt>
                <c:pt idx="75">
                  <c:v>259.3</c:v>
                </c:pt>
                <c:pt idx="76">
                  <c:v>299.10000000000002</c:v>
                </c:pt>
                <c:pt idx="77">
                  <c:v>299.10000000000002</c:v>
                </c:pt>
                <c:pt idx="78">
                  <c:v>299.10000000000002</c:v>
                </c:pt>
                <c:pt idx="79">
                  <c:v>299.10000000000002</c:v>
                </c:pt>
                <c:pt idx="80">
                  <c:v>299.10000000000002</c:v>
                </c:pt>
                <c:pt idx="81">
                  <c:v>228.6</c:v>
                </c:pt>
                <c:pt idx="82">
                  <c:v>228.6</c:v>
                </c:pt>
                <c:pt idx="83">
                  <c:v>228.6</c:v>
                </c:pt>
                <c:pt idx="84">
                  <c:v>228.6</c:v>
                </c:pt>
                <c:pt idx="85">
                  <c:v>228.6</c:v>
                </c:pt>
                <c:pt idx="86">
                  <c:v>229.3</c:v>
                </c:pt>
                <c:pt idx="87">
                  <c:v>229.3</c:v>
                </c:pt>
                <c:pt idx="88">
                  <c:v>229.3</c:v>
                </c:pt>
                <c:pt idx="89">
                  <c:v>229.3</c:v>
                </c:pt>
                <c:pt idx="90">
                  <c:v>229.3</c:v>
                </c:pt>
                <c:pt idx="91">
                  <c:v>152.19999999999999</c:v>
                </c:pt>
                <c:pt idx="92">
                  <c:v>152.19999999999999</c:v>
                </c:pt>
                <c:pt idx="93">
                  <c:v>152.19999999999999</c:v>
                </c:pt>
                <c:pt idx="94">
                  <c:v>152.19999999999999</c:v>
                </c:pt>
                <c:pt idx="95">
                  <c:v>152.19999999999999</c:v>
                </c:pt>
                <c:pt idx="96">
                  <c:v>238.1</c:v>
                </c:pt>
                <c:pt idx="97">
                  <c:v>238.1</c:v>
                </c:pt>
                <c:pt idx="98">
                  <c:v>238.1</c:v>
                </c:pt>
                <c:pt idx="99">
                  <c:v>238.1</c:v>
                </c:pt>
                <c:pt idx="100">
                  <c:v>238.1</c:v>
                </c:pt>
                <c:pt idx="101">
                  <c:v>106.8</c:v>
                </c:pt>
                <c:pt idx="102">
                  <c:v>106.8</c:v>
                </c:pt>
                <c:pt idx="103">
                  <c:v>106.8</c:v>
                </c:pt>
                <c:pt idx="104">
                  <c:v>106.8</c:v>
                </c:pt>
                <c:pt idx="105">
                  <c:v>226.7</c:v>
                </c:pt>
                <c:pt idx="106">
                  <c:v>226.7</c:v>
                </c:pt>
                <c:pt idx="107">
                  <c:v>226.7</c:v>
                </c:pt>
                <c:pt idx="108">
                  <c:v>226.7</c:v>
                </c:pt>
                <c:pt idx="109">
                  <c:v>226.7</c:v>
                </c:pt>
                <c:pt idx="110">
                  <c:v>295.39999999999998</c:v>
                </c:pt>
                <c:pt idx="111">
                  <c:v>295.39999999999998</c:v>
                </c:pt>
                <c:pt idx="112">
                  <c:v>295.39999999999998</c:v>
                </c:pt>
                <c:pt idx="113">
                  <c:v>295.39999999999998</c:v>
                </c:pt>
                <c:pt idx="114">
                  <c:v>295.39999999999998</c:v>
                </c:pt>
                <c:pt idx="115">
                  <c:v>196.2</c:v>
                </c:pt>
                <c:pt idx="116">
                  <c:v>196.2</c:v>
                </c:pt>
                <c:pt idx="117">
                  <c:v>196.2</c:v>
                </c:pt>
                <c:pt idx="118">
                  <c:v>196.2</c:v>
                </c:pt>
                <c:pt idx="119">
                  <c:v>196.2</c:v>
                </c:pt>
                <c:pt idx="120">
                  <c:v>268.2</c:v>
                </c:pt>
                <c:pt idx="121">
                  <c:v>268.2</c:v>
                </c:pt>
                <c:pt idx="122">
                  <c:v>268.2</c:v>
                </c:pt>
                <c:pt idx="123">
                  <c:v>268.2</c:v>
                </c:pt>
                <c:pt idx="124">
                  <c:v>268.2</c:v>
                </c:pt>
                <c:pt idx="125">
                  <c:v>251.4</c:v>
                </c:pt>
                <c:pt idx="126">
                  <c:v>251.4</c:v>
                </c:pt>
                <c:pt idx="127">
                  <c:v>251.4</c:v>
                </c:pt>
                <c:pt idx="128">
                  <c:v>251.4</c:v>
                </c:pt>
                <c:pt idx="129">
                  <c:v>247.7</c:v>
                </c:pt>
                <c:pt idx="130">
                  <c:v>247.7</c:v>
                </c:pt>
                <c:pt idx="131">
                  <c:v>247.7</c:v>
                </c:pt>
                <c:pt idx="132">
                  <c:v>247.7</c:v>
                </c:pt>
                <c:pt idx="133">
                  <c:v>247.7</c:v>
                </c:pt>
                <c:pt idx="134">
                  <c:v>199.1</c:v>
                </c:pt>
                <c:pt idx="135">
                  <c:v>199.1</c:v>
                </c:pt>
                <c:pt idx="136">
                  <c:v>199.1</c:v>
                </c:pt>
                <c:pt idx="137">
                  <c:v>199.1</c:v>
                </c:pt>
                <c:pt idx="138">
                  <c:v>199.1</c:v>
                </c:pt>
                <c:pt idx="139">
                  <c:v>261.2</c:v>
                </c:pt>
                <c:pt idx="140">
                  <c:v>261.2</c:v>
                </c:pt>
                <c:pt idx="141">
                  <c:v>261.2</c:v>
                </c:pt>
                <c:pt idx="142">
                  <c:v>261.2</c:v>
                </c:pt>
                <c:pt idx="143">
                  <c:v>261.2</c:v>
                </c:pt>
                <c:pt idx="144">
                  <c:v>176.6</c:v>
                </c:pt>
                <c:pt idx="145">
                  <c:v>176.6</c:v>
                </c:pt>
                <c:pt idx="146">
                  <c:v>176.6</c:v>
                </c:pt>
                <c:pt idx="147">
                  <c:v>176.6</c:v>
                </c:pt>
                <c:pt idx="148">
                  <c:v>176.6</c:v>
                </c:pt>
                <c:pt idx="149" formatCode="General">
                  <c:v>77.7</c:v>
                </c:pt>
                <c:pt idx="150" formatCode="General">
                  <c:v>77.7</c:v>
                </c:pt>
                <c:pt idx="151" formatCode="General">
                  <c:v>77.7</c:v>
                </c:pt>
                <c:pt idx="152" formatCode="General">
                  <c:v>77.7</c:v>
                </c:pt>
                <c:pt idx="153" formatCode="General">
                  <c:v>77.7</c:v>
                </c:pt>
                <c:pt idx="154" formatCode="General">
                  <c:v>188</c:v>
                </c:pt>
                <c:pt idx="155" formatCode="General">
                  <c:v>188</c:v>
                </c:pt>
                <c:pt idx="156" formatCode="General">
                  <c:v>188</c:v>
                </c:pt>
                <c:pt idx="157" formatCode="General">
                  <c:v>188</c:v>
                </c:pt>
                <c:pt idx="158" formatCode="General">
                  <c:v>188</c:v>
                </c:pt>
                <c:pt idx="159" formatCode="General">
                  <c:v>150.6</c:v>
                </c:pt>
                <c:pt idx="160" formatCode="General">
                  <c:v>150.6</c:v>
                </c:pt>
                <c:pt idx="161" formatCode="General">
                  <c:v>150.6</c:v>
                </c:pt>
                <c:pt idx="162" formatCode="General">
                  <c:v>150.6</c:v>
                </c:pt>
                <c:pt idx="163" formatCode="General">
                  <c:v>150.6</c:v>
                </c:pt>
                <c:pt idx="164" formatCode="General">
                  <c:v>92.2</c:v>
                </c:pt>
                <c:pt idx="165" formatCode="General">
                  <c:v>92.2</c:v>
                </c:pt>
                <c:pt idx="166" formatCode="General">
                  <c:v>92.2</c:v>
                </c:pt>
                <c:pt idx="167" formatCode="General">
                  <c:v>92.2</c:v>
                </c:pt>
                <c:pt idx="168" formatCode="General">
                  <c:v>92.2</c:v>
                </c:pt>
                <c:pt idx="169" formatCode="General">
                  <c:v>81.7</c:v>
                </c:pt>
                <c:pt idx="170" formatCode="General">
                  <c:v>81.7</c:v>
                </c:pt>
                <c:pt idx="171" formatCode="General">
                  <c:v>81.7</c:v>
                </c:pt>
                <c:pt idx="172" formatCode="General">
                  <c:v>81.7</c:v>
                </c:pt>
                <c:pt idx="173" formatCode="General">
                  <c:v>97.8</c:v>
                </c:pt>
                <c:pt idx="174" formatCode="General">
                  <c:v>97.8</c:v>
                </c:pt>
                <c:pt idx="175" formatCode="General">
                  <c:v>97.8</c:v>
                </c:pt>
                <c:pt idx="176" formatCode="General">
                  <c:v>97.8</c:v>
                </c:pt>
                <c:pt idx="177" formatCode="General">
                  <c:v>97.8</c:v>
                </c:pt>
              </c:numCache>
            </c:numRef>
          </c:val>
          <c:smooth val="0"/>
          <c:extLst>
            <c:ext xmlns:c16="http://schemas.microsoft.com/office/drawing/2014/chart" uri="{C3380CC4-5D6E-409C-BE32-E72D297353CC}">
              <c16:uniqueId val="{00000000-CE4D-4651-9D41-DFEF7792987F}"/>
            </c:ext>
          </c:extLst>
        </c:ser>
        <c:dLbls>
          <c:showLegendKey val="0"/>
          <c:showVal val="0"/>
          <c:showCatName val="0"/>
          <c:showSerName val="0"/>
          <c:showPercent val="0"/>
          <c:showBubbleSize val="0"/>
        </c:dLbls>
        <c:marker val="1"/>
        <c:smooth val="0"/>
        <c:axId val="45911424"/>
        <c:axId val="45920640"/>
      </c:lineChart>
      <c:lineChart>
        <c:grouping val="standard"/>
        <c:varyColors val="0"/>
        <c:ser>
          <c:idx val="1"/>
          <c:order val="1"/>
          <c:tx>
            <c:strRef>
              <c:f>Sheet1!$C$1</c:f>
              <c:strCache>
                <c:ptCount val="1"/>
                <c:pt idx="0">
                  <c:v>ICE Futures</c:v>
                </c:pt>
              </c:strCache>
            </c:strRef>
          </c:tx>
          <c:spPr>
            <a:ln w="22225">
              <a:solidFill>
                <a:srgbClr val="C00000"/>
              </a:solidFill>
            </a:ln>
          </c:spPr>
          <c:marker>
            <c:symbol val="none"/>
          </c:marker>
          <c:cat>
            <c:strRef>
              <c:f>Sheet1!$A$2:$A$179</c:f>
              <c:strCache>
                <c:ptCount val="178"/>
                <c:pt idx="3">
                  <c:v>1/4/2018</c:v>
                </c:pt>
                <c:pt idx="8">
                  <c:v>1/11/2018</c:v>
                </c:pt>
                <c:pt idx="12">
                  <c:v>1/18/2018</c:v>
                </c:pt>
                <c:pt idx="17">
                  <c:v>1/25/2018</c:v>
                </c:pt>
                <c:pt idx="22">
                  <c:v>2/1/2018</c:v>
                </c:pt>
                <c:pt idx="27">
                  <c:v>2/8/2018</c:v>
                </c:pt>
                <c:pt idx="32">
                  <c:v>2/15/2018</c:v>
                </c:pt>
                <c:pt idx="36">
                  <c:v>2/22/2018</c:v>
                </c:pt>
                <c:pt idx="41">
                  <c:v>3/1/2018</c:v>
                </c:pt>
                <c:pt idx="46">
                  <c:v>3/8/2018</c:v>
                </c:pt>
                <c:pt idx="51">
                  <c:v>3/15/2018</c:v>
                </c:pt>
                <c:pt idx="56">
                  <c:v>3/22/2018</c:v>
                </c:pt>
                <c:pt idx="61">
                  <c:v>3/29/2018</c:v>
                </c:pt>
                <c:pt idx="65">
                  <c:v>4/5/2018</c:v>
                </c:pt>
                <c:pt idx="70">
                  <c:v>4/12/2018</c:v>
                </c:pt>
                <c:pt idx="75">
                  <c:v>4/19/2018</c:v>
                </c:pt>
                <c:pt idx="80">
                  <c:v>4/26/2018</c:v>
                </c:pt>
                <c:pt idx="85">
                  <c:v>5/3/2018</c:v>
                </c:pt>
                <c:pt idx="90">
                  <c:v>5/10/2018</c:v>
                </c:pt>
                <c:pt idx="95">
                  <c:v>5/17/2018</c:v>
                </c:pt>
                <c:pt idx="100">
                  <c:v>5/24/2018</c:v>
                </c:pt>
                <c:pt idx="104">
                  <c:v>5/31/2018</c:v>
                </c:pt>
                <c:pt idx="109">
                  <c:v>6/7/2018</c:v>
                </c:pt>
                <c:pt idx="114">
                  <c:v>6/14/2018</c:v>
                </c:pt>
                <c:pt idx="119">
                  <c:v>6/21/2018</c:v>
                </c:pt>
                <c:pt idx="124">
                  <c:v>6/28/2018</c:v>
                </c:pt>
                <c:pt idx="128">
                  <c:v>7/5/2018</c:v>
                </c:pt>
                <c:pt idx="133">
                  <c:v>7/12/2018</c:v>
                </c:pt>
                <c:pt idx="138">
                  <c:v>7/19/2018</c:v>
                </c:pt>
                <c:pt idx="143">
                  <c:v>7/26/2018</c:v>
                </c:pt>
                <c:pt idx="148">
                  <c:v>8/2/2018</c:v>
                </c:pt>
                <c:pt idx="153">
                  <c:v>8/9/2018</c:v>
                </c:pt>
                <c:pt idx="158">
                  <c:v>8/16/2018</c:v>
                </c:pt>
                <c:pt idx="163">
                  <c:v>8/23/2018</c:v>
                </c:pt>
                <c:pt idx="168">
                  <c:v>8/30/2018</c:v>
                </c:pt>
                <c:pt idx="172">
                  <c:v>9/6/2018</c:v>
                </c:pt>
                <c:pt idx="177">
                  <c:v>9/13/2018</c:v>
                </c:pt>
              </c:strCache>
            </c:strRef>
          </c:cat>
          <c:val>
            <c:numRef>
              <c:f>Sheet1!$C$2:$C$179</c:f>
              <c:numCache>
                <c:formatCode>General</c:formatCode>
                <c:ptCount val="178"/>
                <c:pt idx="0">
                  <c:v>74.510000000000005</c:v>
                </c:pt>
                <c:pt idx="1">
                  <c:v>74.13</c:v>
                </c:pt>
                <c:pt idx="2">
                  <c:v>74.39</c:v>
                </c:pt>
                <c:pt idx="3">
                  <c:v>74.739999999999995</c:v>
                </c:pt>
                <c:pt idx="4">
                  <c:v>74.36</c:v>
                </c:pt>
                <c:pt idx="5">
                  <c:v>74.64</c:v>
                </c:pt>
                <c:pt idx="6">
                  <c:v>74.72</c:v>
                </c:pt>
                <c:pt idx="7">
                  <c:v>74.92</c:v>
                </c:pt>
                <c:pt idx="8">
                  <c:v>75.42</c:v>
                </c:pt>
                <c:pt idx="9">
                  <c:v>75.34</c:v>
                </c:pt>
                <c:pt idx="10">
                  <c:v>75.03</c:v>
                </c:pt>
                <c:pt idx="11">
                  <c:v>75.09</c:v>
                </c:pt>
                <c:pt idx="12">
                  <c:v>75.28</c:v>
                </c:pt>
                <c:pt idx="13">
                  <c:v>75.75</c:v>
                </c:pt>
                <c:pt idx="14">
                  <c:v>75.75</c:v>
                </c:pt>
                <c:pt idx="15">
                  <c:v>75.33</c:v>
                </c:pt>
                <c:pt idx="16">
                  <c:v>75.86</c:v>
                </c:pt>
                <c:pt idx="17">
                  <c:v>76.010000000000005</c:v>
                </c:pt>
                <c:pt idx="18">
                  <c:v>75.510000000000005</c:v>
                </c:pt>
                <c:pt idx="19">
                  <c:v>74.91</c:v>
                </c:pt>
                <c:pt idx="20">
                  <c:v>74.150000000000006</c:v>
                </c:pt>
                <c:pt idx="21">
                  <c:v>74.510000000000005</c:v>
                </c:pt>
                <c:pt idx="22">
                  <c:v>75.42</c:v>
                </c:pt>
                <c:pt idx="23">
                  <c:v>75.08</c:v>
                </c:pt>
                <c:pt idx="24">
                  <c:v>74.75</c:v>
                </c:pt>
                <c:pt idx="25">
                  <c:v>74.87</c:v>
                </c:pt>
                <c:pt idx="26">
                  <c:v>75.03</c:v>
                </c:pt>
                <c:pt idx="27">
                  <c:v>75.17</c:v>
                </c:pt>
                <c:pt idx="28">
                  <c:v>75.52</c:v>
                </c:pt>
                <c:pt idx="29">
                  <c:v>75.739999999999995</c:v>
                </c:pt>
                <c:pt idx="30">
                  <c:v>75.87</c:v>
                </c:pt>
                <c:pt idx="31">
                  <c:v>75.64</c:v>
                </c:pt>
                <c:pt idx="32">
                  <c:v>75.489999999999995</c:v>
                </c:pt>
                <c:pt idx="33">
                  <c:v>75.62</c:v>
                </c:pt>
                <c:pt idx="34">
                  <c:v>76</c:v>
                </c:pt>
                <c:pt idx="35">
                  <c:v>76.400000000000006</c:v>
                </c:pt>
                <c:pt idx="36">
                  <c:v>76.36</c:v>
                </c:pt>
                <c:pt idx="37">
                  <c:v>76.599999999999994</c:v>
                </c:pt>
                <c:pt idx="38">
                  <c:v>76.87</c:v>
                </c:pt>
                <c:pt idx="39">
                  <c:v>77.05</c:v>
                </c:pt>
                <c:pt idx="40">
                  <c:v>77.11</c:v>
                </c:pt>
                <c:pt idx="41">
                  <c:v>77.180000000000007</c:v>
                </c:pt>
                <c:pt idx="42">
                  <c:v>77.05</c:v>
                </c:pt>
                <c:pt idx="43">
                  <c:v>77.95</c:v>
                </c:pt>
                <c:pt idx="44">
                  <c:v>77.98</c:v>
                </c:pt>
                <c:pt idx="45">
                  <c:v>78.05</c:v>
                </c:pt>
                <c:pt idx="46">
                  <c:v>78.489999999999995</c:v>
                </c:pt>
                <c:pt idx="47">
                  <c:v>78.72</c:v>
                </c:pt>
                <c:pt idx="48">
                  <c:v>78.72</c:v>
                </c:pt>
                <c:pt idx="49">
                  <c:v>78.489999999999995</c:v>
                </c:pt>
                <c:pt idx="50">
                  <c:v>78.02</c:v>
                </c:pt>
                <c:pt idx="51">
                  <c:v>78.19</c:v>
                </c:pt>
                <c:pt idx="52">
                  <c:v>78.28</c:v>
                </c:pt>
                <c:pt idx="53">
                  <c:v>77.290000000000006</c:v>
                </c:pt>
                <c:pt idx="54">
                  <c:v>77.989999999999995</c:v>
                </c:pt>
                <c:pt idx="55">
                  <c:v>78</c:v>
                </c:pt>
                <c:pt idx="56">
                  <c:v>77.95</c:v>
                </c:pt>
                <c:pt idx="57">
                  <c:v>77.66</c:v>
                </c:pt>
                <c:pt idx="58">
                  <c:v>77.7</c:v>
                </c:pt>
                <c:pt idx="59">
                  <c:v>77.62</c:v>
                </c:pt>
                <c:pt idx="60">
                  <c:v>76.989999999999995</c:v>
                </c:pt>
                <c:pt idx="61">
                  <c:v>77.73</c:v>
                </c:pt>
                <c:pt idx="62">
                  <c:v>77.489999999999995</c:v>
                </c:pt>
                <c:pt idx="63">
                  <c:v>78</c:v>
                </c:pt>
                <c:pt idx="64">
                  <c:v>76.819999999999993</c:v>
                </c:pt>
                <c:pt idx="65">
                  <c:v>77.87</c:v>
                </c:pt>
                <c:pt idx="66">
                  <c:v>77.94</c:v>
                </c:pt>
                <c:pt idx="67">
                  <c:v>78.17</c:v>
                </c:pt>
                <c:pt idx="68">
                  <c:v>78.38</c:v>
                </c:pt>
                <c:pt idx="69">
                  <c:v>78.63</c:v>
                </c:pt>
                <c:pt idx="70">
                  <c:v>78.83</c:v>
                </c:pt>
                <c:pt idx="71">
                  <c:v>78.91</c:v>
                </c:pt>
                <c:pt idx="72">
                  <c:v>78.540000000000006</c:v>
                </c:pt>
                <c:pt idx="73">
                  <c:v>78.400000000000006</c:v>
                </c:pt>
                <c:pt idx="74">
                  <c:v>78.319999999999993</c:v>
                </c:pt>
                <c:pt idx="75">
                  <c:v>78.59</c:v>
                </c:pt>
                <c:pt idx="76">
                  <c:v>79.430000000000007</c:v>
                </c:pt>
                <c:pt idx="77">
                  <c:v>79.349999999999994</c:v>
                </c:pt>
                <c:pt idx="78">
                  <c:v>77.59</c:v>
                </c:pt>
                <c:pt idx="79">
                  <c:v>78.989999999999995</c:v>
                </c:pt>
                <c:pt idx="80">
                  <c:v>78.959999999999994</c:v>
                </c:pt>
                <c:pt idx="81">
                  <c:v>79.27</c:v>
                </c:pt>
                <c:pt idx="82">
                  <c:v>78.78</c:v>
                </c:pt>
                <c:pt idx="83">
                  <c:v>78.8</c:v>
                </c:pt>
                <c:pt idx="84">
                  <c:v>79.430000000000007</c:v>
                </c:pt>
                <c:pt idx="85">
                  <c:v>79.59</c:v>
                </c:pt>
                <c:pt idx="86">
                  <c:v>80.569999999999993</c:v>
                </c:pt>
                <c:pt idx="87">
                  <c:v>80.33</c:v>
                </c:pt>
                <c:pt idx="88">
                  <c:v>80.099999999999994</c:v>
                </c:pt>
                <c:pt idx="89">
                  <c:v>80.56</c:v>
                </c:pt>
                <c:pt idx="90">
                  <c:v>80.11</c:v>
                </c:pt>
                <c:pt idx="91">
                  <c:v>80.239999999999995</c:v>
                </c:pt>
                <c:pt idx="92">
                  <c:v>79.86</c:v>
                </c:pt>
                <c:pt idx="93">
                  <c:v>80.11</c:v>
                </c:pt>
                <c:pt idx="94">
                  <c:v>80.69</c:v>
                </c:pt>
                <c:pt idx="95">
                  <c:v>81.45</c:v>
                </c:pt>
                <c:pt idx="96">
                  <c:v>82.43</c:v>
                </c:pt>
                <c:pt idx="97">
                  <c:v>84.16</c:v>
                </c:pt>
                <c:pt idx="98">
                  <c:v>83.84</c:v>
                </c:pt>
                <c:pt idx="99">
                  <c:v>84.05</c:v>
                </c:pt>
                <c:pt idx="100">
                  <c:v>85.55</c:v>
                </c:pt>
                <c:pt idx="101">
                  <c:v>86.65</c:v>
                </c:pt>
                <c:pt idx="102">
                  <c:v>90.65</c:v>
                </c:pt>
                <c:pt idx="103">
                  <c:v>90.85</c:v>
                </c:pt>
                <c:pt idx="104">
                  <c:v>91.64</c:v>
                </c:pt>
                <c:pt idx="105">
                  <c:v>92.36</c:v>
                </c:pt>
                <c:pt idx="106">
                  <c:v>90.94</c:v>
                </c:pt>
                <c:pt idx="107">
                  <c:v>88.98</c:v>
                </c:pt>
                <c:pt idx="108">
                  <c:v>90.55</c:v>
                </c:pt>
                <c:pt idx="109">
                  <c:v>92.79</c:v>
                </c:pt>
                <c:pt idx="110">
                  <c:v>92.6</c:v>
                </c:pt>
                <c:pt idx="111">
                  <c:v>91.68</c:v>
                </c:pt>
                <c:pt idx="112">
                  <c:v>92.9</c:v>
                </c:pt>
                <c:pt idx="113">
                  <c:v>92.93</c:v>
                </c:pt>
                <c:pt idx="114">
                  <c:v>92.96</c:v>
                </c:pt>
                <c:pt idx="115">
                  <c:v>89.85</c:v>
                </c:pt>
                <c:pt idx="116">
                  <c:v>87.77</c:v>
                </c:pt>
                <c:pt idx="117">
                  <c:v>83.82</c:v>
                </c:pt>
                <c:pt idx="118">
                  <c:v>84.18</c:v>
                </c:pt>
                <c:pt idx="119">
                  <c:v>84.29</c:v>
                </c:pt>
                <c:pt idx="120">
                  <c:v>85.3</c:v>
                </c:pt>
                <c:pt idx="121">
                  <c:v>84.92</c:v>
                </c:pt>
                <c:pt idx="122">
                  <c:v>84.51</c:v>
                </c:pt>
                <c:pt idx="123">
                  <c:v>84.87</c:v>
                </c:pt>
                <c:pt idx="124">
                  <c:v>83.55</c:v>
                </c:pt>
                <c:pt idx="125">
                  <c:v>83.92</c:v>
                </c:pt>
                <c:pt idx="126">
                  <c:v>82.93</c:v>
                </c:pt>
                <c:pt idx="127">
                  <c:v>82.81</c:v>
                </c:pt>
                <c:pt idx="128">
                  <c:v>81.96</c:v>
                </c:pt>
                <c:pt idx="129">
                  <c:v>84.45</c:v>
                </c:pt>
                <c:pt idx="130">
                  <c:v>85.47</c:v>
                </c:pt>
                <c:pt idx="131">
                  <c:v>86.38</c:v>
                </c:pt>
                <c:pt idx="132">
                  <c:v>84.54</c:v>
                </c:pt>
                <c:pt idx="133">
                  <c:v>88.54</c:v>
                </c:pt>
                <c:pt idx="134">
                  <c:v>87.84</c:v>
                </c:pt>
                <c:pt idx="135">
                  <c:v>87.77</c:v>
                </c:pt>
                <c:pt idx="136">
                  <c:v>88.34</c:v>
                </c:pt>
                <c:pt idx="137">
                  <c:v>88.08</c:v>
                </c:pt>
                <c:pt idx="138">
                  <c:v>87.55</c:v>
                </c:pt>
                <c:pt idx="139">
                  <c:v>87.08</c:v>
                </c:pt>
                <c:pt idx="140">
                  <c:v>86.81</c:v>
                </c:pt>
                <c:pt idx="141">
                  <c:v>86.7</c:v>
                </c:pt>
                <c:pt idx="142">
                  <c:v>87.97</c:v>
                </c:pt>
                <c:pt idx="143">
                  <c:v>88.23</c:v>
                </c:pt>
                <c:pt idx="144">
                  <c:v>88.34</c:v>
                </c:pt>
                <c:pt idx="145" formatCode="0.00">
                  <c:v>89.2</c:v>
                </c:pt>
                <c:pt idx="146" formatCode="0.00">
                  <c:v>89.59</c:v>
                </c:pt>
                <c:pt idx="147" formatCode="0.00">
                  <c:v>88.34</c:v>
                </c:pt>
                <c:pt idx="148" formatCode="0.00">
                  <c:v>88.83</c:v>
                </c:pt>
                <c:pt idx="149" formatCode="0.00">
                  <c:v>88.12</c:v>
                </c:pt>
                <c:pt idx="150" formatCode="0.00">
                  <c:v>88.4</c:v>
                </c:pt>
                <c:pt idx="151" formatCode="0.00">
                  <c:v>87.9</c:v>
                </c:pt>
                <c:pt idx="152" formatCode="0.00">
                  <c:v>87.18</c:v>
                </c:pt>
                <c:pt idx="153" formatCode="0.00">
                  <c:v>87.26</c:v>
                </c:pt>
                <c:pt idx="154" formatCode="0.00">
                  <c:v>85.23</c:v>
                </c:pt>
                <c:pt idx="155" formatCode="0.00">
                  <c:v>82.76</c:v>
                </c:pt>
                <c:pt idx="156" formatCode="0.00">
                  <c:v>83.04</c:v>
                </c:pt>
                <c:pt idx="157" formatCode="0.00">
                  <c:v>80.739999999999995</c:v>
                </c:pt>
                <c:pt idx="158" formatCode="0.00">
                  <c:v>81.8</c:v>
                </c:pt>
                <c:pt idx="159" formatCode="0.00">
                  <c:v>81.39</c:v>
                </c:pt>
                <c:pt idx="160" formatCode="0.00">
                  <c:v>82.7</c:v>
                </c:pt>
                <c:pt idx="161" formatCode="0.00">
                  <c:v>83.25</c:v>
                </c:pt>
                <c:pt idx="162" formatCode="0.00">
                  <c:v>82.29</c:v>
                </c:pt>
                <c:pt idx="163" formatCode="0.00">
                  <c:v>81.489999999999995</c:v>
                </c:pt>
                <c:pt idx="164" formatCode="0.00">
                  <c:v>81.63</c:v>
                </c:pt>
                <c:pt idx="165" formatCode="0.00">
                  <c:v>83.34</c:v>
                </c:pt>
                <c:pt idx="166" formatCode="0.00">
                  <c:v>83.58</c:v>
                </c:pt>
                <c:pt idx="167" formatCode="0.00">
                  <c:v>82.76</c:v>
                </c:pt>
                <c:pt idx="168" formatCode="0.00">
                  <c:v>82.26</c:v>
                </c:pt>
                <c:pt idx="169" formatCode="0.00">
                  <c:v>82.22</c:v>
                </c:pt>
                <c:pt idx="170" formatCode="0.00">
                  <c:v>82.78</c:v>
                </c:pt>
                <c:pt idx="171" formatCode="0.00">
                  <c:v>81.709999999999994</c:v>
                </c:pt>
                <c:pt idx="172" formatCode="0.00">
                  <c:v>81.3</c:v>
                </c:pt>
                <c:pt idx="173" formatCode="0.00">
                  <c:v>81.99</c:v>
                </c:pt>
                <c:pt idx="174" formatCode="0.00">
                  <c:v>83.85</c:v>
                </c:pt>
                <c:pt idx="175" formatCode="0.00">
                  <c:v>82.89</c:v>
                </c:pt>
                <c:pt idx="176" formatCode="0.00">
                  <c:v>82.64</c:v>
                </c:pt>
                <c:pt idx="177" formatCode="0.00">
                  <c:v>81.510000000000005</c:v>
                </c:pt>
              </c:numCache>
            </c:numRef>
          </c:val>
          <c:smooth val="0"/>
          <c:extLst>
            <c:ext xmlns:c16="http://schemas.microsoft.com/office/drawing/2014/chart" uri="{C3380CC4-5D6E-409C-BE32-E72D297353CC}">
              <c16:uniqueId val="{00000001-CE4D-4651-9D41-DFEF7792987F}"/>
            </c:ext>
          </c:extLst>
        </c:ser>
        <c:dLbls>
          <c:showLegendKey val="0"/>
          <c:showVal val="0"/>
          <c:showCatName val="0"/>
          <c:showSerName val="0"/>
          <c:showPercent val="0"/>
          <c:showBubbleSize val="0"/>
        </c:dLbls>
        <c:marker val="1"/>
        <c:smooth val="0"/>
        <c:axId val="45924736"/>
        <c:axId val="45922560"/>
      </c:lineChart>
      <c:catAx>
        <c:axId val="45911424"/>
        <c:scaling>
          <c:orientation val="minMax"/>
        </c:scaling>
        <c:delete val="0"/>
        <c:axPos val="b"/>
        <c:numFmt formatCode="m/d/yy;@" sourceLinked="0"/>
        <c:majorTickMark val="out"/>
        <c:minorTickMark val="none"/>
        <c:tickLblPos val="low"/>
        <c:spPr>
          <a:ln w="12700">
            <a:solidFill>
              <a:schemeClr val="tx1"/>
            </a:solidFill>
          </a:ln>
        </c:spPr>
        <c:txPr>
          <a:bodyPr rot="-5400000" vert="horz" anchor="ctr" anchorCtr="0"/>
          <a:lstStyle/>
          <a:p>
            <a:pPr>
              <a:defRPr sz="700" b="1">
                <a:latin typeface="Arial Narrow" panose="020B0606020202030204" pitchFamily="34" charset="0"/>
              </a:defRPr>
            </a:pPr>
            <a:endParaRPr lang="en-US"/>
          </a:p>
        </c:txPr>
        <c:crossAx val="45920640"/>
        <c:crosses val="autoZero"/>
        <c:auto val="1"/>
        <c:lblAlgn val="ctr"/>
        <c:lblOffset val="100"/>
        <c:tickLblSkip val="1"/>
        <c:tickMarkSkip val="1"/>
        <c:noMultiLvlLbl val="1"/>
      </c:catAx>
      <c:valAx>
        <c:axId val="45920640"/>
        <c:scaling>
          <c:orientation val="minMax"/>
          <c:max val="320"/>
          <c:min val="0"/>
        </c:scaling>
        <c:delete val="0"/>
        <c:axPos val="l"/>
        <c:majorGridlines>
          <c:spPr>
            <a:ln w="12700">
              <a:solidFill>
                <a:schemeClr val="tx1"/>
              </a:solidFill>
            </a:ln>
          </c:spPr>
        </c:majorGridlines>
        <c:title>
          <c:tx>
            <c:rich>
              <a:bodyPr rot="-5400000" vert="horz"/>
              <a:lstStyle/>
              <a:p>
                <a:pPr>
                  <a:defRPr/>
                </a:pPr>
                <a:r>
                  <a:rPr lang="en-US" dirty="0" smtClean="0"/>
                  <a:t>000 Running Bales</a:t>
                </a:r>
                <a:endParaRPr lang="en-US" dirty="0"/>
              </a:p>
            </c:rich>
          </c:tx>
          <c:layout>
            <c:manualLayout>
              <c:xMode val="edge"/>
              <c:yMode val="edge"/>
              <c:x val="8.1699346405228763E-3"/>
              <c:y val="0.200716813807365"/>
            </c:manualLayout>
          </c:layout>
          <c:overlay val="0"/>
        </c:title>
        <c:numFmt formatCode="0.0" sourceLinked="1"/>
        <c:majorTickMark val="out"/>
        <c:minorTickMark val="out"/>
        <c:tickLblPos val="nextTo"/>
        <c:spPr>
          <a:ln w="12700">
            <a:solidFill>
              <a:schemeClr val="tx1"/>
            </a:solidFill>
          </a:ln>
        </c:spPr>
        <c:txPr>
          <a:bodyPr/>
          <a:lstStyle/>
          <a:p>
            <a:pPr>
              <a:defRPr b="1">
                <a:latin typeface="Arial" panose="020B0604020202020204" pitchFamily="34" charset="0"/>
                <a:cs typeface="Arial" panose="020B0604020202020204" pitchFamily="34" charset="0"/>
              </a:defRPr>
            </a:pPr>
            <a:endParaRPr lang="en-US"/>
          </a:p>
        </c:txPr>
        <c:crossAx val="45911424"/>
        <c:crosses val="autoZero"/>
        <c:crossBetween val="between"/>
        <c:majorUnit val="40"/>
        <c:minorUnit val="10"/>
      </c:valAx>
      <c:valAx>
        <c:axId val="45922560"/>
        <c:scaling>
          <c:orientation val="minMax"/>
          <c:max val="94"/>
          <c:min val="72"/>
        </c:scaling>
        <c:delete val="0"/>
        <c:axPos val="r"/>
        <c:title>
          <c:tx>
            <c:rich>
              <a:bodyPr rot="-5400000" vert="horz"/>
              <a:lstStyle/>
              <a:p>
                <a:pPr>
                  <a:defRPr/>
                </a:pPr>
                <a:r>
                  <a:rPr lang="en-US" dirty="0" smtClean="0"/>
                  <a:t>Cents/Lb.</a:t>
                </a:r>
                <a:endParaRPr lang="en-US" dirty="0"/>
              </a:p>
            </c:rich>
          </c:tx>
          <c:layout/>
          <c:overlay val="0"/>
        </c:title>
        <c:numFmt formatCode="General" sourceLinked="1"/>
        <c:majorTickMark val="out"/>
        <c:minorTickMark val="out"/>
        <c:tickLblPos val="nextTo"/>
        <c:spPr>
          <a:ln w="12700">
            <a:solidFill>
              <a:schemeClr val="tx1"/>
            </a:solidFill>
          </a:ln>
        </c:spPr>
        <c:txPr>
          <a:bodyPr/>
          <a:lstStyle/>
          <a:p>
            <a:pPr>
              <a:defRPr b="1">
                <a:latin typeface="Arial" panose="020B0604020202020204" pitchFamily="34" charset="0"/>
                <a:cs typeface="Arial" panose="020B0604020202020204" pitchFamily="34" charset="0"/>
              </a:defRPr>
            </a:pPr>
            <a:endParaRPr lang="en-US"/>
          </a:p>
        </c:txPr>
        <c:crossAx val="45924736"/>
        <c:crosses val="max"/>
        <c:crossBetween val="between"/>
        <c:majorUnit val="2"/>
        <c:minorUnit val="1"/>
      </c:valAx>
      <c:catAx>
        <c:axId val="45924736"/>
        <c:scaling>
          <c:orientation val="minMax"/>
        </c:scaling>
        <c:delete val="1"/>
        <c:axPos val="b"/>
        <c:numFmt formatCode="General" sourceLinked="1"/>
        <c:majorTickMark val="out"/>
        <c:minorTickMark val="none"/>
        <c:tickLblPos val="nextTo"/>
        <c:crossAx val="45922560"/>
        <c:crosses val="autoZero"/>
        <c:auto val="1"/>
        <c:lblAlgn val="ctr"/>
        <c:lblOffset val="100"/>
        <c:noMultiLvlLbl val="0"/>
      </c:catAx>
      <c:spPr>
        <a:noFill/>
        <a:ln w="12700">
          <a:solidFill>
            <a:schemeClr val="tx1"/>
          </a:solidFill>
        </a:ln>
      </c:spPr>
    </c:plotArea>
    <c:legend>
      <c:legendPos val="b"/>
      <c:layout/>
      <c:overlay val="0"/>
      <c:txPr>
        <a:bodyPr/>
        <a:lstStyle/>
        <a:p>
          <a:pPr>
            <a:defRPr b="1">
              <a:latin typeface="Arial" panose="020B0604020202020204" pitchFamily="34" charset="0"/>
              <a:cs typeface="Arial" panose="020B0604020202020204" pitchFamily="34" charset="0"/>
            </a:defRPr>
          </a:pPr>
          <a:endParaRPr lang="en-US"/>
        </a:p>
      </c:txPr>
    </c:legend>
    <c:plotVisOnly val="1"/>
    <c:dispBlanksAs val="gap"/>
    <c:showDLblsOverMax val="0"/>
  </c:chart>
  <c:spPr>
    <a:noFill/>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92020456205862"/>
          <c:y val="3.9071237665162357E-2"/>
          <c:w val="0.83417945179532971"/>
          <c:h val="0.78108863358337488"/>
        </c:manualLayout>
      </c:layout>
      <c:lineChart>
        <c:grouping val="standard"/>
        <c:varyColors val="0"/>
        <c:ser>
          <c:idx val="2"/>
          <c:order val="0"/>
          <c:tx>
            <c:strRef>
              <c:f>Sheet1!$B$1</c:f>
              <c:strCache>
                <c:ptCount val="1"/>
                <c:pt idx="0">
                  <c:v>2012/13</c:v>
                </c:pt>
              </c:strCache>
            </c:strRef>
          </c:tx>
          <c:spPr>
            <a:ln w="34925">
              <a:solidFill>
                <a:srgbClr val="0070C0"/>
              </a:solidFill>
            </a:ln>
          </c:spPr>
          <c:marker>
            <c:symbol val="none"/>
          </c:marker>
          <c:val>
            <c:numRef>
              <c:f>Sheet1!$B$2:$B$53</c:f>
              <c:numCache>
                <c:formatCode>0</c:formatCode>
                <c:ptCount val="52"/>
                <c:pt idx="0">
                  <c:v>32.937992481203011</c:v>
                </c:pt>
                <c:pt idx="1">
                  <c:v>33.599225563909776</c:v>
                </c:pt>
                <c:pt idx="2">
                  <c:v>34.330744360902251</c:v>
                </c:pt>
                <c:pt idx="3">
                  <c:v>35.188172932330822</c:v>
                </c:pt>
                <c:pt idx="4">
                  <c:v>37.732849624060151</c:v>
                </c:pt>
                <c:pt idx="5">
                  <c:v>39.32125563909775</c:v>
                </c:pt>
                <c:pt idx="6">
                  <c:v>40.327293233082706</c:v>
                </c:pt>
                <c:pt idx="7">
                  <c:v>42.172390977443605</c:v>
                </c:pt>
                <c:pt idx="8">
                  <c:v>43.078947368421048</c:v>
                </c:pt>
                <c:pt idx="9">
                  <c:v>44.650105263157897</c:v>
                </c:pt>
                <c:pt idx="10">
                  <c:v>45.018375939849626</c:v>
                </c:pt>
                <c:pt idx="11">
                  <c:v>45.768616541353389</c:v>
                </c:pt>
                <c:pt idx="12">
                  <c:v>47.804345864661649</c:v>
                </c:pt>
                <c:pt idx="13">
                  <c:v>50.895902255639101</c:v>
                </c:pt>
                <c:pt idx="14">
                  <c:v>54.137383458646617</c:v>
                </c:pt>
                <c:pt idx="15">
                  <c:v>56.474947368421056</c:v>
                </c:pt>
                <c:pt idx="16">
                  <c:v>59.805872180451125</c:v>
                </c:pt>
                <c:pt idx="17">
                  <c:v>62.05778947368421</c:v>
                </c:pt>
                <c:pt idx="18">
                  <c:v>64.597458646616545</c:v>
                </c:pt>
                <c:pt idx="19">
                  <c:v>66.838210526315791</c:v>
                </c:pt>
                <c:pt idx="20">
                  <c:v>68.325458646616539</c:v>
                </c:pt>
                <c:pt idx="21">
                  <c:v>69.860481203007524</c:v>
                </c:pt>
                <c:pt idx="22">
                  <c:v>72.625774436090225</c:v>
                </c:pt>
                <c:pt idx="23">
                  <c:v>74.387902255639091</c:v>
                </c:pt>
                <c:pt idx="24">
                  <c:v>75.536969924812027</c:v>
                </c:pt>
                <c:pt idx="25">
                  <c:v>76.471496240601496</c:v>
                </c:pt>
                <c:pt idx="26">
                  <c:v>78.044315789473686</c:v>
                </c:pt>
                <c:pt idx="27">
                  <c:v>79.445706766917283</c:v>
                </c:pt>
                <c:pt idx="28">
                  <c:v>80.780804511278191</c:v>
                </c:pt>
                <c:pt idx="29">
                  <c:v>82.091804511278198</c:v>
                </c:pt>
                <c:pt idx="30">
                  <c:v>83.839729323308262</c:v>
                </c:pt>
                <c:pt idx="31">
                  <c:v>84.998315789473693</c:v>
                </c:pt>
                <c:pt idx="32">
                  <c:v>86.168323308270672</c:v>
                </c:pt>
                <c:pt idx="33">
                  <c:v>87.432157894736832</c:v>
                </c:pt>
                <c:pt idx="34">
                  <c:v>88.580481203007523</c:v>
                </c:pt>
                <c:pt idx="35">
                  <c:v>90.281330827067677</c:v>
                </c:pt>
                <c:pt idx="36">
                  <c:v>92.123984962406013</c:v>
                </c:pt>
                <c:pt idx="37">
                  <c:v>94.559706766917301</c:v>
                </c:pt>
                <c:pt idx="38">
                  <c:v>95.451518796992488</c:v>
                </c:pt>
                <c:pt idx="39">
                  <c:v>96.074819548872185</c:v>
                </c:pt>
                <c:pt idx="40">
                  <c:v>96.879428571428576</c:v>
                </c:pt>
                <c:pt idx="41">
                  <c:v>97.780278195488719</c:v>
                </c:pt>
                <c:pt idx="42">
                  <c:v>99.172293233082712</c:v>
                </c:pt>
                <c:pt idx="43">
                  <c:v>99.946353383458643</c:v>
                </c:pt>
                <c:pt idx="44">
                  <c:v>100.48045864661654</c:v>
                </c:pt>
                <c:pt idx="45">
                  <c:v>100.98848120300752</c:v>
                </c:pt>
                <c:pt idx="46">
                  <c:v>101.26956390977443</c:v>
                </c:pt>
                <c:pt idx="47">
                  <c:v>101.51596240601503</c:v>
                </c:pt>
                <c:pt idx="48">
                  <c:v>101.93106015037594</c:v>
                </c:pt>
                <c:pt idx="49">
                  <c:v>102.21190977443608</c:v>
                </c:pt>
                <c:pt idx="50">
                  <c:v>102.45471428571429</c:v>
                </c:pt>
                <c:pt idx="51">
                  <c:v>102.47925563909774</c:v>
                </c:pt>
              </c:numCache>
            </c:numRef>
          </c:val>
          <c:smooth val="0"/>
          <c:extLst>
            <c:ext xmlns:c16="http://schemas.microsoft.com/office/drawing/2014/chart" uri="{C3380CC4-5D6E-409C-BE32-E72D297353CC}">
              <c16:uniqueId val="{00000000-2402-4073-AA87-F212CADD9081}"/>
            </c:ext>
          </c:extLst>
        </c:ser>
        <c:ser>
          <c:idx val="3"/>
          <c:order val="1"/>
          <c:tx>
            <c:strRef>
              <c:f>Sheet1!$C$1</c:f>
              <c:strCache>
                <c:ptCount val="1"/>
                <c:pt idx="0">
                  <c:v>2013/14</c:v>
                </c:pt>
              </c:strCache>
            </c:strRef>
          </c:tx>
          <c:spPr>
            <a:ln w="34925">
              <a:solidFill>
                <a:srgbClr val="7030A0"/>
              </a:solidFill>
            </a:ln>
          </c:spPr>
          <c:marker>
            <c:symbol val="none"/>
          </c:marker>
          <c:val>
            <c:numRef>
              <c:f>Sheet1!$C$2:$C$53</c:f>
              <c:numCache>
                <c:formatCode>0</c:formatCode>
                <c:ptCount val="52"/>
                <c:pt idx="0">
                  <c:v>32.39792380952381</c:v>
                </c:pt>
                <c:pt idx="1">
                  <c:v>33.272142857142853</c:v>
                </c:pt>
                <c:pt idx="2">
                  <c:v>34.024504761904758</c:v>
                </c:pt>
                <c:pt idx="3">
                  <c:v>35.675733333333334</c:v>
                </c:pt>
                <c:pt idx="4">
                  <c:v>37.108095238095238</c:v>
                </c:pt>
                <c:pt idx="5">
                  <c:v>38.165352380952385</c:v>
                </c:pt>
                <c:pt idx="6">
                  <c:v>38.997485714285709</c:v>
                </c:pt>
                <c:pt idx="7">
                  <c:v>40.114152380952383</c:v>
                </c:pt>
                <c:pt idx="8">
                  <c:v>40.774933333333337</c:v>
                </c:pt>
                <c:pt idx="9">
                  <c:v>40.774933333333337</c:v>
                </c:pt>
                <c:pt idx="10">
                  <c:v>40.774933333333337</c:v>
                </c:pt>
                <c:pt idx="11">
                  <c:v>47.35440952380953</c:v>
                </c:pt>
                <c:pt idx="12">
                  <c:v>50.276428571428568</c:v>
                </c:pt>
                <c:pt idx="13">
                  <c:v>55.088438095238089</c:v>
                </c:pt>
                <c:pt idx="14">
                  <c:v>58.243971428571427</c:v>
                </c:pt>
                <c:pt idx="15">
                  <c:v>60.875885714285715</c:v>
                </c:pt>
                <c:pt idx="16">
                  <c:v>63.293447619047619</c:v>
                </c:pt>
                <c:pt idx="17">
                  <c:v>64.982904761904763</c:v>
                </c:pt>
                <c:pt idx="18">
                  <c:v>67.289485714285718</c:v>
                </c:pt>
                <c:pt idx="19">
                  <c:v>69.482552380952384</c:v>
                </c:pt>
                <c:pt idx="20">
                  <c:v>70.323999999999998</c:v>
                </c:pt>
                <c:pt idx="21">
                  <c:v>71.050980952380954</c:v>
                </c:pt>
                <c:pt idx="22">
                  <c:v>73.333809523809521</c:v>
                </c:pt>
                <c:pt idx="23">
                  <c:v>78.141847619047624</c:v>
                </c:pt>
                <c:pt idx="24">
                  <c:v>82.784019047619054</c:v>
                </c:pt>
                <c:pt idx="25">
                  <c:v>84.49310476190476</c:v>
                </c:pt>
                <c:pt idx="26">
                  <c:v>85.711133333333336</c:v>
                </c:pt>
                <c:pt idx="27">
                  <c:v>86.455942857142858</c:v>
                </c:pt>
                <c:pt idx="28">
                  <c:v>86.855419047619037</c:v>
                </c:pt>
                <c:pt idx="29">
                  <c:v>88.589447619047618</c:v>
                </c:pt>
                <c:pt idx="30">
                  <c:v>89.240161904761905</c:v>
                </c:pt>
                <c:pt idx="31">
                  <c:v>89.761485714285712</c:v>
                </c:pt>
                <c:pt idx="32">
                  <c:v>90.513942857142865</c:v>
                </c:pt>
                <c:pt idx="33">
                  <c:v>90.972942857142854</c:v>
                </c:pt>
                <c:pt idx="34">
                  <c:v>90.876123809523818</c:v>
                </c:pt>
                <c:pt idx="35">
                  <c:v>91.781542857142867</c:v>
                </c:pt>
                <c:pt idx="36">
                  <c:v>93.041295238095231</c:v>
                </c:pt>
                <c:pt idx="37">
                  <c:v>93.399171428571421</c:v>
                </c:pt>
                <c:pt idx="38">
                  <c:v>94.036238095238105</c:v>
                </c:pt>
                <c:pt idx="39">
                  <c:v>94.382200000000012</c:v>
                </c:pt>
                <c:pt idx="40">
                  <c:v>97.810847619047621</c:v>
                </c:pt>
                <c:pt idx="41">
                  <c:v>98.43375238095237</c:v>
                </c:pt>
                <c:pt idx="42">
                  <c:v>99.715352380952382</c:v>
                </c:pt>
                <c:pt idx="43">
                  <c:v>100.12025714285716</c:v>
                </c:pt>
                <c:pt idx="44">
                  <c:v>101.59879999999998</c:v>
                </c:pt>
                <c:pt idx="45">
                  <c:v>101.6426</c:v>
                </c:pt>
                <c:pt idx="46">
                  <c:v>102.03822857142856</c:v>
                </c:pt>
                <c:pt idx="47">
                  <c:v>102.68676190476191</c:v>
                </c:pt>
                <c:pt idx="48">
                  <c:v>102.88944761904762</c:v>
                </c:pt>
                <c:pt idx="49">
                  <c:v>102.89680000000001</c:v>
                </c:pt>
                <c:pt idx="50">
                  <c:v>102.95130476190477</c:v>
                </c:pt>
                <c:pt idx="51">
                  <c:v>102.93052380952381</c:v>
                </c:pt>
              </c:numCache>
            </c:numRef>
          </c:val>
          <c:smooth val="0"/>
          <c:extLst>
            <c:ext xmlns:c16="http://schemas.microsoft.com/office/drawing/2014/chart" uri="{C3380CC4-5D6E-409C-BE32-E72D297353CC}">
              <c16:uniqueId val="{00000001-2402-4073-AA87-F212CADD9081}"/>
            </c:ext>
          </c:extLst>
        </c:ser>
        <c:ser>
          <c:idx val="4"/>
          <c:order val="2"/>
          <c:tx>
            <c:strRef>
              <c:f>Sheet1!$D$1</c:f>
              <c:strCache>
                <c:ptCount val="1"/>
                <c:pt idx="0">
                  <c:v>2014/15</c:v>
                </c:pt>
              </c:strCache>
            </c:strRef>
          </c:tx>
          <c:spPr>
            <a:ln w="34925">
              <a:solidFill>
                <a:srgbClr val="C00000"/>
              </a:solidFill>
            </a:ln>
          </c:spPr>
          <c:marker>
            <c:symbol val="none"/>
          </c:marker>
          <c:val>
            <c:numRef>
              <c:f>Sheet1!$D$2:$D$53</c:f>
              <c:numCache>
                <c:formatCode>0</c:formatCode>
                <c:ptCount val="52"/>
                <c:pt idx="0">
                  <c:v>43.37890909090909</c:v>
                </c:pt>
                <c:pt idx="1">
                  <c:v>45.657136363636361</c:v>
                </c:pt>
                <c:pt idx="2">
                  <c:v>46.457554545454542</c:v>
                </c:pt>
                <c:pt idx="3">
                  <c:v>46.168136363636364</c:v>
                </c:pt>
                <c:pt idx="4">
                  <c:v>46.895554545454544</c:v>
                </c:pt>
                <c:pt idx="5">
                  <c:v>48.339890909090911</c:v>
                </c:pt>
                <c:pt idx="6">
                  <c:v>50.418909090909089</c:v>
                </c:pt>
                <c:pt idx="7">
                  <c:v>51.042409090909089</c:v>
                </c:pt>
                <c:pt idx="8">
                  <c:v>51.111172727272724</c:v>
                </c:pt>
                <c:pt idx="9">
                  <c:v>51.870072727272728</c:v>
                </c:pt>
                <c:pt idx="10">
                  <c:v>53.602563636363634</c:v>
                </c:pt>
                <c:pt idx="11">
                  <c:v>54.251409090909085</c:v>
                </c:pt>
                <c:pt idx="12">
                  <c:v>55.808381818181815</c:v>
                </c:pt>
                <c:pt idx="13">
                  <c:v>57.470963636363635</c:v>
                </c:pt>
                <c:pt idx="14">
                  <c:v>60.29323636363636</c:v>
                </c:pt>
                <c:pt idx="15">
                  <c:v>61.814690909090906</c:v>
                </c:pt>
                <c:pt idx="16">
                  <c:v>63.63960909090909</c:v>
                </c:pt>
                <c:pt idx="17">
                  <c:v>64.496263636363636</c:v>
                </c:pt>
                <c:pt idx="18">
                  <c:v>67.380345454545449</c:v>
                </c:pt>
                <c:pt idx="19">
                  <c:v>68.284345454545459</c:v>
                </c:pt>
                <c:pt idx="20">
                  <c:v>69.727072727272727</c:v>
                </c:pt>
                <c:pt idx="21">
                  <c:v>73.795763636363631</c:v>
                </c:pt>
                <c:pt idx="22">
                  <c:v>78.207318181818181</c:v>
                </c:pt>
                <c:pt idx="23">
                  <c:v>83.291309090909095</c:v>
                </c:pt>
                <c:pt idx="24">
                  <c:v>87.20862727272727</c:v>
                </c:pt>
                <c:pt idx="25">
                  <c:v>87.81134545454546</c:v>
                </c:pt>
                <c:pt idx="26">
                  <c:v>87.255563636363632</c:v>
                </c:pt>
                <c:pt idx="27">
                  <c:v>87.965390909090914</c:v>
                </c:pt>
                <c:pt idx="28">
                  <c:v>87.452754545454553</c:v>
                </c:pt>
                <c:pt idx="29">
                  <c:v>87.920845454545457</c:v>
                </c:pt>
                <c:pt idx="30">
                  <c:v>90.099872727272725</c:v>
                </c:pt>
                <c:pt idx="31">
                  <c:v>91.85357272727272</c:v>
                </c:pt>
                <c:pt idx="32">
                  <c:v>92.426372727272735</c:v>
                </c:pt>
                <c:pt idx="33">
                  <c:v>93.004618181818174</c:v>
                </c:pt>
                <c:pt idx="34">
                  <c:v>92.911536363636358</c:v>
                </c:pt>
                <c:pt idx="35">
                  <c:v>94.475345454545462</c:v>
                </c:pt>
                <c:pt idx="36">
                  <c:v>95.6969909090909</c:v>
                </c:pt>
                <c:pt idx="37">
                  <c:v>95.998090909090905</c:v>
                </c:pt>
                <c:pt idx="38">
                  <c:v>96.600027272727274</c:v>
                </c:pt>
                <c:pt idx="39">
                  <c:v>97.256472727272723</c:v>
                </c:pt>
                <c:pt idx="40">
                  <c:v>98.51630909090909</c:v>
                </c:pt>
                <c:pt idx="41">
                  <c:v>99.496099999999998</c:v>
                </c:pt>
                <c:pt idx="42">
                  <c:v>99.983845454545445</c:v>
                </c:pt>
                <c:pt idx="43">
                  <c:v>100.55884545454545</c:v>
                </c:pt>
                <c:pt idx="44">
                  <c:v>101.14497272727272</c:v>
                </c:pt>
                <c:pt idx="45">
                  <c:v>101.94879999999999</c:v>
                </c:pt>
                <c:pt idx="46">
                  <c:v>102.27884545454546</c:v>
                </c:pt>
                <c:pt idx="47">
                  <c:v>102.82391818181817</c:v>
                </c:pt>
                <c:pt idx="48">
                  <c:v>103.67543636363636</c:v>
                </c:pt>
                <c:pt idx="49">
                  <c:v>103.90603636363636</c:v>
                </c:pt>
                <c:pt idx="50">
                  <c:v>103.77739090909091</c:v>
                </c:pt>
                <c:pt idx="51">
                  <c:v>103.80836363636364</c:v>
                </c:pt>
              </c:numCache>
            </c:numRef>
          </c:val>
          <c:smooth val="0"/>
          <c:extLst>
            <c:ext xmlns:c16="http://schemas.microsoft.com/office/drawing/2014/chart" uri="{C3380CC4-5D6E-409C-BE32-E72D297353CC}">
              <c16:uniqueId val="{00000002-2402-4073-AA87-F212CADD9081}"/>
            </c:ext>
          </c:extLst>
        </c:ser>
        <c:ser>
          <c:idx val="5"/>
          <c:order val="3"/>
          <c:tx>
            <c:strRef>
              <c:f>Sheet1!$E$1</c:f>
              <c:strCache>
                <c:ptCount val="1"/>
                <c:pt idx="0">
                  <c:v>2015/16</c:v>
                </c:pt>
              </c:strCache>
            </c:strRef>
          </c:tx>
          <c:spPr>
            <a:ln w="34925">
              <a:solidFill>
                <a:srgbClr val="00B050"/>
              </a:solidFill>
            </a:ln>
          </c:spPr>
          <c:marker>
            <c:symbol val="none"/>
          </c:marker>
          <c:val>
            <c:numRef>
              <c:f>Sheet1!$E$2:$E$53</c:f>
              <c:numCache>
                <c:formatCode>0</c:formatCode>
                <c:ptCount val="52"/>
                <c:pt idx="0">
                  <c:v>28.825032608695651</c:v>
                </c:pt>
                <c:pt idx="1">
                  <c:v>29.51270652173913</c:v>
                </c:pt>
                <c:pt idx="2">
                  <c:v>30.290989130434781</c:v>
                </c:pt>
                <c:pt idx="3">
                  <c:v>31.27053260869565</c:v>
                </c:pt>
                <c:pt idx="4">
                  <c:v>32.363913043478263</c:v>
                </c:pt>
                <c:pt idx="5">
                  <c:v>33.456695652173913</c:v>
                </c:pt>
                <c:pt idx="6">
                  <c:v>34.781391304347828</c:v>
                </c:pt>
                <c:pt idx="7">
                  <c:v>37.062619565217389</c:v>
                </c:pt>
                <c:pt idx="8">
                  <c:v>37.830445652173914</c:v>
                </c:pt>
                <c:pt idx="9">
                  <c:v>38.961021739130437</c:v>
                </c:pt>
                <c:pt idx="10">
                  <c:v>39.819913043478259</c:v>
                </c:pt>
                <c:pt idx="11">
                  <c:v>41.570771739130436</c:v>
                </c:pt>
                <c:pt idx="12">
                  <c:v>43.047152173913048</c:v>
                </c:pt>
                <c:pt idx="13">
                  <c:v>45.333684782608699</c:v>
                </c:pt>
                <c:pt idx="14">
                  <c:v>48.323293478260872</c:v>
                </c:pt>
                <c:pt idx="15">
                  <c:v>51.469902173913042</c:v>
                </c:pt>
                <c:pt idx="16">
                  <c:v>52.399684782608688</c:v>
                </c:pt>
                <c:pt idx="17">
                  <c:v>53.580434782608698</c:v>
                </c:pt>
                <c:pt idx="18">
                  <c:v>54.993902173913042</c:v>
                </c:pt>
                <c:pt idx="19">
                  <c:v>56.236097826086962</c:v>
                </c:pt>
                <c:pt idx="20">
                  <c:v>57.238173913043475</c:v>
                </c:pt>
                <c:pt idx="21">
                  <c:v>59.391565217391303</c:v>
                </c:pt>
                <c:pt idx="22">
                  <c:v>61.620880434782613</c:v>
                </c:pt>
                <c:pt idx="23">
                  <c:v>63.345282608695655</c:v>
                </c:pt>
                <c:pt idx="24">
                  <c:v>66.196663043478267</c:v>
                </c:pt>
                <c:pt idx="25">
                  <c:v>68.813597826086962</c:v>
                </c:pt>
                <c:pt idx="26">
                  <c:v>72.279554347826092</c:v>
                </c:pt>
                <c:pt idx="27">
                  <c:v>73.599326086956523</c:v>
                </c:pt>
                <c:pt idx="28">
                  <c:v>75.659271739130432</c:v>
                </c:pt>
                <c:pt idx="29">
                  <c:v>77.833445652173921</c:v>
                </c:pt>
                <c:pt idx="30">
                  <c:v>80.461152173913035</c:v>
                </c:pt>
                <c:pt idx="31">
                  <c:v>81.471304347826091</c:v>
                </c:pt>
                <c:pt idx="32">
                  <c:v>82.54244565217391</c:v>
                </c:pt>
                <c:pt idx="33">
                  <c:v>84.977326086956523</c:v>
                </c:pt>
                <c:pt idx="34">
                  <c:v>86.0565</c:v>
                </c:pt>
                <c:pt idx="35">
                  <c:v>87.337913043478267</c:v>
                </c:pt>
                <c:pt idx="36">
                  <c:v>88.149141304347822</c:v>
                </c:pt>
                <c:pt idx="37">
                  <c:v>88.920032608695649</c:v>
                </c:pt>
                <c:pt idx="38">
                  <c:v>90.101010869565215</c:v>
                </c:pt>
                <c:pt idx="39">
                  <c:v>92.286652173913041</c:v>
                </c:pt>
                <c:pt idx="40">
                  <c:v>93.865173913043478</c:v>
                </c:pt>
                <c:pt idx="41">
                  <c:v>95.327913043478262</c:v>
                </c:pt>
                <c:pt idx="42">
                  <c:v>96.598315217391303</c:v>
                </c:pt>
                <c:pt idx="43">
                  <c:v>97.37720652173914</c:v>
                </c:pt>
                <c:pt idx="44">
                  <c:v>99.313130434782607</c:v>
                </c:pt>
                <c:pt idx="45">
                  <c:v>100.08698913043479</c:v>
                </c:pt>
                <c:pt idx="46">
                  <c:v>102.39342391304346</c:v>
                </c:pt>
                <c:pt idx="47">
                  <c:v>103.00540217391305</c:v>
                </c:pt>
                <c:pt idx="48">
                  <c:v>103.8949347826087</c:v>
                </c:pt>
                <c:pt idx="49">
                  <c:v>104.38309782608695</c:v>
                </c:pt>
                <c:pt idx="50">
                  <c:v>104.78795652173913</c:v>
                </c:pt>
                <c:pt idx="51">
                  <c:v>105.09892391304348</c:v>
                </c:pt>
              </c:numCache>
            </c:numRef>
          </c:val>
          <c:smooth val="0"/>
          <c:extLst>
            <c:ext xmlns:c16="http://schemas.microsoft.com/office/drawing/2014/chart" uri="{C3380CC4-5D6E-409C-BE32-E72D297353CC}">
              <c16:uniqueId val="{00000003-2402-4073-AA87-F212CADD9081}"/>
            </c:ext>
          </c:extLst>
        </c:ser>
        <c:ser>
          <c:idx val="0"/>
          <c:order val="4"/>
          <c:tx>
            <c:strRef>
              <c:f>Sheet1!$F$1</c:f>
              <c:strCache>
                <c:ptCount val="1"/>
                <c:pt idx="0">
                  <c:v>2016/17</c:v>
                </c:pt>
              </c:strCache>
            </c:strRef>
          </c:tx>
          <c:spPr>
            <a:ln w="34925">
              <a:solidFill>
                <a:srgbClr val="FFFF00"/>
              </a:solidFill>
            </a:ln>
          </c:spPr>
          <c:marker>
            <c:symbol val="none"/>
          </c:marker>
          <c:val>
            <c:numRef>
              <c:f>Sheet1!$F$2:$F$53</c:f>
              <c:numCache>
                <c:formatCode>0</c:formatCode>
                <c:ptCount val="52"/>
                <c:pt idx="0">
                  <c:v>26.512999999999998</c:v>
                </c:pt>
                <c:pt idx="1">
                  <c:v>28.637489655172416</c:v>
                </c:pt>
                <c:pt idx="2">
                  <c:v>30.883979310344827</c:v>
                </c:pt>
                <c:pt idx="3">
                  <c:v>33.398696551724136</c:v>
                </c:pt>
                <c:pt idx="4">
                  <c:v>34.420372413793103</c:v>
                </c:pt>
                <c:pt idx="5">
                  <c:v>35.897641379310343</c:v>
                </c:pt>
                <c:pt idx="6">
                  <c:v>36.678365517241382</c:v>
                </c:pt>
                <c:pt idx="7">
                  <c:v>37.934158620689658</c:v>
                </c:pt>
                <c:pt idx="8">
                  <c:v>39.582606896551724</c:v>
                </c:pt>
                <c:pt idx="9">
                  <c:v>41.964062068965518</c:v>
                </c:pt>
                <c:pt idx="10">
                  <c:v>42.906089655172416</c:v>
                </c:pt>
                <c:pt idx="11">
                  <c:v>44.027627586206897</c:v>
                </c:pt>
                <c:pt idx="12">
                  <c:v>45.281565517241376</c:v>
                </c:pt>
                <c:pt idx="13">
                  <c:v>46.801406896551725</c:v>
                </c:pt>
                <c:pt idx="14">
                  <c:v>48.589041379310345</c:v>
                </c:pt>
                <c:pt idx="15">
                  <c:v>50.017937931034481</c:v>
                </c:pt>
                <c:pt idx="16">
                  <c:v>52.841882758620699</c:v>
                </c:pt>
                <c:pt idx="17">
                  <c:v>55.03526896551724</c:v>
                </c:pt>
                <c:pt idx="18">
                  <c:v>56.985441379310345</c:v>
                </c:pt>
                <c:pt idx="19">
                  <c:v>59.377965517241385</c:v>
                </c:pt>
                <c:pt idx="20">
                  <c:v>60.666937931034482</c:v>
                </c:pt>
                <c:pt idx="21">
                  <c:v>62.36335862068966</c:v>
                </c:pt>
                <c:pt idx="22">
                  <c:v>64.795468965517244</c:v>
                </c:pt>
                <c:pt idx="23">
                  <c:v>67.991841379310344</c:v>
                </c:pt>
                <c:pt idx="24">
                  <c:v>70.28468275862069</c:v>
                </c:pt>
                <c:pt idx="25">
                  <c:v>71.747213793103441</c:v>
                </c:pt>
                <c:pt idx="26">
                  <c:v>73.367462068965523</c:v>
                </c:pt>
                <c:pt idx="27">
                  <c:v>75.992689655172413</c:v>
                </c:pt>
                <c:pt idx="28">
                  <c:v>79.371737931034474</c:v>
                </c:pt>
                <c:pt idx="29">
                  <c:v>81.185675862068962</c:v>
                </c:pt>
                <c:pt idx="30">
                  <c:v>83.53567586206897</c:v>
                </c:pt>
                <c:pt idx="31">
                  <c:v>85.868151724137931</c:v>
                </c:pt>
                <c:pt idx="32">
                  <c:v>88.643827586206896</c:v>
                </c:pt>
                <c:pt idx="33">
                  <c:v>90.606413793103442</c:v>
                </c:pt>
                <c:pt idx="34">
                  <c:v>92.792034482758623</c:v>
                </c:pt>
                <c:pt idx="35">
                  <c:v>94.426055172413797</c:v>
                </c:pt>
                <c:pt idx="36">
                  <c:v>95.263193103448273</c:v>
                </c:pt>
                <c:pt idx="37">
                  <c:v>96.325220689655183</c:v>
                </c:pt>
                <c:pt idx="38">
                  <c:v>97.455579310344831</c:v>
                </c:pt>
                <c:pt idx="39">
                  <c:v>98.332772413793094</c:v>
                </c:pt>
                <c:pt idx="40">
                  <c:v>98.482696551724132</c:v>
                </c:pt>
                <c:pt idx="41">
                  <c:v>99.228310344827591</c:v>
                </c:pt>
                <c:pt idx="42">
                  <c:v>99.863641379310337</c:v>
                </c:pt>
                <c:pt idx="43">
                  <c:v>100.36505517241379</c:v>
                </c:pt>
                <c:pt idx="44">
                  <c:v>101.58600689655172</c:v>
                </c:pt>
                <c:pt idx="45">
                  <c:v>103.39513793103447</c:v>
                </c:pt>
                <c:pt idx="46">
                  <c:v>104.74686896551724</c:v>
                </c:pt>
                <c:pt idx="47">
                  <c:v>104.85446896551724</c:v>
                </c:pt>
                <c:pt idx="48">
                  <c:v>105.05918620689656</c:v>
                </c:pt>
                <c:pt idx="49">
                  <c:v>105.25628275862069</c:v>
                </c:pt>
                <c:pt idx="50">
                  <c:v>104.8675448275862</c:v>
                </c:pt>
                <c:pt idx="51">
                  <c:v>104.83887586206897</c:v>
                </c:pt>
              </c:numCache>
            </c:numRef>
          </c:val>
          <c:smooth val="0"/>
          <c:extLst>
            <c:ext xmlns:c16="http://schemas.microsoft.com/office/drawing/2014/chart" uri="{C3380CC4-5D6E-409C-BE32-E72D297353CC}">
              <c16:uniqueId val="{00000004-2402-4073-AA87-F212CADD9081}"/>
            </c:ext>
          </c:extLst>
        </c:ser>
        <c:ser>
          <c:idx val="1"/>
          <c:order val="5"/>
          <c:tx>
            <c:strRef>
              <c:f>Sheet1!$G$1</c:f>
              <c:strCache>
                <c:ptCount val="1"/>
                <c:pt idx="0">
                  <c:v>2017/18</c:v>
                </c:pt>
              </c:strCache>
            </c:strRef>
          </c:tx>
          <c:spPr>
            <a:ln w="41275"/>
          </c:spPr>
          <c:marker>
            <c:symbol val="none"/>
          </c:marker>
          <c:val>
            <c:numRef>
              <c:f>Sheet1!$G$2:$G$53</c:f>
              <c:numCache>
                <c:formatCode>0</c:formatCode>
                <c:ptCount val="52"/>
                <c:pt idx="0">
                  <c:v>43.616062068965519</c:v>
                </c:pt>
                <c:pt idx="1">
                  <c:v>45.578268965517246</c:v>
                </c:pt>
                <c:pt idx="2">
                  <c:v>47.230986206896553</c:v>
                </c:pt>
                <c:pt idx="3">
                  <c:v>48.052213793103448</c:v>
                </c:pt>
                <c:pt idx="4">
                  <c:v>48.52843448275862</c:v>
                </c:pt>
                <c:pt idx="5">
                  <c:v>50.448393103448275</c:v>
                </c:pt>
                <c:pt idx="6">
                  <c:v>51.895213793103444</c:v>
                </c:pt>
                <c:pt idx="7">
                  <c:v>53.168144827586204</c:v>
                </c:pt>
                <c:pt idx="8">
                  <c:v>54.384772413793101</c:v>
                </c:pt>
                <c:pt idx="9">
                  <c:v>56.251848275862073</c:v>
                </c:pt>
                <c:pt idx="10">
                  <c:v>58.357000000000006</c:v>
                </c:pt>
                <c:pt idx="11">
                  <c:v>59.933662068965518</c:v>
                </c:pt>
                <c:pt idx="12">
                  <c:v>61.441862068965513</c:v>
                </c:pt>
                <c:pt idx="13" formatCode="General">
                  <c:v>65</c:v>
                </c:pt>
                <c:pt idx="14" formatCode="General">
                  <c:v>68</c:v>
                </c:pt>
                <c:pt idx="15" formatCode="General">
                  <c:v>70</c:v>
                </c:pt>
                <c:pt idx="16" formatCode="General">
                  <c:v>71</c:v>
                </c:pt>
                <c:pt idx="17" formatCode="General">
                  <c:v>73</c:v>
                </c:pt>
                <c:pt idx="18" formatCode="General">
                  <c:v>73</c:v>
                </c:pt>
                <c:pt idx="19" formatCode="General">
                  <c:v>75</c:v>
                </c:pt>
                <c:pt idx="20" formatCode="General">
                  <c:v>76</c:v>
                </c:pt>
                <c:pt idx="21" formatCode="General">
                  <c:v>78</c:v>
                </c:pt>
                <c:pt idx="22" formatCode="General">
                  <c:v>80</c:v>
                </c:pt>
                <c:pt idx="23" formatCode="General">
                  <c:v>80</c:v>
                </c:pt>
                <c:pt idx="24" formatCode="General">
                  <c:v>82</c:v>
                </c:pt>
                <c:pt idx="25" formatCode="General">
                  <c:v>87</c:v>
                </c:pt>
                <c:pt idx="26" formatCode="General">
                  <c:v>90</c:v>
                </c:pt>
                <c:pt idx="27" formatCode="General">
                  <c:v>92</c:v>
                </c:pt>
                <c:pt idx="28" formatCode="General">
                  <c:v>94</c:v>
                </c:pt>
                <c:pt idx="29" formatCode="General">
                  <c:v>95</c:v>
                </c:pt>
                <c:pt idx="30" formatCode="General">
                  <c:v>97</c:v>
                </c:pt>
                <c:pt idx="31" formatCode="General">
                  <c:v>100</c:v>
                </c:pt>
                <c:pt idx="32" formatCode="General">
                  <c:v>102</c:v>
                </c:pt>
                <c:pt idx="33" formatCode="General">
                  <c:v>104</c:v>
                </c:pt>
                <c:pt idx="34" formatCode="General">
                  <c:v>104</c:v>
                </c:pt>
                <c:pt idx="35" formatCode="General">
                  <c:v>106</c:v>
                </c:pt>
                <c:pt idx="36" formatCode="General">
                  <c:v>108</c:v>
                </c:pt>
                <c:pt idx="37" formatCode="General">
                  <c:v>110</c:v>
                </c:pt>
                <c:pt idx="38" formatCode="General">
                  <c:v>107</c:v>
                </c:pt>
                <c:pt idx="39" formatCode="General">
                  <c:v>108</c:v>
                </c:pt>
                <c:pt idx="40" formatCode="General">
                  <c:v>109</c:v>
                </c:pt>
                <c:pt idx="41" formatCode="General">
                  <c:v>109</c:v>
                </c:pt>
                <c:pt idx="42" formatCode="General">
                  <c:v>109</c:v>
                </c:pt>
                <c:pt idx="43" formatCode="General">
                  <c:v>106</c:v>
                </c:pt>
                <c:pt idx="44" formatCode="General">
                  <c:v>105</c:v>
                </c:pt>
                <c:pt idx="45" formatCode="General">
                  <c:v>105</c:v>
                </c:pt>
                <c:pt idx="46" formatCode="General">
                  <c:v>105</c:v>
                </c:pt>
                <c:pt idx="47" formatCode="General">
                  <c:v>105</c:v>
                </c:pt>
                <c:pt idx="48" formatCode="General">
                  <c:v>105</c:v>
                </c:pt>
                <c:pt idx="49" formatCode="General">
                  <c:v>105</c:v>
                </c:pt>
                <c:pt idx="50" formatCode="General">
                  <c:v>105</c:v>
                </c:pt>
                <c:pt idx="51" formatCode="General">
                  <c:v>105</c:v>
                </c:pt>
              </c:numCache>
            </c:numRef>
          </c:val>
          <c:smooth val="0"/>
          <c:extLst>
            <c:ext xmlns:c16="http://schemas.microsoft.com/office/drawing/2014/chart" uri="{C3380CC4-5D6E-409C-BE32-E72D297353CC}">
              <c16:uniqueId val="{00000000-F1CA-4C2B-B367-6FB0D58479D4}"/>
            </c:ext>
          </c:extLst>
        </c:ser>
        <c:ser>
          <c:idx val="6"/>
          <c:order val="6"/>
          <c:tx>
            <c:strRef>
              <c:f>Sheet1!$H$1</c:f>
              <c:strCache>
                <c:ptCount val="1"/>
                <c:pt idx="0">
                  <c:v>2018/19</c:v>
                </c:pt>
              </c:strCache>
            </c:strRef>
          </c:tx>
          <c:spPr>
            <a:ln w="41275">
              <a:solidFill>
                <a:schemeClr val="tx1"/>
              </a:solidFill>
            </a:ln>
          </c:spPr>
          <c:marker>
            <c:symbol val="none"/>
          </c:marker>
          <c:val>
            <c:numRef>
              <c:f>Sheet1!$H$2:$H$53</c:f>
              <c:numCache>
                <c:formatCode>General</c:formatCode>
                <c:ptCount val="52"/>
                <c:pt idx="0">
                  <c:v>55</c:v>
                </c:pt>
                <c:pt idx="1">
                  <c:v>55</c:v>
                </c:pt>
                <c:pt idx="2">
                  <c:v>56</c:v>
                </c:pt>
                <c:pt idx="3">
                  <c:v>57</c:v>
                </c:pt>
                <c:pt idx="4">
                  <c:v>58</c:v>
                </c:pt>
                <c:pt idx="5">
                  <c:v>58</c:v>
                </c:pt>
                <c:pt idx="6">
                  <c:v>59</c:v>
                </c:pt>
              </c:numCache>
            </c:numRef>
          </c:val>
          <c:smooth val="0"/>
          <c:extLst>
            <c:ext xmlns:c16="http://schemas.microsoft.com/office/drawing/2014/chart" uri="{C3380CC4-5D6E-409C-BE32-E72D297353CC}">
              <c16:uniqueId val="{00000000-4BD0-45CD-A4B0-6291F691A68C}"/>
            </c:ext>
          </c:extLst>
        </c:ser>
        <c:dLbls>
          <c:showLegendKey val="0"/>
          <c:showVal val="0"/>
          <c:showCatName val="0"/>
          <c:showSerName val="0"/>
          <c:showPercent val="0"/>
          <c:showBubbleSize val="0"/>
        </c:dLbls>
        <c:smooth val="0"/>
        <c:axId val="52740480"/>
        <c:axId val="52742784"/>
      </c:lineChart>
      <c:dateAx>
        <c:axId val="52740480"/>
        <c:scaling>
          <c:orientation val="minMax"/>
        </c:scaling>
        <c:delete val="0"/>
        <c:axPos val="b"/>
        <c:numFmt formatCode="General" sourceLinked="0"/>
        <c:majorTickMark val="out"/>
        <c:minorTickMark val="none"/>
        <c:tickLblPos val="nextTo"/>
        <c:spPr>
          <a:ln w="15875">
            <a:solidFill>
              <a:schemeClr val="tx1"/>
            </a:solidFill>
          </a:ln>
        </c:spPr>
        <c:txPr>
          <a:bodyPr rot="-5400000" vert="horz"/>
          <a:lstStyle/>
          <a:p>
            <a:pPr>
              <a:defRPr sz="1200"/>
            </a:pPr>
            <a:endParaRPr lang="en-US"/>
          </a:p>
        </c:txPr>
        <c:crossAx val="52742784"/>
        <c:crosses val="autoZero"/>
        <c:auto val="0"/>
        <c:lblOffset val="100"/>
        <c:baseTimeUnit val="days"/>
        <c:majorUnit val="1"/>
      </c:dateAx>
      <c:valAx>
        <c:axId val="52742784"/>
        <c:scaling>
          <c:orientation val="minMax"/>
          <c:max val="120"/>
          <c:min val="20"/>
        </c:scaling>
        <c:delete val="0"/>
        <c:axPos val="l"/>
        <c:majorGridlines>
          <c:spPr>
            <a:ln w="15875">
              <a:solidFill>
                <a:schemeClr val="tx1"/>
              </a:solidFill>
            </a:ln>
          </c:spPr>
        </c:majorGridlines>
        <c:title>
          <c:tx>
            <c:rich>
              <a:bodyPr rot="-5400000" vert="horz"/>
              <a:lstStyle/>
              <a:p>
                <a:pPr>
                  <a:defRPr/>
                </a:pPr>
                <a:r>
                  <a:rPr lang="en-US" dirty="0"/>
                  <a:t>Percent </a:t>
                </a:r>
              </a:p>
            </c:rich>
          </c:tx>
          <c:layout/>
          <c:overlay val="0"/>
        </c:title>
        <c:numFmt formatCode="0" sourceLinked="1"/>
        <c:majorTickMark val="out"/>
        <c:minorTickMark val="out"/>
        <c:tickLblPos val="nextTo"/>
        <c:spPr>
          <a:ln w="15875">
            <a:solidFill>
              <a:schemeClr val="tx1"/>
            </a:solidFill>
          </a:ln>
        </c:spPr>
        <c:crossAx val="52740480"/>
        <c:crossesAt val="1"/>
        <c:crossBetween val="midCat"/>
        <c:majorUnit val="10"/>
      </c:valAx>
      <c:spPr>
        <a:solidFill>
          <a:schemeClr val="accent3">
            <a:lumMod val="85000"/>
          </a:schemeClr>
        </a:solidFill>
        <a:ln w="15875">
          <a:solidFill>
            <a:schemeClr val="tx1"/>
          </a:solidFill>
        </a:ln>
      </c:spPr>
    </c:plotArea>
    <c:legend>
      <c:legendPos val="b"/>
      <c:layout>
        <c:manualLayout>
          <c:xMode val="edge"/>
          <c:yMode val="edge"/>
          <c:x val="0.14261168384879724"/>
          <c:y val="0.90158736174540288"/>
          <c:w val="0.82989690721649489"/>
          <c:h val="6.6810493749532254E-2"/>
        </c:manualLayout>
      </c:layout>
      <c:overlay val="0"/>
      <c:spPr>
        <a:solidFill>
          <a:schemeClr val="accent3">
            <a:lumMod val="85000"/>
          </a:schemeClr>
        </a:solidFill>
        <a:ln w="19050">
          <a:solidFill>
            <a:schemeClr val="tx1"/>
          </a:solidFill>
        </a:ln>
      </c:spPr>
      <c:txPr>
        <a:bodyPr/>
        <a:lstStyle/>
        <a:p>
          <a:pPr>
            <a:defRPr sz="1200"/>
          </a:pPr>
          <a:endParaRPr lang="en-US"/>
        </a:p>
      </c:txPr>
    </c:legend>
    <c:plotVisOnly val="1"/>
    <c:dispBlanksAs val="gap"/>
    <c:showDLblsOverMax val="0"/>
  </c:chart>
  <c:txPr>
    <a:bodyPr/>
    <a:lstStyle/>
    <a:p>
      <a:pPr>
        <a:defRPr sz="2000" b="1">
          <a:latin typeface="+mn-lt"/>
          <a:cs typeface="Times New Roman"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Index Funds</c:v>
                </c:pt>
              </c:strCache>
            </c:strRef>
          </c:tx>
          <c:spPr>
            <a:solidFill>
              <a:srgbClr val="0070C0"/>
            </a:solidFill>
            <a:ln>
              <a:solidFill>
                <a:srgbClr val="0070C0"/>
              </a:solidFill>
            </a:ln>
            <a:effectLst/>
          </c:spPr>
          <c:invertIfNegative val="0"/>
          <c:cat>
            <c:numRef>
              <c:f>Sheet1!$A$2:$A$666</c:f>
              <c:numCache>
                <c:formatCode>m/d/yy;@</c:formatCode>
                <c:ptCount val="665"/>
                <c:pt idx="0">
                  <c:v>38720</c:v>
                </c:pt>
                <c:pt idx="1">
                  <c:v>38727</c:v>
                </c:pt>
                <c:pt idx="2">
                  <c:v>38734</c:v>
                </c:pt>
                <c:pt idx="3">
                  <c:v>38741</c:v>
                </c:pt>
                <c:pt idx="4">
                  <c:v>38748</c:v>
                </c:pt>
                <c:pt idx="5">
                  <c:v>38755</c:v>
                </c:pt>
                <c:pt idx="6">
                  <c:v>38762</c:v>
                </c:pt>
                <c:pt idx="7">
                  <c:v>38769</c:v>
                </c:pt>
                <c:pt idx="8">
                  <c:v>38776</c:v>
                </c:pt>
                <c:pt idx="9">
                  <c:v>38783</c:v>
                </c:pt>
                <c:pt idx="10">
                  <c:v>38790</c:v>
                </c:pt>
                <c:pt idx="11">
                  <c:v>38797</c:v>
                </c:pt>
                <c:pt idx="12">
                  <c:v>38804</c:v>
                </c:pt>
                <c:pt idx="13">
                  <c:v>38811</c:v>
                </c:pt>
                <c:pt idx="14">
                  <c:v>38818</c:v>
                </c:pt>
                <c:pt idx="15">
                  <c:v>38825</c:v>
                </c:pt>
                <c:pt idx="16">
                  <c:v>38832</c:v>
                </c:pt>
                <c:pt idx="17">
                  <c:v>38839</c:v>
                </c:pt>
                <c:pt idx="18">
                  <c:v>38846</c:v>
                </c:pt>
                <c:pt idx="19">
                  <c:v>38853</c:v>
                </c:pt>
                <c:pt idx="20">
                  <c:v>38860</c:v>
                </c:pt>
                <c:pt idx="21">
                  <c:v>38867</c:v>
                </c:pt>
                <c:pt idx="22">
                  <c:v>38874</c:v>
                </c:pt>
                <c:pt idx="23">
                  <c:v>38881</c:v>
                </c:pt>
                <c:pt idx="24">
                  <c:v>38888</c:v>
                </c:pt>
                <c:pt idx="25">
                  <c:v>38895</c:v>
                </c:pt>
                <c:pt idx="26">
                  <c:v>38901</c:v>
                </c:pt>
                <c:pt idx="27">
                  <c:v>38909</c:v>
                </c:pt>
                <c:pt idx="28">
                  <c:v>38916</c:v>
                </c:pt>
                <c:pt idx="29">
                  <c:v>38923</c:v>
                </c:pt>
                <c:pt idx="30">
                  <c:v>38930</c:v>
                </c:pt>
                <c:pt idx="31">
                  <c:v>38937</c:v>
                </c:pt>
                <c:pt idx="32">
                  <c:v>38944</c:v>
                </c:pt>
                <c:pt idx="33">
                  <c:v>38951</c:v>
                </c:pt>
                <c:pt idx="34">
                  <c:v>38958</c:v>
                </c:pt>
                <c:pt idx="35">
                  <c:v>38965</c:v>
                </c:pt>
                <c:pt idx="36">
                  <c:v>38972</c:v>
                </c:pt>
                <c:pt idx="37">
                  <c:v>38979</c:v>
                </c:pt>
                <c:pt idx="38">
                  <c:v>38986</c:v>
                </c:pt>
                <c:pt idx="39">
                  <c:v>38993</c:v>
                </c:pt>
                <c:pt idx="40">
                  <c:v>39000</c:v>
                </c:pt>
                <c:pt idx="41">
                  <c:v>39007</c:v>
                </c:pt>
                <c:pt idx="42">
                  <c:v>39014</c:v>
                </c:pt>
                <c:pt idx="43">
                  <c:v>39021</c:v>
                </c:pt>
                <c:pt idx="44">
                  <c:v>39028</c:v>
                </c:pt>
                <c:pt idx="45">
                  <c:v>39035</c:v>
                </c:pt>
                <c:pt idx="46">
                  <c:v>39042</c:v>
                </c:pt>
                <c:pt idx="47">
                  <c:v>39049</c:v>
                </c:pt>
                <c:pt idx="48">
                  <c:v>39056</c:v>
                </c:pt>
                <c:pt idx="49">
                  <c:v>39063</c:v>
                </c:pt>
                <c:pt idx="50">
                  <c:v>39070</c:v>
                </c:pt>
                <c:pt idx="51">
                  <c:v>39077</c:v>
                </c:pt>
                <c:pt idx="52">
                  <c:v>39085</c:v>
                </c:pt>
                <c:pt idx="53">
                  <c:v>39091</c:v>
                </c:pt>
                <c:pt idx="54">
                  <c:v>39098</c:v>
                </c:pt>
                <c:pt idx="55">
                  <c:v>39105</c:v>
                </c:pt>
                <c:pt idx="56">
                  <c:v>39112</c:v>
                </c:pt>
                <c:pt idx="57">
                  <c:v>39119</c:v>
                </c:pt>
                <c:pt idx="58">
                  <c:v>39126</c:v>
                </c:pt>
                <c:pt idx="59">
                  <c:v>39133</c:v>
                </c:pt>
                <c:pt idx="60">
                  <c:v>39140</c:v>
                </c:pt>
                <c:pt idx="61">
                  <c:v>39147</c:v>
                </c:pt>
                <c:pt idx="62">
                  <c:v>39154</c:v>
                </c:pt>
                <c:pt idx="63">
                  <c:v>39161</c:v>
                </c:pt>
                <c:pt idx="64">
                  <c:v>39168</c:v>
                </c:pt>
                <c:pt idx="65">
                  <c:v>39175</c:v>
                </c:pt>
                <c:pt idx="66">
                  <c:v>39182</c:v>
                </c:pt>
                <c:pt idx="67">
                  <c:v>39189</c:v>
                </c:pt>
                <c:pt idx="68">
                  <c:v>39196</c:v>
                </c:pt>
                <c:pt idx="69">
                  <c:v>39203</c:v>
                </c:pt>
                <c:pt idx="70">
                  <c:v>39210</c:v>
                </c:pt>
                <c:pt idx="71">
                  <c:v>39217</c:v>
                </c:pt>
                <c:pt idx="72">
                  <c:v>39224</c:v>
                </c:pt>
                <c:pt idx="73">
                  <c:v>39231</c:v>
                </c:pt>
                <c:pt idx="74">
                  <c:v>39238</c:v>
                </c:pt>
                <c:pt idx="75">
                  <c:v>39245</c:v>
                </c:pt>
                <c:pt idx="76">
                  <c:v>39252</c:v>
                </c:pt>
                <c:pt idx="77">
                  <c:v>39259</c:v>
                </c:pt>
                <c:pt idx="78">
                  <c:v>39266</c:v>
                </c:pt>
                <c:pt idx="79">
                  <c:v>39273</c:v>
                </c:pt>
                <c:pt idx="80">
                  <c:v>39280</c:v>
                </c:pt>
                <c:pt idx="81">
                  <c:v>39287</c:v>
                </c:pt>
                <c:pt idx="82">
                  <c:v>39294</c:v>
                </c:pt>
                <c:pt idx="83">
                  <c:v>39301</c:v>
                </c:pt>
                <c:pt idx="84">
                  <c:v>39308</c:v>
                </c:pt>
                <c:pt idx="85">
                  <c:v>39315</c:v>
                </c:pt>
                <c:pt idx="86">
                  <c:v>39322</c:v>
                </c:pt>
                <c:pt idx="87">
                  <c:v>39329</c:v>
                </c:pt>
                <c:pt idx="88">
                  <c:v>39336</c:v>
                </c:pt>
                <c:pt idx="89">
                  <c:v>39343</c:v>
                </c:pt>
                <c:pt idx="90">
                  <c:v>39350</c:v>
                </c:pt>
                <c:pt idx="91">
                  <c:v>39357</c:v>
                </c:pt>
                <c:pt idx="92">
                  <c:v>39364</c:v>
                </c:pt>
                <c:pt idx="93">
                  <c:v>39371</c:v>
                </c:pt>
                <c:pt idx="94">
                  <c:v>39378</c:v>
                </c:pt>
                <c:pt idx="95">
                  <c:v>39385</c:v>
                </c:pt>
                <c:pt idx="96">
                  <c:v>39392</c:v>
                </c:pt>
                <c:pt idx="97">
                  <c:v>39399</c:v>
                </c:pt>
                <c:pt idx="98">
                  <c:v>39406</c:v>
                </c:pt>
                <c:pt idx="99">
                  <c:v>39413</c:v>
                </c:pt>
                <c:pt idx="100">
                  <c:v>39420</c:v>
                </c:pt>
                <c:pt idx="101">
                  <c:v>39427</c:v>
                </c:pt>
                <c:pt idx="102">
                  <c:v>39434</c:v>
                </c:pt>
                <c:pt idx="103">
                  <c:v>39441</c:v>
                </c:pt>
                <c:pt idx="104">
                  <c:v>39448</c:v>
                </c:pt>
                <c:pt idx="105">
                  <c:v>39455</c:v>
                </c:pt>
                <c:pt idx="106">
                  <c:v>39462</c:v>
                </c:pt>
                <c:pt idx="107">
                  <c:v>39469</c:v>
                </c:pt>
                <c:pt idx="108">
                  <c:v>39476</c:v>
                </c:pt>
                <c:pt idx="109">
                  <c:v>39483</c:v>
                </c:pt>
                <c:pt idx="110">
                  <c:v>39490</c:v>
                </c:pt>
                <c:pt idx="111">
                  <c:v>39497</c:v>
                </c:pt>
                <c:pt idx="112">
                  <c:v>39504</c:v>
                </c:pt>
                <c:pt idx="113">
                  <c:v>39511</c:v>
                </c:pt>
                <c:pt idx="114">
                  <c:v>39518</c:v>
                </c:pt>
                <c:pt idx="115">
                  <c:v>39525</c:v>
                </c:pt>
                <c:pt idx="116">
                  <c:v>39532</c:v>
                </c:pt>
                <c:pt idx="117">
                  <c:v>39539</c:v>
                </c:pt>
                <c:pt idx="118">
                  <c:v>39546</c:v>
                </c:pt>
                <c:pt idx="119">
                  <c:v>39553</c:v>
                </c:pt>
                <c:pt idx="120">
                  <c:v>39560</c:v>
                </c:pt>
                <c:pt idx="121">
                  <c:v>39567</c:v>
                </c:pt>
                <c:pt idx="122">
                  <c:v>39574</c:v>
                </c:pt>
                <c:pt idx="123">
                  <c:v>39581</c:v>
                </c:pt>
                <c:pt idx="124">
                  <c:v>39588</c:v>
                </c:pt>
                <c:pt idx="125">
                  <c:v>39595</c:v>
                </c:pt>
                <c:pt idx="126">
                  <c:v>39602</c:v>
                </c:pt>
                <c:pt idx="127">
                  <c:v>39609</c:v>
                </c:pt>
                <c:pt idx="128">
                  <c:v>39616</c:v>
                </c:pt>
                <c:pt idx="129">
                  <c:v>39623</c:v>
                </c:pt>
                <c:pt idx="130">
                  <c:v>39630</c:v>
                </c:pt>
                <c:pt idx="131">
                  <c:v>39637</c:v>
                </c:pt>
                <c:pt idx="132">
                  <c:v>39644</c:v>
                </c:pt>
                <c:pt idx="133">
                  <c:v>39651</c:v>
                </c:pt>
                <c:pt idx="134">
                  <c:v>39658</c:v>
                </c:pt>
                <c:pt idx="135">
                  <c:v>39665</c:v>
                </c:pt>
                <c:pt idx="136">
                  <c:v>39672</c:v>
                </c:pt>
                <c:pt idx="137">
                  <c:v>39679</c:v>
                </c:pt>
                <c:pt idx="138">
                  <c:v>39686</c:v>
                </c:pt>
                <c:pt idx="139">
                  <c:v>39693</c:v>
                </c:pt>
                <c:pt idx="140">
                  <c:v>39700</c:v>
                </c:pt>
                <c:pt idx="141">
                  <c:v>39707</c:v>
                </c:pt>
                <c:pt idx="142">
                  <c:v>39714</c:v>
                </c:pt>
                <c:pt idx="143">
                  <c:v>39721</c:v>
                </c:pt>
                <c:pt idx="144">
                  <c:v>39728</c:v>
                </c:pt>
                <c:pt idx="145">
                  <c:v>39735</c:v>
                </c:pt>
                <c:pt idx="146">
                  <c:v>39742</c:v>
                </c:pt>
                <c:pt idx="147">
                  <c:v>39749</c:v>
                </c:pt>
                <c:pt idx="148">
                  <c:v>39756</c:v>
                </c:pt>
                <c:pt idx="149">
                  <c:v>39763</c:v>
                </c:pt>
                <c:pt idx="150">
                  <c:v>39770</c:v>
                </c:pt>
                <c:pt idx="151">
                  <c:v>39777</c:v>
                </c:pt>
                <c:pt idx="152">
                  <c:v>39784</c:v>
                </c:pt>
                <c:pt idx="153">
                  <c:v>39791</c:v>
                </c:pt>
                <c:pt idx="154">
                  <c:v>39798</c:v>
                </c:pt>
                <c:pt idx="155">
                  <c:v>39804</c:v>
                </c:pt>
                <c:pt idx="156">
                  <c:v>39812</c:v>
                </c:pt>
                <c:pt idx="157">
                  <c:v>39819</c:v>
                </c:pt>
                <c:pt idx="158">
                  <c:v>39826</c:v>
                </c:pt>
                <c:pt idx="159">
                  <c:v>39833</c:v>
                </c:pt>
                <c:pt idx="160">
                  <c:v>39840</c:v>
                </c:pt>
                <c:pt idx="161">
                  <c:v>39847</c:v>
                </c:pt>
                <c:pt idx="162">
                  <c:v>39854</c:v>
                </c:pt>
                <c:pt idx="163">
                  <c:v>39861</c:v>
                </c:pt>
                <c:pt idx="164">
                  <c:v>39868</c:v>
                </c:pt>
                <c:pt idx="165">
                  <c:v>39875</c:v>
                </c:pt>
                <c:pt idx="166">
                  <c:v>39882</c:v>
                </c:pt>
                <c:pt idx="167">
                  <c:v>39889</c:v>
                </c:pt>
                <c:pt idx="168">
                  <c:v>39896</c:v>
                </c:pt>
                <c:pt idx="169">
                  <c:v>39903</c:v>
                </c:pt>
                <c:pt idx="170">
                  <c:v>39910</c:v>
                </c:pt>
                <c:pt idx="171">
                  <c:v>39917</c:v>
                </c:pt>
                <c:pt idx="172">
                  <c:v>39924</c:v>
                </c:pt>
                <c:pt idx="173">
                  <c:v>39931</c:v>
                </c:pt>
                <c:pt idx="174">
                  <c:v>39938</c:v>
                </c:pt>
                <c:pt idx="175">
                  <c:v>39945</c:v>
                </c:pt>
                <c:pt idx="176">
                  <c:v>39952</c:v>
                </c:pt>
                <c:pt idx="177">
                  <c:v>39959</c:v>
                </c:pt>
                <c:pt idx="178">
                  <c:v>39966</c:v>
                </c:pt>
                <c:pt idx="179">
                  <c:v>39973</c:v>
                </c:pt>
                <c:pt idx="180">
                  <c:v>39980</c:v>
                </c:pt>
                <c:pt idx="181">
                  <c:v>39987</c:v>
                </c:pt>
                <c:pt idx="182">
                  <c:v>39994</c:v>
                </c:pt>
                <c:pt idx="183">
                  <c:v>40001</c:v>
                </c:pt>
                <c:pt idx="184">
                  <c:v>40008</c:v>
                </c:pt>
                <c:pt idx="185">
                  <c:v>40015</c:v>
                </c:pt>
                <c:pt idx="186">
                  <c:v>40022</c:v>
                </c:pt>
                <c:pt idx="187">
                  <c:v>40029</c:v>
                </c:pt>
                <c:pt idx="188">
                  <c:v>40036</c:v>
                </c:pt>
                <c:pt idx="189">
                  <c:v>40043</c:v>
                </c:pt>
                <c:pt idx="190">
                  <c:v>40050</c:v>
                </c:pt>
                <c:pt idx="191">
                  <c:v>40057</c:v>
                </c:pt>
                <c:pt idx="192">
                  <c:v>40064</c:v>
                </c:pt>
                <c:pt idx="193">
                  <c:v>40071</c:v>
                </c:pt>
                <c:pt idx="194">
                  <c:v>40078</c:v>
                </c:pt>
                <c:pt idx="195">
                  <c:v>40085</c:v>
                </c:pt>
                <c:pt idx="196">
                  <c:v>40092</c:v>
                </c:pt>
                <c:pt idx="197">
                  <c:v>40099</c:v>
                </c:pt>
                <c:pt idx="198">
                  <c:v>40106</c:v>
                </c:pt>
                <c:pt idx="199">
                  <c:v>40113</c:v>
                </c:pt>
                <c:pt idx="200">
                  <c:v>40120</c:v>
                </c:pt>
                <c:pt idx="201">
                  <c:v>40126</c:v>
                </c:pt>
                <c:pt idx="202">
                  <c:v>40134</c:v>
                </c:pt>
                <c:pt idx="203">
                  <c:v>40141</c:v>
                </c:pt>
                <c:pt idx="204">
                  <c:v>40148</c:v>
                </c:pt>
                <c:pt idx="205">
                  <c:v>40155</c:v>
                </c:pt>
                <c:pt idx="206">
                  <c:v>40162</c:v>
                </c:pt>
                <c:pt idx="207">
                  <c:v>40169</c:v>
                </c:pt>
                <c:pt idx="208">
                  <c:v>40176</c:v>
                </c:pt>
                <c:pt idx="209">
                  <c:v>40183</c:v>
                </c:pt>
                <c:pt idx="210">
                  <c:v>40190</c:v>
                </c:pt>
                <c:pt idx="211">
                  <c:v>40197</c:v>
                </c:pt>
                <c:pt idx="212">
                  <c:v>40204</c:v>
                </c:pt>
                <c:pt idx="213">
                  <c:v>40211</c:v>
                </c:pt>
                <c:pt idx="214">
                  <c:v>40218</c:v>
                </c:pt>
                <c:pt idx="215">
                  <c:v>40225</c:v>
                </c:pt>
                <c:pt idx="216">
                  <c:v>40232</c:v>
                </c:pt>
                <c:pt idx="217">
                  <c:v>40239</c:v>
                </c:pt>
                <c:pt idx="218">
                  <c:v>40246</c:v>
                </c:pt>
                <c:pt idx="219">
                  <c:v>40253</c:v>
                </c:pt>
                <c:pt idx="220">
                  <c:v>40260</c:v>
                </c:pt>
                <c:pt idx="221">
                  <c:v>40267</c:v>
                </c:pt>
                <c:pt idx="222">
                  <c:v>40274</c:v>
                </c:pt>
                <c:pt idx="223">
                  <c:v>40281</c:v>
                </c:pt>
                <c:pt idx="224">
                  <c:v>40288</c:v>
                </c:pt>
                <c:pt idx="225">
                  <c:v>40295</c:v>
                </c:pt>
                <c:pt idx="226">
                  <c:v>40302</c:v>
                </c:pt>
                <c:pt idx="227">
                  <c:v>40309</c:v>
                </c:pt>
                <c:pt idx="228">
                  <c:v>40316</c:v>
                </c:pt>
                <c:pt idx="229">
                  <c:v>40323</c:v>
                </c:pt>
                <c:pt idx="230">
                  <c:v>40330</c:v>
                </c:pt>
                <c:pt idx="231">
                  <c:v>40337</c:v>
                </c:pt>
                <c:pt idx="232">
                  <c:v>40344</c:v>
                </c:pt>
                <c:pt idx="233">
                  <c:v>40351</c:v>
                </c:pt>
                <c:pt idx="234">
                  <c:v>40358</c:v>
                </c:pt>
                <c:pt idx="235">
                  <c:v>40365</c:v>
                </c:pt>
                <c:pt idx="236">
                  <c:v>40372</c:v>
                </c:pt>
                <c:pt idx="237">
                  <c:v>40379</c:v>
                </c:pt>
                <c:pt idx="238">
                  <c:v>40386</c:v>
                </c:pt>
                <c:pt idx="239">
                  <c:v>40393</c:v>
                </c:pt>
                <c:pt idx="240">
                  <c:v>40400</c:v>
                </c:pt>
                <c:pt idx="241">
                  <c:v>40407</c:v>
                </c:pt>
                <c:pt idx="242">
                  <c:v>40414</c:v>
                </c:pt>
                <c:pt idx="243">
                  <c:v>40421</c:v>
                </c:pt>
                <c:pt idx="244">
                  <c:v>40428</c:v>
                </c:pt>
                <c:pt idx="245">
                  <c:v>40435</c:v>
                </c:pt>
                <c:pt idx="246">
                  <c:v>40442</c:v>
                </c:pt>
                <c:pt idx="247">
                  <c:v>40449</c:v>
                </c:pt>
                <c:pt idx="248">
                  <c:v>40456</c:v>
                </c:pt>
                <c:pt idx="249">
                  <c:v>40463</c:v>
                </c:pt>
                <c:pt idx="250">
                  <c:v>40470</c:v>
                </c:pt>
                <c:pt idx="251">
                  <c:v>40477</c:v>
                </c:pt>
                <c:pt idx="252">
                  <c:v>40484</c:v>
                </c:pt>
                <c:pt idx="253">
                  <c:v>40491</c:v>
                </c:pt>
                <c:pt idx="254">
                  <c:v>40498</c:v>
                </c:pt>
                <c:pt idx="255">
                  <c:v>40505</c:v>
                </c:pt>
                <c:pt idx="256">
                  <c:v>40512</c:v>
                </c:pt>
                <c:pt idx="257">
                  <c:v>40519</c:v>
                </c:pt>
                <c:pt idx="258">
                  <c:v>40526</c:v>
                </c:pt>
                <c:pt idx="259">
                  <c:v>40533</c:v>
                </c:pt>
                <c:pt idx="260">
                  <c:v>40540</c:v>
                </c:pt>
                <c:pt idx="261">
                  <c:v>40547</c:v>
                </c:pt>
                <c:pt idx="262">
                  <c:v>40554</c:v>
                </c:pt>
                <c:pt idx="263">
                  <c:v>40561</c:v>
                </c:pt>
                <c:pt idx="264">
                  <c:v>40568</c:v>
                </c:pt>
                <c:pt idx="265">
                  <c:v>40575</c:v>
                </c:pt>
                <c:pt idx="266">
                  <c:v>40582</c:v>
                </c:pt>
                <c:pt idx="267">
                  <c:v>40589</c:v>
                </c:pt>
                <c:pt idx="268">
                  <c:v>40596</c:v>
                </c:pt>
                <c:pt idx="269">
                  <c:v>40603</c:v>
                </c:pt>
                <c:pt idx="270">
                  <c:v>40610</c:v>
                </c:pt>
                <c:pt idx="271">
                  <c:v>40617</c:v>
                </c:pt>
                <c:pt idx="272">
                  <c:v>40624</c:v>
                </c:pt>
                <c:pt idx="273">
                  <c:v>40631</c:v>
                </c:pt>
                <c:pt idx="274">
                  <c:v>40638</c:v>
                </c:pt>
                <c:pt idx="275">
                  <c:v>40645</c:v>
                </c:pt>
                <c:pt idx="276">
                  <c:v>40652</c:v>
                </c:pt>
                <c:pt idx="277">
                  <c:v>40659</c:v>
                </c:pt>
                <c:pt idx="278">
                  <c:v>40666</c:v>
                </c:pt>
                <c:pt idx="279">
                  <c:v>40673</c:v>
                </c:pt>
                <c:pt idx="280">
                  <c:v>40680</c:v>
                </c:pt>
                <c:pt idx="281">
                  <c:v>40687</c:v>
                </c:pt>
                <c:pt idx="282">
                  <c:v>40694</c:v>
                </c:pt>
                <c:pt idx="283">
                  <c:v>40701</c:v>
                </c:pt>
                <c:pt idx="284">
                  <c:v>40708</c:v>
                </c:pt>
                <c:pt idx="285">
                  <c:v>40715</c:v>
                </c:pt>
                <c:pt idx="286">
                  <c:v>40722</c:v>
                </c:pt>
                <c:pt idx="287">
                  <c:v>40729</c:v>
                </c:pt>
                <c:pt idx="288">
                  <c:v>40736</c:v>
                </c:pt>
                <c:pt idx="289">
                  <c:v>40743</c:v>
                </c:pt>
                <c:pt idx="290">
                  <c:v>40750</c:v>
                </c:pt>
                <c:pt idx="291">
                  <c:v>40757</c:v>
                </c:pt>
                <c:pt idx="292">
                  <c:v>40764</c:v>
                </c:pt>
                <c:pt idx="293">
                  <c:v>40771</c:v>
                </c:pt>
                <c:pt idx="294">
                  <c:v>40778</c:v>
                </c:pt>
                <c:pt idx="295">
                  <c:v>40785</c:v>
                </c:pt>
                <c:pt idx="296">
                  <c:v>40792</c:v>
                </c:pt>
                <c:pt idx="297">
                  <c:v>40799</c:v>
                </c:pt>
                <c:pt idx="298">
                  <c:v>40806</c:v>
                </c:pt>
                <c:pt idx="299">
                  <c:v>40813</c:v>
                </c:pt>
                <c:pt idx="300">
                  <c:v>40820</c:v>
                </c:pt>
                <c:pt idx="301">
                  <c:v>40827</c:v>
                </c:pt>
                <c:pt idx="302">
                  <c:v>40834</c:v>
                </c:pt>
                <c:pt idx="303">
                  <c:v>40841</c:v>
                </c:pt>
                <c:pt idx="304">
                  <c:v>40848</c:v>
                </c:pt>
                <c:pt idx="305">
                  <c:v>40855</c:v>
                </c:pt>
                <c:pt idx="306">
                  <c:v>40862</c:v>
                </c:pt>
                <c:pt idx="307">
                  <c:v>40869</c:v>
                </c:pt>
                <c:pt idx="308">
                  <c:v>40876</c:v>
                </c:pt>
                <c:pt idx="309">
                  <c:v>40883</c:v>
                </c:pt>
                <c:pt idx="310">
                  <c:v>40890</c:v>
                </c:pt>
                <c:pt idx="311">
                  <c:v>40897</c:v>
                </c:pt>
                <c:pt idx="312">
                  <c:v>40904</c:v>
                </c:pt>
                <c:pt idx="313">
                  <c:v>40911</c:v>
                </c:pt>
                <c:pt idx="314">
                  <c:v>40918</c:v>
                </c:pt>
                <c:pt idx="315">
                  <c:v>40925</c:v>
                </c:pt>
                <c:pt idx="316">
                  <c:v>40932</c:v>
                </c:pt>
                <c:pt idx="317">
                  <c:v>40939</c:v>
                </c:pt>
                <c:pt idx="318">
                  <c:v>40946</c:v>
                </c:pt>
                <c:pt idx="319">
                  <c:v>40953</c:v>
                </c:pt>
                <c:pt idx="320">
                  <c:v>40960</c:v>
                </c:pt>
                <c:pt idx="321">
                  <c:v>40967</c:v>
                </c:pt>
                <c:pt idx="322">
                  <c:v>40974</c:v>
                </c:pt>
                <c:pt idx="323">
                  <c:v>40981</c:v>
                </c:pt>
                <c:pt idx="324">
                  <c:v>40988</c:v>
                </c:pt>
                <c:pt idx="325">
                  <c:v>40995</c:v>
                </c:pt>
                <c:pt idx="326">
                  <c:v>41002</c:v>
                </c:pt>
                <c:pt idx="327">
                  <c:v>41009</c:v>
                </c:pt>
                <c:pt idx="328">
                  <c:v>41016</c:v>
                </c:pt>
                <c:pt idx="329">
                  <c:v>41023</c:v>
                </c:pt>
                <c:pt idx="330">
                  <c:v>41030</c:v>
                </c:pt>
                <c:pt idx="331">
                  <c:v>41037</c:v>
                </c:pt>
                <c:pt idx="332">
                  <c:v>41044</c:v>
                </c:pt>
                <c:pt idx="333">
                  <c:v>41051</c:v>
                </c:pt>
                <c:pt idx="334">
                  <c:v>41058</c:v>
                </c:pt>
                <c:pt idx="335">
                  <c:v>41065</c:v>
                </c:pt>
                <c:pt idx="336">
                  <c:v>41072</c:v>
                </c:pt>
                <c:pt idx="337">
                  <c:v>41079</c:v>
                </c:pt>
                <c:pt idx="338">
                  <c:v>41086</c:v>
                </c:pt>
                <c:pt idx="339">
                  <c:v>41093</c:v>
                </c:pt>
                <c:pt idx="340">
                  <c:v>41100</c:v>
                </c:pt>
                <c:pt idx="341">
                  <c:v>41107</c:v>
                </c:pt>
                <c:pt idx="342">
                  <c:v>41114</c:v>
                </c:pt>
                <c:pt idx="343">
                  <c:v>41121</c:v>
                </c:pt>
                <c:pt idx="344">
                  <c:v>41128</c:v>
                </c:pt>
                <c:pt idx="345">
                  <c:v>41135</c:v>
                </c:pt>
                <c:pt idx="346">
                  <c:v>41142</c:v>
                </c:pt>
                <c:pt idx="347">
                  <c:v>41149</c:v>
                </c:pt>
                <c:pt idx="348">
                  <c:v>41156</c:v>
                </c:pt>
                <c:pt idx="349">
                  <c:v>41163</c:v>
                </c:pt>
                <c:pt idx="350">
                  <c:v>41170</c:v>
                </c:pt>
                <c:pt idx="351">
                  <c:v>41177</c:v>
                </c:pt>
                <c:pt idx="352">
                  <c:v>41184</c:v>
                </c:pt>
                <c:pt idx="353">
                  <c:v>41191</c:v>
                </c:pt>
                <c:pt idx="354">
                  <c:v>41198</c:v>
                </c:pt>
                <c:pt idx="355">
                  <c:v>41205</c:v>
                </c:pt>
                <c:pt idx="356">
                  <c:v>41208</c:v>
                </c:pt>
                <c:pt idx="357">
                  <c:v>41219</c:v>
                </c:pt>
                <c:pt idx="358">
                  <c:v>41226</c:v>
                </c:pt>
                <c:pt idx="359">
                  <c:v>41233</c:v>
                </c:pt>
                <c:pt idx="360">
                  <c:v>41240</c:v>
                </c:pt>
                <c:pt idx="361">
                  <c:v>41247</c:v>
                </c:pt>
                <c:pt idx="362">
                  <c:v>41254</c:v>
                </c:pt>
                <c:pt idx="363">
                  <c:v>41261</c:v>
                </c:pt>
                <c:pt idx="364">
                  <c:v>41267</c:v>
                </c:pt>
                <c:pt idx="365">
                  <c:v>41274</c:v>
                </c:pt>
                <c:pt idx="366">
                  <c:v>41282</c:v>
                </c:pt>
                <c:pt idx="367">
                  <c:v>41289</c:v>
                </c:pt>
                <c:pt idx="368">
                  <c:v>41296</c:v>
                </c:pt>
                <c:pt idx="369">
                  <c:v>41303</c:v>
                </c:pt>
                <c:pt idx="370">
                  <c:v>41310</c:v>
                </c:pt>
                <c:pt idx="371">
                  <c:v>41317</c:v>
                </c:pt>
                <c:pt idx="372">
                  <c:v>41324</c:v>
                </c:pt>
                <c:pt idx="373">
                  <c:v>41331</c:v>
                </c:pt>
                <c:pt idx="374">
                  <c:v>41338</c:v>
                </c:pt>
                <c:pt idx="375">
                  <c:v>41345</c:v>
                </c:pt>
                <c:pt idx="376">
                  <c:v>41352</c:v>
                </c:pt>
                <c:pt idx="377">
                  <c:v>41359</c:v>
                </c:pt>
                <c:pt idx="378">
                  <c:v>41366</c:v>
                </c:pt>
                <c:pt idx="379">
                  <c:v>41373</c:v>
                </c:pt>
                <c:pt idx="380">
                  <c:v>41380</c:v>
                </c:pt>
                <c:pt idx="381">
                  <c:v>41387</c:v>
                </c:pt>
                <c:pt idx="382">
                  <c:v>41394</c:v>
                </c:pt>
                <c:pt idx="383">
                  <c:v>41401</c:v>
                </c:pt>
                <c:pt idx="384">
                  <c:v>41408</c:v>
                </c:pt>
                <c:pt idx="385">
                  <c:v>41415</c:v>
                </c:pt>
                <c:pt idx="386">
                  <c:v>41422</c:v>
                </c:pt>
                <c:pt idx="387">
                  <c:v>41429</c:v>
                </c:pt>
                <c:pt idx="388">
                  <c:v>41436</c:v>
                </c:pt>
                <c:pt idx="389">
                  <c:v>41443</c:v>
                </c:pt>
                <c:pt idx="390">
                  <c:v>41450</c:v>
                </c:pt>
                <c:pt idx="391">
                  <c:v>41457</c:v>
                </c:pt>
                <c:pt idx="392">
                  <c:v>41464</c:v>
                </c:pt>
                <c:pt idx="393">
                  <c:v>41471</c:v>
                </c:pt>
                <c:pt idx="394">
                  <c:v>41478</c:v>
                </c:pt>
                <c:pt idx="395">
                  <c:v>41485</c:v>
                </c:pt>
                <c:pt idx="396">
                  <c:v>41492</c:v>
                </c:pt>
                <c:pt idx="397">
                  <c:v>41499</c:v>
                </c:pt>
                <c:pt idx="398">
                  <c:v>41506</c:v>
                </c:pt>
                <c:pt idx="399">
                  <c:v>41513</c:v>
                </c:pt>
                <c:pt idx="400">
                  <c:v>41520</c:v>
                </c:pt>
                <c:pt idx="401">
                  <c:v>41527</c:v>
                </c:pt>
                <c:pt idx="402">
                  <c:v>41534</c:v>
                </c:pt>
                <c:pt idx="403">
                  <c:v>41541</c:v>
                </c:pt>
                <c:pt idx="404">
                  <c:v>41548</c:v>
                </c:pt>
                <c:pt idx="405">
                  <c:v>41555</c:v>
                </c:pt>
                <c:pt idx="406">
                  <c:v>41562</c:v>
                </c:pt>
                <c:pt idx="407">
                  <c:v>41569</c:v>
                </c:pt>
                <c:pt idx="408">
                  <c:v>41576</c:v>
                </c:pt>
                <c:pt idx="409">
                  <c:v>41583</c:v>
                </c:pt>
                <c:pt idx="410">
                  <c:v>41590</c:v>
                </c:pt>
                <c:pt idx="411">
                  <c:v>41597</c:v>
                </c:pt>
                <c:pt idx="412">
                  <c:v>41604</c:v>
                </c:pt>
                <c:pt idx="413">
                  <c:v>41611</c:v>
                </c:pt>
                <c:pt idx="414">
                  <c:v>41618</c:v>
                </c:pt>
                <c:pt idx="415">
                  <c:v>41625</c:v>
                </c:pt>
                <c:pt idx="416">
                  <c:v>41632</c:v>
                </c:pt>
                <c:pt idx="417">
                  <c:v>41639</c:v>
                </c:pt>
                <c:pt idx="418">
                  <c:v>41646</c:v>
                </c:pt>
                <c:pt idx="419">
                  <c:v>41653</c:v>
                </c:pt>
                <c:pt idx="420">
                  <c:v>41660</c:v>
                </c:pt>
                <c:pt idx="421">
                  <c:v>41667</c:v>
                </c:pt>
                <c:pt idx="422">
                  <c:v>41674</c:v>
                </c:pt>
                <c:pt idx="423">
                  <c:v>41681</c:v>
                </c:pt>
                <c:pt idx="424">
                  <c:v>41688</c:v>
                </c:pt>
                <c:pt idx="425">
                  <c:v>41695</c:v>
                </c:pt>
                <c:pt idx="426">
                  <c:v>41702</c:v>
                </c:pt>
                <c:pt idx="427">
                  <c:v>41709</c:v>
                </c:pt>
                <c:pt idx="428">
                  <c:v>41716</c:v>
                </c:pt>
                <c:pt idx="429">
                  <c:v>41723</c:v>
                </c:pt>
                <c:pt idx="430">
                  <c:v>41730</c:v>
                </c:pt>
                <c:pt idx="431">
                  <c:v>41737</c:v>
                </c:pt>
                <c:pt idx="432">
                  <c:v>41744</c:v>
                </c:pt>
                <c:pt idx="433">
                  <c:v>41751</c:v>
                </c:pt>
                <c:pt idx="434">
                  <c:v>41758</c:v>
                </c:pt>
                <c:pt idx="435">
                  <c:v>41765</c:v>
                </c:pt>
                <c:pt idx="436">
                  <c:v>41772</c:v>
                </c:pt>
                <c:pt idx="437">
                  <c:v>41779</c:v>
                </c:pt>
                <c:pt idx="438">
                  <c:v>41786</c:v>
                </c:pt>
                <c:pt idx="439">
                  <c:v>41793</c:v>
                </c:pt>
                <c:pt idx="440">
                  <c:v>41800</c:v>
                </c:pt>
                <c:pt idx="441">
                  <c:v>41807</c:v>
                </c:pt>
                <c:pt idx="442">
                  <c:v>41814</c:v>
                </c:pt>
                <c:pt idx="443">
                  <c:v>41821</c:v>
                </c:pt>
                <c:pt idx="444">
                  <c:v>41828</c:v>
                </c:pt>
                <c:pt idx="445">
                  <c:v>41835</c:v>
                </c:pt>
                <c:pt idx="446">
                  <c:v>41842</c:v>
                </c:pt>
                <c:pt idx="447">
                  <c:v>41849</c:v>
                </c:pt>
                <c:pt idx="448">
                  <c:v>41856</c:v>
                </c:pt>
                <c:pt idx="449">
                  <c:v>41863</c:v>
                </c:pt>
                <c:pt idx="450">
                  <c:v>41870</c:v>
                </c:pt>
                <c:pt idx="451">
                  <c:v>41877</c:v>
                </c:pt>
                <c:pt idx="452">
                  <c:v>41884</c:v>
                </c:pt>
                <c:pt idx="453">
                  <c:v>41891</c:v>
                </c:pt>
                <c:pt idx="454">
                  <c:v>41898</c:v>
                </c:pt>
                <c:pt idx="455">
                  <c:v>41905</c:v>
                </c:pt>
                <c:pt idx="456">
                  <c:v>41912</c:v>
                </c:pt>
                <c:pt idx="457">
                  <c:v>41919</c:v>
                </c:pt>
                <c:pt idx="458">
                  <c:v>41926</c:v>
                </c:pt>
                <c:pt idx="459">
                  <c:v>41933</c:v>
                </c:pt>
                <c:pt idx="460">
                  <c:v>41940</c:v>
                </c:pt>
                <c:pt idx="461">
                  <c:v>41947</c:v>
                </c:pt>
                <c:pt idx="462">
                  <c:v>41954</c:v>
                </c:pt>
                <c:pt idx="463">
                  <c:v>41961</c:v>
                </c:pt>
                <c:pt idx="464">
                  <c:v>41968</c:v>
                </c:pt>
                <c:pt idx="465">
                  <c:v>41975</c:v>
                </c:pt>
                <c:pt idx="466">
                  <c:v>41982</c:v>
                </c:pt>
                <c:pt idx="467">
                  <c:v>41989</c:v>
                </c:pt>
                <c:pt idx="468">
                  <c:v>41996</c:v>
                </c:pt>
                <c:pt idx="469">
                  <c:v>42003</c:v>
                </c:pt>
                <c:pt idx="470">
                  <c:v>42010</c:v>
                </c:pt>
                <c:pt idx="471">
                  <c:v>42017</c:v>
                </c:pt>
                <c:pt idx="472">
                  <c:v>42024</c:v>
                </c:pt>
                <c:pt idx="473">
                  <c:v>42031</c:v>
                </c:pt>
                <c:pt idx="474">
                  <c:v>42038</c:v>
                </c:pt>
                <c:pt idx="475">
                  <c:v>42045</c:v>
                </c:pt>
                <c:pt idx="476">
                  <c:v>42052</c:v>
                </c:pt>
                <c:pt idx="477">
                  <c:v>42059</c:v>
                </c:pt>
                <c:pt idx="478">
                  <c:v>42066</c:v>
                </c:pt>
                <c:pt idx="479">
                  <c:v>42073</c:v>
                </c:pt>
                <c:pt idx="480">
                  <c:v>42080</c:v>
                </c:pt>
                <c:pt idx="481">
                  <c:v>42087</c:v>
                </c:pt>
                <c:pt idx="482">
                  <c:v>42094</c:v>
                </c:pt>
                <c:pt idx="483">
                  <c:v>42101</c:v>
                </c:pt>
                <c:pt idx="484">
                  <c:v>42108</c:v>
                </c:pt>
                <c:pt idx="485">
                  <c:v>42115</c:v>
                </c:pt>
                <c:pt idx="486">
                  <c:v>42122</c:v>
                </c:pt>
                <c:pt idx="487">
                  <c:v>42129</c:v>
                </c:pt>
                <c:pt idx="488">
                  <c:v>42136</c:v>
                </c:pt>
                <c:pt idx="489">
                  <c:v>42143</c:v>
                </c:pt>
                <c:pt idx="490">
                  <c:v>42150</c:v>
                </c:pt>
                <c:pt idx="491">
                  <c:v>42157</c:v>
                </c:pt>
                <c:pt idx="492">
                  <c:v>42164</c:v>
                </c:pt>
                <c:pt idx="493">
                  <c:v>42171</c:v>
                </c:pt>
                <c:pt idx="494">
                  <c:v>42178</c:v>
                </c:pt>
                <c:pt idx="495">
                  <c:v>42185</c:v>
                </c:pt>
                <c:pt idx="496">
                  <c:v>42192</c:v>
                </c:pt>
                <c:pt idx="497">
                  <c:v>42199</c:v>
                </c:pt>
                <c:pt idx="498">
                  <c:v>42206</c:v>
                </c:pt>
                <c:pt idx="499">
                  <c:v>42213</c:v>
                </c:pt>
                <c:pt idx="500">
                  <c:v>42220</c:v>
                </c:pt>
                <c:pt idx="501">
                  <c:v>42227</c:v>
                </c:pt>
                <c:pt idx="502">
                  <c:v>42234</c:v>
                </c:pt>
                <c:pt idx="503">
                  <c:v>42241</c:v>
                </c:pt>
                <c:pt idx="504">
                  <c:v>42248</c:v>
                </c:pt>
                <c:pt idx="505">
                  <c:v>42255</c:v>
                </c:pt>
                <c:pt idx="506">
                  <c:v>42262</c:v>
                </c:pt>
                <c:pt idx="507">
                  <c:v>42269</c:v>
                </c:pt>
                <c:pt idx="508">
                  <c:v>42276</c:v>
                </c:pt>
                <c:pt idx="509">
                  <c:v>42283</c:v>
                </c:pt>
                <c:pt idx="510">
                  <c:v>42290</c:v>
                </c:pt>
                <c:pt idx="511">
                  <c:v>42297</c:v>
                </c:pt>
                <c:pt idx="512">
                  <c:v>42304</c:v>
                </c:pt>
                <c:pt idx="513">
                  <c:v>42311</c:v>
                </c:pt>
                <c:pt idx="514">
                  <c:v>42318</c:v>
                </c:pt>
                <c:pt idx="515">
                  <c:v>42325</c:v>
                </c:pt>
                <c:pt idx="516">
                  <c:v>42332</c:v>
                </c:pt>
                <c:pt idx="517">
                  <c:v>42339</c:v>
                </c:pt>
                <c:pt idx="518">
                  <c:v>42346</c:v>
                </c:pt>
                <c:pt idx="519">
                  <c:v>42353</c:v>
                </c:pt>
                <c:pt idx="520">
                  <c:v>42360</c:v>
                </c:pt>
                <c:pt idx="521">
                  <c:v>42367</c:v>
                </c:pt>
                <c:pt idx="522">
                  <c:v>42374</c:v>
                </c:pt>
                <c:pt idx="523">
                  <c:v>42381</c:v>
                </c:pt>
                <c:pt idx="524">
                  <c:v>42388</c:v>
                </c:pt>
                <c:pt idx="525">
                  <c:v>42395</c:v>
                </c:pt>
                <c:pt idx="526">
                  <c:v>42402</c:v>
                </c:pt>
                <c:pt idx="527">
                  <c:v>42409</c:v>
                </c:pt>
                <c:pt idx="528">
                  <c:v>42416</c:v>
                </c:pt>
                <c:pt idx="529">
                  <c:v>42423</c:v>
                </c:pt>
                <c:pt idx="530">
                  <c:v>42430</c:v>
                </c:pt>
                <c:pt idx="531">
                  <c:v>42437</c:v>
                </c:pt>
                <c:pt idx="532">
                  <c:v>42444</c:v>
                </c:pt>
                <c:pt idx="533">
                  <c:v>42451</c:v>
                </c:pt>
                <c:pt idx="534">
                  <c:v>42458</c:v>
                </c:pt>
                <c:pt idx="535">
                  <c:v>42465</c:v>
                </c:pt>
                <c:pt idx="536">
                  <c:v>42472</c:v>
                </c:pt>
                <c:pt idx="537">
                  <c:v>42479</c:v>
                </c:pt>
                <c:pt idx="538">
                  <c:v>42486</c:v>
                </c:pt>
                <c:pt idx="539">
                  <c:v>42493</c:v>
                </c:pt>
                <c:pt idx="540">
                  <c:v>42500</c:v>
                </c:pt>
                <c:pt idx="541">
                  <c:v>42507</c:v>
                </c:pt>
                <c:pt idx="542">
                  <c:v>42514</c:v>
                </c:pt>
                <c:pt idx="543">
                  <c:v>42521</c:v>
                </c:pt>
                <c:pt idx="544">
                  <c:v>42528</c:v>
                </c:pt>
                <c:pt idx="545">
                  <c:v>42535</c:v>
                </c:pt>
                <c:pt idx="546">
                  <c:v>42542</c:v>
                </c:pt>
                <c:pt idx="547">
                  <c:v>42549</c:v>
                </c:pt>
                <c:pt idx="548">
                  <c:v>42556</c:v>
                </c:pt>
                <c:pt idx="549">
                  <c:v>42563</c:v>
                </c:pt>
                <c:pt idx="550">
                  <c:v>42570</c:v>
                </c:pt>
                <c:pt idx="551">
                  <c:v>42577</c:v>
                </c:pt>
                <c:pt idx="552">
                  <c:v>42584</c:v>
                </c:pt>
                <c:pt idx="553">
                  <c:v>42591</c:v>
                </c:pt>
                <c:pt idx="554">
                  <c:v>42598</c:v>
                </c:pt>
                <c:pt idx="555">
                  <c:v>42605</c:v>
                </c:pt>
                <c:pt idx="556">
                  <c:v>42612</c:v>
                </c:pt>
                <c:pt idx="557">
                  <c:v>42619</c:v>
                </c:pt>
                <c:pt idx="558">
                  <c:v>42626</c:v>
                </c:pt>
                <c:pt idx="559">
                  <c:v>42633</c:v>
                </c:pt>
                <c:pt idx="560">
                  <c:v>42640</c:v>
                </c:pt>
                <c:pt idx="561">
                  <c:v>42647</c:v>
                </c:pt>
                <c:pt idx="562">
                  <c:v>42654</c:v>
                </c:pt>
                <c:pt idx="563">
                  <c:v>42661</c:v>
                </c:pt>
                <c:pt idx="564">
                  <c:v>42668</c:v>
                </c:pt>
                <c:pt idx="565">
                  <c:v>42675</c:v>
                </c:pt>
                <c:pt idx="566">
                  <c:v>42682</c:v>
                </c:pt>
                <c:pt idx="567">
                  <c:v>42689</c:v>
                </c:pt>
                <c:pt idx="568">
                  <c:v>42696</c:v>
                </c:pt>
                <c:pt idx="569">
                  <c:v>42703</c:v>
                </c:pt>
                <c:pt idx="570">
                  <c:v>42710</c:v>
                </c:pt>
                <c:pt idx="571">
                  <c:v>42717</c:v>
                </c:pt>
                <c:pt idx="572">
                  <c:v>42724</c:v>
                </c:pt>
                <c:pt idx="573">
                  <c:v>42731</c:v>
                </c:pt>
                <c:pt idx="574">
                  <c:v>42738</c:v>
                </c:pt>
                <c:pt idx="575">
                  <c:v>42745</c:v>
                </c:pt>
                <c:pt idx="576">
                  <c:v>42752</c:v>
                </c:pt>
                <c:pt idx="577">
                  <c:v>42759</c:v>
                </c:pt>
                <c:pt idx="578">
                  <c:v>42766</c:v>
                </c:pt>
                <c:pt idx="579">
                  <c:v>42773</c:v>
                </c:pt>
                <c:pt idx="580">
                  <c:v>42780</c:v>
                </c:pt>
                <c:pt idx="581">
                  <c:v>42787</c:v>
                </c:pt>
                <c:pt idx="582">
                  <c:v>42794</c:v>
                </c:pt>
                <c:pt idx="583">
                  <c:v>42801</c:v>
                </c:pt>
                <c:pt idx="584">
                  <c:v>42808</c:v>
                </c:pt>
                <c:pt idx="585">
                  <c:v>42815</c:v>
                </c:pt>
                <c:pt idx="586">
                  <c:v>42822</c:v>
                </c:pt>
                <c:pt idx="587">
                  <c:v>42829</c:v>
                </c:pt>
                <c:pt idx="588">
                  <c:v>42836</c:v>
                </c:pt>
                <c:pt idx="589">
                  <c:v>42843</c:v>
                </c:pt>
                <c:pt idx="590">
                  <c:v>42850</c:v>
                </c:pt>
                <c:pt idx="591">
                  <c:v>42857</c:v>
                </c:pt>
                <c:pt idx="592">
                  <c:v>42864</c:v>
                </c:pt>
                <c:pt idx="593">
                  <c:v>42871</c:v>
                </c:pt>
                <c:pt idx="594">
                  <c:v>42878</c:v>
                </c:pt>
                <c:pt idx="595">
                  <c:v>42885</c:v>
                </c:pt>
                <c:pt idx="596">
                  <c:v>42892</c:v>
                </c:pt>
                <c:pt idx="597">
                  <c:v>42899</c:v>
                </c:pt>
                <c:pt idx="598">
                  <c:v>42906</c:v>
                </c:pt>
                <c:pt idx="599">
                  <c:v>42913</c:v>
                </c:pt>
                <c:pt idx="600">
                  <c:v>42919</c:v>
                </c:pt>
                <c:pt idx="601">
                  <c:v>42927</c:v>
                </c:pt>
                <c:pt idx="602">
                  <c:v>42934</c:v>
                </c:pt>
                <c:pt idx="603">
                  <c:v>42941</c:v>
                </c:pt>
                <c:pt idx="604">
                  <c:v>42948</c:v>
                </c:pt>
                <c:pt idx="605">
                  <c:v>42955</c:v>
                </c:pt>
                <c:pt idx="606">
                  <c:v>42962</c:v>
                </c:pt>
                <c:pt idx="607" formatCode="m/d/yyyy">
                  <c:v>42969</c:v>
                </c:pt>
                <c:pt idx="608" formatCode="m/d/yyyy">
                  <c:v>42976</c:v>
                </c:pt>
                <c:pt idx="609" formatCode="m/d/yyyy">
                  <c:v>42983</c:v>
                </c:pt>
                <c:pt idx="610" formatCode="m/d/yyyy">
                  <c:v>42990</c:v>
                </c:pt>
                <c:pt idx="611" formatCode="m/d/yyyy">
                  <c:v>42997</c:v>
                </c:pt>
                <c:pt idx="612" formatCode="m/d/yyyy">
                  <c:v>43004</c:v>
                </c:pt>
                <c:pt idx="613" formatCode="m/d/yyyy">
                  <c:v>43011</c:v>
                </c:pt>
                <c:pt idx="614" formatCode="m/d/yyyy">
                  <c:v>43018</c:v>
                </c:pt>
                <c:pt idx="615" formatCode="m/d/yyyy">
                  <c:v>43025</c:v>
                </c:pt>
                <c:pt idx="616" formatCode="m/d/yyyy">
                  <c:v>43032</c:v>
                </c:pt>
                <c:pt idx="617" formatCode="m/d/yyyy">
                  <c:v>43039</c:v>
                </c:pt>
                <c:pt idx="618" formatCode="m/d/yyyy">
                  <c:v>43046</c:v>
                </c:pt>
                <c:pt idx="619" formatCode="m/d/yyyy">
                  <c:v>43053</c:v>
                </c:pt>
                <c:pt idx="620" formatCode="m/d/yyyy">
                  <c:v>43060</c:v>
                </c:pt>
                <c:pt idx="621" formatCode="m/d/yyyy">
                  <c:v>43067</c:v>
                </c:pt>
                <c:pt idx="622" formatCode="m/d/yyyy">
                  <c:v>43074</c:v>
                </c:pt>
                <c:pt idx="623" formatCode="m/d/yyyy">
                  <c:v>43081</c:v>
                </c:pt>
                <c:pt idx="624" formatCode="m/d/yyyy">
                  <c:v>43088</c:v>
                </c:pt>
                <c:pt idx="625" formatCode="m/d/yyyy">
                  <c:v>43095</c:v>
                </c:pt>
                <c:pt idx="626" formatCode="m/d/yyyy">
                  <c:v>43102</c:v>
                </c:pt>
                <c:pt idx="627" formatCode="m/d/yyyy">
                  <c:v>43109</c:v>
                </c:pt>
                <c:pt idx="628" formatCode="m/d/yyyy">
                  <c:v>43116</c:v>
                </c:pt>
                <c:pt idx="629" formatCode="m/d/yyyy">
                  <c:v>43123</c:v>
                </c:pt>
                <c:pt idx="630" formatCode="m/d/yyyy">
                  <c:v>43130</c:v>
                </c:pt>
                <c:pt idx="631" formatCode="m/d/yyyy">
                  <c:v>43137</c:v>
                </c:pt>
                <c:pt idx="632" formatCode="m/d/yyyy">
                  <c:v>43144</c:v>
                </c:pt>
                <c:pt idx="633" formatCode="m/d/yyyy">
                  <c:v>43151</c:v>
                </c:pt>
                <c:pt idx="634" formatCode="m/d/yyyy">
                  <c:v>43158</c:v>
                </c:pt>
                <c:pt idx="635" formatCode="m/d/yyyy">
                  <c:v>43165</c:v>
                </c:pt>
                <c:pt idx="636" formatCode="m/d/yyyy">
                  <c:v>43172</c:v>
                </c:pt>
                <c:pt idx="637" formatCode="m/d/yyyy">
                  <c:v>43179</c:v>
                </c:pt>
                <c:pt idx="638" formatCode="m/d/yyyy">
                  <c:v>43186</c:v>
                </c:pt>
                <c:pt idx="639" formatCode="m/d/yyyy">
                  <c:v>43193</c:v>
                </c:pt>
                <c:pt idx="640" formatCode="m/d/yyyy">
                  <c:v>43200</c:v>
                </c:pt>
                <c:pt idx="641" formatCode="m/d/yyyy">
                  <c:v>43207</c:v>
                </c:pt>
                <c:pt idx="642" formatCode="m/d/yyyy">
                  <c:v>43214</c:v>
                </c:pt>
                <c:pt idx="643" formatCode="m/d/yyyy">
                  <c:v>43221</c:v>
                </c:pt>
                <c:pt idx="644" formatCode="m/d/yyyy">
                  <c:v>43228</c:v>
                </c:pt>
                <c:pt idx="645" formatCode="m/d/yyyy">
                  <c:v>43235</c:v>
                </c:pt>
                <c:pt idx="646" formatCode="m/d/yyyy">
                  <c:v>43242</c:v>
                </c:pt>
                <c:pt idx="647" formatCode="m/d/yyyy">
                  <c:v>43249</c:v>
                </c:pt>
                <c:pt idx="648" formatCode="m/d/yyyy">
                  <c:v>43256</c:v>
                </c:pt>
                <c:pt idx="649" formatCode="m/d/yyyy">
                  <c:v>43263</c:v>
                </c:pt>
                <c:pt idx="650" formatCode="m/d/yyyy">
                  <c:v>43270</c:v>
                </c:pt>
                <c:pt idx="651" formatCode="m/d/yyyy">
                  <c:v>43277</c:v>
                </c:pt>
                <c:pt idx="652" formatCode="m/d/yyyy">
                  <c:v>43284</c:v>
                </c:pt>
                <c:pt idx="653" formatCode="m/d/yyyy">
                  <c:v>43291</c:v>
                </c:pt>
                <c:pt idx="654" formatCode="m/d/yyyy">
                  <c:v>43298</c:v>
                </c:pt>
                <c:pt idx="655" formatCode="m/d/yyyy">
                  <c:v>43305</c:v>
                </c:pt>
                <c:pt idx="656" formatCode="m/d/yyyy">
                  <c:v>43312</c:v>
                </c:pt>
                <c:pt idx="657" formatCode="m/d/yyyy">
                  <c:v>43319</c:v>
                </c:pt>
                <c:pt idx="658" formatCode="m/d/yyyy">
                  <c:v>43326</c:v>
                </c:pt>
                <c:pt idx="659" formatCode="m/d/yyyy">
                  <c:v>43333</c:v>
                </c:pt>
                <c:pt idx="660" formatCode="m/d/yyyy">
                  <c:v>43340</c:v>
                </c:pt>
                <c:pt idx="661" formatCode="m/d/yyyy">
                  <c:v>43347</c:v>
                </c:pt>
                <c:pt idx="662" formatCode="m/d/yyyy">
                  <c:v>43354</c:v>
                </c:pt>
                <c:pt idx="663" formatCode="m/d/yyyy">
                  <c:v>43361</c:v>
                </c:pt>
              </c:numCache>
            </c:numRef>
          </c:cat>
          <c:val>
            <c:numRef>
              <c:f>Sheet1!$B$2:$B$666</c:f>
              <c:numCache>
                <c:formatCode>0_)</c:formatCode>
                <c:ptCount val="665"/>
                <c:pt idx="0">
                  <c:v>51058</c:v>
                </c:pt>
                <c:pt idx="1">
                  <c:v>52438</c:v>
                </c:pt>
                <c:pt idx="2">
                  <c:v>53706</c:v>
                </c:pt>
                <c:pt idx="3">
                  <c:v>54349</c:v>
                </c:pt>
                <c:pt idx="4">
                  <c:v>56664</c:v>
                </c:pt>
                <c:pt idx="5">
                  <c:v>56942</c:v>
                </c:pt>
                <c:pt idx="6">
                  <c:v>56754</c:v>
                </c:pt>
                <c:pt idx="7">
                  <c:v>57922</c:v>
                </c:pt>
                <c:pt idx="8">
                  <c:v>59526</c:v>
                </c:pt>
                <c:pt idx="9">
                  <c:v>60256</c:v>
                </c:pt>
                <c:pt idx="10">
                  <c:v>60716</c:v>
                </c:pt>
                <c:pt idx="11">
                  <c:v>61214</c:v>
                </c:pt>
                <c:pt idx="12">
                  <c:v>62886</c:v>
                </c:pt>
                <c:pt idx="13">
                  <c:v>64727</c:v>
                </c:pt>
                <c:pt idx="14">
                  <c:v>65495</c:v>
                </c:pt>
                <c:pt idx="15">
                  <c:v>66696</c:v>
                </c:pt>
                <c:pt idx="16">
                  <c:v>71160</c:v>
                </c:pt>
                <c:pt idx="17">
                  <c:v>75812</c:v>
                </c:pt>
                <c:pt idx="18">
                  <c:v>76434</c:v>
                </c:pt>
                <c:pt idx="19">
                  <c:v>78938</c:v>
                </c:pt>
                <c:pt idx="20">
                  <c:v>79755</c:v>
                </c:pt>
                <c:pt idx="21">
                  <c:v>80326</c:v>
                </c:pt>
                <c:pt idx="22">
                  <c:v>78507</c:v>
                </c:pt>
                <c:pt idx="23">
                  <c:v>77844</c:v>
                </c:pt>
                <c:pt idx="24">
                  <c:v>77034</c:v>
                </c:pt>
                <c:pt idx="25">
                  <c:v>79303</c:v>
                </c:pt>
                <c:pt idx="26">
                  <c:v>80160</c:v>
                </c:pt>
                <c:pt idx="27">
                  <c:v>81106</c:v>
                </c:pt>
                <c:pt idx="28">
                  <c:v>80667</c:v>
                </c:pt>
                <c:pt idx="29">
                  <c:v>80070</c:v>
                </c:pt>
                <c:pt idx="30">
                  <c:v>80245</c:v>
                </c:pt>
                <c:pt idx="31">
                  <c:v>79955</c:v>
                </c:pt>
                <c:pt idx="32">
                  <c:v>79482</c:v>
                </c:pt>
                <c:pt idx="33">
                  <c:v>79066</c:v>
                </c:pt>
                <c:pt idx="34">
                  <c:v>79100</c:v>
                </c:pt>
                <c:pt idx="35">
                  <c:v>79645</c:v>
                </c:pt>
                <c:pt idx="36">
                  <c:v>78903</c:v>
                </c:pt>
                <c:pt idx="37">
                  <c:v>78030</c:v>
                </c:pt>
                <c:pt idx="38">
                  <c:v>78390</c:v>
                </c:pt>
                <c:pt idx="39">
                  <c:v>79586</c:v>
                </c:pt>
                <c:pt idx="40">
                  <c:v>78792</c:v>
                </c:pt>
                <c:pt idx="41">
                  <c:v>78130</c:v>
                </c:pt>
                <c:pt idx="42">
                  <c:v>77097</c:v>
                </c:pt>
                <c:pt idx="43">
                  <c:v>78964</c:v>
                </c:pt>
                <c:pt idx="44">
                  <c:v>78787</c:v>
                </c:pt>
                <c:pt idx="45">
                  <c:v>77921</c:v>
                </c:pt>
                <c:pt idx="46">
                  <c:v>77838</c:v>
                </c:pt>
                <c:pt idx="47">
                  <c:v>78272</c:v>
                </c:pt>
                <c:pt idx="48">
                  <c:v>80315</c:v>
                </c:pt>
                <c:pt idx="49">
                  <c:v>81298</c:v>
                </c:pt>
                <c:pt idx="50">
                  <c:v>81010</c:v>
                </c:pt>
                <c:pt idx="51">
                  <c:v>81525</c:v>
                </c:pt>
                <c:pt idx="52">
                  <c:v>82389</c:v>
                </c:pt>
                <c:pt idx="53">
                  <c:v>82849</c:v>
                </c:pt>
                <c:pt idx="54">
                  <c:v>87853</c:v>
                </c:pt>
                <c:pt idx="55">
                  <c:v>88934</c:v>
                </c:pt>
                <c:pt idx="56">
                  <c:v>88970</c:v>
                </c:pt>
                <c:pt idx="57">
                  <c:v>89939</c:v>
                </c:pt>
                <c:pt idx="58">
                  <c:v>90653</c:v>
                </c:pt>
                <c:pt idx="59">
                  <c:v>93140</c:v>
                </c:pt>
                <c:pt idx="60">
                  <c:v>94584</c:v>
                </c:pt>
                <c:pt idx="61">
                  <c:v>95292</c:v>
                </c:pt>
                <c:pt idx="62">
                  <c:v>96224</c:v>
                </c:pt>
                <c:pt idx="63">
                  <c:v>95888</c:v>
                </c:pt>
                <c:pt idx="64">
                  <c:v>96652</c:v>
                </c:pt>
                <c:pt idx="65">
                  <c:v>97069</c:v>
                </c:pt>
                <c:pt idx="66">
                  <c:v>97080</c:v>
                </c:pt>
                <c:pt idx="67">
                  <c:v>94732</c:v>
                </c:pt>
                <c:pt idx="68">
                  <c:v>94493</c:v>
                </c:pt>
                <c:pt idx="69">
                  <c:v>96252</c:v>
                </c:pt>
                <c:pt idx="70">
                  <c:v>99260</c:v>
                </c:pt>
                <c:pt idx="71">
                  <c:v>97742</c:v>
                </c:pt>
                <c:pt idx="72">
                  <c:v>100462</c:v>
                </c:pt>
                <c:pt idx="73">
                  <c:v>99522</c:v>
                </c:pt>
                <c:pt idx="74">
                  <c:v>98703</c:v>
                </c:pt>
                <c:pt idx="75">
                  <c:v>96716</c:v>
                </c:pt>
                <c:pt idx="76">
                  <c:v>95460</c:v>
                </c:pt>
                <c:pt idx="77">
                  <c:v>95405</c:v>
                </c:pt>
                <c:pt idx="78">
                  <c:v>95468</c:v>
                </c:pt>
                <c:pt idx="79">
                  <c:v>95488</c:v>
                </c:pt>
                <c:pt idx="80">
                  <c:v>90280</c:v>
                </c:pt>
                <c:pt idx="81">
                  <c:v>90590</c:v>
                </c:pt>
                <c:pt idx="82">
                  <c:v>91561</c:v>
                </c:pt>
                <c:pt idx="83">
                  <c:v>88727</c:v>
                </c:pt>
                <c:pt idx="84">
                  <c:v>86441</c:v>
                </c:pt>
                <c:pt idx="85">
                  <c:v>86976</c:v>
                </c:pt>
                <c:pt idx="86">
                  <c:v>85480</c:v>
                </c:pt>
                <c:pt idx="87">
                  <c:v>91207</c:v>
                </c:pt>
                <c:pt idx="88">
                  <c:v>91399</c:v>
                </c:pt>
                <c:pt idx="89">
                  <c:v>94943</c:v>
                </c:pt>
                <c:pt idx="90">
                  <c:v>94427</c:v>
                </c:pt>
                <c:pt idx="91">
                  <c:v>91966</c:v>
                </c:pt>
                <c:pt idx="92">
                  <c:v>91287</c:v>
                </c:pt>
                <c:pt idx="93">
                  <c:v>92351</c:v>
                </c:pt>
                <c:pt idx="94">
                  <c:v>95501</c:v>
                </c:pt>
                <c:pt idx="95">
                  <c:v>93720</c:v>
                </c:pt>
                <c:pt idx="96">
                  <c:v>95216</c:v>
                </c:pt>
                <c:pt idx="97">
                  <c:v>94155</c:v>
                </c:pt>
                <c:pt idx="98">
                  <c:v>91663</c:v>
                </c:pt>
                <c:pt idx="99">
                  <c:v>91511</c:v>
                </c:pt>
                <c:pt idx="100">
                  <c:v>92452</c:v>
                </c:pt>
                <c:pt idx="101">
                  <c:v>93213</c:v>
                </c:pt>
                <c:pt idx="102">
                  <c:v>95558</c:v>
                </c:pt>
                <c:pt idx="103">
                  <c:v>97473</c:v>
                </c:pt>
                <c:pt idx="104">
                  <c:v>99208</c:v>
                </c:pt>
                <c:pt idx="105">
                  <c:v>103432</c:v>
                </c:pt>
                <c:pt idx="106">
                  <c:v>104845</c:v>
                </c:pt>
                <c:pt idx="107">
                  <c:v>107054</c:v>
                </c:pt>
                <c:pt idx="108">
                  <c:v>104971</c:v>
                </c:pt>
                <c:pt idx="109">
                  <c:v>105894</c:v>
                </c:pt>
                <c:pt idx="110">
                  <c:v>105240</c:v>
                </c:pt>
                <c:pt idx="111">
                  <c:v>109854</c:v>
                </c:pt>
                <c:pt idx="112">
                  <c:v>122555</c:v>
                </c:pt>
                <c:pt idx="113">
                  <c:v>111288</c:v>
                </c:pt>
                <c:pt idx="114">
                  <c:v>114684</c:v>
                </c:pt>
                <c:pt idx="115">
                  <c:v>112385</c:v>
                </c:pt>
                <c:pt idx="116">
                  <c:v>110405</c:v>
                </c:pt>
                <c:pt idx="117">
                  <c:v>108905</c:v>
                </c:pt>
                <c:pt idx="118">
                  <c:v>109441</c:v>
                </c:pt>
                <c:pt idx="119">
                  <c:v>112392</c:v>
                </c:pt>
                <c:pt idx="120">
                  <c:v>111593</c:v>
                </c:pt>
                <c:pt idx="121">
                  <c:v>109174</c:v>
                </c:pt>
                <c:pt idx="122">
                  <c:v>105874</c:v>
                </c:pt>
                <c:pt idx="123">
                  <c:v>106017</c:v>
                </c:pt>
                <c:pt idx="124">
                  <c:v>104222</c:v>
                </c:pt>
                <c:pt idx="125">
                  <c:v>101216</c:v>
                </c:pt>
                <c:pt idx="126">
                  <c:v>100056</c:v>
                </c:pt>
                <c:pt idx="127">
                  <c:v>102395</c:v>
                </c:pt>
                <c:pt idx="128">
                  <c:v>102595</c:v>
                </c:pt>
                <c:pt idx="129">
                  <c:v>104202</c:v>
                </c:pt>
                <c:pt idx="130">
                  <c:v>104580</c:v>
                </c:pt>
                <c:pt idx="131">
                  <c:v>104114</c:v>
                </c:pt>
                <c:pt idx="132">
                  <c:v>105380</c:v>
                </c:pt>
                <c:pt idx="133">
                  <c:v>104847</c:v>
                </c:pt>
                <c:pt idx="134">
                  <c:v>104560</c:v>
                </c:pt>
                <c:pt idx="135">
                  <c:v>103564</c:v>
                </c:pt>
                <c:pt idx="136">
                  <c:v>101010</c:v>
                </c:pt>
                <c:pt idx="137">
                  <c:v>99182</c:v>
                </c:pt>
                <c:pt idx="138">
                  <c:v>98768</c:v>
                </c:pt>
                <c:pt idx="139">
                  <c:v>97522</c:v>
                </c:pt>
                <c:pt idx="140">
                  <c:v>95002</c:v>
                </c:pt>
                <c:pt idx="141">
                  <c:v>92301</c:v>
                </c:pt>
                <c:pt idx="142">
                  <c:v>89357</c:v>
                </c:pt>
                <c:pt idx="143">
                  <c:v>87574</c:v>
                </c:pt>
                <c:pt idx="144">
                  <c:v>83566</c:v>
                </c:pt>
                <c:pt idx="145">
                  <c:v>74714</c:v>
                </c:pt>
                <c:pt idx="146">
                  <c:v>68522</c:v>
                </c:pt>
                <c:pt idx="147">
                  <c:v>70983</c:v>
                </c:pt>
                <c:pt idx="148">
                  <c:v>70292</c:v>
                </c:pt>
                <c:pt idx="149">
                  <c:v>69536</c:v>
                </c:pt>
                <c:pt idx="150">
                  <c:v>68043</c:v>
                </c:pt>
                <c:pt idx="151">
                  <c:v>66663</c:v>
                </c:pt>
                <c:pt idx="152">
                  <c:v>66754</c:v>
                </c:pt>
                <c:pt idx="153">
                  <c:v>65098</c:v>
                </c:pt>
                <c:pt idx="154">
                  <c:v>64095</c:v>
                </c:pt>
                <c:pt idx="155">
                  <c:v>63101</c:v>
                </c:pt>
                <c:pt idx="156">
                  <c:v>63304</c:v>
                </c:pt>
                <c:pt idx="157">
                  <c:v>63904</c:v>
                </c:pt>
                <c:pt idx="158">
                  <c:v>61671</c:v>
                </c:pt>
                <c:pt idx="159">
                  <c:v>61537</c:v>
                </c:pt>
                <c:pt idx="160">
                  <c:v>61886</c:v>
                </c:pt>
                <c:pt idx="161">
                  <c:v>61696</c:v>
                </c:pt>
                <c:pt idx="162">
                  <c:v>61543</c:v>
                </c:pt>
                <c:pt idx="163">
                  <c:v>61744</c:v>
                </c:pt>
                <c:pt idx="164">
                  <c:v>62138</c:v>
                </c:pt>
                <c:pt idx="165">
                  <c:v>61968</c:v>
                </c:pt>
                <c:pt idx="166">
                  <c:v>59528</c:v>
                </c:pt>
                <c:pt idx="167">
                  <c:v>57841</c:v>
                </c:pt>
                <c:pt idx="168">
                  <c:v>59428</c:v>
                </c:pt>
                <c:pt idx="169">
                  <c:v>59798</c:v>
                </c:pt>
                <c:pt idx="170">
                  <c:v>61894</c:v>
                </c:pt>
                <c:pt idx="171">
                  <c:v>61355</c:v>
                </c:pt>
                <c:pt idx="172">
                  <c:v>48853</c:v>
                </c:pt>
                <c:pt idx="173">
                  <c:v>63051</c:v>
                </c:pt>
                <c:pt idx="174">
                  <c:v>61732</c:v>
                </c:pt>
                <c:pt idx="175">
                  <c:v>59650</c:v>
                </c:pt>
                <c:pt idx="176">
                  <c:v>58974</c:v>
                </c:pt>
                <c:pt idx="177">
                  <c:v>59202</c:v>
                </c:pt>
                <c:pt idx="178">
                  <c:v>59927</c:v>
                </c:pt>
                <c:pt idx="179">
                  <c:v>59741</c:v>
                </c:pt>
                <c:pt idx="180">
                  <c:v>61082</c:v>
                </c:pt>
                <c:pt idx="181">
                  <c:v>61606</c:v>
                </c:pt>
                <c:pt idx="182">
                  <c:v>67004</c:v>
                </c:pt>
                <c:pt idx="183">
                  <c:v>69752</c:v>
                </c:pt>
                <c:pt idx="184">
                  <c:v>71779</c:v>
                </c:pt>
                <c:pt idx="185">
                  <c:v>73217</c:v>
                </c:pt>
                <c:pt idx="186">
                  <c:v>72782</c:v>
                </c:pt>
                <c:pt idx="187">
                  <c:v>74364</c:v>
                </c:pt>
                <c:pt idx="188">
                  <c:v>75000</c:v>
                </c:pt>
                <c:pt idx="189">
                  <c:v>73299</c:v>
                </c:pt>
                <c:pt idx="190">
                  <c:v>73979</c:v>
                </c:pt>
                <c:pt idx="191">
                  <c:v>74877</c:v>
                </c:pt>
                <c:pt idx="192">
                  <c:v>74422</c:v>
                </c:pt>
                <c:pt idx="193">
                  <c:v>75219</c:v>
                </c:pt>
                <c:pt idx="194">
                  <c:v>74741</c:v>
                </c:pt>
                <c:pt idx="195">
                  <c:v>74770</c:v>
                </c:pt>
                <c:pt idx="196">
                  <c:v>76472</c:v>
                </c:pt>
                <c:pt idx="197">
                  <c:v>77220</c:v>
                </c:pt>
                <c:pt idx="198">
                  <c:v>80251</c:v>
                </c:pt>
                <c:pt idx="199">
                  <c:v>82448</c:v>
                </c:pt>
                <c:pt idx="200">
                  <c:v>82118</c:v>
                </c:pt>
                <c:pt idx="201">
                  <c:v>79722</c:v>
                </c:pt>
                <c:pt idx="202">
                  <c:v>81602</c:v>
                </c:pt>
                <c:pt idx="203">
                  <c:v>80949</c:v>
                </c:pt>
                <c:pt idx="204">
                  <c:v>81207</c:v>
                </c:pt>
                <c:pt idx="205">
                  <c:v>79691</c:v>
                </c:pt>
                <c:pt idx="206">
                  <c:v>79250</c:v>
                </c:pt>
                <c:pt idx="207">
                  <c:v>80423</c:v>
                </c:pt>
                <c:pt idx="208">
                  <c:v>80459</c:v>
                </c:pt>
                <c:pt idx="209">
                  <c:v>80336</c:v>
                </c:pt>
                <c:pt idx="210">
                  <c:v>78055</c:v>
                </c:pt>
                <c:pt idx="211">
                  <c:v>74879</c:v>
                </c:pt>
                <c:pt idx="212">
                  <c:v>72828</c:v>
                </c:pt>
                <c:pt idx="213">
                  <c:v>73048</c:v>
                </c:pt>
                <c:pt idx="214">
                  <c:v>73106</c:v>
                </c:pt>
                <c:pt idx="215">
                  <c:v>72971</c:v>
                </c:pt>
                <c:pt idx="216">
                  <c:v>72235</c:v>
                </c:pt>
                <c:pt idx="217">
                  <c:v>71449</c:v>
                </c:pt>
                <c:pt idx="218">
                  <c:v>71518</c:v>
                </c:pt>
                <c:pt idx="219">
                  <c:v>72351</c:v>
                </c:pt>
                <c:pt idx="220">
                  <c:v>74441</c:v>
                </c:pt>
                <c:pt idx="221">
                  <c:v>72137</c:v>
                </c:pt>
                <c:pt idx="222">
                  <c:v>73760</c:v>
                </c:pt>
                <c:pt idx="223">
                  <c:v>70785</c:v>
                </c:pt>
                <c:pt idx="224">
                  <c:v>75456</c:v>
                </c:pt>
                <c:pt idx="225">
                  <c:v>76369</c:v>
                </c:pt>
                <c:pt idx="226">
                  <c:v>75890</c:v>
                </c:pt>
                <c:pt idx="227">
                  <c:v>73253</c:v>
                </c:pt>
                <c:pt idx="228">
                  <c:v>73119</c:v>
                </c:pt>
                <c:pt idx="229">
                  <c:v>74076</c:v>
                </c:pt>
                <c:pt idx="230">
                  <c:v>71381</c:v>
                </c:pt>
                <c:pt idx="231">
                  <c:v>69195</c:v>
                </c:pt>
                <c:pt idx="232">
                  <c:v>73637</c:v>
                </c:pt>
                <c:pt idx="233">
                  <c:v>74713</c:v>
                </c:pt>
                <c:pt idx="234">
                  <c:v>72935</c:v>
                </c:pt>
                <c:pt idx="235">
                  <c:v>71428</c:v>
                </c:pt>
                <c:pt idx="236">
                  <c:v>68860</c:v>
                </c:pt>
                <c:pt idx="237">
                  <c:v>69049</c:v>
                </c:pt>
                <c:pt idx="238">
                  <c:v>71582</c:v>
                </c:pt>
                <c:pt idx="239">
                  <c:v>72540</c:v>
                </c:pt>
                <c:pt idx="240">
                  <c:v>73953</c:v>
                </c:pt>
                <c:pt idx="241">
                  <c:v>74896</c:v>
                </c:pt>
                <c:pt idx="242">
                  <c:v>74722</c:v>
                </c:pt>
                <c:pt idx="243">
                  <c:v>70457</c:v>
                </c:pt>
                <c:pt idx="244">
                  <c:v>69397</c:v>
                </c:pt>
                <c:pt idx="245">
                  <c:v>69134</c:v>
                </c:pt>
                <c:pt idx="246">
                  <c:v>65459</c:v>
                </c:pt>
                <c:pt idx="247">
                  <c:v>64707</c:v>
                </c:pt>
                <c:pt idx="248">
                  <c:v>64255</c:v>
                </c:pt>
                <c:pt idx="249">
                  <c:v>62205</c:v>
                </c:pt>
                <c:pt idx="250">
                  <c:v>59717</c:v>
                </c:pt>
                <c:pt idx="251">
                  <c:v>59637</c:v>
                </c:pt>
                <c:pt idx="252">
                  <c:v>56961</c:v>
                </c:pt>
                <c:pt idx="253">
                  <c:v>59084</c:v>
                </c:pt>
                <c:pt idx="254">
                  <c:v>59667</c:v>
                </c:pt>
                <c:pt idx="255">
                  <c:v>61719</c:v>
                </c:pt>
                <c:pt idx="256">
                  <c:v>61906</c:v>
                </c:pt>
                <c:pt idx="257">
                  <c:v>61201</c:v>
                </c:pt>
                <c:pt idx="258">
                  <c:v>60618</c:v>
                </c:pt>
                <c:pt idx="259">
                  <c:v>58632</c:v>
                </c:pt>
                <c:pt idx="260">
                  <c:v>58445</c:v>
                </c:pt>
                <c:pt idx="261">
                  <c:v>57436</c:v>
                </c:pt>
                <c:pt idx="262">
                  <c:v>51185</c:v>
                </c:pt>
                <c:pt idx="263">
                  <c:v>43099</c:v>
                </c:pt>
                <c:pt idx="264">
                  <c:v>42835</c:v>
                </c:pt>
                <c:pt idx="265">
                  <c:v>43402</c:v>
                </c:pt>
                <c:pt idx="266">
                  <c:v>44450</c:v>
                </c:pt>
                <c:pt idx="267">
                  <c:v>42681</c:v>
                </c:pt>
                <c:pt idx="268">
                  <c:v>47640</c:v>
                </c:pt>
                <c:pt idx="269">
                  <c:v>46844</c:v>
                </c:pt>
                <c:pt idx="270">
                  <c:v>47221</c:v>
                </c:pt>
                <c:pt idx="271">
                  <c:v>47192</c:v>
                </c:pt>
                <c:pt idx="272">
                  <c:v>46070</c:v>
                </c:pt>
                <c:pt idx="273">
                  <c:v>46130</c:v>
                </c:pt>
                <c:pt idx="274">
                  <c:v>45460</c:v>
                </c:pt>
                <c:pt idx="275">
                  <c:v>45135</c:v>
                </c:pt>
                <c:pt idx="276">
                  <c:v>50684</c:v>
                </c:pt>
                <c:pt idx="277">
                  <c:v>50160</c:v>
                </c:pt>
                <c:pt idx="278">
                  <c:v>49887</c:v>
                </c:pt>
                <c:pt idx="279">
                  <c:v>49755</c:v>
                </c:pt>
                <c:pt idx="280">
                  <c:v>49128</c:v>
                </c:pt>
                <c:pt idx="281">
                  <c:v>49167</c:v>
                </c:pt>
                <c:pt idx="282">
                  <c:v>48160</c:v>
                </c:pt>
                <c:pt idx="283">
                  <c:v>49834</c:v>
                </c:pt>
                <c:pt idx="284">
                  <c:v>51641</c:v>
                </c:pt>
                <c:pt idx="285">
                  <c:v>53043</c:v>
                </c:pt>
                <c:pt idx="286">
                  <c:v>52683</c:v>
                </c:pt>
                <c:pt idx="287">
                  <c:v>52229</c:v>
                </c:pt>
                <c:pt idx="288">
                  <c:v>51347</c:v>
                </c:pt>
                <c:pt idx="289">
                  <c:v>51408</c:v>
                </c:pt>
                <c:pt idx="290">
                  <c:v>52453</c:v>
                </c:pt>
                <c:pt idx="291">
                  <c:v>55689</c:v>
                </c:pt>
                <c:pt idx="292">
                  <c:v>52386</c:v>
                </c:pt>
                <c:pt idx="293">
                  <c:v>51565</c:v>
                </c:pt>
                <c:pt idx="294">
                  <c:v>52218</c:v>
                </c:pt>
                <c:pt idx="295">
                  <c:v>51798</c:v>
                </c:pt>
                <c:pt idx="296">
                  <c:v>51643</c:v>
                </c:pt>
                <c:pt idx="297">
                  <c:v>51702</c:v>
                </c:pt>
                <c:pt idx="298">
                  <c:v>50657</c:v>
                </c:pt>
                <c:pt idx="299">
                  <c:v>48287</c:v>
                </c:pt>
                <c:pt idx="300">
                  <c:v>47239</c:v>
                </c:pt>
                <c:pt idx="301">
                  <c:v>47016</c:v>
                </c:pt>
                <c:pt idx="302">
                  <c:v>47300</c:v>
                </c:pt>
                <c:pt idx="303">
                  <c:v>45930</c:v>
                </c:pt>
                <c:pt idx="304">
                  <c:v>47090</c:v>
                </c:pt>
                <c:pt idx="305">
                  <c:v>48131</c:v>
                </c:pt>
                <c:pt idx="306">
                  <c:v>51971</c:v>
                </c:pt>
                <c:pt idx="307">
                  <c:v>52650</c:v>
                </c:pt>
                <c:pt idx="308">
                  <c:v>51459</c:v>
                </c:pt>
                <c:pt idx="309">
                  <c:v>51151</c:v>
                </c:pt>
                <c:pt idx="310">
                  <c:v>51342</c:v>
                </c:pt>
                <c:pt idx="311">
                  <c:v>51471</c:v>
                </c:pt>
                <c:pt idx="312">
                  <c:v>51276</c:v>
                </c:pt>
                <c:pt idx="313">
                  <c:v>48387</c:v>
                </c:pt>
                <c:pt idx="314">
                  <c:v>53925</c:v>
                </c:pt>
                <c:pt idx="315">
                  <c:v>57677</c:v>
                </c:pt>
                <c:pt idx="316">
                  <c:v>58988</c:v>
                </c:pt>
                <c:pt idx="317">
                  <c:v>58214</c:v>
                </c:pt>
                <c:pt idx="318">
                  <c:v>57602</c:v>
                </c:pt>
                <c:pt idx="319">
                  <c:v>64323</c:v>
                </c:pt>
                <c:pt idx="320">
                  <c:v>66786</c:v>
                </c:pt>
                <c:pt idx="321">
                  <c:v>66027</c:v>
                </c:pt>
                <c:pt idx="322">
                  <c:v>67386</c:v>
                </c:pt>
                <c:pt idx="323">
                  <c:v>68180</c:v>
                </c:pt>
                <c:pt idx="324">
                  <c:v>68057</c:v>
                </c:pt>
                <c:pt idx="325">
                  <c:v>67390</c:v>
                </c:pt>
                <c:pt idx="326">
                  <c:v>68902</c:v>
                </c:pt>
                <c:pt idx="327">
                  <c:v>68606</c:v>
                </c:pt>
                <c:pt idx="328">
                  <c:v>75391</c:v>
                </c:pt>
                <c:pt idx="329">
                  <c:v>74568</c:v>
                </c:pt>
                <c:pt idx="330">
                  <c:v>74396</c:v>
                </c:pt>
                <c:pt idx="331">
                  <c:v>73451</c:v>
                </c:pt>
                <c:pt idx="332">
                  <c:v>72511</c:v>
                </c:pt>
                <c:pt idx="333">
                  <c:v>72215</c:v>
                </c:pt>
                <c:pt idx="334">
                  <c:v>72432</c:v>
                </c:pt>
                <c:pt idx="335">
                  <c:v>67969</c:v>
                </c:pt>
                <c:pt idx="336">
                  <c:v>68538</c:v>
                </c:pt>
                <c:pt idx="337">
                  <c:v>70618</c:v>
                </c:pt>
                <c:pt idx="338">
                  <c:v>71713</c:v>
                </c:pt>
                <c:pt idx="339">
                  <c:v>71494</c:v>
                </c:pt>
                <c:pt idx="340">
                  <c:v>71171</c:v>
                </c:pt>
                <c:pt idx="341">
                  <c:v>68290</c:v>
                </c:pt>
                <c:pt idx="342">
                  <c:v>68628</c:v>
                </c:pt>
                <c:pt idx="343">
                  <c:v>68376</c:v>
                </c:pt>
                <c:pt idx="344">
                  <c:v>66683</c:v>
                </c:pt>
                <c:pt idx="345">
                  <c:v>65856</c:v>
                </c:pt>
                <c:pt idx="346">
                  <c:v>65576</c:v>
                </c:pt>
                <c:pt idx="347">
                  <c:v>64104</c:v>
                </c:pt>
                <c:pt idx="348">
                  <c:v>65538</c:v>
                </c:pt>
                <c:pt idx="349">
                  <c:v>62523</c:v>
                </c:pt>
                <c:pt idx="350">
                  <c:v>63228</c:v>
                </c:pt>
                <c:pt idx="351">
                  <c:v>63790</c:v>
                </c:pt>
                <c:pt idx="352">
                  <c:v>63815</c:v>
                </c:pt>
                <c:pt idx="353">
                  <c:v>63211</c:v>
                </c:pt>
                <c:pt idx="354">
                  <c:v>64344</c:v>
                </c:pt>
                <c:pt idx="355">
                  <c:v>66061</c:v>
                </c:pt>
                <c:pt idx="356">
                  <c:v>65943</c:v>
                </c:pt>
                <c:pt idx="357">
                  <c:v>66823</c:v>
                </c:pt>
                <c:pt idx="358">
                  <c:v>70171</c:v>
                </c:pt>
                <c:pt idx="359">
                  <c:v>68836</c:v>
                </c:pt>
                <c:pt idx="360">
                  <c:v>69914</c:v>
                </c:pt>
                <c:pt idx="361">
                  <c:v>68892</c:v>
                </c:pt>
                <c:pt idx="362">
                  <c:v>72992</c:v>
                </c:pt>
                <c:pt idx="363">
                  <c:v>67404</c:v>
                </c:pt>
                <c:pt idx="364">
                  <c:v>66362</c:v>
                </c:pt>
                <c:pt idx="365">
                  <c:v>66503</c:v>
                </c:pt>
                <c:pt idx="366">
                  <c:v>68230</c:v>
                </c:pt>
                <c:pt idx="367">
                  <c:v>70715</c:v>
                </c:pt>
                <c:pt idx="368">
                  <c:v>72512</c:v>
                </c:pt>
                <c:pt idx="369">
                  <c:v>73844</c:v>
                </c:pt>
                <c:pt idx="370">
                  <c:v>73854</c:v>
                </c:pt>
                <c:pt idx="371">
                  <c:v>78015</c:v>
                </c:pt>
                <c:pt idx="372">
                  <c:v>70262</c:v>
                </c:pt>
                <c:pt idx="373">
                  <c:v>69953</c:v>
                </c:pt>
                <c:pt idx="374">
                  <c:v>69273</c:v>
                </c:pt>
                <c:pt idx="375">
                  <c:v>69765</c:v>
                </c:pt>
                <c:pt idx="376">
                  <c:v>70708</c:v>
                </c:pt>
                <c:pt idx="377">
                  <c:v>71124</c:v>
                </c:pt>
                <c:pt idx="378">
                  <c:v>70387</c:v>
                </c:pt>
                <c:pt idx="379">
                  <c:v>71013</c:v>
                </c:pt>
                <c:pt idx="380">
                  <c:v>75162</c:v>
                </c:pt>
                <c:pt idx="381">
                  <c:v>75026</c:v>
                </c:pt>
                <c:pt idx="382">
                  <c:v>75820</c:v>
                </c:pt>
                <c:pt idx="383">
                  <c:v>75958</c:v>
                </c:pt>
                <c:pt idx="384">
                  <c:v>76827</c:v>
                </c:pt>
                <c:pt idx="385">
                  <c:v>74172</c:v>
                </c:pt>
                <c:pt idx="386">
                  <c:v>71385</c:v>
                </c:pt>
                <c:pt idx="387">
                  <c:v>71457</c:v>
                </c:pt>
                <c:pt idx="388">
                  <c:v>70878</c:v>
                </c:pt>
                <c:pt idx="389">
                  <c:v>70404</c:v>
                </c:pt>
                <c:pt idx="390">
                  <c:v>70239</c:v>
                </c:pt>
                <c:pt idx="391">
                  <c:v>69860</c:v>
                </c:pt>
                <c:pt idx="392">
                  <c:v>69998</c:v>
                </c:pt>
                <c:pt idx="393">
                  <c:v>70269</c:v>
                </c:pt>
                <c:pt idx="394">
                  <c:v>70358</c:v>
                </c:pt>
                <c:pt idx="395">
                  <c:v>70289</c:v>
                </c:pt>
                <c:pt idx="396">
                  <c:v>72940</c:v>
                </c:pt>
                <c:pt idx="397">
                  <c:v>75963</c:v>
                </c:pt>
                <c:pt idx="398">
                  <c:v>75436</c:v>
                </c:pt>
                <c:pt idx="399">
                  <c:v>75553</c:v>
                </c:pt>
                <c:pt idx="400">
                  <c:v>74818</c:v>
                </c:pt>
                <c:pt idx="401">
                  <c:v>75172</c:v>
                </c:pt>
                <c:pt idx="402">
                  <c:v>75000</c:v>
                </c:pt>
                <c:pt idx="403">
                  <c:v>70391</c:v>
                </c:pt>
                <c:pt idx="404">
                  <c:v>69505</c:v>
                </c:pt>
                <c:pt idx="405">
                  <c:v>69207</c:v>
                </c:pt>
                <c:pt idx="406">
                  <c:v>67512</c:v>
                </c:pt>
                <c:pt idx="407">
                  <c:v>67395</c:v>
                </c:pt>
                <c:pt idx="408">
                  <c:v>66580</c:v>
                </c:pt>
                <c:pt idx="409">
                  <c:v>61464</c:v>
                </c:pt>
                <c:pt idx="410">
                  <c:v>64443</c:v>
                </c:pt>
                <c:pt idx="411">
                  <c:v>64411</c:v>
                </c:pt>
                <c:pt idx="412">
                  <c:v>64174</c:v>
                </c:pt>
                <c:pt idx="413">
                  <c:v>63619</c:v>
                </c:pt>
                <c:pt idx="414">
                  <c:v>62979</c:v>
                </c:pt>
                <c:pt idx="415">
                  <c:v>63932</c:v>
                </c:pt>
                <c:pt idx="416">
                  <c:v>67066</c:v>
                </c:pt>
                <c:pt idx="417">
                  <c:v>66719</c:v>
                </c:pt>
                <c:pt idx="418">
                  <c:v>66804</c:v>
                </c:pt>
                <c:pt idx="419">
                  <c:v>60298</c:v>
                </c:pt>
                <c:pt idx="420">
                  <c:v>59404</c:v>
                </c:pt>
                <c:pt idx="421">
                  <c:v>58417</c:v>
                </c:pt>
                <c:pt idx="422">
                  <c:v>55669</c:v>
                </c:pt>
                <c:pt idx="423">
                  <c:v>56795</c:v>
                </c:pt>
                <c:pt idx="424">
                  <c:v>56762</c:v>
                </c:pt>
                <c:pt idx="425">
                  <c:v>56330</c:v>
                </c:pt>
                <c:pt idx="426">
                  <c:v>57095</c:v>
                </c:pt>
                <c:pt idx="427">
                  <c:v>59153</c:v>
                </c:pt>
                <c:pt idx="428">
                  <c:v>59595</c:v>
                </c:pt>
                <c:pt idx="429">
                  <c:v>59344</c:v>
                </c:pt>
                <c:pt idx="430">
                  <c:v>62227</c:v>
                </c:pt>
                <c:pt idx="431">
                  <c:v>62797</c:v>
                </c:pt>
                <c:pt idx="432">
                  <c:v>62625</c:v>
                </c:pt>
                <c:pt idx="433">
                  <c:v>62519</c:v>
                </c:pt>
                <c:pt idx="434">
                  <c:v>64032</c:v>
                </c:pt>
                <c:pt idx="435">
                  <c:v>64347</c:v>
                </c:pt>
                <c:pt idx="436">
                  <c:v>63652</c:v>
                </c:pt>
                <c:pt idx="437">
                  <c:v>63236</c:v>
                </c:pt>
                <c:pt idx="438">
                  <c:v>63650</c:v>
                </c:pt>
                <c:pt idx="439">
                  <c:v>62787</c:v>
                </c:pt>
                <c:pt idx="440">
                  <c:v>62110</c:v>
                </c:pt>
                <c:pt idx="441">
                  <c:v>63690</c:v>
                </c:pt>
                <c:pt idx="442">
                  <c:v>64077</c:v>
                </c:pt>
                <c:pt idx="443">
                  <c:v>64248</c:v>
                </c:pt>
                <c:pt idx="444">
                  <c:v>63534</c:v>
                </c:pt>
                <c:pt idx="445">
                  <c:v>60170</c:v>
                </c:pt>
                <c:pt idx="446">
                  <c:v>58330</c:v>
                </c:pt>
                <c:pt idx="447">
                  <c:v>57148</c:v>
                </c:pt>
                <c:pt idx="448">
                  <c:v>55711</c:v>
                </c:pt>
                <c:pt idx="449">
                  <c:v>53657</c:v>
                </c:pt>
                <c:pt idx="450">
                  <c:v>52602</c:v>
                </c:pt>
                <c:pt idx="451">
                  <c:v>54181</c:v>
                </c:pt>
                <c:pt idx="452">
                  <c:v>57112</c:v>
                </c:pt>
                <c:pt idx="453">
                  <c:v>57669</c:v>
                </c:pt>
                <c:pt idx="454">
                  <c:v>59651</c:v>
                </c:pt>
                <c:pt idx="455">
                  <c:v>58889</c:v>
                </c:pt>
                <c:pt idx="456">
                  <c:v>58118</c:v>
                </c:pt>
                <c:pt idx="457">
                  <c:v>58460</c:v>
                </c:pt>
                <c:pt idx="458">
                  <c:v>59195</c:v>
                </c:pt>
                <c:pt idx="459">
                  <c:v>58526</c:v>
                </c:pt>
                <c:pt idx="460">
                  <c:v>57898</c:v>
                </c:pt>
                <c:pt idx="461">
                  <c:v>59172</c:v>
                </c:pt>
                <c:pt idx="462">
                  <c:v>59513</c:v>
                </c:pt>
                <c:pt idx="463">
                  <c:v>59922</c:v>
                </c:pt>
                <c:pt idx="464">
                  <c:v>55318</c:v>
                </c:pt>
                <c:pt idx="465">
                  <c:v>53748</c:v>
                </c:pt>
                <c:pt idx="466">
                  <c:v>52246</c:v>
                </c:pt>
                <c:pt idx="467">
                  <c:v>48997</c:v>
                </c:pt>
                <c:pt idx="468">
                  <c:v>49630</c:v>
                </c:pt>
                <c:pt idx="469">
                  <c:v>49554</c:v>
                </c:pt>
                <c:pt idx="470">
                  <c:v>48212</c:v>
                </c:pt>
                <c:pt idx="471">
                  <c:v>49970</c:v>
                </c:pt>
                <c:pt idx="472">
                  <c:v>50827</c:v>
                </c:pt>
                <c:pt idx="473">
                  <c:v>49356</c:v>
                </c:pt>
                <c:pt idx="474">
                  <c:v>52609</c:v>
                </c:pt>
                <c:pt idx="475">
                  <c:v>54659</c:v>
                </c:pt>
                <c:pt idx="476">
                  <c:v>54347</c:v>
                </c:pt>
                <c:pt idx="477">
                  <c:v>53505</c:v>
                </c:pt>
                <c:pt idx="478">
                  <c:v>54945</c:v>
                </c:pt>
                <c:pt idx="479">
                  <c:v>55309</c:v>
                </c:pt>
                <c:pt idx="480">
                  <c:v>54706</c:v>
                </c:pt>
                <c:pt idx="481">
                  <c:v>56809</c:v>
                </c:pt>
                <c:pt idx="482">
                  <c:v>56643</c:v>
                </c:pt>
                <c:pt idx="483">
                  <c:v>57089</c:v>
                </c:pt>
                <c:pt idx="484">
                  <c:v>59160</c:v>
                </c:pt>
                <c:pt idx="485">
                  <c:v>58889</c:v>
                </c:pt>
                <c:pt idx="486">
                  <c:v>59038</c:v>
                </c:pt>
                <c:pt idx="487">
                  <c:v>62597</c:v>
                </c:pt>
                <c:pt idx="488">
                  <c:v>63509</c:v>
                </c:pt>
                <c:pt idx="489">
                  <c:v>65445</c:v>
                </c:pt>
                <c:pt idx="490">
                  <c:v>64296</c:v>
                </c:pt>
                <c:pt idx="491">
                  <c:v>64648</c:v>
                </c:pt>
                <c:pt idx="492">
                  <c:v>66575</c:v>
                </c:pt>
                <c:pt idx="493">
                  <c:v>64009</c:v>
                </c:pt>
                <c:pt idx="494">
                  <c:v>59355</c:v>
                </c:pt>
                <c:pt idx="495">
                  <c:v>67266</c:v>
                </c:pt>
                <c:pt idx="496">
                  <c:v>67186</c:v>
                </c:pt>
                <c:pt idx="497">
                  <c:v>66316</c:v>
                </c:pt>
                <c:pt idx="498">
                  <c:v>65623</c:v>
                </c:pt>
                <c:pt idx="499">
                  <c:v>65754</c:v>
                </c:pt>
                <c:pt idx="500">
                  <c:v>65708</c:v>
                </c:pt>
                <c:pt idx="501">
                  <c:v>65609</c:v>
                </c:pt>
                <c:pt idx="502">
                  <c:v>67080</c:v>
                </c:pt>
                <c:pt idx="503">
                  <c:v>67438</c:v>
                </c:pt>
                <c:pt idx="504">
                  <c:v>68177</c:v>
                </c:pt>
                <c:pt idx="505">
                  <c:v>64516</c:v>
                </c:pt>
                <c:pt idx="506">
                  <c:v>66903</c:v>
                </c:pt>
                <c:pt idx="507">
                  <c:v>66428</c:v>
                </c:pt>
                <c:pt idx="508">
                  <c:v>66446</c:v>
                </c:pt>
                <c:pt idx="509">
                  <c:v>66394</c:v>
                </c:pt>
                <c:pt idx="510">
                  <c:v>65375</c:v>
                </c:pt>
                <c:pt idx="511">
                  <c:v>65452</c:v>
                </c:pt>
                <c:pt idx="512">
                  <c:v>66150</c:v>
                </c:pt>
                <c:pt idx="513">
                  <c:v>65147</c:v>
                </c:pt>
                <c:pt idx="514">
                  <c:v>65314</c:v>
                </c:pt>
                <c:pt idx="515">
                  <c:v>64030</c:v>
                </c:pt>
                <c:pt idx="516">
                  <c:v>63905</c:v>
                </c:pt>
                <c:pt idx="517">
                  <c:v>63454</c:v>
                </c:pt>
                <c:pt idx="518">
                  <c:v>61958</c:v>
                </c:pt>
                <c:pt idx="519">
                  <c:v>61821</c:v>
                </c:pt>
                <c:pt idx="520">
                  <c:v>61632</c:v>
                </c:pt>
                <c:pt idx="521">
                  <c:v>61858</c:v>
                </c:pt>
                <c:pt idx="522">
                  <c:v>63888</c:v>
                </c:pt>
                <c:pt idx="523">
                  <c:v>60540</c:v>
                </c:pt>
                <c:pt idx="524">
                  <c:v>57973</c:v>
                </c:pt>
                <c:pt idx="525">
                  <c:v>56375</c:v>
                </c:pt>
                <c:pt idx="526">
                  <c:v>58875</c:v>
                </c:pt>
                <c:pt idx="527">
                  <c:v>58305</c:v>
                </c:pt>
                <c:pt idx="528">
                  <c:v>61264</c:v>
                </c:pt>
                <c:pt idx="529">
                  <c:v>62455</c:v>
                </c:pt>
                <c:pt idx="530">
                  <c:v>65362</c:v>
                </c:pt>
                <c:pt idx="531">
                  <c:v>67716</c:v>
                </c:pt>
                <c:pt idx="532">
                  <c:v>68820</c:v>
                </c:pt>
                <c:pt idx="533">
                  <c:v>69847</c:v>
                </c:pt>
                <c:pt idx="534">
                  <c:v>69855</c:v>
                </c:pt>
                <c:pt idx="535">
                  <c:v>73032</c:v>
                </c:pt>
                <c:pt idx="536">
                  <c:v>74192</c:v>
                </c:pt>
                <c:pt idx="537">
                  <c:v>72700</c:v>
                </c:pt>
                <c:pt idx="538">
                  <c:v>69947</c:v>
                </c:pt>
                <c:pt idx="539">
                  <c:v>70683</c:v>
                </c:pt>
                <c:pt idx="540">
                  <c:v>68550</c:v>
                </c:pt>
                <c:pt idx="541">
                  <c:v>66749</c:v>
                </c:pt>
                <c:pt idx="542">
                  <c:v>66784</c:v>
                </c:pt>
                <c:pt idx="543">
                  <c:v>67859</c:v>
                </c:pt>
                <c:pt idx="544">
                  <c:v>66984</c:v>
                </c:pt>
                <c:pt idx="545">
                  <c:v>67315</c:v>
                </c:pt>
                <c:pt idx="546">
                  <c:v>66530</c:v>
                </c:pt>
                <c:pt idx="547">
                  <c:v>64954</c:v>
                </c:pt>
                <c:pt idx="548">
                  <c:v>61172</c:v>
                </c:pt>
                <c:pt idx="549">
                  <c:v>60356</c:v>
                </c:pt>
                <c:pt idx="550">
                  <c:v>63909</c:v>
                </c:pt>
                <c:pt idx="551">
                  <c:v>64550</c:v>
                </c:pt>
                <c:pt idx="552">
                  <c:v>66066</c:v>
                </c:pt>
                <c:pt idx="553">
                  <c:v>67288</c:v>
                </c:pt>
                <c:pt idx="554">
                  <c:v>67640</c:v>
                </c:pt>
                <c:pt idx="555">
                  <c:v>68547</c:v>
                </c:pt>
                <c:pt idx="556">
                  <c:v>70363</c:v>
                </c:pt>
                <c:pt idx="557">
                  <c:v>71475</c:v>
                </c:pt>
                <c:pt idx="558">
                  <c:v>73472</c:v>
                </c:pt>
                <c:pt idx="559">
                  <c:v>73518</c:v>
                </c:pt>
                <c:pt idx="560">
                  <c:v>72101</c:v>
                </c:pt>
                <c:pt idx="561">
                  <c:v>72659</c:v>
                </c:pt>
                <c:pt idx="562">
                  <c:v>71559</c:v>
                </c:pt>
                <c:pt idx="563">
                  <c:v>69066</c:v>
                </c:pt>
                <c:pt idx="564">
                  <c:v>68053</c:v>
                </c:pt>
                <c:pt idx="565">
                  <c:v>65685</c:v>
                </c:pt>
                <c:pt idx="566">
                  <c:v>65909</c:v>
                </c:pt>
                <c:pt idx="567">
                  <c:v>67982</c:v>
                </c:pt>
                <c:pt idx="568">
                  <c:v>67305</c:v>
                </c:pt>
                <c:pt idx="569">
                  <c:v>68195</c:v>
                </c:pt>
                <c:pt idx="570">
                  <c:v>65198</c:v>
                </c:pt>
                <c:pt idx="571">
                  <c:v>64812</c:v>
                </c:pt>
                <c:pt idx="572">
                  <c:v>64011</c:v>
                </c:pt>
                <c:pt idx="573">
                  <c:v>63478</c:v>
                </c:pt>
                <c:pt idx="574">
                  <c:v>63236</c:v>
                </c:pt>
                <c:pt idx="575">
                  <c:v>63247</c:v>
                </c:pt>
                <c:pt idx="576">
                  <c:v>63104</c:v>
                </c:pt>
                <c:pt idx="577">
                  <c:v>65276</c:v>
                </c:pt>
                <c:pt idx="578">
                  <c:v>66908</c:v>
                </c:pt>
                <c:pt idx="579">
                  <c:v>71435</c:v>
                </c:pt>
                <c:pt idx="580">
                  <c:v>72156</c:v>
                </c:pt>
                <c:pt idx="581">
                  <c:v>69814</c:v>
                </c:pt>
                <c:pt idx="582">
                  <c:v>69429</c:v>
                </c:pt>
                <c:pt idx="583">
                  <c:v>69995</c:v>
                </c:pt>
                <c:pt idx="584">
                  <c:v>69807</c:v>
                </c:pt>
                <c:pt idx="585">
                  <c:v>70469</c:v>
                </c:pt>
                <c:pt idx="586">
                  <c:v>68503</c:v>
                </c:pt>
                <c:pt idx="587">
                  <c:v>65543</c:v>
                </c:pt>
                <c:pt idx="588">
                  <c:v>62670</c:v>
                </c:pt>
                <c:pt idx="589">
                  <c:v>62619</c:v>
                </c:pt>
                <c:pt idx="590">
                  <c:v>66205</c:v>
                </c:pt>
                <c:pt idx="591">
                  <c:v>69440</c:v>
                </c:pt>
                <c:pt idx="592">
                  <c:v>69491</c:v>
                </c:pt>
                <c:pt idx="593">
                  <c:v>69158</c:v>
                </c:pt>
                <c:pt idx="594">
                  <c:v>69783</c:v>
                </c:pt>
                <c:pt idx="595">
                  <c:v>70496</c:v>
                </c:pt>
                <c:pt idx="596">
                  <c:v>70138</c:v>
                </c:pt>
                <c:pt idx="597">
                  <c:v>71124</c:v>
                </c:pt>
                <c:pt idx="598">
                  <c:v>73589</c:v>
                </c:pt>
                <c:pt idx="599">
                  <c:v>71048</c:v>
                </c:pt>
                <c:pt idx="600">
                  <c:v>73596</c:v>
                </c:pt>
                <c:pt idx="601">
                  <c:v>73526</c:v>
                </c:pt>
                <c:pt idx="602">
                  <c:v>72871</c:v>
                </c:pt>
                <c:pt idx="603">
                  <c:v>73251</c:v>
                </c:pt>
                <c:pt idx="604">
                  <c:v>72432</c:v>
                </c:pt>
                <c:pt idx="605">
                  <c:v>71718</c:v>
                </c:pt>
                <c:pt idx="606">
                  <c:v>73331</c:v>
                </c:pt>
                <c:pt idx="607" formatCode="General">
                  <c:v>73405</c:v>
                </c:pt>
                <c:pt idx="608" formatCode="General">
                  <c:v>71838</c:v>
                </c:pt>
                <c:pt idx="609" formatCode="General">
                  <c:v>72681</c:v>
                </c:pt>
                <c:pt idx="610" formatCode="General">
                  <c:v>74057</c:v>
                </c:pt>
                <c:pt idx="611" formatCode="General">
                  <c:v>73418</c:v>
                </c:pt>
                <c:pt idx="612" formatCode="General">
                  <c:v>72698</c:v>
                </c:pt>
                <c:pt idx="613" formatCode="General">
                  <c:v>71692</c:v>
                </c:pt>
                <c:pt idx="614" formatCode="General">
                  <c:v>70795</c:v>
                </c:pt>
                <c:pt idx="615" formatCode="General">
                  <c:v>70117</c:v>
                </c:pt>
                <c:pt idx="616" formatCode="General">
                  <c:v>68859</c:v>
                </c:pt>
                <c:pt idx="617" formatCode="General">
                  <c:v>68990</c:v>
                </c:pt>
                <c:pt idx="618" formatCode="General">
                  <c:v>69909</c:v>
                </c:pt>
                <c:pt idx="619" formatCode="General">
                  <c:v>70279</c:v>
                </c:pt>
                <c:pt idx="620" formatCode="General">
                  <c:v>71937</c:v>
                </c:pt>
                <c:pt idx="621" formatCode="General">
                  <c:v>70377</c:v>
                </c:pt>
                <c:pt idx="622" formatCode="General">
                  <c:v>70257</c:v>
                </c:pt>
                <c:pt idx="623" formatCode="General">
                  <c:v>69659</c:v>
                </c:pt>
                <c:pt idx="624" formatCode="General">
                  <c:v>70038</c:v>
                </c:pt>
                <c:pt idx="625" formatCode="General">
                  <c:v>71636</c:v>
                </c:pt>
                <c:pt idx="626" formatCode="General">
                  <c:v>72600</c:v>
                </c:pt>
                <c:pt idx="627" formatCode="General">
                  <c:v>72427</c:v>
                </c:pt>
                <c:pt idx="628" formatCode="General">
                  <c:v>72017</c:v>
                </c:pt>
                <c:pt idx="629" formatCode="General">
                  <c:v>72657</c:v>
                </c:pt>
                <c:pt idx="630" formatCode="General">
                  <c:v>73428</c:v>
                </c:pt>
                <c:pt idx="631" formatCode="General">
                  <c:v>74352</c:v>
                </c:pt>
                <c:pt idx="632" formatCode="General">
                  <c:v>77971</c:v>
                </c:pt>
                <c:pt idx="633" formatCode="General">
                  <c:v>78864</c:v>
                </c:pt>
                <c:pt idx="634" formatCode="General">
                  <c:v>80057</c:v>
                </c:pt>
                <c:pt idx="635" formatCode="General">
                  <c:v>82729</c:v>
                </c:pt>
                <c:pt idx="636" formatCode="General">
                  <c:v>84884</c:v>
                </c:pt>
                <c:pt idx="637" formatCode="General">
                  <c:v>80008</c:v>
                </c:pt>
                <c:pt idx="638" formatCode="General">
                  <c:v>80119</c:v>
                </c:pt>
                <c:pt idx="639" formatCode="General">
                  <c:v>78703</c:v>
                </c:pt>
                <c:pt idx="640" formatCode="General">
                  <c:v>79782</c:v>
                </c:pt>
                <c:pt idx="641" formatCode="General">
                  <c:v>83217</c:v>
                </c:pt>
                <c:pt idx="642" formatCode="General">
                  <c:v>81956</c:v>
                </c:pt>
                <c:pt idx="643" formatCode="General">
                  <c:v>82812</c:v>
                </c:pt>
                <c:pt idx="644" formatCode="General">
                  <c:v>84593</c:v>
                </c:pt>
                <c:pt idx="645" formatCode="General">
                  <c:v>85078</c:v>
                </c:pt>
                <c:pt idx="646" formatCode="General">
                  <c:v>80014</c:v>
                </c:pt>
                <c:pt idx="647" formatCode="General">
                  <c:v>77455</c:v>
                </c:pt>
                <c:pt idx="648" formatCode="General">
                  <c:v>79652</c:v>
                </c:pt>
                <c:pt idx="649" formatCode="General">
                  <c:v>77973</c:v>
                </c:pt>
                <c:pt idx="650" formatCode="General">
                  <c:v>82609</c:v>
                </c:pt>
                <c:pt idx="651" formatCode="General">
                  <c:v>81016</c:v>
                </c:pt>
                <c:pt idx="652" formatCode="General">
                  <c:v>76373</c:v>
                </c:pt>
                <c:pt idx="653" formatCode="General">
                  <c:v>77534</c:v>
                </c:pt>
                <c:pt idx="654" formatCode="General">
                  <c:v>82770</c:v>
                </c:pt>
                <c:pt idx="655" formatCode="General">
                  <c:v>83071</c:v>
                </c:pt>
                <c:pt idx="656" formatCode="General">
                  <c:v>83079</c:v>
                </c:pt>
                <c:pt idx="657" formatCode="General">
                  <c:v>80266</c:v>
                </c:pt>
                <c:pt idx="658" formatCode="General">
                  <c:v>80325</c:v>
                </c:pt>
                <c:pt idx="659" formatCode="General">
                  <c:v>79635</c:v>
                </c:pt>
                <c:pt idx="660" formatCode="General">
                  <c:v>79947</c:v>
                </c:pt>
                <c:pt idx="661" formatCode="General">
                  <c:v>79917</c:v>
                </c:pt>
                <c:pt idx="662" formatCode="General">
                  <c:v>80315</c:v>
                </c:pt>
                <c:pt idx="663" formatCode="General">
                  <c:v>81090</c:v>
                </c:pt>
              </c:numCache>
            </c:numRef>
          </c:val>
          <c:extLst>
            <c:ext xmlns:c16="http://schemas.microsoft.com/office/drawing/2014/chart" uri="{C3380CC4-5D6E-409C-BE32-E72D297353CC}">
              <c16:uniqueId val="{00000000-B4AC-4FB8-8A9D-9D8CE1F4D097}"/>
            </c:ext>
          </c:extLst>
        </c:ser>
        <c:ser>
          <c:idx val="2"/>
          <c:order val="2"/>
          <c:tx>
            <c:strRef>
              <c:f>Sheet1!$D$1</c:f>
              <c:strCache>
                <c:ptCount val="1"/>
                <c:pt idx="0">
                  <c:v>Hedge Funds</c:v>
                </c:pt>
              </c:strCache>
            </c:strRef>
          </c:tx>
          <c:spPr>
            <a:solidFill>
              <a:srgbClr val="00B050"/>
            </a:solidFill>
            <a:ln>
              <a:solidFill>
                <a:srgbClr val="00B050"/>
              </a:solidFill>
            </a:ln>
            <a:effectLst/>
          </c:spPr>
          <c:invertIfNegative val="0"/>
          <c:cat>
            <c:numRef>
              <c:f>Sheet1!$A$2:$A$666</c:f>
              <c:numCache>
                <c:formatCode>m/d/yy;@</c:formatCode>
                <c:ptCount val="665"/>
                <c:pt idx="0">
                  <c:v>38720</c:v>
                </c:pt>
                <c:pt idx="1">
                  <c:v>38727</c:v>
                </c:pt>
                <c:pt idx="2">
                  <c:v>38734</c:v>
                </c:pt>
                <c:pt idx="3">
                  <c:v>38741</c:v>
                </c:pt>
                <c:pt idx="4">
                  <c:v>38748</c:v>
                </c:pt>
                <c:pt idx="5">
                  <c:v>38755</c:v>
                </c:pt>
                <c:pt idx="6">
                  <c:v>38762</c:v>
                </c:pt>
                <c:pt idx="7">
                  <c:v>38769</c:v>
                </c:pt>
                <c:pt idx="8">
                  <c:v>38776</c:v>
                </c:pt>
                <c:pt idx="9">
                  <c:v>38783</c:v>
                </c:pt>
                <c:pt idx="10">
                  <c:v>38790</c:v>
                </c:pt>
                <c:pt idx="11">
                  <c:v>38797</c:v>
                </c:pt>
                <c:pt idx="12">
                  <c:v>38804</c:v>
                </c:pt>
                <c:pt idx="13">
                  <c:v>38811</c:v>
                </c:pt>
                <c:pt idx="14">
                  <c:v>38818</c:v>
                </c:pt>
                <c:pt idx="15">
                  <c:v>38825</c:v>
                </c:pt>
                <c:pt idx="16">
                  <c:v>38832</c:v>
                </c:pt>
                <c:pt idx="17">
                  <c:v>38839</c:v>
                </c:pt>
                <c:pt idx="18">
                  <c:v>38846</c:v>
                </c:pt>
                <c:pt idx="19">
                  <c:v>38853</c:v>
                </c:pt>
                <c:pt idx="20">
                  <c:v>38860</c:v>
                </c:pt>
                <c:pt idx="21">
                  <c:v>38867</c:v>
                </c:pt>
                <c:pt idx="22">
                  <c:v>38874</c:v>
                </c:pt>
                <c:pt idx="23">
                  <c:v>38881</c:v>
                </c:pt>
                <c:pt idx="24">
                  <c:v>38888</c:v>
                </c:pt>
                <c:pt idx="25">
                  <c:v>38895</c:v>
                </c:pt>
                <c:pt idx="26">
                  <c:v>38901</c:v>
                </c:pt>
                <c:pt idx="27">
                  <c:v>38909</c:v>
                </c:pt>
                <c:pt idx="28">
                  <c:v>38916</c:v>
                </c:pt>
                <c:pt idx="29">
                  <c:v>38923</c:v>
                </c:pt>
                <c:pt idx="30">
                  <c:v>38930</c:v>
                </c:pt>
                <c:pt idx="31">
                  <c:v>38937</c:v>
                </c:pt>
                <c:pt idx="32">
                  <c:v>38944</c:v>
                </c:pt>
                <c:pt idx="33">
                  <c:v>38951</c:v>
                </c:pt>
                <c:pt idx="34">
                  <c:v>38958</c:v>
                </c:pt>
                <c:pt idx="35">
                  <c:v>38965</c:v>
                </c:pt>
                <c:pt idx="36">
                  <c:v>38972</c:v>
                </c:pt>
                <c:pt idx="37">
                  <c:v>38979</c:v>
                </c:pt>
                <c:pt idx="38">
                  <c:v>38986</c:v>
                </c:pt>
                <c:pt idx="39">
                  <c:v>38993</c:v>
                </c:pt>
                <c:pt idx="40">
                  <c:v>39000</c:v>
                </c:pt>
                <c:pt idx="41">
                  <c:v>39007</c:v>
                </c:pt>
                <c:pt idx="42">
                  <c:v>39014</c:v>
                </c:pt>
                <c:pt idx="43">
                  <c:v>39021</c:v>
                </c:pt>
                <c:pt idx="44">
                  <c:v>39028</c:v>
                </c:pt>
                <c:pt idx="45">
                  <c:v>39035</c:v>
                </c:pt>
                <c:pt idx="46">
                  <c:v>39042</c:v>
                </c:pt>
                <c:pt idx="47">
                  <c:v>39049</c:v>
                </c:pt>
                <c:pt idx="48">
                  <c:v>39056</c:v>
                </c:pt>
                <c:pt idx="49">
                  <c:v>39063</c:v>
                </c:pt>
                <c:pt idx="50">
                  <c:v>39070</c:v>
                </c:pt>
                <c:pt idx="51">
                  <c:v>39077</c:v>
                </c:pt>
                <c:pt idx="52">
                  <c:v>39085</c:v>
                </c:pt>
                <c:pt idx="53">
                  <c:v>39091</c:v>
                </c:pt>
                <c:pt idx="54">
                  <c:v>39098</c:v>
                </c:pt>
                <c:pt idx="55">
                  <c:v>39105</c:v>
                </c:pt>
                <c:pt idx="56">
                  <c:v>39112</c:v>
                </c:pt>
                <c:pt idx="57">
                  <c:v>39119</c:v>
                </c:pt>
                <c:pt idx="58">
                  <c:v>39126</c:v>
                </c:pt>
                <c:pt idx="59">
                  <c:v>39133</c:v>
                </c:pt>
                <c:pt idx="60">
                  <c:v>39140</c:v>
                </c:pt>
                <c:pt idx="61">
                  <c:v>39147</c:v>
                </c:pt>
                <c:pt idx="62">
                  <c:v>39154</c:v>
                </c:pt>
                <c:pt idx="63">
                  <c:v>39161</c:v>
                </c:pt>
                <c:pt idx="64">
                  <c:v>39168</c:v>
                </c:pt>
                <c:pt idx="65">
                  <c:v>39175</c:v>
                </c:pt>
                <c:pt idx="66">
                  <c:v>39182</c:v>
                </c:pt>
                <c:pt idx="67">
                  <c:v>39189</c:v>
                </c:pt>
                <c:pt idx="68">
                  <c:v>39196</c:v>
                </c:pt>
                <c:pt idx="69">
                  <c:v>39203</c:v>
                </c:pt>
                <c:pt idx="70">
                  <c:v>39210</c:v>
                </c:pt>
                <c:pt idx="71">
                  <c:v>39217</c:v>
                </c:pt>
                <c:pt idx="72">
                  <c:v>39224</c:v>
                </c:pt>
                <c:pt idx="73">
                  <c:v>39231</c:v>
                </c:pt>
                <c:pt idx="74">
                  <c:v>39238</c:v>
                </c:pt>
                <c:pt idx="75">
                  <c:v>39245</c:v>
                </c:pt>
                <c:pt idx="76">
                  <c:v>39252</c:v>
                </c:pt>
                <c:pt idx="77">
                  <c:v>39259</c:v>
                </c:pt>
                <c:pt idx="78">
                  <c:v>39266</c:v>
                </c:pt>
                <c:pt idx="79">
                  <c:v>39273</c:v>
                </c:pt>
                <c:pt idx="80">
                  <c:v>39280</c:v>
                </c:pt>
                <c:pt idx="81">
                  <c:v>39287</c:v>
                </c:pt>
                <c:pt idx="82">
                  <c:v>39294</c:v>
                </c:pt>
                <c:pt idx="83">
                  <c:v>39301</c:v>
                </c:pt>
                <c:pt idx="84">
                  <c:v>39308</c:v>
                </c:pt>
                <c:pt idx="85">
                  <c:v>39315</c:v>
                </c:pt>
                <c:pt idx="86">
                  <c:v>39322</c:v>
                </c:pt>
                <c:pt idx="87">
                  <c:v>39329</c:v>
                </c:pt>
                <c:pt idx="88">
                  <c:v>39336</c:v>
                </c:pt>
                <c:pt idx="89">
                  <c:v>39343</c:v>
                </c:pt>
                <c:pt idx="90">
                  <c:v>39350</c:v>
                </c:pt>
                <c:pt idx="91">
                  <c:v>39357</c:v>
                </c:pt>
                <c:pt idx="92">
                  <c:v>39364</c:v>
                </c:pt>
                <c:pt idx="93">
                  <c:v>39371</c:v>
                </c:pt>
                <c:pt idx="94">
                  <c:v>39378</c:v>
                </c:pt>
                <c:pt idx="95">
                  <c:v>39385</c:v>
                </c:pt>
                <c:pt idx="96">
                  <c:v>39392</c:v>
                </c:pt>
                <c:pt idx="97">
                  <c:v>39399</c:v>
                </c:pt>
                <c:pt idx="98">
                  <c:v>39406</c:v>
                </c:pt>
                <c:pt idx="99">
                  <c:v>39413</c:v>
                </c:pt>
                <c:pt idx="100">
                  <c:v>39420</c:v>
                </c:pt>
                <c:pt idx="101">
                  <c:v>39427</c:v>
                </c:pt>
                <c:pt idx="102">
                  <c:v>39434</c:v>
                </c:pt>
                <c:pt idx="103">
                  <c:v>39441</c:v>
                </c:pt>
                <c:pt idx="104">
                  <c:v>39448</c:v>
                </c:pt>
                <c:pt idx="105">
                  <c:v>39455</c:v>
                </c:pt>
                <c:pt idx="106">
                  <c:v>39462</c:v>
                </c:pt>
                <c:pt idx="107">
                  <c:v>39469</c:v>
                </c:pt>
                <c:pt idx="108">
                  <c:v>39476</c:v>
                </c:pt>
                <c:pt idx="109">
                  <c:v>39483</c:v>
                </c:pt>
                <c:pt idx="110">
                  <c:v>39490</c:v>
                </c:pt>
                <c:pt idx="111">
                  <c:v>39497</c:v>
                </c:pt>
                <c:pt idx="112">
                  <c:v>39504</c:v>
                </c:pt>
                <c:pt idx="113">
                  <c:v>39511</c:v>
                </c:pt>
                <c:pt idx="114">
                  <c:v>39518</c:v>
                </c:pt>
                <c:pt idx="115">
                  <c:v>39525</c:v>
                </c:pt>
                <c:pt idx="116">
                  <c:v>39532</c:v>
                </c:pt>
                <c:pt idx="117">
                  <c:v>39539</c:v>
                </c:pt>
                <c:pt idx="118">
                  <c:v>39546</c:v>
                </c:pt>
                <c:pt idx="119">
                  <c:v>39553</c:v>
                </c:pt>
                <c:pt idx="120">
                  <c:v>39560</c:v>
                </c:pt>
                <c:pt idx="121">
                  <c:v>39567</c:v>
                </c:pt>
                <c:pt idx="122">
                  <c:v>39574</c:v>
                </c:pt>
                <c:pt idx="123">
                  <c:v>39581</c:v>
                </c:pt>
                <c:pt idx="124">
                  <c:v>39588</c:v>
                </c:pt>
                <c:pt idx="125">
                  <c:v>39595</c:v>
                </c:pt>
                <c:pt idx="126">
                  <c:v>39602</c:v>
                </c:pt>
                <c:pt idx="127">
                  <c:v>39609</c:v>
                </c:pt>
                <c:pt idx="128">
                  <c:v>39616</c:v>
                </c:pt>
                <c:pt idx="129">
                  <c:v>39623</c:v>
                </c:pt>
                <c:pt idx="130">
                  <c:v>39630</c:v>
                </c:pt>
                <c:pt idx="131">
                  <c:v>39637</c:v>
                </c:pt>
                <c:pt idx="132">
                  <c:v>39644</c:v>
                </c:pt>
                <c:pt idx="133">
                  <c:v>39651</c:v>
                </c:pt>
                <c:pt idx="134">
                  <c:v>39658</c:v>
                </c:pt>
                <c:pt idx="135">
                  <c:v>39665</c:v>
                </c:pt>
                <c:pt idx="136">
                  <c:v>39672</c:v>
                </c:pt>
                <c:pt idx="137">
                  <c:v>39679</c:v>
                </c:pt>
                <c:pt idx="138">
                  <c:v>39686</c:v>
                </c:pt>
                <c:pt idx="139">
                  <c:v>39693</c:v>
                </c:pt>
                <c:pt idx="140">
                  <c:v>39700</c:v>
                </c:pt>
                <c:pt idx="141">
                  <c:v>39707</c:v>
                </c:pt>
                <c:pt idx="142">
                  <c:v>39714</c:v>
                </c:pt>
                <c:pt idx="143">
                  <c:v>39721</c:v>
                </c:pt>
                <c:pt idx="144">
                  <c:v>39728</c:v>
                </c:pt>
                <c:pt idx="145">
                  <c:v>39735</c:v>
                </c:pt>
                <c:pt idx="146">
                  <c:v>39742</c:v>
                </c:pt>
                <c:pt idx="147">
                  <c:v>39749</c:v>
                </c:pt>
                <c:pt idx="148">
                  <c:v>39756</c:v>
                </c:pt>
                <c:pt idx="149">
                  <c:v>39763</c:v>
                </c:pt>
                <c:pt idx="150">
                  <c:v>39770</c:v>
                </c:pt>
                <c:pt idx="151">
                  <c:v>39777</c:v>
                </c:pt>
                <c:pt idx="152">
                  <c:v>39784</c:v>
                </c:pt>
                <c:pt idx="153">
                  <c:v>39791</c:v>
                </c:pt>
                <c:pt idx="154">
                  <c:v>39798</c:v>
                </c:pt>
                <c:pt idx="155">
                  <c:v>39804</c:v>
                </c:pt>
                <c:pt idx="156">
                  <c:v>39812</c:v>
                </c:pt>
                <c:pt idx="157">
                  <c:v>39819</c:v>
                </c:pt>
                <c:pt idx="158">
                  <c:v>39826</c:v>
                </c:pt>
                <c:pt idx="159">
                  <c:v>39833</c:v>
                </c:pt>
                <c:pt idx="160">
                  <c:v>39840</c:v>
                </c:pt>
                <c:pt idx="161">
                  <c:v>39847</c:v>
                </c:pt>
                <c:pt idx="162">
                  <c:v>39854</c:v>
                </c:pt>
                <c:pt idx="163">
                  <c:v>39861</c:v>
                </c:pt>
                <c:pt idx="164">
                  <c:v>39868</c:v>
                </c:pt>
                <c:pt idx="165">
                  <c:v>39875</c:v>
                </c:pt>
                <c:pt idx="166">
                  <c:v>39882</c:v>
                </c:pt>
                <c:pt idx="167">
                  <c:v>39889</c:v>
                </c:pt>
                <c:pt idx="168">
                  <c:v>39896</c:v>
                </c:pt>
                <c:pt idx="169">
                  <c:v>39903</c:v>
                </c:pt>
                <c:pt idx="170">
                  <c:v>39910</c:v>
                </c:pt>
                <c:pt idx="171">
                  <c:v>39917</c:v>
                </c:pt>
                <c:pt idx="172">
                  <c:v>39924</c:v>
                </c:pt>
                <c:pt idx="173">
                  <c:v>39931</c:v>
                </c:pt>
                <c:pt idx="174">
                  <c:v>39938</c:v>
                </c:pt>
                <c:pt idx="175">
                  <c:v>39945</c:v>
                </c:pt>
                <c:pt idx="176">
                  <c:v>39952</c:v>
                </c:pt>
                <c:pt idx="177">
                  <c:v>39959</c:v>
                </c:pt>
                <c:pt idx="178">
                  <c:v>39966</c:v>
                </c:pt>
                <c:pt idx="179">
                  <c:v>39973</c:v>
                </c:pt>
                <c:pt idx="180">
                  <c:v>39980</c:v>
                </c:pt>
                <c:pt idx="181">
                  <c:v>39987</c:v>
                </c:pt>
                <c:pt idx="182">
                  <c:v>39994</c:v>
                </c:pt>
                <c:pt idx="183">
                  <c:v>40001</c:v>
                </c:pt>
                <c:pt idx="184">
                  <c:v>40008</c:v>
                </c:pt>
                <c:pt idx="185">
                  <c:v>40015</c:v>
                </c:pt>
                <c:pt idx="186">
                  <c:v>40022</c:v>
                </c:pt>
                <c:pt idx="187">
                  <c:v>40029</c:v>
                </c:pt>
                <c:pt idx="188">
                  <c:v>40036</c:v>
                </c:pt>
                <c:pt idx="189">
                  <c:v>40043</c:v>
                </c:pt>
                <c:pt idx="190">
                  <c:v>40050</c:v>
                </c:pt>
                <c:pt idx="191">
                  <c:v>40057</c:v>
                </c:pt>
                <c:pt idx="192">
                  <c:v>40064</c:v>
                </c:pt>
                <c:pt idx="193">
                  <c:v>40071</c:v>
                </c:pt>
                <c:pt idx="194">
                  <c:v>40078</c:v>
                </c:pt>
                <c:pt idx="195">
                  <c:v>40085</c:v>
                </c:pt>
                <c:pt idx="196">
                  <c:v>40092</c:v>
                </c:pt>
                <c:pt idx="197">
                  <c:v>40099</c:v>
                </c:pt>
                <c:pt idx="198">
                  <c:v>40106</c:v>
                </c:pt>
                <c:pt idx="199">
                  <c:v>40113</c:v>
                </c:pt>
                <c:pt idx="200">
                  <c:v>40120</c:v>
                </c:pt>
                <c:pt idx="201">
                  <c:v>40126</c:v>
                </c:pt>
                <c:pt idx="202">
                  <c:v>40134</c:v>
                </c:pt>
                <c:pt idx="203">
                  <c:v>40141</c:v>
                </c:pt>
                <c:pt idx="204">
                  <c:v>40148</c:v>
                </c:pt>
                <c:pt idx="205">
                  <c:v>40155</c:v>
                </c:pt>
                <c:pt idx="206">
                  <c:v>40162</c:v>
                </c:pt>
                <c:pt idx="207">
                  <c:v>40169</c:v>
                </c:pt>
                <c:pt idx="208">
                  <c:v>40176</c:v>
                </c:pt>
                <c:pt idx="209">
                  <c:v>40183</c:v>
                </c:pt>
                <c:pt idx="210">
                  <c:v>40190</c:v>
                </c:pt>
                <c:pt idx="211">
                  <c:v>40197</c:v>
                </c:pt>
                <c:pt idx="212">
                  <c:v>40204</c:v>
                </c:pt>
                <c:pt idx="213">
                  <c:v>40211</c:v>
                </c:pt>
                <c:pt idx="214">
                  <c:v>40218</c:v>
                </c:pt>
                <c:pt idx="215">
                  <c:v>40225</c:v>
                </c:pt>
                <c:pt idx="216">
                  <c:v>40232</c:v>
                </c:pt>
                <c:pt idx="217">
                  <c:v>40239</c:v>
                </c:pt>
                <c:pt idx="218">
                  <c:v>40246</c:v>
                </c:pt>
                <c:pt idx="219">
                  <c:v>40253</c:v>
                </c:pt>
                <c:pt idx="220">
                  <c:v>40260</c:v>
                </c:pt>
                <c:pt idx="221">
                  <c:v>40267</c:v>
                </c:pt>
                <c:pt idx="222">
                  <c:v>40274</c:v>
                </c:pt>
                <c:pt idx="223">
                  <c:v>40281</c:v>
                </c:pt>
                <c:pt idx="224">
                  <c:v>40288</c:v>
                </c:pt>
                <c:pt idx="225">
                  <c:v>40295</c:v>
                </c:pt>
                <c:pt idx="226">
                  <c:v>40302</c:v>
                </c:pt>
                <c:pt idx="227">
                  <c:v>40309</c:v>
                </c:pt>
                <c:pt idx="228">
                  <c:v>40316</c:v>
                </c:pt>
                <c:pt idx="229">
                  <c:v>40323</c:v>
                </c:pt>
                <c:pt idx="230">
                  <c:v>40330</c:v>
                </c:pt>
                <c:pt idx="231">
                  <c:v>40337</c:v>
                </c:pt>
                <c:pt idx="232">
                  <c:v>40344</c:v>
                </c:pt>
                <c:pt idx="233">
                  <c:v>40351</c:v>
                </c:pt>
                <c:pt idx="234">
                  <c:v>40358</c:v>
                </c:pt>
                <c:pt idx="235">
                  <c:v>40365</c:v>
                </c:pt>
                <c:pt idx="236">
                  <c:v>40372</c:v>
                </c:pt>
                <c:pt idx="237">
                  <c:v>40379</c:v>
                </c:pt>
                <c:pt idx="238">
                  <c:v>40386</c:v>
                </c:pt>
                <c:pt idx="239">
                  <c:v>40393</c:v>
                </c:pt>
                <c:pt idx="240">
                  <c:v>40400</c:v>
                </c:pt>
                <c:pt idx="241">
                  <c:v>40407</c:v>
                </c:pt>
                <c:pt idx="242">
                  <c:v>40414</c:v>
                </c:pt>
                <c:pt idx="243">
                  <c:v>40421</c:v>
                </c:pt>
                <c:pt idx="244">
                  <c:v>40428</c:v>
                </c:pt>
                <c:pt idx="245">
                  <c:v>40435</c:v>
                </c:pt>
                <c:pt idx="246">
                  <c:v>40442</c:v>
                </c:pt>
                <c:pt idx="247">
                  <c:v>40449</c:v>
                </c:pt>
                <c:pt idx="248">
                  <c:v>40456</c:v>
                </c:pt>
                <c:pt idx="249">
                  <c:v>40463</c:v>
                </c:pt>
                <c:pt idx="250">
                  <c:v>40470</c:v>
                </c:pt>
                <c:pt idx="251">
                  <c:v>40477</c:v>
                </c:pt>
                <c:pt idx="252">
                  <c:v>40484</c:v>
                </c:pt>
                <c:pt idx="253">
                  <c:v>40491</c:v>
                </c:pt>
                <c:pt idx="254">
                  <c:v>40498</c:v>
                </c:pt>
                <c:pt idx="255">
                  <c:v>40505</c:v>
                </c:pt>
                <c:pt idx="256">
                  <c:v>40512</c:v>
                </c:pt>
                <c:pt idx="257">
                  <c:v>40519</c:v>
                </c:pt>
                <c:pt idx="258">
                  <c:v>40526</c:v>
                </c:pt>
                <c:pt idx="259">
                  <c:v>40533</c:v>
                </c:pt>
                <c:pt idx="260">
                  <c:v>40540</c:v>
                </c:pt>
                <c:pt idx="261">
                  <c:v>40547</c:v>
                </c:pt>
                <c:pt idx="262">
                  <c:v>40554</c:v>
                </c:pt>
                <c:pt idx="263">
                  <c:v>40561</c:v>
                </c:pt>
                <c:pt idx="264">
                  <c:v>40568</c:v>
                </c:pt>
                <c:pt idx="265">
                  <c:v>40575</c:v>
                </c:pt>
                <c:pt idx="266">
                  <c:v>40582</c:v>
                </c:pt>
                <c:pt idx="267">
                  <c:v>40589</c:v>
                </c:pt>
                <c:pt idx="268">
                  <c:v>40596</c:v>
                </c:pt>
                <c:pt idx="269">
                  <c:v>40603</c:v>
                </c:pt>
                <c:pt idx="270">
                  <c:v>40610</c:v>
                </c:pt>
                <c:pt idx="271">
                  <c:v>40617</c:v>
                </c:pt>
                <c:pt idx="272">
                  <c:v>40624</c:v>
                </c:pt>
                <c:pt idx="273">
                  <c:v>40631</c:v>
                </c:pt>
                <c:pt idx="274">
                  <c:v>40638</c:v>
                </c:pt>
                <c:pt idx="275">
                  <c:v>40645</c:v>
                </c:pt>
                <c:pt idx="276">
                  <c:v>40652</c:v>
                </c:pt>
                <c:pt idx="277">
                  <c:v>40659</c:v>
                </c:pt>
                <c:pt idx="278">
                  <c:v>40666</c:v>
                </c:pt>
                <c:pt idx="279">
                  <c:v>40673</c:v>
                </c:pt>
                <c:pt idx="280">
                  <c:v>40680</c:v>
                </c:pt>
                <c:pt idx="281">
                  <c:v>40687</c:v>
                </c:pt>
                <c:pt idx="282">
                  <c:v>40694</c:v>
                </c:pt>
                <c:pt idx="283">
                  <c:v>40701</c:v>
                </c:pt>
                <c:pt idx="284">
                  <c:v>40708</c:v>
                </c:pt>
                <c:pt idx="285">
                  <c:v>40715</c:v>
                </c:pt>
                <c:pt idx="286">
                  <c:v>40722</c:v>
                </c:pt>
                <c:pt idx="287">
                  <c:v>40729</c:v>
                </c:pt>
                <c:pt idx="288">
                  <c:v>40736</c:v>
                </c:pt>
                <c:pt idx="289">
                  <c:v>40743</c:v>
                </c:pt>
                <c:pt idx="290">
                  <c:v>40750</c:v>
                </c:pt>
                <c:pt idx="291">
                  <c:v>40757</c:v>
                </c:pt>
                <c:pt idx="292">
                  <c:v>40764</c:v>
                </c:pt>
                <c:pt idx="293">
                  <c:v>40771</c:v>
                </c:pt>
                <c:pt idx="294">
                  <c:v>40778</c:v>
                </c:pt>
                <c:pt idx="295">
                  <c:v>40785</c:v>
                </c:pt>
                <c:pt idx="296">
                  <c:v>40792</c:v>
                </c:pt>
                <c:pt idx="297">
                  <c:v>40799</c:v>
                </c:pt>
                <c:pt idx="298">
                  <c:v>40806</c:v>
                </c:pt>
                <c:pt idx="299">
                  <c:v>40813</c:v>
                </c:pt>
                <c:pt idx="300">
                  <c:v>40820</c:v>
                </c:pt>
                <c:pt idx="301">
                  <c:v>40827</c:v>
                </c:pt>
                <c:pt idx="302">
                  <c:v>40834</c:v>
                </c:pt>
                <c:pt idx="303">
                  <c:v>40841</c:v>
                </c:pt>
                <c:pt idx="304">
                  <c:v>40848</c:v>
                </c:pt>
                <c:pt idx="305">
                  <c:v>40855</c:v>
                </c:pt>
                <c:pt idx="306">
                  <c:v>40862</c:v>
                </c:pt>
                <c:pt idx="307">
                  <c:v>40869</c:v>
                </c:pt>
                <c:pt idx="308">
                  <c:v>40876</c:v>
                </c:pt>
                <c:pt idx="309">
                  <c:v>40883</c:v>
                </c:pt>
                <c:pt idx="310">
                  <c:v>40890</c:v>
                </c:pt>
                <c:pt idx="311">
                  <c:v>40897</c:v>
                </c:pt>
                <c:pt idx="312">
                  <c:v>40904</c:v>
                </c:pt>
                <c:pt idx="313">
                  <c:v>40911</c:v>
                </c:pt>
                <c:pt idx="314">
                  <c:v>40918</c:v>
                </c:pt>
                <c:pt idx="315">
                  <c:v>40925</c:v>
                </c:pt>
                <c:pt idx="316">
                  <c:v>40932</c:v>
                </c:pt>
                <c:pt idx="317">
                  <c:v>40939</c:v>
                </c:pt>
                <c:pt idx="318">
                  <c:v>40946</c:v>
                </c:pt>
                <c:pt idx="319">
                  <c:v>40953</c:v>
                </c:pt>
                <c:pt idx="320">
                  <c:v>40960</c:v>
                </c:pt>
                <c:pt idx="321">
                  <c:v>40967</c:v>
                </c:pt>
                <c:pt idx="322">
                  <c:v>40974</c:v>
                </c:pt>
                <c:pt idx="323">
                  <c:v>40981</c:v>
                </c:pt>
                <c:pt idx="324">
                  <c:v>40988</c:v>
                </c:pt>
                <c:pt idx="325">
                  <c:v>40995</c:v>
                </c:pt>
                <c:pt idx="326">
                  <c:v>41002</c:v>
                </c:pt>
                <c:pt idx="327">
                  <c:v>41009</c:v>
                </c:pt>
                <c:pt idx="328">
                  <c:v>41016</c:v>
                </c:pt>
                <c:pt idx="329">
                  <c:v>41023</c:v>
                </c:pt>
                <c:pt idx="330">
                  <c:v>41030</c:v>
                </c:pt>
                <c:pt idx="331">
                  <c:v>41037</c:v>
                </c:pt>
                <c:pt idx="332">
                  <c:v>41044</c:v>
                </c:pt>
                <c:pt idx="333">
                  <c:v>41051</c:v>
                </c:pt>
                <c:pt idx="334">
                  <c:v>41058</c:v>
                </c:pt>
                <c:pt idx="335">
                  <c:v>41065</c:v>
                </c:pt>
                <c:pt idx="336">
                  <c:v>41072</c:v>
                </c:pt>
                <c:pt idx="337">
                  <c:v>41079</c:v>
                </c:pt>
                <c:pt idx="338">
                  <c:v>41086</c:v>
                </c:pt>
                <c:pt idx="339">
                  <c:v>41093</c:v>
                </c:pt>
                <c:pt idx="340">
                  <c:v>41100</c:v>
                </c:pt>
                <c:pt idx="341">
                  <c:v>41107</c:v>
                </c:pt>
                <c:pt idx="342">
                  <c:v>41114</c:v>
                </c:pt>
                <c:pt idx="343">
                  <c:v>41121</c:v>
                </c:pt>
                <c:pt idx="344">
                  <c:v>41128</c:v>
                </c:pt>
                <c:pt idx="345">
                  <c:v>41135</c:v>
                </c:pt>
                <c:pt idx="346">
                  <c:v>41142</c:v>
                </c:pt>
                <c:pt idx="347">
                  <c:v>41149</c:v>
                </c:pt>
                <c:pt idx="348">
                  <c:v>41156</c:v>
                </c:pt>
                <c:pt idx="349">
                  <c:v>41163</c:v>
                </c:pt>
                <c:pt idx="350">
                  <c:v>41170</c:v>
                </c:pt>
                <c:pt idx="351">
                  <c:v>41177</c:v>
                </c:pt>
                <c:pt idx="352">
                  <c:v>41184</c:v>
                </c:pt>
                <c:pt idx="353">
                  <c:v>41191</c:v>
                </c:pt>
                <c:pt idx="354">
                  <c:v>41198</c:v>
                </c:pt>
                <c:pt idx="355">
                  <c:v>41205</c:v>
                </c:pt>
                <c:pt idx="356">
                  <c:v>41208</c:v>
                </c:pt>
                <c:pt idx="357">
                  <c:v>41219</c:v>
                </c:pt>
                <c:pt idx="358">
                  <c:v>41226</c:v>
                </c:pt>
                <c:pt idx="359">
                  <c:v>41233</c:v>
                </c:pt>
                <c:pt idx="360">
                  <c:v>41240</c:v>
                </c:pt>
                <c:pt idx="361">
                  <c:v>41247</c:v>
                </c:pt>
                <c:pt idx="362">
                  <c:v>41254</c:v>
                </c:pt>
                <c:pt idx="363">
                  <c:v>41261</c:v>
                </c:pt>
                <c:pt idx="364">
                  <c:v>41267</c:v>
                </c:pt>
                <c:pt idx="365">
                  <c:v>41274</c:v>
                </c:pt>
                <c:pt idx="366">
                  <c:v>41282</c:v>
                </c:pt>
                <c:pt idx="367">
                  <c:v>41289</c:v>
                </c:pt>
                <c:pt idx="368">
                  <c:v>41296</c:v>
                </c:pt>
                <c:pt idx="369">
                  <c:v>41303</c:v>
                </c:pt>
                <c:pt idx="370">
                  <c:v>41310</c:v>
                </c:pt>
                <c:pt idx="371">
                  <c:v>41317</c:v>
                </c:pt>
                <c:pt idx="372">
                  <c:v>41324</c:v>
                </c:pt>
                <c:pt idx="373">
                  <c:v>41331</c:v>
                </c:pt>
                <c:pt idx="374">
                  <c:v>41338</c:v>
                </c:pt>
                <c:pt idx="375">
                  <c:v>41345</c:v>
                </c:pt>
                <c:pt idx="376">
                  <c:v>41352</c:v>
                </c:pt>
                <c:pt idx="377">
                  <c:v>41359</c:v>
                </c:pt>
                <c:pt idx="378">
                  <c:v>41366</c:v>
                </c:pt>
                <c:pt idx="379">
                  <c:v>41373</c:v>
                </c:pt>
                <c:pt idx="380">
                  <c:v>41380</c:v>
                </c:pt>
                <c:pt idx="381">
                  <c:v>41387</c:v>
                </c:pt>
                <c:pt idx="382">
                  <c:v>41394</c:v>
                </c:pt>
                <c:pt idx="383">
                  <c:v>41401</c:v>
                </c:pt>
                <c:pt idx="384">
                  <c:v>41408</c:v>
                </c:pt>
                <c:pt idx="385">
                  <c:v>41415</c:v>
                </c:pt>
                <c:pt idx="386">
                  <c:v>41422</c:v>
                </c:pt>
                <c:pt idx="387">
                  <c:v>41429</c:v>
                </c:pt>
                <c:pt idx="388">
                  <c:v>41436</c:v>
                </c:pt>
                <c:pt idx="389">
                  <c:v>41443</c:v>
                </c:pt>
                <c:pt idx="390">
                  <c:v>41450</c:v>
                </c:pt>
                <c:pt idx="391">
                  <c:v>41457</c:v>
                </c:pt>
                <c:pt idx="392">
                  <c:v>41464</c:v>
                </c:pt>
                <c:pt idx="393">
                  <c:v>41471</c:v>
                </c:pt>
                <c:pt idx="394">
                  <c:v>41478</c:v>
                </c:pt>
                <c:pt idx="395">
                  <c:v>41485</c:v>
                </c:pt>
                <c:pt idx="396">
                  <c:v>41492</c:v>
                </c:pt>
                <c:pt idx="397">
                  <c:v>41499</c:v>
                </c:pt>
                <c:pt idx="398">
                  <c:v>41506</c:v>
                </c:pt>
                <c:pt idx="399">
                  <c:v>41513</c:v>
                </c:pt>
                <c:pt idx="400">
                  <c:v>41520</c:v>
                </c:pt>
                <c:pt idx="401">
                  <c:v>41527</c:v>
                </c:pt>
                <c:pt idx="402">
                  <c:v>41534</c:v>
                </c:pt>
                <c:pt idx="403">
                  <c:v>41541</c:v>
                </c:pt>
                <c:pt idx="404">
                  <c:v>41548</c:v>
                </c:pt>
                <c:pt idx="405">
                  <c:v>41555</c:v>
                </c:pt>
                <c:pt idx="406">
                  <c:v>41562</c:v>
                </c:pt>
                <c:pt idx="407">
                  <c:v>41569</c:v>
                </c:pt>
                <c:pt idx="408">
                  <c:v>41576</c:v>
                </c:pt>
                <c:pt idx="409">
                  <c:v>41583</c:v>
                </c:pt>
                <c:pt idx="410">
                  <c:v>41590</c:v>
                </c:pt>
                <c:pt idx="411">
                  <c:v>41597</c:v>
                </c:pt>
                <c:pt idx="412">
                  <c:v>41604</c:v>
                </c:pt>
                <c:pt idx="413">
                  <c:v>41611</c:v>
                </c:pt>
                <c:pt idx="414">
                  <c:v>41618</c:v>
                </c:pt>
                <c:pt idx="415">
                  <c:v>41625</c:v>
                </c:pt>
                <c:pt idx="416">
                  <c:v>41632</c:v>
                </c:pt>
                <c:pt idx="417">
                  <c:v>41639</c:v>
                </c:pt>
                <c:pt idx="418">
                  <c:v>41646</c:v>
                </c:pt>
                <c:pt idx="419">
                  <c:v>41653</c:v>
                </c:pt>
                <c:pt idx="420">
                  <c:v>41660</c:v>
                </c:pt>
                <c:pt idx="421">
                  <c:v>41667</c:v>
                </c:pt>
                <c:pt idx="422">
                  <c:v>41674</c:v>
                </c:pt>
                <c:pt idx="423">
                  <c:v>41681</c:v>
                </c:pt>
                <c:pt idx="424">
                  <c:v>41688</c:v>
                </c:pt>
                <c:pt idx="425">
                  <c:v>41695</c:v>
                </c:pt>
                <c:pt idx="426">
                  <c:v>41702</c:v>
                </c:pt>
                <c:pt idx="427">
                  <c:v>41709</c:v>
                </c:pt>
                <c:pt idx="428">
                  <c:v>41716</c:v>
                </c:pt>
                <c:pt idx="429">
                  <c:v>41723</c:v>
                </c:pt>
                <c:pt idx="430">
                  <c:v>41730</c:v>
                </c:pt>
                <c:pt idx="431">
                  <c:v>41737</c:v>
                </c:pt>
                <c:pt idx="432">
                  <c:v>41744</c:v>
                </c:pt>
                <c:pt idx="433">
                  <c:v>41751</c:v>
                </c:pt>
                <c:pt idx="434">
                  <c:v>41758</c:v>
                </c:pt>
                <c:pt idx="435">
                  <c:v>41765</c:v>
                </c:pt>
                <c:pt idx="436">
                  <c:v>41772</c:v>
                </c:pt>
                <c:pt idx="437">
                  <c:v>41779</c:v>
                </c:pt>
                <c:pt idx="438">
                  <c:v>41786</c:v>
                </c:pt>
                <c:pt idx="439">
                  <c:v>41793</c:v>
                </c:pt>
                <c:pt idx="440">
                  <c:v>41800</c:v>
                </c:pt>
                <c:pt idx="441">
                  <c:v>41807</c:v>
                </c:pt>
                <c:pt idx="442">
                  <c:v>41814</c:v>
                </c:pt>
                <c:pt idx="443">
                  <c:v>41821</c:v>
                </c:pt>
                <c:pt idx="444">
                  <c:v>41828</c:v>
                </c:pt>
                <c:pt idx="445">
                  <c:v>41835</c:v>
                </c:pt>
                <c:pt idx="446">
                  <c:v>41842</c:v>
                </c:pt>
                <c:pt idx="447">
                  <c:v>41849</c:v>
                </c:pt>
                <c:pt idx="448">
                  <c:v>41856</c:v>
                </c:pt>
                <c:pt idx="449">
                  <c:v>41863</c:v>
                </c:pt>
                <c:pt idx="450">
                  <c:v>41870</c:v>
                </c:pt>
                <c:pt idx="451">
                  <c:v>41877</c:v>
                </c:pt>
                <c:pt idx="452">
                  <c:v>41884</c:v>
                </c:pt>
                <c:pt idx="453">
                  <c:v>41891</c:v>
                </c:pt>
                <c:pt idx="454">
                  <c:v>41898</c:v>
                </c:pt>
                <c:pt idx="455">
                  <c:v>41905</c:v>
                </c:pt>
                <c:pt idx="456">
                  <c:v>41912</c:v>
                </c:pt>
                <c:pt idx="457">
                  <c:v>41919</c:v>
                </c:pt>
                <c:pt idx="458">
                  <c:v>41926</c:v>
                </c:pt>
                <c:pt idx="459">
                  <c:v>41933</c:v>
                </c:pt>
                <c:pt idx="460">
                  <c:v>41940</c:v>
                </c:pt>
                <c:pt idx="461">
                  <c:v>41947</c:v>
                </c:pt>
                <c:pt idx="462">
                  <c:v>41954</c:v>
                </c:pt>
                <c:pt idx="463">
                  <c:v>41961</c:v>
                </c:pt>
                <c:pt idx="464">
                  <c:v>41968</c:v>
                </c:pt>
                <c:pt idx="465">
                  <c:v>41975</c:v>
                </c:pt>
                <c:pt idx="466">
                  <c:v>41982</c:v>
                </c:pt>
                <c:pt idx="467">
                  <c:v>41989</c:v>
                </c:pt>
                <c:pt idx="468">
                  <c:v>41996</c:v>
                </c:pt>
                <c:pt idx="469">
                  <c:v>42003</c:v>
                </c:pt>
                <c:pt idx="470">
                  <c:v>42010</c:v>
                </c:pt>
                <c:pt idx="471">
                  <c:v>42017</c:v>
                </c:pt>
                <c:pt idx="472">
                  <c:v>42024</c:v>
                </c:pt>
                <c:pt idx="473">
                  <c:v>42031</c:v>
                </c:pt>
                <c:pt idx="474">
                  <c:v>42038</c:v>
                </c:pt>
                <c:pt idx="475">
                  <c:v>42045</c:v>
                </c:pt>
                <c:pt idx="476">
                  <c:v>42052</c:v>
                </c:pt>
                <c:pt idx="477">
                  <c:v>42059</c:v>
                </c:pt>
                <c:pt idx="478">
                  <c:v>42066</c:v>
                </c:pt>
                <c:pt idx="479">
                  <c:v>42073</c:v>
                </c:pt>
                <c:pt idx="480">
                  <c:v>42080</c:v>
                </c:pt>
                <c:pt idx="481">
                  <c:v>42087</c:v>
                </c:pt>
                <c:pt idx="482">
                  <c:v>42094</c:v>
                </c:pt>
                <c:pt idx="483">
                  <c:v>42101</c:v>
                </c:pt>
                <c:pt idx="484">
                  <c:v>42108</c:v>
                </c:pt>
                <c:pt idx="485">
                  <c:v>42115</c:v>
                </c:pt>
                <c:pt idx="486">
                  <c:v>42122</c:v>
                </c:pt>
                <c:pt idx="487">
                  <c:v>42129</c:v>
                </c:pt>
                <c:pt idx="488">
                  <c:v>42136</c:v>
                </c:pt>
                <c:pt idx="489">
                  <c:v>42143</c:v>
                </c:pt>
                <c:pt idx="490">
                  <c:v>42150</c:v>
                </c:pt>
                <c:pt idx="491">
                  <c:v>42157</c:v>
                </c:pt>
                <c:pt idx="492">
                  <c:v>42164</c:v>
                </c:pt>
                <c:pt idx="493">
                  <c:v>42171</c:v>
                </c:pt>
                <c:pt idx="494">
                  <c:v>42178</c:v>
                </c:pt>
                <c:pt idx="495">
                  <c:v>42185</c:v>
                </c:pt>
                <c:pt idx="496">
                  <c:v>42192</c:v>
                </c:pt>
                <c:pt idx="497">
                  <c:v>42199</c:v>
                </c:pt>
                <c:pt idx="498">
                  <c:v>42206</c:v>
                </c:pt>
                <c:pt idx="499">
                  <c:v>42213</c:v>
                </c:pt>
                <c:pt idx="500">
                  <c:v>42220</c:v>
                </c:pt>
                <c:pt idx="501">
                  <c:v>42227</c:v>
                </c:pt>
                <c:pt idx="502">
                  <c:v>42234</c:v>
                </c:pt>
                <c:pt idx="503">
                  <c:v>42241</c:v>
                </c:pt>
                <c:pt idx="504">
                  <c:v>42248</c:v>
                </c:pt>
                <c:pt idx="505">
                  <c:v>42255</c:v>
                </c:pt>
                <c:pt idx="506">
                  <c:v>42262</c:v>
                </c:pt>
                <c:pt idx="507">
                  <c:v>42269</c:v>
                </c:pt>
                <c:pt idx="508">
                  <c:v>42276</c:v>
                </c:pt>
                <c:pt idx="509">
                  <c:v>42283</c:v>
                </c:pt>
                <c:pt idx="510">
                  <c:v>42290</c:v>
                </c:pt>
                <c:pt idx="511">
                  <c:v>42297</c:v>
                </c:pt>
                <c:pt idx="512">
                  <c:v>42304</c:v>
                </c:pt>
                <c:pt idx="513">
                  <c:v>42311</c:v>
                </c:pt>
                <c:pt idx="514">
                  <c:v>42318</c:v>
                </c:pt>
                <c:pt idx="515">
                  <c:v>42325</c:v>
                </c:pt>
                <c:pt idx="516">
                  <c:v>42332</c:v>
                </c:pt>
                <c:pt idx="517">
                  <c:v>42339</c:v>
                </c:pt>
                <c:pt idx="518">
                  <c:v>42346</c:v>
                </c:pt>
                <c:pt idx="519">
                  <c:v>42353</c:v>
                </c:pt>
                <c:pt idx="520">
                  <c:v>42360</c:v>
                </c:pt>
                <c:pt idx="521">
                  <c:v>42367</c:v>
                </c:pt>
                <c:pt idx="522">
                  <c:v>42374</c:v>
                </c:pt>
                <c:pt idx="523">
                  <c:v>42381</c:v>
                </c:pt>
                <c:pt idx="524">
                  <c:v>42388</c:v>
                </c:pt>
                <c:pt idx="525">
                  <c:v>42395</c:v>
                </c:pt>
                <c:pt idx="526">
                  <c:v>42402</c:v>
                </c:pt>
                <c:pt idx="527">
                  <c:v>42409</c:v>
                </c:pt>
                <c:pt idx="528">
                  <c:v>42416</c:v>
                </c:pt>
                <c:pt idx="529">
                  <c:v>42423</c:v>
                </c:pt>
                <c:pt idx="530">
                  <c:v>42430</c:v>
                </c:pt>
                <c:pt idx="531">
                  <c:v>42437</c:v>
                </c:pt>
                <c:pt idx="532">
                  <c:v>42444</c:v>
                </c:pt>
                <c:pt idx="533">
                  <c:v>42451</c:v>
                </c:pt>
                <c:pt idx="534">
                  <c:v>42458</c:v>
                </c:pt>
                <c:pt idx="535">
                  <c:v>42465</c:v>
                </c:pt>
                <c:pt idx="536">
                  <c:v>42472</c:v>
                </c:pt>
                <c:pt idx="537">
                  <c:v>42479</c:v>
                </c:pt>
                <c:pt idx="538">
                  <c:v>42486</c:v>
                </c:pt>
                <c:pt idx="539">
                  <c:v>42493</c:v>
                </c:pt>
                <c:pt idx="540">
                  <c:v>42500</c:v>
                </c:pt>
                <c:pt idx="541">
                  <c:v>42507</c:v>
                </c:pt>
                <c:pt idx="542">
                  <c:v>42514</c:v>
                </c:pt>
                <c:pt idx="543">
                  <c:v>42521</c:v>
                </c:pt>
                <c:pt idx="544">
                  <c:v>42528</c:v>
                </c:pt>
                <c:pt idx="545">
                  <c:v>42535</c:v>
                </c:pt>
                <c:pt idx="546">
                  <c:v>42542</c:v>
                </c:pt>
                <c:pt idx="547">
                  <c:v>42549</c:v>
                </c:pt>
                <c:pt idx="548">
                  <c:v>42556</c:v>
                </c:pt>
                <c:pt idx="549">
                  <c:v>42563</c:v>
                </c:pt>
                <c:pt idx="550">
                  <c:v>42570</c:v>
                </c:pt>
                <c:pt idx="551">
                  <c:v>42577</c:v>
                </c:pt>
                <c:pt idx="552">
                  <c:v>42584</c:v>
                </c:pt>
                <c:pt idx="553">
                  <c:v>42591</c:v>
                </c:pt>
                <c:pt idx="554">
                  <c:v>42598</c:v>
                </c:pt>
                <c:pt idx="555">
                  <c:v>42605</c:v>
                </c:pt>
                <c:pt idx="556">
                  <c:v>42612</c:v>
                </c:pt>
                <c:pt idx="557">
                  <c:v>42619</c:v>
                </c:pt>
                <c:pt idx="558">
                  <c:v>42626</c:v>
                </c:pt>
                <c:pt idx="559">
                  <c:v>42633</c:v>
                </c:pt>
                <c:pt idx="560">
                  <c:v>42640</c:v>
                </c:pt>
                <c:pt idx="561">
                  <c:v>42647</c:v>
                </c:pt>
                <c:pt idx="562">
                  <c:v>42654</c:v>
                </c:pt>
                <c:pt idx="563">
                  <c:v>42661</c:v>
                </c:pt>
                <c:pt idx="564">
                  <c:v>42668</c:v>
                </c:pt>
                <c:pt idx="565">
                  <c:v>42675</c:v>
                </c:pt>
                <c:pt idx="566">
                  <c:v>42682</c:v>
                </c:pt>
                <c:pt idx="567">
                  <c:v>42689</c:v>
                </c:pt>
                <c:pt idx="568">
                  <c:v>42696</c:v>
                </c:pt>
                <c:pt idx="569">
                  <c:v>42703</c:v>
                </c:pt>
                <c:pt idx="570">
                  <c:v>42710</c:v>
                </c:pt>
                <c:pt idx="571">
                  <c:v>42717</c:v>
                </c:pt>
                <c:pt idx="572">
                  <c:v>42724</c:v>
                </c:pt>
                <c:pt idx="573">
                  <c:v>42731</c:v>
                </c:pt>
                <c:pt idx="574">
                  <c:v>42738</c:v>
                </c:pt>
                <c:pt idx="575">
                  <c:v>42745</c:v>
                </c:pt>
                <c:pt idx="576">
                  <c:v>42752</c:v>
                </c:pt>
                <c:pt idx="577">
                  <c:v>42759</c:v>
                </c:pt>
                <c:pt idx="578">
                  <c:v>42766</c:v>
                </c:pt>
                <c:pt idx="579">
                  <c:v>42773</c:v>
                </c:pt>
                <c:pt idx="580">
                  <c:v>42780</c:v>
                </c:pt>
                <c:pt idx="581">
                  <c:v>42787</c:v>
                </c:pt>
                <c:pt idx="582">
                  <c:v>42794</c:v>
                </c:pt>
                <c:pt idx="583">
                  <c:v>42801</c:v>
                </c:pt>
                <c:pt idx="584">
                  <c:v>42808</c:v>
                </c:pt>
                <c:pt idx="585">
                  <c:v>42815</c:v>
                </c:pt>
                <c:pt idx="586">
                  <c:v>42822</c:v>
                </c:pt>
                <c:pt idx="587">
                  <c:v>42829</c:v>
                </c:pt>
                <c:pt idx="588">
                  <c:v>42836</c:v>
                </c:pt>
                <c:pt idx="589">
                  <c:v>42843</c:v>
                </c:pt>
                <c:pt idx="590">
                  <c:v>42850</c:v>
                </c:pt>
                <c:pt idx="591">
                  <c:v>42857</c:v>
                </c:pt>
                <c:pt idx="592">
                  <c:v>42864</c:v>
                </c:pt>
                <c:pt idx="593">
                  <c:v>42871</c:v>
                </c:pt>
                <c:pt idx="594">
                  <c:v>42878</c:v>
                </c:pt>
                <c:pt idx="595">
                  <c:v>42885</c:v>
                </c:pt>
                <c:pt idx="596">
                  <c:v>42892</c:v>
                </c:pt>
                <c:pt idx="597">
                  <c:v>42899</c:v>
                </c:pt>
                <c:pt idx="598">
                  <c:v>42906</c:v>
                </c:pt>
                <c:pt idx="599">
                  <c:v>42913</c:v>
                </c:pt>
                <c:pt idx="600">
                  <c:v>42919</c:v>
                </c:pt>
                <c:pt idx="601">
                  <c:v>42927</c:v>
                </c:pt>
                <c:pt idx="602">
                  <c:v>42934</c:v>
                </c:pt>
                <c:pt idx="603">
                  <c:v>42941</c:v>
                </c:pt>
                <c:pt idx="604">
                  <c:v>42948</c:v>
                </c:pt>
                <c:pt idx="605">
                  <c:v>42955</c:v>
                </c:pt>
                <c:pt idx="606">
                  <c:v>42962</c:v>
                </c:pt>
                <c:pt idx="607" formatCode="m/d/yyyy">
                  <c:v>42969</c:v>
                </c:pt>
                <c:pt idx="608" formatCode="m/d/yyyy">
                  <c:v>42976</c:v>
                </c:pt>
                <c:pt idx="609" formatCode="m/d/yyyy">
                  <c:v>42983</c:v>
                </c:pt>
                <c:pt idx="610" formatCode="m/d/yyyy">
                  <c:v>42990</c:v>
                </c:pt>
                <c:pt idx="611" formatCode="m/d/yyyy">
                  <c:v>42997</c:v>
                </c:pt>
                <c:pt idx="612" formatCode="m/d/yyyy">
                  <c:v>43004</c:v>
                </c:pt>
                <c:pt idx="613" formatCode="m/d/yyyy">
                  <c:v>43011</c:v>
                </c:pt>
                <c:pt idx="614" formatCode="m/d/yyyy">
                  <c:v>43018</c:v>
                </c:pt>
                <c:pt idx="615" formatCode="m/d/yyyy">
                  <c:v>43025</c:v>
                </c:pt>
                <c:pt idx="616" formatCode="m/d/yyyy">
                  <c:v>43032</c:v>
                </c:pt>
                <c:pt idx="617" formatCode="m/d/yyyy">
                  <c:v>43039</c:v>
                </c:pt>
                <c:pt idx="618" formatCode="m/d/yyyy">
                  <c:v>43046</c:v>
                </c:pt>
                <c:pt idx="619" formatCode="m/d/yyyy">
                  <c:v>43053</c:v>
                </c:pt>
                <c:pt idx="620" formatCode="m/d/yyyy">
                  <c:v>43060</c:v>
                </c:pt>
                <c:pt idx="621" formatCode="m/d/yyyy">
                  <c:v>43067</c:v>
                </c:pt>
                <c:pt idx="622" formatCode="m/d/yyyy">
                  <c:v>43074</c:v>
                </c:pt>
                <c:pt idx="623" formatCode="m/d/yyyy">
                  <c:v>43081</c:v>
                </c:pt>
                <c:pt idx="624" formatCode="m/d/yyyy">
                  <c:v>43088</c:v>
                </c:pt>
                <c:pt idx="625" formatCode="m/d/yyyy">
                  <c:v>43095</c:v>
                </c:pt>
                <c:pt idx="626" formatCode="m/d/yyyy">
                  <c:v>43102</c:v>
                </c:pt>
                <c:pt idx="627" formatCode="m/d/yyyy">
                  <c:v>43109</c:v>
                </c:pt>
                <c:pt idx="628" formatCode="m/d/yyyy">
                  <c:v>43116</c:v>
                </c:pt>
                <c:pt idx="629" formatCode="m/d/yyyy">
                  <c:v>43123</c:v>
                </c:pt>
                <c:pt idx="630" formatCode="m/d/yyyy">
                  <c:v>43130</c:v>
                </c:pt>
                <c:pt idx="631" formatCode="m/d/yyyy">
                  <c:v>43137</c:v>
                </c:pt>
                <c:pt idx="632" formatCode="m/d/yyyy">
                  <c:v>43144</c:v>
                </c:pt>
                <c:pt idx="633" formatCode="m/d/yyyy">
                  <c:v>43151</c:v>
                </c:pt>
                <c:pt idx="634" formatCode="m/d/yyyy">
                  <c:v>43158</c:v>
                </c:pt>
                <c:pt idx="635" formatCode="m/d/yyyy">
                  <c:v>43165</c:v>
                </c:pt>
                <c:pt idx="636" formatCode="m/d/yyyy">
                  <c:v>43172</c:v>
                </c:pt>
                <c:pt idx="637" formatCode="m/d/yyyy">
                  <c:v>43179</c:v>
                </c:pt>
                <c:pt idx="638" formatCode="m/d/yyyy">
                  <c:v>43186</c:v>
                </c:pt>
                <c:pt idx="639" formatCode="m/d/yyyy">
                  <c:v>43193</c:v>
                </c:pt>
                <c:pt idx="640" formatCode="m/d/yyyy">
                  <c:v>43200</c:v>
                </c:pt>
                <c:pt idx="641" formatCode="m/d/yyyy">
                  <c:v>43207</c:v>
                </c:pt>
                <c:pt idx="642" formatCode="m/d/yyyy">
                  <c:v>43214</c:v>
                </c:pt>
                <c:pt idx="643" formatCode="m/d/yyyy">
                  <c:v>43221</c:v>
                </c:pt>
                <c:pt idx="644" formatCode="m/d/yyyy">
                  <c:v>43228</c:v>
                </c:pt>
                <c:pt idx="645" formatCode="m/d/yyyy">
                  <c:v>43235</c:v>
                </c:pt>
                <c:pt idx="646" formatCode="m/d/yyyy">
                  <c:v>43242</c:v>
                </c:pt>
                <c:pt idx="647" formatCode="m/d/yyyy">
                  <c:v>43249</c:v>
                </c:pt>
                <c:pt idx="648" formatCode="m/d/yyyy">
                  <c:v>43256</c:v>
                </c:pt>
                <c:pt idx="649" formatCode="m/d/yyyy">
                  <c:v>43263</c:v>
                </c:pt>
                <c:pt idx="650" formatCode="m/d/yyyy">
                  <c:v>43270</c:v>
                </c:pt>
                <c:pt idx="651" formatCode="m/d/yyyy">
                  <c:v>43277</c:v>
                </c:pt>
                <c:pt idx="652" formatCode="m/d/yyyy">
                  <c:v>43284</c:v>
                </c:pt>
                <c:pt idx="653" formatCode="m/d/yyyy">
                  <c:v>43291</c:v>
                </c:pt>
                <c:pt idx="654" formatCode="m/d/yyyy">
                  <c:v>43298</c:v>
                </c:pt>
                <c:pt idx="655" formatCode="m/d/yyyy">
                  <c:v>43305</c:v>
                </c:pt>
                <c:pt idx="656" formatCode="m/d/yyyy">
                  <c:v>43312</c:v>
                </c:pt>
                <c:pt idx="657" formatCode="m/d/yyyy">
                  <c:v>43319</c:v>
                </c:pt>
                <c:pt idx="658" formatCode="m/d/yyyy">
                  <c:v>43326</c:v>
                </c:pt>
                <c:pt idx="659" formatCode="m/d/yyyy">
                  <c:v>43333</c:v>
                </c:pt>
                <c:pt idx="660" formatCode="m/d/yyyy">
                  <c:v>43340</c:v>
                </c:pt>
                <c:pt idx="661" formatCode="m/d/yyyy">
                  <c:v>43347</c:v>
                </c:pt>
                <c:pt idx="662" formatCode="m/d/yyyy">
                  <c:v>43354</c:v>
                </c:pt>
                <c:pt idx="663" formatCode="m/d/yyyy">
                  <c:v>43361</c:v>
                </c:pt>
              </c:numCache>
            </c:numRef>
          </c:cat>
          <c:val>
            <c:numRef>
              <c:f>Sheet1!$D$2:$D$666</c:f>
              <c:numCache>
                <c:formatCode>0_)</c:formatCode>
                <c:ptCount val="665"/>
                <c:pt idx="0">
                  <c:v>-8273</c:v>
                </c:pt>
                <c:pt idx="1">
                  <c:v>3898</c:v>
                </c:pt>
                <c:pt idx="2">
                  <c:v>9132</c:v>
                </c:pt>
                <c:pt idx="3">
                  <c:v>19062</c:v>
                </c:pt>
                <c:pt idx="4">
                  <c:v>17940</c:v>
                </c:pt>
                <c:pt idx="5">
                  <c:v>26485</c:v>
                </c:pt>
                <c:pt idx="6">
                  <c:v>22316</c:v>
                </c:pt>
                <c:pt idx="7">
                  <c:v>20271</c:v>
                </c:pt>
                <c:pt idx="8">
                  <c:v>11536</c:v>
                </c:pt>
                <c:pt idx="9">
                  <c:v>-3035</c:v>
                </c:pt>
                <c:pt idx="10">
                  <c:v>-7935</c:v>
                </c:pt>
                <c:pt idx="11">
                  <c:v>-14133</c:v>
                </c:pt>
                <c:pt idx="12">
                  <c:v>-24886</c:v>
                </c:pt>
                <c:pt idx="13">
                  <c:v>-27152</c:v>
                </c:pt>
                <c:pt idx="14">
                  <c:v>-25698</c:v>
                </c:pt>
                <c:pt idx="15">
                  <c:v>-27773</c:v>
                </c:pt>
                <c:pt idx="16">
                  <c:v>-38465</c:v>
                </c:pt>
                <c:pt idx="17">
                  <c:v>-36675</c:v>
                </c:pt>
                <c:pt idx="18">
                  <c:v>-36917</c:v>
                </c:pt>
                <c:pt idx="19">
                  <c:v>-30211</c:v>
                </c:pt>
                <c:pt idx="20">
                  <c:v>-32273</c:v>
                </c:pt>
                <c:pt idx="21">
                  <c:v>-29046</c:v>
                </c:pt>
                <c:pt idx="22">
                  <c:v>-15897</c:v>
                </c:pt>
                <c:pt idx="23">
                  <c:v>-15330</c:v>
                </c:pt>
                <c:pt idx="24">
                  <c:v>-14245</c:v>
                </c:pt>
                <c:pt idx="25">
                  <c:v>-25603</c:v>
                </c:pt>
                <c:pt idx="26">
                  <c:v>-28662</c:v>
                </c:pt>
                <c:pt idx="27">
                  <c:v>-31201</c:v>
                </c:pt>
                <c:pt idx="28">
                  <c:v>-28498</c:v>
                </c:pt>
                <c:pt idx="29">
                  <c:v>-23443</c:v>
                </c:pt>
                <c:pt idx="30">
                  <c:v>-17749</c:v>
                </c:pt>
                <c:pt idx="31">
                  <c:v>-9194</c:v>
                </c:pt>
                <c:pt idx="32">
                  <c:v>-8979</c:v>
                </c:pt>
                <c:pt idx="33">
                  <c:v>-9699</c:v>
                </c:pt>
                <c:pt idx="34">
                  <c:v>-11100</c:v>
                </c:pt>
                <c:pt idx="35">
                  <c:v>-17998</c:v>
                </c:pt>
                <c:pt idx="36">
                  <c:v>-23716</c:v>
                </c:pt>
                <c:pt idx="37">
                  <c:v>-27376</c:v>
                </c:pt>
                <c:pt idx="38">
                  <c:v>-24833</c:v>
                </c:pt>
                <c:pt idx="39">
                  <c:v>-30832</c:v>
                </c:pt>
                <c:pt idx="40">
                  <c:v>-33722</c:v>
                </c:pt>
                <c:pt idx="41">
                  <c:v>-31060</c:v>
                </c:pt>
                <c:pt idx="42">
                  <c:v>-27807</c:v>
                </c:pt>
                <c:pt idx="43">
                  <c:v>-24512</c:v>
                </c:pt>
                <c:pt idx="44">
                  <c:v>-21680</c:v>
                </c:pt>
                <c:pt idx="45">
                  <c:v>-26508</c:v>
                </c:pt>
                <c:pt idx="46">
                  <c:v>-28419</c:v>
                </c:pt>
                <c:pt idx="47">
                  <c:v>-21756</c:v>
                </c:pt>
                <c:pt idx="48">
                  <c:v>-14344</c:v>
                </c:pt>
                <c:pt idx="49">
                  <c:v>-10232</c:v>
                </c:pt>
                <c:pt idx="50">
                  <c:v>3246</c:v>
                </c:pt>
                <c:pt idx="51">
                  <c:v>7403</c:v>
                </c:pt>
                <c:pt idx="52">
                  <c:v>9144</c:v>
                </c:pt>
                <c:pt idx="53">
                  <c:v>4954</c:v>
                </c:pt>
                <c:pt idx="54">
                  <c:v>3603</c:v>
                </c:pt>
                <c:pt idx="55">
                  <c:v>4599</c:v>
                </c:pt>
                <c:pt idx="56">
                  <c:v>-5763</c:v>
                </c:pt>
                <c:pt idx="57">
                  <c:v>-4701</c:v>
                </c:pt>
                <c:pt idx="58">
                  <c:v>-22553</c:v>
                </c:pt>
                <c:pt idx="59">
                  <c:v>-26431</c:v>
                </c:pt>
                <c:pt idx="60">
                  <c:v>-19995</c:v>
                </c:pt>
                <c:pt idx="61">
                  <c:v>-9266</c:v>
                </c:pt>
                <c:pt idx="62">
                  <c:v>2001</c:v>
                </c:pt>
                <c:pt idx="63">
                  <c:v>3839</c:v>
                </c:pt>
                <c:pt idx="64">
                  <c:v>4567</c:v>
                </c:pt>
                <c:pt idx="65">
                  <c:v>2369</c:v>
                </c:pt>
                <c:pt idx="66">
                  <c:v>-5299</c:v>
                </c:pt>
                <c:pt idx="67">
                  <c:v>-16592</c:v>
                </c:pt>
                <c:pt idx="68">
                  <c:v>-18077</c:v>
                </c:pt>
                <c:pt idx="69">
                  <c:v>-17959</c:v>
                </c:pt>
                <c:pt idx="70">
                  <c:v>-20947</c:v>
                </c:pt>
                <c:pt idx="71">
                  <c:v>-22032</c:v>
                </c:pt>
                <c:pt idx="72">
                  <c:v>-8071</c:v>
                </c:pt>
                <c:pt idx="73">
                  <c:v>-7155</c:v>
                </c:pt>
                <c:pt idx="74">
                  <c:v>-759</c:v>
                </c:pt>
                <c:pt idx="75">
                  <c:v>5816</c:v>
                </c:pt>
                <c:pt idx="76">
                  <c:v>17838</c:v>
                </c:pt>
                <c:pt idx="77">
                  <c:v>27444</c:v>
                </c:pt>
                <c:pt idx="78">
                  <c:v>37021</c:v>
                </c:pt>
                <c:pt idx="79">
                  <c:v>46941</c:v>
                </c:pt>
                <c:pt idx="80">
                  <c:v>50720</c:v>
                </c:pt>
                <c:pt idx="81">
                  <c:v>46635</c:v>
                </c:pt>
                <c:pt idx="82">
                  <c:v>45827</c:v>
                </c:pt>
                <c:pt idx="83">
                  <c:v>49238</c:v>
                </c:pt>
                <c:pt idx="84">
                  <c:v>42022</c:v>
                </c:pt>
                <c:pt idx="85">
                  <c:v>28428</c:v>
                </c:pt>
                <c:pt idx="86">
                  <c:v>24757</c:v>
                </c:pt>
                <c:pt idx="87">
                  <c:v>31188</c:v>
                </c:pt>
                <c:pt idx="88">
                  <c:v>34671</c:v>
                </c:pt>
                <c:pt idx="89">
                  <c:v>47843</c:v>
                </c:pt>
                <c:pt idx="90">
                  <c:v>58801</c:v>
                </c:pt>
                <c:pt idx="91">
                  <c:v>61649</c:v>
                </c:pt>
                <c:pt idx="92">
                  <c:v>60232</c:v>
                </c:pt>
                <c:pt idx="93">
                  <c:v>61327</c:v>
                </c:pt>
                <c:pt idx="94">
                  <c:v>64876</c:v>
                </c:pt>
                <c:pt idx="95">
                  <c:v>62350</c:v>
                </c:pt>
                <c:pt idx="96">
                  <c:v>67264</c:v>
                </c:pt>
                <c:pt idx="97">
                  <c:v>58922</c:v>
                </c:pt>
                <c:pt idx="98">
                  <c:v>42537</c:v>
                </c:pt>
                <c:pt idx="99">
                  <c:v>36479</c:v>
                </c:pt>
                <c:pt idx="100">
                  <c:v>26569</c:v>
                </c:pt>
                <c:pt idx="101">
                  <c:v>26653</c:v>
                </c:pt>
                <c:pt idx="102">
                  <c:v>28780</c:v>
                </c:pt>
                <c:pt idx="103">
                  <c:v>40132</c:v>
                </c:pt>
                <c:pt idx="104">
                  <c:v>51778</c:v>
                </c:pt>
                <c:pt idx="105">
                  <c:v>73399</c:v>
                </c:pt>
                <c:pt idx="106">
                  <c:v>79329</c:v>
                </c:pt>
                <c:pt idx="107">
                  <c:v>79079</c:v>
                </c:pt>
                <c:pt idx="108">
                  <c:v>65175</c:v>
                </c:pt>
                <c:pt idx="109">
                  <c:v>66573</c:v>
                </c:pt>
                <c:pt idx="110">
                  <c:v>63448</c:v>
                </c:pt>
                <c:pt idx="111">
                  <c:v>67688</c:v>
                </c:pt>
                <c:pt idx="112">
                  <c:v>92331</c:v>
                </c:pt>
                <c:pt idx="113">
                  <c:v>78089</c:v>
                </c:pt>
                <c:pt idx="114">
                  <c:v>63797</c:v>
                </c:pt>
                <c:pt idx="115">
                  <c:v>56790</c:v>
                </c:pt>
                <c:pt idx="116">
                  <c:v>53412</c:v>
                </c:pt>
                <c:pt idx="117">
                  <c:v>40977</c:v>
                </c:pt>
                <c:pt idx="118">
                  <c:v>41320</c:v>
                </c:pt>
                <c:pt idx="119">
                  <c:v>44453</c:v>
                </c:pt>
                <c:pt idx="120">
                  <c:v>45530</c:v>
                </c:pt>
                <c:pt idx="121">
                  <c:v>37276</c:v>
                </c:pt>
                <c:pt idx="122">
                  <c:v>36368</c:v>
                </c:pt>
                <c:pt idx="123">
                  <c:v>31281</c:v>
                </c:pt>
                <c:pt idx="124">
                  <c:v>30916</c:v>
                </c:pt>
                <c:pt idx="125">
                  <c:v>18352</c:v>
                </c:pt>
                <c:pt idx="126">
                  <c:v>19457</c:v>
                </c:pt>
                <c:pt idx="127">
                  <c:v>17477</c:v>
                </c:pt>
                <c:pt idx="128">
                  <c:v>31487</c:v>
                </c:pt>
                <c:pt idx="129">
                  <c:v>30487</c:v>
                </c:pt>
                <c:pt idx="130">
                  <c:v>29197</c:v>
                </c:pt>
                <c:pt idx="131">
                  <c:v>20083</c:v>
                </c:pt>
                <c:pt idx="132">
                  <c:v>14698</c:v>
                </c:pt>
                <c:pt idx="133">
                  <c:v>3548</c:v>
                </c:pt>
                <c:pt idx="134">
                  <c:v>5761</c:v>
                </c:pt>
                <c:pt idx="135">
                  <c:v>-5179</c:v>
                </c:pt>
                <c:pt idx="136">
                  <c:v>-5274</c:v>
                </c:pt>
                <c:pt idx="137">
                  <c:v>-7224</c:v>
                </c:pt>
                <c:pt idx="138">
                  <c:v>-7247</c:v>
                </c:pt>
                <c:pt idx="139">
                  <c:v>-4529</c:v>
                </c:pt>
                <c:pt idx="140">
                  <c:v>-13383</c:v>
                </c:pt>
                <c:pt idx="141">
                  <c:v>-9672</c:v>
                </c:pt>
                <c:pt idx="142">
                  <c:v>-8850</c:v>
                </c:pt>
                <c:pt idx="143">
                  <c:v>-9960</c:v>
                </c:pt>
                <c:pt idx="144">
                  <c:v>-10028</c:v>
                </c:pt>
                <c:pt idx="145">
                  <c:v>-6252</c:v>
                </c:pt>
                <c:pt idx="146">
                  <c:v>-3779</c:v>
                </c:pt>
                <c:pt idx="147">
                  <c:v>-5421</c:v>
                </c:pt>
                <c:pt idx="148">
                  <c:v>-3197</c:v>
                </c:pt>
                <c:pt idx="149">
                  <c:v>-3855</c:v>
                </c:pt>
                <c:pt idx="150">
                  <c:v>-1134</c:v>
                </c:pt>
                <c:pt idx="151">
                  <c:v>-3882</c:v>
                </c:pt>
                <c:pt idx="152">
                  <c:v>587</c:v>
                </c:pt>
                <c:pt idx="153">
                  <c:v>284</c:v>
                </c:pt>
                <c:pt idx="154">
                  <c:v>2482</c:v>
                </c:pt>
                <c:pt idx="155">
                  <c:v>2690</c:v>
                </c:pt>
                <c:pt idx="156">
                  <c:v>3740</c:v>
                </c:pt>
                <c:pt idx="157">
                  <c:v>6880</c:v>
                </c:pt>
                <c:pt idx="158">
                  <c:v>5440</c:v>
                </c:pt>
                <c:pt idx="159">
                  <c:v>3753</c:v>
                </c:pt>
                <c:pt idx="160">
                  <c:v>8493</c:v>
                </c:pt>
                <c:pt idx="161">
                  <c:v>6402</c:v>
                </c:pt>
                <c:pt idx="162">
                  <c:v>2660</c:v>
                </c:pt>
                <c:pt idx="163">
                  <c:v>-7480</c:v>
                </c:pt>
                <c:pt idx="164">
                  <c:v>-11290</c:v>
                </c:pt>
                <c:pt idx="165">
                  <c:v>-13859</c:v>
                </c:pt>
                <c:pt idx="166">
                  <c:v>-14103</c:v>
                </c:pt>
                <c:pt idx="167">
                  <c:v>-11616</c:v>
                </c:pt>
                <c:pt idx="168">
                  <c:v>-8297</c:v>
                </c:pt>
                <c:pt idx="169">
                  <c:v>-2615</c:v>
                </c:pt>
                <c:pt idx="170">
                  <c:v>3416</c:v>
                </c:pt>
                <c:pt idx="171">
                  <c:v>7530</c:v>
                </c:pt>
                <c:pt idx="172">
                  <c:v>-1175</c:v>
                </c:pt>
                <c:pt idx="173">
                  <c:v>10590</c:v>
                </c:pt>
                <c:pt idx="174">
                  <c:v>22441</c:v>
                </c:pt>
                <c:pt idx="175">
                  <c:v>27150</c:v>
                </c:pt>
                <c:pt idx="176">
                  <c:v>28575</c:v>
                </c:pt>
                <c:pt idx="177">
                  <c:v>26391</c:v>
                </c:pt>
                <c:pt idx="178">
                  <c:v>26708</c:v>
                </c:pt>
                <c:pt idx="179">
                  <c:v>21370</c:v>
                </c:pt>
                <c:pt idx="180">
                  <c:v>16961</c:v>
                </c:pt>
                <c:pt idx="181">
                  <c:v>10067</c:v>
                </c:pt>
                <c:pt idx="182">
                  <c:v>10487</c:v>
                </c:pt>
                <c:pt idx="183">
                  <c:v>16037</c:v>
                </c:pt>
                <c:pt idx="184">
                  <c:v>23958</c:v>
                </c:pt>
                <c:pt idx="185">
                  <c:v>26460</c:v>
                </c:pt>
                <c:pt idx="186">
                  <c:v>21884</c:v>
                </c:pt>
                <c:pt idx="187">
                  <c:v>22965</c:v>
                </c:pt>
                <c:pt idx="188">
                  <c:v>24591</c:v>
                </c:pt>
                <c:pt idx="189">
                  <c:v>22398</c:v>
                </c:pt>
                <c:pt idx="190">
                  <c:v>16324</c:v>
                </c:pt>
                <c:pt idx="191">
                  <c:v>11116</c:v>
                </c:pt>
                <c:pt idx="192">
                  <c:v>15470</c:v>
                </c:pt>
                <c:pt idx="193">
                  <c:v>24631</c:v>
                </c:pt>
                <c:pt idx="194">
                  <c:v>34506</c:v>
                </c:pt>
                <c:pt idx="195">
                  <c:v>33291</c:v>
                </c:pt>
                <c:pt idx="196">
                  <c:v>30375</c:v>
                </c:pt>
                <c:pt idx="197">
                  <c:v>36491</c:v>
                </c:pt>
                <c:pt idx="198">
                  <c:v>45506</c:v>
                </c:pt>
                <c:pt idx="199">
                  <c:v>44730</c:v>
                </c:pt>
                <c:pt idx="200">
                  <c:v>47579</c:v>
                </c:pt>
                <c:pt idx="201">
                  <c:v>46204</c:v>
                </c:pt>
                <c:pt idx="202">
                  <c:v>43583</c:v>
                </c:pt>
                <c:pt idx="203">
                  <c:v>52920</c:v>
                </c:pt>
                <c:pt idx="204">
                  <c:v>49552</c:v>
                </c:pt>
                <c:pt idx="205">
                  <c:v>50776</c:v>
                </c:pt>
                <c:pt idx="206">
                  <c:v>53404</c:v>
                </c:pt>
                <c:pt idx="207">
                  <c:v>50812</c:v>
                </c:pt>
                <c:pt idx="208">
                  <c:v>53644</c:v>
                </c:pt>
                <c:pt idx="209">
                  <c:v>47274</c:v>
                </c:pt>
                <c:pt idx="210">
                  <c:v>41049</c:v>
                </c:pt>
                <c:pt idx="211">
                  <c:v>39132</c:v>
                </c:pt>
                <c:pt idx="212">
                  <c:v>29230</c:v>
                </c:pt>
                <c:pt idx="213">
                  <c:v>21936</c:v>
                </c:pt>
                <c:pt idx="214">
                  <c:v>22427</c:v>
                </c:pt>
                <c:pt idx="215">
                  <c:v>29510</c:v>
                </c:pt>
                <c:pt idx="216">
                  <c:v>43611</c:v>
                </c:pt>
                <c:pt idx="217">
                  <c:v>48459</c:v>
                </c:pt>
                <c:pt idx="218">
                  <c:v>52137</c:v>
                </c:pt>
                <c:pt idx="219">
                  <c:v>54539</c:v>
                </c:pt>
                <c:pt idx="220">
                  <c:v>56184</c:v>
                </c:pt>
                <c:pt idx="221">
                  <c:v>49998</c:v>
                </c:pt>
                <c:pt idx="222">
                  <c:v>56606</c:v>
                </c:pt>
                <c:pt idx="223">
                  <c:v>48137</c:v>
                </c:pt>
                <c:pt idx="224">
                  <c:v>52255</c:v>
                </c:pt>
                <c:pt idx="225">
                  <c:v>57595</c:v>
                </c:pt>
                <c:pt idx="226">
                  <c:v>52522</c:v>
                </c:pt>
                <c:pt idx="227">
                  <c:v>42615</c:v>
                </c:pt>
                <c:pt idx="228">
                  <c:v>44773</c:v>
                </c:pt>
                <c:pt idx="229">
                  <c:v>47344</c:v>
                </c:pt>
                <c:pt idx="230">
                  <c:v>33883</c:v>
                </c:pt>
                <c:pt idx="231">
                  <c:v>20219</c:v>
                </c:pt>
                <c:pt idx="232">
                  <c:v>35781</c:v>
                </c:pt>
                <c:pt idx="233">
                  <c:v>39240</c:v>
                </c:pt>
                <c:pt idx="234">
                  <c:v>39960</c:v>
                </c:pt>
                <c:pt idx="235">
                  <c:v>26323</c:v>
                </c:pt>
                <c:pt idx="236">
                  <c:v>22313</c:v>
                </c:pt>
                <c:pt idx="237">
                  <c:v>17650</c:v>
                </c:pt>
                <c:pt idx="238">
                  <c:v>21486</c:v>
                </c:pt>
                <c:pt idx="239">
                  <c:v>35126</c:v>
                </c:pt>
                <c:pt idx="240">
                  <c:v>48126</c:v>
                </c:pt>
                <c:pt idx="241">
                  <c:v>58827</c:v>
                </c:pt>
                <c:pt idx="242">
                  <c:v>63791</c:v>
                </c:pt>
                <c:pt idx="243">
                  <c:v>67406</c:v>
                </c:pt>
                <c:pt idx="244">
                  <c:v>71730</c:v>
                </c:pt>
                <c:pt idx="245">
                  <c:v>73539</c:v>
                </c:pt>
                <c:pt idx="246">
                  <c:v>66512</c:v>
                </c:pt>
                <c:pt idx="247">
                  <c:v>63921</c:v>
                </c:pt>
                <c:pt idx="248">
                  <c:v>55647</c:v>
                </c:pt>
                <c:pt idx="249">
                  <c:v>56735</c:v>
                </c:pt>
                <c:pt idx="250">
                  <c:v>52292</c:v>
                </c:pt>
                <c:pt idx="251">
                  <c:v>54841</c:v>
                </c:pt>
                <c:pt idx="252">
                  <c:v>54574</c:v>
                </c:pt>
                <c:pt idx="253">
                  <c:v>51156</c:v>
                </c:pt>
                <c:pt idx="254">
                  <c:v>40934</c:v>
                </c:pt>
                <c:pt idx="255">
                  <c:v>38752</c:v>
                </c:pt>
                <c:pt idx="256">
                  <c:v>40784</c:v>
                </c:pt>
                <c:pt idx="257">
                  <c:v>42530</c:v>
                </c:pt>
                <c:pt idx="258">
                  <c:v>43352</c:v>
                </c:pt>
                <c:pt idx="259">
                  <c:v>43468</c:v>
                </c:pt>
                <c:pt idx="260">
                  <c:v>42378</c:v>
                </c:pt>
                <c:pt idx="261">
                  <c:v>42572</c:v>
                </c:pt>
                <c:pt idx="262">
                  <c:v>43592</c:v>
                </c:pt>
                <c:pt idx="263">
                  <c:v>44223</c:v>
                </c:pt>
                <c:pt idx="264">
                  <c:v>47539</c:v>
                </c:pt>
                <c:pt idx="265">
                  <c:v>51873</c:v>
                </c:pt>
                <c:pt idx="266">
                  <c:v>47361</c:v>
                </c:pt>
                <c:pt idx="267">
                  <c:v>42774</c:v>
                </c:pt>
                <c:pt idx="268">
                  <c:v>38179</c:v>
                </c:pt>
                <c:pt idx="269">
                  <c:v>33352</c:v>
                </c:pt>
                <c:pt idx="270">
                  <c:v>30662</c:v>
                </c:pt>
                <c:pt idx="271">
                  <c:v>29263</c:v>
                </c:pt>
                <c:pt idx="272">
                  <c:v>28188</c:v>
                </c:pt>
                <c:pt idx="273">
                  <c:v>25500</c:v>
                </c:pt>
                <c:pt idx="274">
                  <c:v>26338</c:v>
                </c:pt>
                <c:pt idx="275">
                  <c:v>26733</c:v>
                </c:pt>
                <c:pt idx="276">
                  <c:v>22510</c:v>
                </c:pt>
                <c:pt idx="277">
                  <c:v>21462</c:v>
                </c:pt>
                <c:pt idx="278">
                  <c:v>23809</c:v>
                </c:pt>
                <c:pt idx="279">
                  <c:v>25631</c:v>
                </c:pt>
                <c:pt idx="280">
                  <c:v>27560</c:v>
                </c:pt>
                <c:pt idx="281">
                  <c:v>27255</c:v>
                </c:pt>
                <c:pt idx="282">
                  <c:v>31801</c:v>
                </c:pt>
                <c:pt idx="283">
                  <c:v>26462</c:v>
                </c:pt>
                <c:pt idx="284">
                  <c:v>30547</c:v>
                </c:pt>
                <c:pt idx="285">
                  <c:v>27768</c:v>
                </c:pt>
                <c:pt idx="286">
                  <c:v>27248</c:v>
                </c:pt>
                <c:pt idx="287">
                  <c:v>28079</c:v>
                </c:pt>
                <c:pt idx="288">
                  <c:v>28327</c:v>
                </c:pt>
                <c:pt idx="289">
                  <c:v>30811</c:v>
                </c:pt>
                <c:pt idx="290">
                  <c:v>33748</c:v>
                </c:pt>
                <c:pt idx="291">
                  <c:v>33549</c:v>
                </c:pt>
                <c:pt idx="292">
                  <c:v>31527</c:v>
                </c:pt>
                <c:pt idx="293">
                  <c:v>31939</c:v>
                </c:pt>
                <c:pt idx="294">
                  <c:v>36447</c:v>
                </c:pt>
                <c:pt idx="295">
                  <c:v>34213</c:v>
                </c:pt>
                <c:pt idx="296">
                  <c:v>32059</c:v>
                </c:pt>
                <c:pt idx="297">
                  <c:v>33133</c:v>
                </c:pt>
                <c:pt idx="298">
                  <c:v>26937</c:v>
                </c:pt>
                <c:pt idx="299">
                  <c:v>16895</c:v>
                </c:pt>
                <c:pt idx="300">
                  <c:v>17073</c:v>
                </c:pt>
                <c:pt idx="301">
                  <c:v>17641</c:v>
                </c:pt>
                <c:pt idx="302">
                  <c:v>14399</c:v>
                </c:pt>
                <c:pt idx="303">
                  <c:v>10210</c:v>
                </c:pt>
                <c:pt idx="304">
                  <c:v>14086</c:v>
                </c:pt>
                <c:pt idx="305">
                  <c:v>10960</c:v>
                </c:pt>
                <c:pt idx="306">
                  <c:v>13371</c:v>
                </c:pt>
                <c:pt idx="307">
                  <c:v>4641</c:v>
                </c:pt>
                <c:pt idx="308">
                  <c:v>7269</c:v>
                </c:pt>
                <c:pt idx="309">
                  <c:v>10466</c:v>
                </c:pt>
                <c:pt idx="310">
                  <c:v>5009</c:v>
                </c:pt>
                <c:pt idx="311">
                  <c:v>3154</c:v>
                </c:pt>
                <c:pt idx="312">
                  <c:v>2029</c:v>
                </c:pt>
                <c:pt idx="313">
                  <c:v>14113</c:v>
                </c:pt>
                <c:pt idx="314">
                  <c:v>15835</c:v>
                </c:pt>
                <c:pt idx="315">
                  <c:v>14711</c:v>
                </c:pt>
                <c:pt idx="316">
                  <c:v>19516</c:v>
                </c:pt>
                <c:pt idx="317">
                  <c:v>14769</c:v>
                </c:pt>
                <c:pt idx="318">
                  <c:v>12248</c:v>
                </c:pt>
                <c:pt idx="319">
                  <c:v>3175</c:v>
                </c:pt>
                <c:pt idx="320">
                  <c:v>2170</c:v>
                </c:pt>
                <c:pt idx="321">
                  <c:v>-5254</c:v>
                </c:pt>
                <c:pt idx="322">
                  <c:v>-2767</c:v>
                </c:pt>
                <c:pt idx="323">
                  <c:v>-7553</c:v>
                </c:pt>
                <c:pt idx="324">
                  <c:v>-7784</c:v>
                </c:pt>
                <c:pt idx="325">
                  <c:v>3266</c:v>
                </c:pt>
                <c:pt idx="326">
                  <c:v>10445</c:v>
                </c:pt>
                <c:pt idx="327">
                  <c:v>576</c:v>
                </c:pt>
                <c:pt idx="328">
                  <c:v>-485</c:v>
                </c:pt>
                <c:pt idx="329">
                  <c:v>9771</c:v>
                </c:pt>
                <c:pt idx="330">
                  <c:v>10411</c:v>
                </c:pt>
                <c:pt idx="331">
                  <c:v>6451</c:v>
                </c:pt>
                <c:pt idx="332">
                  <c:v>-2982</c:v>
                </c:pt>
                <c:pt idx="333">
                  <c:v>-6228</c:v>
                </c:pt>
                <c:pt idx="334">
                  <c:v>-4009</c:v>
                </c:pt>
                <c:pt idx="335">
                  <c:v>-3783</c:v>
                </c:pt>
                <c:pt idx="336">
                  <c:v>-2055</c:v>
                </c:pt>
                <c:pt idx="337">
                  <c:v>7900</c:v>
                </c:pt>
                <c:pt idx="338">
                  <c:v>5450</c:v>
                </c:pt>
                <c:pt idx="339">
                  <c:v>7360</c:v>
                </c:pt>
                <c:pt idx="340">
                  <c:v>5340</c:v>
                </c:pt>
                <c:pt idx="341">
                  <c:v>7282</c:v>
                </c:pt>
                <c:pt idx="342">
                  <c:v>3693</c:v>
                </c:pt>
                <c:pt idx="343">
                  <c:v>-255</c:v>
                </c:pt>
                <c:pt idx="344">
                  <c:v>7448</c:v>
                </c:pt>
                <c:pt idx="345">
                  <c:v>6024</c:v>
                </c:pt>
                <c:pt idx="346">
                  <c:v>12333</c:v>
                </c:pt>
                <c:pt idx="347">
                  <c:v>15405</c:v>
                </c:pt>
                <c:pt idx="348">
                  <c:v>20185</c:v>
                </c:pt>
                <c:pt idx="349">
                  <c:v>19929</c:v>
                </c:pt>
                <c:pt idx="350">
                  <c:v>17763</c:v>
                </c:pt>
                <c:pt idx="351">
                  <c:v>10049</c:v>
                </c:pt>
                <c:pt idx="352">
                  <c:v>-3556</c:v>
                </c:pt>
                <c:pt idx="353">
                  <c:v>-2726</c:v>
                </c:pt>
                <c:pt idx="354">
                  <c:v>5308</c:v>
                </c:pt>
                <c:pt idx="355">
                  <c:v>23792</c:v>
                </c:pt>
                <c:pt idx="356">
                  <c:v>15856</c:v>
                </c:pt>
                <c:pt idx="357">
                  <c:v>180</c:v>
                </c:pt>
                <c:pt idx="358">
                  <c:v>-12445</c:v>
                </c:pt>
                <c:pt idx="359">
                  <c:v>-5171</c:v>
                </c:pt>
                <c:pt idx="360">
                  <c:v>-4189</c:v>
                </c:pt>
                <c:pt idx="361">
                  <c:v>5773</c:v>
                </c:pt>
                <c:pt idx="362">
                  <c:v>11422</c:v>
                </c:pt>
                <c:pt idx="363">
                  <c:v>23887</c:v>
                </c:pt>
                <c:pt idx="364">
                  <c:v>27740</c:v>
                </c:pt>
                <c:pt idx="365">
                  <c:v>32548</c:v>
                </c:pt>
                <c:pt idx="366">
                  <c:v>28685</c:v>
                </c:pt>
                <c:pt idx="367">
                  <c:v>31547</c:v>
                </c:pt>
                <c:pt idx="368">
                  <c:v>47385</c:v>
                </c:pt>
                <c:pt idx="369">
                  <c:v>58909</c:v>
                </c:pt>
                <c:pt idx="370">
                  <c:v>63482</c:v>
                </c:pt>
                <c:pt idx="371">
                  <c:v>66935</c:v>
                </c:pt>
                <c:pt idx="372">
                  <c:v>70264</c:v>
                </c:pt>
                <c:pt idx="373">
                  <c:v>62982</c:v>
                </c:pt>
                <c:pt idx="374">
                  <c:v>67637</c:v>
                </c:pt>
                <c:pt idx="375">
                  <c:v>76181</c:v>
                </c:pt>
                <c:pt idx="376">
                  <c:v>81751</c:v>
                </c:pt>
                <c:pt idx="377">
                  <c:v>74936</c:v>
                </c:pt>
                <c:pt idx="378">
                  <c:v>75332</c:v>
                </c:pt>
                <c:pt idx="379">
                  <c:v>62659</c:v>
                </c:pt>
                <c:pt idx="380">
                  <c:v>51516</c:v>
                </c:pt>
                <c:pt idx="381">
                  <c:v>50402</c:v>
                </c:pt>
                <c:pt idx="382">
                  <c:v>46011</c:v>
                </c:pt>
                <c:pt idx="383">
                  <c:v>49521</c:v>
                </c:pt>
                <c:pt idx="384">
                  <c:v>60145</c:v>
                </c:pt>
                <c:pt idx="385">
                  <c:v>60761</c:v>
                </c:pt>
                <c:pt idx="386">
                  <c:v>49870</c:v>
                </c:pt>
                <c:pt idx="387">
                  <c:v>41944</c:v>
                </c:pt>
                <c:pt idx="388">
                  <c:v>45302</c:v>
                </c:pt>
                <c:pt idx="389">
                  <c:v>62653</c:v>
                </c:pt>
                <c:pt idx="390">
                  <c:v>57734</c:v>
                </c:pt>
                <c:pt idx="391">
                  <c:v>56913</c:v>
                </c:pt>
                <c:pt idx="392">
                  <c:v>60171</c:v>
                </c:pt>
                <c:pt idx="393">
                  <c:v>57055</c:v>
                </c:pt>
                <c:pt idx="394">
                  <c:v>57349</c:v>
                </c:pt>
                <c:pt idx="395">
                  <c:v>57984</c:v>
                </c:pt>
                <c:pt idx="396">
                  <c:v>59838</c:v>
                </c:pt>
                <c:pt idx="397">
                  <c:v>76039</c:v>
                </c:pt>
                <c:pt idx="398">
                  <c:v>78955</c:v>
                </c:pt>
                <c:pt idx="399">
                  <c:v>54734</c:v>
                </c:pt>
                <c:pt idx="400">
                  <c:v>41641</c:v>
                </c:pt>
                <c:pt idx="401">
                  <c:v>35248</c:v>
                </c:pt>
                <c:pt idx="402">
                  <c:v>36265</c:v>
                </c:pt>
                <c:pt idx="403">
                  <c:v>36293</c:v>
                </c:pt>
                <c:pt idx="404">
                  <c:v>46294</c:v>
                </c:pt>
                <c:pt idx="405">
                  <c:v>45409</c:v>
                </c:pt>
                <c:pt idx="406">
                  <c:v>36871</c:v>
                </c:pt>
                <c:pt idx="407">
                  <c:v>29666</c:v>
                </c:pt>
                <c:pt idx="408">
                  <c:v>5197</c:v>
                </c:pt>
                <c:pt idx="409">
                  <c:v>128</c:v>
                </c:pt>
                <c:pt idx="410">
                  <c:v>-4031</c:v>
                </c:pt>
                <c:pt idx="411">
                  <c:v>-5783</c:v>
                </c:pt>
                <c:pt idx="412">
                  <c:v>-2945</c:v>
                </c:pt>
                <c:pt idx="413">
                  <c:v>-1756</c:v>
                </c:pt>
                <c:pt idx="414">
                  <c:v>7286</c:v>
                </c:pt>
                <c:pt idx="415">
                  <c:v>24059</c:v>
                </c:pt>
                <c:pt idx="416">
                  <c:v>28274</c:v>
                </c:pt>
                <c:pt idx="417">
                  <c:v>33251</c:v>
                </c:pt>
                <c:pt idx="418">
                  <c:v>33198</c:v>
                </c:pt>
                <c:pt idx="419">
                  <c:v>32660</c:v>
                </c:pt>
                <c:pt idx="420">
                  <c:v>38568</c:v>
                </c:pt>
                <c:pt idx="421">
                  <c:v>35091</c:v>
                </c:pt>
                <c:pt idx="422">
                  <c:v>33730</c:v>
                </c:pt>
                <c:pt idx="423">
                  <c:v>38309</c:v>
                </c:pt>
                <c:pt idx="424">
                  <c:v>44510</c:v>
                </c:pt>
                <c:pt idx="425">
                  <c:v>41115</c:v>
                </c:pt>
                <c:pt idx="426">
                  <c:v>40470</c:v>
                </c:pt>
                <c:pt idx="427">
                  <c:v>51301</c:v>
                </c:pt>
                <c:pt idx="428">
                  <c:v>54902</c:v>
                </c:pt>
                <c:pt idx="429">
                  <c:v>54812</c:v>
                </c:pt>
                <c:pt idx="430">
                  <c:v>51188</c:v>
                </c:pt>
                <c:pt idx="431">
                  <c:v>48387</c:v>
                </c:pt>
                <c:pt idx="432">
                  <c:v>40472</c:v>
                </c:pt>
                <c:pt idx="433">
                  <c:v>45614</c:v>
                </c:pt>
                <c:pt idx="434">
                  <c:v>50703</c:v>
                </c:pt>
                <c:pt idx="435">
                  <c:v>55185</c:v>
                </c:pt>
                <c:pt idx="436">
                  <c:v>49976</c:v>
                </c:pt>
                <c:pt idx="437">
                  <c:v>41046</c:v>
                </c:pt>
                <c:pt idx="438">
                  <c:v>28965</c:v>
                </c:pt>
                <c:pt idx="439">
                  <c:v>24030</c:v>
                </c:pt>
                <c:pt idx="440">
                  <c:v>14034</c:v>
                </c:pt>
                <c:pt idx="441">
                  <c:v>15406</c:v>
                </c:pt>
                <c:pt idx="442">
                  <c:v>14843</c:v>
                </c:pt>
                <c:pt idx="443">
                  <c:v>5618</c:v>
                </c:pt>
                <c:pt idx="444">
                  <c:v>-808</c:v>
                </c:pt>
                <c:pt idx="445">
                  <c:v>-5732</c:v>
                </c:pt>
                <c:pt idx="446">
                  <c:v>-7391</c:v>
                </c:pt>
                <c:pt idx="447">
                  <c:v>-13235</c:v>
                </c:pt>
                <c:pt idx="448">
                  <c:v>-14217</c:v>
                </c:pt>
                <c:pt idx="449">
                  <c:v>-16475</c:v>
                </c:pt>
                <c:pt idx="450">
                  <c:v>-16461</c:v>
                </c:pt>
                <c:pt idx="451">
                  <c:v>-10606</c:v>
                </c:pt>
                <c:pt idx="452">
                  <c:v>-15100</c:v>
                </c:pt>
                <c:pt idx="453">
                  <c:v>-13109</c:v>
                </c:pt>
                <c:pt idx="454">
                  <c:v>-9540</c:v>
                </c:pt>
                <c:pt idx="455">
                  <c:v>-17030</c:v>
                </c:pt>
                <c:pt idx="456">
                  <c:v>-26401</c:v>
                </c:pt>
                <c:pt idx="457">
                  <c:v>-20100</c:v>
                </c:pt>
                <c:pt idx="458">
                  <c:v>-12994</c:v>
                </c:pt>
                <c:pt idx="459">
                  <c:v>-12514</c:v>
                </c:pt>
                <c:pt idx="460">
                  <c:v>-3030</c:v>
                </c:pt>
                <c:pt idx="461">
                  <c:v>3037</c:v>
                </c:pt>
                <c:pt idx="462">
                  <c:v>4464</c:v>
                </c:pt>
                <c:pt idx="463">
                  <c:v>-12770</c:v>
                </c:pt>
                <c:pt idx="464">
                  <c:v>-14309</c:v>
                </c:pt>
                <c:pt idx="465">
                  <c:v>-13722</c:v>
                </c:pt>
                <c:pt idx="466">
                  <c:v>-13933</c:v>
                </c:pt>
                <c:pt idx="467">
                  <c:v>-11072</c:v>
                </c:pt>
                <c:pt idx="468">
                  <c:v>-1551</c:v>
                </c:pt>
                <c:pt idx="469">
                  <c:v>1401</c:v>
                </c:pt>
                <c:pt idx="470">
                  <c:v>-4055</c:v>
                </c:pt>
                <c:pt idx="471">
                  <c:v>-6554</c:v>
                </c:pt>
                <c:pt idx="472">
                  <c:v>-20165</c:v>
                </c:pt>
                <c:pt idx="473">
                  <c:v>-22925</c:v>
                </c:pt>
                <c:pt idx="474">
                  <c:v>-4068</c:v>
                </c:pt>
                <c:pt idx="475">
                  <c:v>13936</c:v>
                </c:pt>
                <c:pt idx="476">
                  <c:v>23903</c:v>
                </c:pt>
                <c:pt idx="477">
                  <c:v>39361</c:v>
                </c:pt>
                <c:pt idx="478">
                  <c:v>46674</c:v>
                </c:pt>
                <c:pt idx="479">
                  <c:v>35352</c:v>
                </c:pt>
                <c:pt idx="480">
                  <c:v>18880</c:v>
                </c:pt>
                <c:pt idx="481">
                  <c:v>21960</c:v>
                </c:pt>
                <c:pt idx="482">
                  <c:v>21100</c:v>
                </c:pt>
                <c:pt idx="483">
                  <c:v>28126</c:v>
                </c:pt>
                <c:pt idx="484">
                  <c:v>38775</c:v>
                </c:pt>
                <c:pt idx="485">
                  <c:v>23056</c:v>
                </c:pt>
                <c:pt idx="486">
                  <c:v>39680</c:v>
                </c:pt>
                <c:pt idx="487">
                  <c:v>49013</c:v>
                </c:pt>
                <c:pt idx="488">
                  <c:v>41283</c:v>
                </c:pt>
                <c:pt idx="489">
                  <c:v>35641</c:v>
                </c:pt>
                <c:pt idx="490">
                  <c:v>21409</c:v>
                </c:pt>
                <c:pt idx="491">
                  <c:v>14708</c:v>
                </c:pt>
                <c:pt idx="492">
                  <c:v>21883</c:v>
                </c:pt>
                <c:pt idx="493">
                  <c:v>16482</c:v>
                </c:pt>
                <c:pt idx="494">
                  <c:v>14270</c:v>
                </c:pt>
                <c:pt idx="495">
                  <c:v>41279</c:v>
                </c:pt>
                <c:pt idx="496">
                  <c:v>46884</c:v>
                </c:pt>
                <c:pt idx="497">
                  <c:v>46110</c:v>
                </c:pt>
                <c:pt idx="498">
                  <c:v>43004</c:v>
                </c:pt>
                <c:pt idx="499">
                  <c:v>40502</c:v>
                </c:pt>
                <c:pt idx="500">
                  <c:v>34398</c:v>
                </c:pt>
                <c:pt idx="501">
                  <c:v>19341</c:v>
                </c:pt>
                <c:pt idx="502">
                  <c:v>41986</c:v>
                </c:pt>
                <c:pt idx="503">
                  <c:v>44382</c:v>
                </c:pt>
                <c:pt idx="504">
                  <c:v>32184</c:v>
                </c:pt>
                <c:pt idx="505">
                  <c:v>27748</c:v>
                </c:pt>
                <c:pt idx="506">
                  <c:v>27144</c:v>
                </c:pt>
                <c:pt idx="507">
                  <c:v>11278</c:v>
                </c:pt>
                <c:pt idx="508">
                  <c:v>11200</c:v>
                </c:pt>
                <c:pt idx="509">
                  <c:v>18953</c:v>
                </c:pt>
                <c:pt idx="510">
                  <c:v>29726</c:v>
                </c:pt>
                <c:pt idx="511">
                  <c:v>38808</c:v>
                </c:pt>
                <c:pt idx="512">
                  <c:v>36134</c:v>
                </c:pt>
                <c:pt idx="513">
                  <c:v>37776</c:v>
                </c:pt>
                <c:pt idx="514">
                  <c:v>27251</c:v>
                </c:pt>
                <c:pt idx="515">
                  <c:v>28884</c:v>
                </c:pt>
                <c:pt idx="516">
                  <c:v>21416</c:v>
                </c:pt>
                <c:pt idx="517">
                  <c:v>39666</c:v>
                </c:pt>
                <c:pt idx="518">
                  <c:v>54806</c:v>
                </c:pt>
                <c:pt idx="519">
                  <c:v>55599</c:v>
                </c:pt>
                <c:pt idx="520">
                  <c:v>49493</c:v>
                </c:pt>
                <c:pt idx="521">
                  <c:v>48414</c:v>
                </c:pt>
                <c:pt idx="522">
                  <c:v>36516</c:v>
                </c:pt>
                <c:pt idx="523">
                  <c:v>16479</c:v>
                </c:pt>
                <c:pt idx="524">
                  <c:v>22806</c:v>
                </c:pt>
                <c:pt idx="525">
                  <c:v>18555</c:v>
                </c:pt>
                <c:pt idx="526">
                  <c:v>14749</c:v>
                </c:pt>
                <c:pt idx="527">
                  <c:v>-12619</c:v>
                </c:pt>
                <c:pt idx="528">
                  <c:v>-16931</c:v>
                </c:pt>
                <c:pt idx="529">
                  <c:v>-19640</c:v>
                </c:pt>
                <c:pt idx="530">
                  <c:v>-26864</c:v>
                </c:pt>
                <c:pt idx="531">
                  <c:v>-36537</c:v>
                </c:pt>
                <c:pt idx="532">
                  <c:v>-40488</c:v>
                </c:pt>
                <c:pt idx="533">
                  <c:v>-38208</c:v>
                </c:pt>
                <c:pt idx="534">
                  <c:v>-41110</c:v>
                </c:pt>
                <c:pt idx="535">
                  <c:v>-37134</c:v>
                </c:pt>
                <c:pt idx="536">
                  <c:v>-16817</c:v>
                </c:pt>
                <c:pt idx="537">
                  <c:v>9355</c:v>
                </c:pt>
                <c:pt idx="538">
                  <c:v>28784</c:v>
                </c:pt>
                <c:pt idx="539">
                  <c:v>30397</c:v>
                </c:pt>
                <c:pt idx="540">
                  <c:v>24306</c:v>
                </c:pt>
                <c:pt idx="541">
                  <c:v>24315</c:v>
                </c:pt>
                <c:pt idx="542">
                  <c:v>28648</c:v>
                </c:pt>
                <c:pt idx="543">
                  <c:v>38571</c:v>
                </c:pt>
                <c:pt idx="544">
                  <c:v>46686</c:v>
                </c:pt>
                <c:pt idx="545">
                  <c:v>46530</c:v>
                </c:pt>
                <c:pt idx="546">
                  <c:v>45538</c:v>
                </c:pt>
                <c:pt idx="547">
                  <c:v>45198</c:v>
                </c:pt>
                <c:pt idx="548">
                  <c:v>47871</c:v>
                </c:pt>
                <c:pt idx="549">
                  <c:v>67173</c:v>
                </c:pt>
                <c:pt idx="550">
                  <c:v>81794</c:v>
                </c:pt>
                <c:pt idx="551">
                  <c:v>80971</c:v>
                </c:pt>
                <c:pt idx="552">
                  <c:v>85310</c:v>
                </c:pt>
                <c:pt idx="553">
                  <c:v>88326</c:v>
                </c:pt>
                <c:pt idx="554">
                  <c:v>76750</c:v>
                </c:pt>
                <c:pt idx="555">
                  <c:v>73313</c:v>
                </c:pt>
                <c:pt idx="556">
                  <c:v>69295</c:v>
                </c:pt>
                <c:pt idx="557">
                  <c:v>72941</c:v>
                </c:pt>
                <c:pt idx="558">
                  <c:v>71078</c:v>
                </c:pt>
                <c:pt idx="559">
                  <c:v>75039</c:v>
                </c:pt>
                <c:pt idx="560">
                  <c:v>82620</c:v>
                </c:pt>
                <c:pt idx="561">
                  <c:v>76206</c:v>
                </c:pt>
                <c:pt idx="562">
                  <c:v>69650</c:v>
                </c:pt>
                <c:pt idx="563">
                  <c:v>80177</c:v>
                </c:pt>
                <c:pt idx="564">
                  <c:v>78299</c:v>
                </c:pt>
                <c:pt idx="565">
                  <c:v>76934</c:v>
                </c:pt>
                <c:pt idx="566">
                  <c:v>75699</c:v>
                </c:pt>
                <c:pt idx="567">
                  <c:v>76866</c:v>
                </c:pt>
                <c:pt idx="568">
                  <c:v>100648</c:v>
                </c:pt>
                <c:pt idx="569">
                  <c:v>101392</c:v>
                </c:pt>
                <c:pt idx="570">
                  <c:v>103015</c:v>
                </c:pt>
                <c:pt idx="571">
                  <c:v>103645</c:v>
                </c:pt>
                <c:pt idx="572">
                  <c:v>94010</c:v>
                </c:pt>
                <c:pt idx="573">
                  <c:v>94247</c:v>
                </c:pt>
                <c:pt idx="574">
                  <c:v>99820</c:v>
                </c:pt>
                <c:pt idx="575">
                  <c:v>110898</c:v>
                </c:pt>
                <c:pt idx="576">
                  <c:v>103910</c:v>
                </c:pt>
                <c:pt idx="577">
                  <c:v>99708</c:v>
                </c:pt>
                <c:pt idx="578">
                  <c:v>104264</c:v>
                </c:pt>
                <c:pt idx="579">
                  <c:v>110567</c:v>
                </c:pt>
                <c:pt idx="580">
                  <c:v>114179</c:v>
                </c:pt>
                <c:pt idx="581">
                  <c:v>105241</c:v>
                </c:pt>
                <c:pt idx="582">
                  <c:v>107001</c:v>
                </c:pt>
                <c:pt idx="583">
                  <c:v>114582</c:v>
                </c:pt>
                <c:pt idx="584">
                  <c:v>113369</c:v>
                </c:pt>
                <c:pt idx="585">
                  <c:v>109050</c:v>
                </c:pt>
                <c:pt idx="586">
                  <c:v>108756</c:v>
                </c:pt>
                <c:pt idx="587">
                  <c:v>95559</c:v>
                </c:pt>
                <c:pt idx="588">
                  <c:v>83219</c:v>
                </c:pt>
                <c:pt idx="589">
                  <c:v>84932</c:v>
                </c:pt>
                <c:pt idx="590">
                  <c:v>95359</c:v>
                </c:pt>
                <c:pt idx="591">
                  <c:v>98805</c:v>
                </c:pt>
                <c:pt idx="592">
                  <c:v>96210</c:v>
                </c:pt>
                <c:pt idx="593">
                  <c:v>105674</c:v>
                </c:pt>
                <c:pt idx="594">
                  <c:v>97141</c:v>
                </c:pt>
                <c:pt idx="595">
                  <c:v>88575</c:v>
                </c:pt>
                <c:pt idx="596">
                  <c:v>81755</c:v>
                </c:pt>
                <c:pt idx="597">
                  <c:v>70485</c:v>
                </c:pt>
                <c:pt idx="598">
                  <c:v>45183</c:v>
                </c:pt>
                <c:pt idx="599">
                  <c:v>31134</c:v>
                </c:pt>
                <c:pt idx="600">
                  <c:v>25413</c:v>
                </c:pt>
                <c:pt idx="601">
                  <c:v>20821</c:v>
                </c:pt>
                <c:pt idx="602">
                  <c:v>15060</c:v>
                </c:pt>
                <c:pt idx="603">
                  <c:v>17251</c:v>
                </c:pt>
                <c:pt idx="604">
                  <c:v>20057</c:v>
                </c:pt>
                <c:pt idx="605">
                  <c:v>31075</c:v>
                </c:pt>
                <c:pt idx="606">
                  <c:v>27688</c:v>
                </c:pt>
                <c:pt idx="607" formatCode="General">
                  <c:v>21172</c:v>
                </c:pt>
                <c:pt idx="608" formatCode="General">
                  <c:v>32089</c:v>
                </c:pt>
                <c:pt idx="609" formatCode="General">
                  <c:v>54710</c:v>
                </c:pt>
                <c:pt idx="610" formatCode="General">
                  <c:v>68805</c:v>
                </c:pt>
                <c:pt idx="611" formatCode="General">
                  <c:v>62786</c:v>
                </c:pt>
                <c:pt idx="612" formatCode="General">
                  <c:v>57779</c:v>
                </c:pt>
                <c:pt idx="613" formatCode="General">
                  <c:v>50935</c:v>
                </c:pt>
                <c:pt idx="614" formatCode="General">
                  <c:v>51886</c:v>
                </c:pt>
                <c:pt idx="615" formatCode="General">
                  <c:v>48748</c:v>
                </c:pt>
                <c:pt idx="616" formatCode="General">
                  <c:v>48922</c:v>
                </c:pt>
                <c:pt idx="617" formatCode="General">
                  <c:v>50042</c:v>
                </c:pt>
                <c:pt idx="618" formatCode="General">
                  <c:v>44347</c:v>
                </c:pt>
                <c:pt idx="619" formatCode="General">
                  <c:v>44284</c:v>
                </c:pt>
                <c:pt idx="620" formatCode="General">
                  <c:v>50961</c:v>
                </c:pt>
                <c:pt idx="621" formatCode="General">
                  <c:v>66511</c:v>
                </c:pt>
                <c:pt idx="622" formatCode="General">
                  <c:v>76409</c:v>
                </c:pt>
                <c:pt idx="623" formatCode="General">
                  <c:v>82602</c:v>
                </c:pt>
                <c:pt idx="624" formatCode="General">
                  <c:v>92038</c:v>
                </c:pt>
                <c:pt idx="625" formatCode="General">
                  <c:v>98318</c:v>
                </c:pt>
                <c:pt idx="626" formatCode="General">
                  <c:v>99537</c:v>
                </c:pt>
                <c:pt idx="627" formatCode="General">
                  <c:v>101350</c:v>
                </c:pt>
                <c:pt idx="628" formatCode="General">
                  <c:v>109345</c:v>
                </c:pt>
                <c:pt idx="629" formatCode="General">
                  <c:v>115120</c:v>
                </c:pt>
                <c:pt idx="630" formatCode="General">
                  <c:v>95586</c:v>
                </c:pt>
                <c:pt idx="631" formatCode="General">
                  <c:v>79104</c:v>
                </c:pt>
                <c:pt idx="632" formatCode="General">
                  <c:v>66524</c:v>
                </c:pt>
                <c:pt idx="633" formatCode="General">
                  <c:v>64066</c:v>
                </c:pt>
                <c:pt idx="634" formatCode="General">
                  <c:v>76211</c:v>
                </c:pt>
                <c:pt idx="635" formatCode="General">
                  <c:v>84835</c:v>
                </c:pt>
                <c:pt idx="636" formatCode="General">
                  <c:v>87192</c:v>
                </c:pt>
                <c:pt idx="637" formatCode="General">
                  <c:v>81828</c:v>
                </c:pt>
                <c:pt idx="638" formatCode="General">
                  <c:v>79748</c:v>
                </c:pt>
                <c:pt idx="639" formatCode="General">
                  <c:v>76238</c:v>
                </c:pt>
                <c:pt idx="640" formatCode="General">
                  <c:v>77382</c:v>
                </c:pt>
                <c:pt idx="641" formatCode="General">
                  <c:v>79513</c:v>
                </c:pt>
                <c:pt idx="642" formatCode="General">
                  <c:v>84116</c:v>
                </c:pt>
                <c:pt idx="643" formatCode="General">
                  <c:v>92264</c:v>
                </c:pt>
                <c:pt idx="644" formatCode="General">
                  <c:v>103693</c:v>
                </c:pt>
                <c:pt idx="645" formatCode="General">
                  <c:v>96773</c:v>
                </c:pt>
                <c:pt idx="646" formatCode="General">
                  <c:v>107902</c:v>
                </c:pt>
                <c:pt idx="647" formatCode="General">
                  <c:v>111587</c:v>
                </c:pt>
                <c:pt idx="648" formatCode="General">
                  <c:v>111621</c:v>
                </c:pt>
                <c:pt idx="649" formatCode="General">
                  <c:v>109209</c:v>
                </c:pt>
                <c:pt idx="650" formatCode="General">
                  <c:v>93044</c:v>
                </c:pt>
                <c:pt idx="651" formatCode="General">
                  <c:v>87069</c:v>
                </c:pt>
                <c:pt idx="652" formatCode="General">
                  <c:v>83661</c:v>
                </c:pt>
                <c:pt idx="653" formatCode="General">
                  <c:v>81639</c:v>
                </c:pt>
                <c:pt idx="654" formatCode="General">
                  <c:v>79842</c:v>
                </c:pt>
                <c:pt idx="655" formatCode="General">
                  <c:v>78431</c:v>
                </c:pt>
                <c:pt idx="656" formatCode="General">
                  <c:v>88493</c:v>
                </c:pt>
                <c:pt idx="657" formatCode="General">
                  <c:v>86932</c:v>
                </c:pt>
                <c:pt idx="658" formatCode="General">
                  <c:v>73203</c:v>
                </c:pt>
                <c:pt idx="659" formatCode="General">
                  <c:v>68705</c:v>
                </c:pt>
                <c:pt idx="660" formatCode="General">
                  <c:v>66113</c:v>
                </c:pt>
                <c:pt idx="661" formatCode="General">
                  <c:v>62058</c:v>
                </c:pt>
                <c:pt idx="662" formatCode="General">
                  <c:v>60946</c:v>
                </c:pt>
                <c:pt idx="663" formatCode="General">
                  <c:v>52092</c:v>
                </c:pt>
              </c:numCache>
            </c:numRef>
          </c:val>
          <c:extLst>
            <c:ext xmlns:c16="http://schemas.microsoft.com/office/drawing/2014/chart" uri="{C3380CC4-5D6E-409C-BE32-E72D297353CC}">
              <c16:uniqueId val="{00000002-B4AC-4FB8-8A9D-9D8CE1F4D097}"/>
            </c:ext>
          </c:extLst>
        </c:ser>
        <c:dLbls>
          <c:showLegendKey val="0"/>
          <c:showVal val="0"/>
          <c:showCatName val="0"/>
          <c:showSerName val="0"/>
          <c:showPercent val="0"/>
          <c:showBubbleSize val="0"/>
        </c:dLbls>
        <c:gapWidth val="219"/>
        <c:axId val="111879296"/>
        <c:axId val="111881216"/>
      </c:barChart>
      <c:lineChart>
        <c:grouping val="standard"/>
        <c:varyColors val="0"/>
        <c:ser>
          <c:idx val="1"/>
          <c:order val="1"/>
          <c:tx>
            <c:strRef>
              <c:f>Sheet1!$C$1</c:f>
              <c:strCache>
                <c:ptCount val="1"/>
                <c:pt idx="0">
                  <c:v>Nearby Futures</c:v>
                </c:pt>
              </c:strCache>
            </c:strRef>
          </c:tx>
          <c:spPr>
            <a:ln w="28575" cap="rnd">
              <a:solidFill>
                <a:srgbClr val="C00000"/>
              </a:solidFill>
              <a:round/>
            </a:ln>
            <a:effectLst/>
          </c:spPr>
          <c:marker>
            <c:symbol val="picture"/>
            <c:spPr>
              <a:ln w="9525">
                <a:noFill/>
              </a:ln>
            </c:spPr>
          </c:marker>
          <c:cat>
            <c:numRef>
              <c:f>Sheet1!$A$2:$A$666</c:f>
              <c:numCache>
                <c:formatCode>m/d/yy;@</c:formatCode>
                <c:ptCount val="665"/>
                <c:pt idx="0">
                  <c:v>38720</c:v>
                </c:pt>
                <c:pt idx="1">
                  <c:v>38727</c:v>
                </c:pt>
                <c:pt idx="2">
                  <c:v>38734</c:v>
                </c:pt>
                <c:pt idx="3">
                  <c:v>38741</c:v>
                </c:pt>
                <c:pt idx="4">
                  <c:v>38748</c:v>
                </c:pt>
                <c:pt idx="5">
                  <c:v>38755</c:v>
                </c:pt>
                <c:pt idx="6">
                  <c:v>38762</c:v>
                </c:pt>
                <c:pt idx="7">
                  <c:v>38769</c:v>
                </c:pt>
                <c:pt idx="8">
                  <c:v>38776</c:v>
                </c:pt>
                <c:pt idx="9">
                  <c:v>38783</c:v>
                </c:pt>
                <c:pt idx="10">
                  <c:v>38790</c:v>
                </c:pt>
                <c:pt idx="11">
                  <c:v>38797</c:v>
                </c:pt>
                <c:pt idx="12">
                  <c:v>38804</c:v>
                </c:pt>
                <c:pt idx="13">
                  <c:v>38811</c:v>
                </c:pt>
                <c:pt idx="14">
                  <c:v>38818</c:v>
                </c:pt>
                <c:pt idx="15">
                  <c:v>38825</c:v>
                </c:pt>
                <c:pt idx="16">
                  <c:v>38832</c:v>
                </c:pt>
                <c:pt idx="17">
                  <c:v>38839</c:v>
                </c:pt>
                <c:pt idx="18">
                  <c:v>38846</c:v>
                </c:pt>
                <c:pt idx="19">
                  <c:v>38853</c:v>
                </c:pt>
                <c:pt idx="20">
                  <c:v>38860</c:v>
                </c:pt>
                <c:pt idx="21">
                  <c:v>38867</c:v>
                </c:pt>
                <c:pt idx="22">
                  <c:v>38874</c:v>
                </c:pt>
                <c:pt idx="23">
                  <c:v>38881</c:v>
                </c:pt>
                <c:pt idx="24">
                  <c:v>38888</c:v>
                </c:pt>
                <c:pt idx="25">
                  <c:v>38895</c:v>
                </c:pt>
                <c:pt idx="26">
                  <c:v>38901</c:v>
                </c:pt>
                <c:pt idx="27">
                  <c:v>38909</c:v>
                </c:pt>
                <c:pt idx="28">
                  <c:v>38916</c:v>
                </c:pt>
                <c:pt idx="29">
                  <c:v>38923</c:v>
                </c:pt>
                <c:pt idx="30">
                  <c:v>38930</c:v>
                </c:pt>
                <c:pt idx="31">
                  <c:v>38937</c:v>
                </c:pt>
                <c:pt idx="32">
                  <c:v>38944</c:v>
                </c:pt>
                <c:pt idx="33">
                  <c:v>38951</c:v>
                </c:pt>
                <c:pt idx="34">
                  <c:v>38958</c:v>
                </c:pt>
                <c:pt idx="35">
                  <c:v>38965</c:v>
                </c:pt>
                <c:pt idx="36">
                  <c:v>38972</c:v>
                </c:pt>
                <c:pt idx="37">
                  <c:v>38979</c:v>
                </c:pt>
                <c:pt idx="38">
                  <c:v>38986</c:v>
                </c:pt>
                <c:pt idx="39">
                  <c:v>38993</c:v>
                </c:pt>
                <c:pt idx="40">
                  <c:v>39000</c:v>
                </c:pt>
                <c:pt idx="41">
                  <c:v>39007</c:v>
                </c:pt>
                <c:pt idx="42">
                  <c:v>39014</c:v>
                </c:pt>
                <c:pt idx="43">
                  <c:v>39021</c:v>
                </c:pt>
                <c:pt idx="44">
                  <c:v>39028</c:v>
                </c:pt>
                <c:pt idx="45">
                  <c:v>39035</c:v>
                </c:pt>
                <c:pt idx="46">
                  <c:v>39042</c:v>
                </c:pt>
                <c:pt idx="47">
                  <c:v>39049</c:v>
                </c:pt>
                <c:pt idx="48">
                  <c:v>39056</c:v>
                </c:pt>
                <c:pt idx="49">
                  <c:v>39063</c:v>
                </c:pt>
                <c:pt idx="50">
                  <c:v>39070</c:v>
                </c:pt>
                <c:pt idx="51">
                  <c:v>39077</c:v>
                </c:pt>
                <c:pt idx="52">
                  <c:v>39085</c:v>
                </c:pt>
                <c:pt idx="53">
                  <c:v>39091</c:v>
                </c:pt>
                <c:pt idx="54">
                  <c:v>39098</c:v>
                </c:pt>
                <c:pt idx="55">
                  <c:v>39105</c:v>
                </c:pt>
                <c:pt idx="56">
                  <c:v>39112</c:v>
                </c:pt>
                <c:pt idx="57">
                  <c:v>39119</c:v>
                </c:pt>
                <c:pt idx="58">
                  <c:v>39126</c:v>
                </c:pt>
                <c:pt idx="59">
                  <c:v>39133</c:v>
                </c:pt>
                <c:pt idx="60">
                  <c:v>39140</c:v>
                </c:pt>
                <c:pt idx="61">
                  <c:v>39147</c:v>
                </c:pt>
                <c:pt idx="62">
                  <c:v>39154</c:v>
                </c:pt>
                <c:pt idx="63">
                  <c:v>39161</c:v>
                </c:pt>
                <c:pt idx="64">
                  <c:v>39168</c:v>
                </c:pt>
                <c:pt idx="65">
                  <c:v>39175</c:v>
                </c:pt>
                <c:pt idx="66">
                  <c:v>39182</c:v>
                </c:pt>
                <c:pt idx="67">
                  <c:v>39189</c:v>
                </c:pt>
                <c:pt idx="68">
                  <c:v>39196</c:v>
                </c:pt>
                <c:pt idx="69">
                  <c:v>39203</c:v>
                </c:pt>
                <c:pt idx="70">
                  <c:v>39210</c:v>
                </c:pt>
                <c:pt idx="71">
                  <c:v>39217</c:v>
                </c:pt>
                <c:pt idx="72">
                  <c:v>39224</c:v>
                </c:pt>
                <c:pt idx="73">
                  <c:v>39231</c:v>
                </c:pt>
                <c:pt idx="74">
                  <c:v>39238</c:v>
                </c:pt>
                <c:pt idx="75">
                  <c:v>39245</c:v>
                </c:pt>
                <c:pt idx="76">
                  <c:v>39252</c:v>
                </c:pt>
                <c:pt idx="77">
                  <c:v>39259</c:v>
                </c:pt>
                <c:pt idx="78">
                  <c:v>39266</c:v>
                </c:pt>
                <c:pt idx="79">
                  <c:v>39273</c:v>
                </c:pt>
                <c:pt idx="80">
                  <c:v>39280</c:v>
                </c:pt>
                <c:pt idx="81">
                  <c:v>39287</c:v>
                </c:pt>
                <c:pt idx="82">
                  <c:v>39294</c:v>
                </c:pt>
                <c:pt idx="83">
                  <c:v>39301</c:v>
                </c:pt>
                <c:pt idx="84">
                  <c:v>39308</c:v>
                </c:pt>
                <c:pt idx="85">
                  <c:v>39315</c:v>
                </c:pt>
                <c:pt idx="86">
                  <c:v>39322</c:v>
                </c:pt>
                <c:pt idx="87">
                  <c:v>39329</c:v>
                </c:pt>
                <c:pt idx="88">
                  <c:v>39336</c:v>
                </c:pt>
                <c:pt idx="89">
                  <c:v>39343</c:v>
                </c:pt>
                <c:pt idx="90">
                  <c:v>39350</c:v>
                </c:pt>
                <c:pt idx="91">
                  <c:v>39357</c:v>
                </c:pt>
                <c:pt idx="92">
                  <c:v>39364</c:v>
                </c:pt>
                <c:pt idx="93">
                  <c:v>39371</c:v>
                </c:pt>
                <c:pt idx="94">
                  <c:v>39378</c:v>
                </c:pt>
                <c:pt idx="95">
                  <c:v>39385</c:v>
                </c:pt>
                <c:pt idx="96">
                  <c:v>39392</c:v>
                </c:pt>
                <c:pt idx="97">
                  <c:v>39399</c:v>
                </c:pt>
                <c:pt idx="98">
                  <c:v>39406</c:v>
                </c:pt>
                <c:pt idx="99">
                  <c:v>39413</c:v>
                </c:pt>
                <c:pt idx="100">
                  <c:v>39420</c:v>
                </c:pt>
                <c:pt idx="101">
                  <c:v>39427</c:v>
                </c:pt>
                <c:pt idx="102">
                  <c:v>39434</c:v>
                </c:pt>
                <c:pt idx="103">
                  <c:v>39441</c:v>
                </c:pt>
                <c:pt idx="104">
                  <c:v>39448</c:v>
                </c:pt>
                <c:pt idx="105">
                  <c:v>39455</c:v>
                </c:pt>
                <c:pt idx="106">
                  <c:v>39462</c:v>
                </c:pt>
                <c:pt idx="107">
                  <c:v>39469</c:v>
                </c:pt>
                <c:pt idx="108">
                  <c:v>39476</c:v>
                </c:pt>
                <c:pt idx="109">
                  <c:v>39483</c:v>
                </c:pt>
                <c:pt idx="110">
                  <c:v>39490</c:v>
                </c:pt>
                <c:pt idx="111">
                  <c:v>39497</c:v>
                </c:pt>
                <c:pt idx="112">
                  <c:v>39504</c:v>
                </c:pt>
                <c:pt idx="113">
                  <c:v>39511</c:v>
                </c:pt>
                <c:pt idx="114">
                  <c:v>39518</c:v>
                </c:pt>
                <c:pt idx="115">
                  <c:v>39525</c:v>
                </c:pt>
                <c:pt idx="116">
                  <c:v>39532</c:v>
                </c:pt>
                <c:pt idx="117">
                  <c:v>39539</c:v>
                </c:pt>
                <c:pt idx="118">
                  <c:v>39546</c:v>
                </c:pt>
                <c:pt idx="119">
                  <c:v>39553</c:v>
                </c:pt>
                <c:pt idx="120">
                  <c:v>39560</c:v>
                </c:pt>
                <c:pt idx="121">
                  <c:v>39567</c:v>
                </c:pt>
                <c:pt idx="122">
                  <c:v>39574</c:v>
                </c:pt>
                <c:pt idx="123">
                  <c:v>39581</c:v>
                </c:pt>
                <c:pt idx="124">
                  <c:v>39588</c:v>
                </c:pt>
                <c:pt idx="125">
                  <c:v>39595</c:v>
                </c:pt>
                <c:pt idx="126">
                  <c:v>39602</c:v>
                </c:pt>
                <c:pt idx="127">
                  <c:v>39609</c:v>
                </c:pt>
                <c:pt idx="128">
                  <c:v>39616</c:v>
                </c:pt>
                <c:pt idx="129">
                  <c:v>39623</c:v>
                </c:pt>
                <c:pt idx="130">
                  <c:v>39630</c:v>
                </c:pt>
                <c:pt idx="131">
                  <c:v>39637</c:v>
                </c:pt>
                <c:pt idx="132">
                  <c:v>39644</c:v>
                </c:pt>
                <c:pt idx="133">
                  <c:v>39651</c:v>
                </c:pt>
                <c:pt idx="134">
                  <c:v>39658</c:v>
                </c:pt>
                <c:pt idx="135">
                  <c:v>39665</c:v>
                </c:pt>
                <c:pt idx="136">
                  <c:v>39672</c:v>
                </c:pt>
                <c:pt idx="137">
                  <c:v>39679</c:v>
                </c:pt>
                <c:pt idx="138">
                  <c:v>39686</c:v>
                </c:pt>
                <c:pt idx="139">
                  <c:v>39693</c:v>
                </c:pt>
                <c:pt idx="140">
                  <c:v>39700</c:v>
                </c:pt>
                <c:pt idx="141">
                  <c:v>39707</c:v>
                </c:pt>
                <c:pt idx="142">
                  <c:v>39714</c:v>
                </c:pt>
                <c:pt idx="143">
                  <c:v>39721</c:v>
                </c:pt>
                <c:pt idx="144">
                  <c:v>39728</c:v>
                </c:pt>
                <c:pt idx="145">
                  <c:v>39735</c:v>
                </c:pt>
                <c:pt idx="146">
                  <c:v>39742</c:v>
                </c:pt>
                <c:pt idx="147">
                  <c:v>39749</c:v>
                </c:pt>
                <c:pt idx="148">
                  <c:v>39756</c:v>
                </c:pt>
                <c:pt idx="149">
                  <c:v>39763</c:v>
                </c:pt>
                <c:pt idx="150">
                  <c:v>39770</c:v>
                </c:pt>
                <c:pt idx="151">
                  <c:v>39777</c:v>
                </c:pt>
                <c:pt idx="152">
                  <c:v>39784</c:v>
                </c:pt>
                <c:pt idx="153">
                  <c:v>39791</c:v>
                </c:pt>
                <c:pt idx="154">
                  <c:v>39798</c:v>
                </c:pt>
                <c:pt idx="155">
                  <c:v>39804</c:v>
                </c:pt>
                <c:pt idx="156">
                  <c:v>39812</c:v>
                </c:pt>
                <c:pt idx="157">
                  <c:v>39819</c:v>
                </c:pt>
                <c:pt idx="158">
                  <c:v>39826</c:v>
                </c:pt>
                <c:pt idx="159">
                  <c:v>39833</c:v>
                </c:pt>
                <c:pt idx="160">
                  <c:v>39840</c:v>
                </c:pt>
                <c:pt idx="161">
                  <c:v>39847</c:v>
                </c:pt>
                <c:pt idx="162">
                  <c:v>39854</c:v>
                </c:pt>
                <c:pt idx="163">
                  <c:v>39861</c:v>
                </c:pt>
                <c:pt idx="164">
                  <c:v>39868</c:v>
                </c:pt>
                <c:pt idx="165">
                  <c:v>39875</c:v>
                </c:pt>
                <c:pt idx="166">
                  <c:v>39882</c:v>
                </c:pt>
                <c:pt idx="167">
                  <c:v>39889</c:v>
                </c:pt>
                <c:pt idx="168">
                  <c:v>39896</c:v>
                </c:pt>
                <c:pt idx="169">
                  <c:v>39903</c:v>
                </c:pt>
                <c:pt idx="170">
                  <c:v>39910</c:v>
                </c:pt>
                <c:pt idx="171">
                  <c:v>39917</c:v>
                </c:pt>
                <c:pt idx="172">
                  <c:v>39924</c:v>
                </c:pt>
                <c:pt idx="173">
                  <c:v>39931</c:v>
                </c:pt>
                <c:pt idx="174">
                  <c:v>39938</c:v>
                </c:pt>
                <c:pt idx="175">
                  <c:v>39945</c:v>
                </c:pt>
                <c:pt idx="176">
                  <c:v>39952</c:v>
                </c:pt>
                <c:pt idx="177">
                  <c:v>39959</c:v>
                </c:pt>
                <c:pt idx="178">
                  <c:v>39966</c:v>
                </c:pt>
                <c:pt idx="179">
                  <c:v>39973</c:v>
                </c:pt>
                <c:pt idx="180">
                  <c:v>39980</c:v>
                </c:pt>
                <c:pt idx="181">
                  <c:v>39987</c:v>
                </c:pt>
                <c:pt idx="182">
                  <c:v>39994</c:v>
                </c:pt>
                <c:pt idx="183">
                  <c:v>40001</c:v>
                </c:pt>
                <c:pt idx="184">
                  <c:v>40008</c:v>
                </c:pt>
                <c:pt idx="185">
                  <c:v>40015</c:v>
                </c:pt>
                <c:pt idx="186">
                  <c:v>40022</c:v>
                </c:pt>
                <c:pt idx="187">
                  <c:v>40029</c:v>
                </c:pt>
                <c:pt idx="188">
                  <c:v>40036</c:v>
                </c:pt>
                <c:pt idx="189">
                  <c:v>40043</c:v>
                </c:pt>
                <c:pt idx="190">
                  <c:v>40050</c:v>
                </c:pt>
                <c:pt idx="191">
                  <c:v>40057</c:v>
                </c:pt>
                <c:pt idx="192">
                  <c:v>40064</c:v>
                </c:pt>
                <c:pt idx="193">
                  <c:v>40071</c:v>
                </c:pt>
                <c:pt idx="194">
                  <c:v>40078</c:v>
                </c:pt>
                <c:pt idx="195">
                  <c:v>40085</c:v>
                </c:pt>
                <c:pt idx="196">
                  <c:v>40092</c:v>
                </c:pt>
                <c:pt idx="197">
                  <c:v>40099</c:v>
                </c:pt>
                <c:pt idx="198">
                  <c:v>40106</c:v>
                </c:pt>
                <c:pt idx="199">
                  <c:v>40113</c:v>
                </c:pt>
                <c:pt idx="200">
                  <c:v>40120</c:v>
                </c:pt>
                <c:pt idx="201">
                  <c:v>40126</c:v>
                </c:pt>
                <c:pt idx="202">
                  <c:v>40134</c:v>
                </c:pt>
                <c:pt idx="203">
                  <c:v>40141</c:v>
                </c:pt>
                <c:pt idx="204">
                  <c:v>40148</c:v>
                </c:pt>
                <c:pt idx="205">
                  <c:v>40155</c:v>
                </c:pt>
                <c:pt idx="206">
                  <c:v>40162</c:v>
                </c:pt>
                <c:pt idx="207">
                  <c:v>40169</c:v>
                </c:pt>
                <c:pt idx="208">
                  <c:v>40176</c:v>
                </c:pt>
                <c:pt idx="209">
                  <c:v>40183</c:v>
                </c:pt>
                <c:pt idx="210">
                  <c:v>40190</c:v>
                </c:pt>
                <c:pt idx="211">
                  <c:v>40197</c:v>
                </c:pt>
                <c:pt idx="212">
                  <c:v>40204</c:v>
                </c:pt>
                <c:pt idx="213">
                  <c:v>40211</c:v>
                </c:pt>
                <c:pt idx="214">
                  <c:v>40218</c:v>
                </c:pt>
                <c:pt idx="215">
                  <c:v>40225</c:v>
                </c:pt>
                <c:pt idx="216">
                  <c:v>40232</c:v>
                </c:pt>
                <c:pt idx="217">
                  <c:v>40239</c:v>
                </c:pt>
                <c:pt idx="218">
                  <c:v>40246</c:v>
                </c:pt>
                <c:pt idx="219">
                  <c:v>40253</c:v>
                </c:pt>
                <c:pt idx="220">
                  <c:v>40260</c:v>
                </c:pt>
                <c:pt idx="221">
                  <c:v>40267</c:v>
                </c:pt>
                <c:pt idx="222">
                  <c:v>40274</c:v>
                </c:pt>
                <c:pt idx="223">
                  <c:v>40281</c:v>
                </c:pt>
                <c:pt idx="224">
                  <c:v>40288</c:v>
                </c:pt>
                <c:pt idx="225">
                  <c:v>40295</c:v>
                </c:pt>
                <c:pt idx="226">
                  <c:v>40302</c:v>
                </c:pt>
                <c:pt idx="227">
                  <c:v>40309</c:v>
                </c:pt>
                <c:pt idx="228">
                  <c:v>40316</c:v>
                </c:pt>
                <c:pt idx="229">
                  <c:v>40323</c:v>
                </c:pt>
                <c:pt idx="230">
                  <c:v>40330</c:v>
                </c:pt>
                <c:pt idx="231">
                  <c:v>40337</c:v>
                </c:pt>
                <c:pt idx="232">
                  <c:v>40344</c:v>
                </c:pt>
                <c:pt idx="233">
                  <c:v>40351</c:v>
                </c:pt>
                <c:pt idx="234">
                  <c:v>40358</c:v>
                </c:pt>
                <c:pt idx="235">
                  <c:v>40365</c:v>
                </c:pt>
                <c:pt idx="236">
                  <c:v>40372</c:v>
                </c:pt>
                <c:pt idx="237">
                  <c:v>40379</c:v>
                </c:pt>
                <c:pt idx="238">
                  <c:v>40386</c:v>
                </c:pt>
                <c:pt idx="239">
                  <c:v>40393</c:v>
                </c:pt>
                <c:pt idx="240">
                  <c:v>40400</c:v>
                </c:pt>
                <c:pt idx="241">
                  <c:v>40407</c:v>
                </c:pt>
                <c:pt idx="242">
                  <c:v>40414</c:v>
                </c:pt>
                <c:pt idx="243">
                  <c:v>40421</c:v>
                </c:pt>
                <c:pt idx="244">
                  <c:v>40428</c:v>
                </c:pt>
                <c:pt idx="245">
                  <c:v>40435</c:v>
                </c:pt>
                <c:pt idx="246">
                  <c:v>40442</c:v>
                </c:pt>
                <c:pt idx="247">
                  <c:v>40449</c:v>
                </c:pt>
                <c:pt idx="248">
                  <c:v>40456</c:v>
                </c:pt>
                <c:pt idx="249">
                  <c:v>40463</c:v>
                </c:pt>
                <c:pt idx="250">
                  <c:v>40470</c:v>
                </c:pt>
                <c:pt idx="251">
                  <c:v>40477</c:v>
                </c:pt>
                <c:pt idx="252">
                  <c:v>40484</c:v>
                </c:pt>
                <c:pt idx="253">
                  <c:v>40491</c:v>
                </c:pt>
                <c:pt idx="254">
                  <c:v>40498</c:v>
                </c:pt>
                <c:pt idx="255">
                  <c:v>40505</c:v>
                </c:pt>
                <c:pt idx="256">
                  <c:v>40512</c:v>
                </c:pt>
                <c:pt idx="257">
                  <c:v>40519</c:v>
                </c:pt>
                <c:pt idx="258">
                  <c:v>40526</c:v>
                </c:pt>
                <c:pt idx="259">
                  <c:v>40533</c:v>
                </c:pt>
                <c:pt idx="260">
                  <c:v>40540</c:v>
                </c:pt>
                <c:pt idx="261">
                  <c:v>40547</c:v>
                </c:pt>
                <c:pt idx="262">
                  <c:v>40554</c:v>
                </c:pt>
                <c:pt idx="263">
                  <c:v>40561</c:v>
                </c:pt>
                <c:pt idx="264">
                  <c:v>40568</c:v>
                </c:pt>
                <c:pt idx="265">
                  <c:v>40575</c:v>
                </c:pt>
                <c:pt idx="266">
                  <c:v>40582</c:v>
                </c:pt>
                <c:pt idx="267">
                  <c:v>40589</c:v>
                </c:pt>
                <c:pt idx="268">
                  <c:v>40596</c:v>
                </c:pt>
                <c:pt idx="269">
                  <c:v>40603</c:v>
                </c:pt>
                <c:pt idx="270">
                  <c:v>40610</c:v>
                </c:pt>
                <c:pt idx="271">
                  <c:v>40617</c:v>
                </c:pt>
                <c:pt idx="272">
                  <c:v>40624</c:v>
                </c:pt>
                <c:pt idx="273">
                  <c:v>40631</c:v>
                </c:pt>
                <c:pt idx="274">
                  <c:v>40638</c:v>
                </c:pt>
                <c:pt idx="275">
                  <c:v>40645</c:v>
                </c:pt>
                <c:pt idx="276">
                  <c:v>40652</c:v>
                </c:pt>
                <c:pt idx="277">
                  <c:v>40659</c:v>
                </c:pt>
                <c:pt idx="278">
                  <c:v>40666</c:v>
                </c:pt>
                <c:pt idx="279">
                  <c:v>40673</c:v>
                </c:pt>
                <c:pt idx="280">
                  <c:v>40680</c:v>
                </c:pt>
                <c:pt idx="281">
                  <c:v>40687</c:v>
                </c:pt>
                <c:pt idx="282">
                  <c:v>40694</c:v>
                </c:pt>
                <c:pt idx="283">
                  <c:v>40701</c:v>
                </c:pt>
                <c:pt idx="284">
                  <c:v>40708</c:v>
                </c:pt>
                <c:pt idx="285">
                  <c:v>40715</c:v>
                </c:pt>
                <c:pt idx="286">
                  <c:v>40722</c:v>
                </c:pt>
                <c:pt idx="287">
                  <c:v>40729</c:v>
                </c:pt>
                <c:pt idx="288">
                  <c:v>40736</c:v>
                </c:pt>
                <c:pt idx="289">
                  <c:v>40743</c:v>
                </c:pt>
                <c:pt idx="290">
                  <c:v>40750</c:v>
                </c:pt>
                <c:pt idx="291">
                  <c:v>40757</c:v>
                </c:pt>
                <c:pt idx="292">
                  <c:v>40764</c:v>
                </c:pt>
                <c:pt idx="293">
                  <c:v>40771</c:v>
                </c:pt>
                <c:pt idx="294">
                  <c:v>40778</c:v>
                </c:pt>
                <c:pt idx="295">
                  <c:v>40785</c:v>
                </c:pt>
                <c:pt idx="296">
                  <c:v>40792</c:v>
                </c:pt>
                <c:pt idx="297">
                  <c:v>40799</c:v>
                </c:pt>
                <c:pt idx="298">
                  <c:v>40806</c:v>
                </c:pt>
                <c:pt idx="299">
                  <c:v>40813</c:v>
                </c:pt>
                <c:pt idx="300">
                  <c:v>40820</c:v>
                </c:pt>
                <c:pt idx="301">
                  <c:v>40827</c:v>
                </c:pt>
                <c:pt idx="302">
                  <c:v>40834</c:v>
                </c:pt>
                <c:pt idx="303">
                  <c:v>40841</c:v>
                </c:pt>
                <c:pt idx="304">
                  <c:v>40848</c:v>
                </c:pt>
                <c:pt idx="305">
                  <c:v>40855</c:v>
                </c:pt>
                <c:pt idx="306">
                  <c:v>40862</c:v>
                </c:pt>
                <c:pt idx="307">
                  <c:v>40869</c:v>
                </c:pt>
                <c:pt idx="308">
                  <c:v>40876</c:v>
                </c:pt>
                <c:pt idx="309">
                  <c:v>40883</c:v>
                </c:pt>
                <c:pt idx="310">
                  <c:v>40890</c:v>
                </c:pt>
                <c:pt idx="311">
                  <c:v>40897</c:v>
                </c:pt>
                <c:pt idx="312">
                  <c:v>40904</c:v>
                </c:pt>
                <c:pt idx="313">
                  <c:v>40911</c:v>
                </c:pt>
                <c:pt idx="314">
                  <c:v>40918</c:v>
                </c:pt>
                <c:pt idx="315">
                  <c:v>40925</c:v>
                </c:pt>
                <c:pt idx="316">
                  <c:v>40932</c:v>
                </c:pt>
                <c:pt idx="317">
                  <c:v>40939</c:v>
                </c:pt>
                <c:pt idx="318">
                  <c:v>40946</c:v>
                </c:pt>
                <c:pt idx="319">
                  <c:v>40953</c:v>
                </c:pt>
                <c:pt idx="320">
                  <c:v>40960</c:v>
                </c:pt>
                <c:pt idx="321">
                  <c:v>40967</c:v>
                </c:pt>
                <c:pt idx="322">
                  <c:v>40974</c:v>
                </c:pt>
                <c:pt idx="323">
                  <c:v>40981</c:v>
                </c:pt>
                <c:pt idx="324">
                  <c:v>40988</c:v>
                </c:pt>
                <c:pt idx="325">
                  <c:v>40995</c:v>
                </c:pt>
                <c:pt idx="326">
                  <c:v>41002</c:v>
                </c:pt>
                <c:pt idx="327">
                  <c:v>41009</c:v>
                </c:pt>
                <c:pt idx="328">
                  <c:v>41016</c:v>
                </c:pt>
                <c:pt idx="329">
                  <c:v>41023</c:v>
                </c:pt>
                <c:pt idx="330">
                  <c:v>41030</c:v>
                </c:pt>
                <c:pt idx="331">
                  <c:v>41037</c:v>
                </c:pt>
                <c:pt idx="332">
                  <c:v>41044</c:v>
                </c:pt>
                <c:pt idx="333">
                  <c:v>41051</c:v>
                </c:pt>
                <c:pt idx="334">
                  <c:v>41058</c:v>
                </c:pt>
                <c:pt idx="335">
                  <c:v>41065</c:v>
                </c:pt>
                <c:pt idx="336">
                  <c:v>41072</c:v>
                </c:pt>
                <c:pt idx="337">
                  <c:v>41079</c:v>
                </c:pt>
                <c:pt idx="338">
                  <c:v>41086</c:v>
                </c:pt>
                <c:pt idx="339">
                  <c:v>41093</c:v>
                </c:pt>
                <c:pt idx="340">
                  <c:v>41100</c:v>
                </c:pt>
                <c:pt idx="341">
                  <c:v>41107</c:v>
                </c:pt>
                <c:pt idx="342">
                  <c:v>41114</c:v>
                </c:pt>
                <c:pt idx="343">
                  <c:v>41121</c:v>
                </c:pt>
                <c:pt idx="344">
                  <c:v>41128</c:v>
                </c:pt>
                <c:pt idx="345">
                  <c:v>41135</c:v>
                </c:pt>
                <c:pt idx="346">
                  <c:v>41142</c:v>
                </c:pt>
                <c:pt idx="347">
                  <c:v>41149</c:v>
                </c:pt>
                <c:pt idx="348">
                  <c:v>41156</c:v>
                </c:pt>
                <c:pt idx="349">
                  <c:v>41163</c:v>
                </c:pt>
                <c:pt idx="350">
                  <c:v>41170</c:v>
                </c:pt>
                <c:pt idx="351">
                  <c:v>41177</c:v>
                </c:pt>
                <c:pt idx="352">
                  <c:v>41184</c:v>
                </c:pt>
                <c:pt idx="353">
                  <c:v>41191</c:v>
                </c:pt>
                <c:pt idx="354">
                  <c:v>41198</c:v>
                </c:pt>
                <c:pt idx="355">
                  <c:v>41205</c:v>
                </c:pt>
                <c:pt idx="356">
                  <c:v>41208</c:v>
                </c:pt>
                <c:pt idx="357">
                  <c:v>41219</c:v>
                </c:pt>
                <c:pt idx="358">
                  <c:v>41226</c:v>
                </c:pt>
                <c:pt idx="359">
                  <c:v>41233</c:v>
                </c:pt>
                <c:pt idx="360">
                  <c:v>41240</c:v>
                </c:pt>
                <c:pt idx="361">
                  <c:v>41247</c:v>
                </c:pt>
                <c:pt idx="362">
                  <c:v>41254</c:v>
                </c:pt>
                <c:pt idx="363">
                  <c:v>41261</c:v>
                </c:pt>
                <c:pt idx="364">
                  <c:v>41267</c:v>
                </c:pt>
                <c:pt idx="365">
                  <c:v>41274</c:v>
                </c:pt>
                <c:pt idx="366">
                  <c:v>41282</c:v>
                </c:pt>
                <c:pt idx="367">
                  <c:v>41289</c:v>
                </c:pt>
                <c:pt idx="368">
                  <c:v>41296</c:v>
                </c:pt>
                <c:pt idx="369">
                  <c:v>41303</c:v>
                </c:pt>
                <c:pt idx="370">
                  <c:v>41310</c:v>
                </c:pt>
                <c:pt idx="371">
                  <c:v>41317</c:v>
                </c:pt>
                <c:pt idx="372">
                  <c:v>41324</c:v>
                </c:pt>
                <c:pt idx="373">
                  <c:v>41331</c:v>
                </c:pt>
                <c:pt idx="374">
                  <c:v>41338</c:v>
                </c:pt>
                <c:pt idx="375">
                  <c:v>41345</c:v>
                </c:pt>
                <c:pt idx="376">
                  <c:v>41352</c:v>
                </c:pt>
                <c:pt idx="377">
                  <c:v>41359</c:v>
                </c:pt>
                <c:pt idx="378">
                  <c:v>41366</c:v>
                </c:pt>
                <c:pt idx="379">
                  <c:v>41373</c:v>
                </c:pt>
                <c:pt idx="380">
                  <c:v>41380</c:v>
                </c:pt>
                <c:pt idx="381">
                  <c:v>41387</c:v>
                </c:pt>
                <c:pt idx="382">
                  <c:v>41394</c:v>
                </c:pt>
                <c:pt idx="383">
                  <c:v>41401</c:v>
                </c:pt>
                <c:pt idx="384">
                  <c:v>41408</c:v>
                </c:pt>
                <c:pt idx="385">
                  <c:v>41415</c:v>
                </c:pt>
                <c:pt idx="386">
                  <c:v>41422</c:v>
                </c:pt>
                <c:pt idx="387">
                  <c:v>41429</c:v>
                </c:pt>
                <c:pt idx="388">
                  <c:v>41436</c:v>
                </c:pt>
                <c:pt idx="389">
                  <c:v>41443</c:v>
                </c:pt>
                <c:pt idx="390">
                  <c:v>41450</c:v>
                </c:pt>
                <c:pt idx="391">
                  <c:v>41457</c:v>
                </c:pt>
                <c:pt idx="392">
                  <c:v>41464</c:v>
                </c:pt>
                <c:pt idx="393">
                  <c:v>41471</c:v>
                </c:pt>
                <c:pt idx="394">
                  <c:v>41478</c:v>
                </c:pt>
                <c:pt idx="395">
                  <c:v>41485</c:v>
                </c:pt>
                <c:pt idx="396">
                  <c:v>41492</c:v>
                </c:pt>
                <c:pt idx="397">
                  <c:v>41499</c:v>
                </c:pt>
                <c:pt idx="398">
                  <c:v>41506</c:v>
                </c:pt>
                <c:pt idx="399">
                  <c:v>41513</c:v>
                </c:pt>
                <c:pt idx="400">
                  <c:v>41520</c:v>
                </c:pt>
                <c:pt idx="401">
                  <c:v>41527</c:v>
                </c:pt>
                <c:pt idx="402">
                  <c:v>41534</c:v>
                </c:pt>
                <c:pt idx="403">
                  <c:v>41541</c:v>
                </c:pt>
                <c:pt idx="404">
                  <c:v>41548</c:v>
                </c:pt>
                <c:pt idx="405">
                  <c:v>41555</c:v>
                </c:pt>
                <c:pt idx="406">
                  <c:v>41562</c:v>
                </c:pt>
                <c:pt idx="407">
                  <c:v>41569</c:v>
                </c:pt>
                <c:pt idx="408">
                  <c:v>41576</c:v>
                </c:pt>
                <c:pt idx="409">
                  <c:v>41583</c:v>
                </c:pt>
                <c:pt idx="410">
                  <c:v>41590</c:v>
                </c:pt>
                <c:pt idx="411">
                  <c:v>41597</c:v>
                </c:pt>
                <c:pt idx="412">
                  <c:v>41604</c:v>
                </c:pt>
                <c:pt idx="413">
                  <c:v>41611</c:v>
                </c:pt>
                <c:pt idx="414">
                  <c:v>41618</c:v>
                </c:pt>
                <c:pt idx="415">
                  <c:v>41625</c:v>
                </c:pt>
                <c:pt idx="416">
                  <c:v>41632</c:v>
                </c:pt>
                <c:pt idx="417">
                  <c:v>41639</c:v>
                </c:pt>
                <c:pt idx="418">
                  <c:v>41646</c:v>
                </c:pt>
                <c:pt idx="419">
                  <c:v>41653</c:v>
                </c:pt>
                <c:pt idx="420">
                  <c:v>41660</c:v>
                </c:pt>
                <c:pt idx="421">
                  <c:v>41667</c:v>
                </c:pt>
                <c:pt idx="422">
                  <c:v>41674</c:v>
                </c:pt>
                <c:pt idx="423">
                  <c:v>41681</c:v>
                </c:pt>
                <c:pt idx="424">
                  <c:v>41688</c:v>
                </c:pt>
                <c:pt idx="425">
                  <c:v>41695</c:v>
                </c:pt>
                <c:pt idx="426">
                  <c:v>41702</c:v>
                </c:pt>
                <c:pt idx="427">
                  <c:v>41709</c:v>
                </c:pt>
                <c:pt idx="428">
                  <c:v>41716</c:v>
                </c:pt>
                <c:pt idx="429">
                  <c:v>41723</c:v>
                </c:pt>
                <c:pt idx="430">
                  <c:v>41730</c:v>
                </c:pt>
                <c:pt idx="431">
                  <c:v>41737</c:v>
                </c:pt>
                <c:pt idx="432">
                  <c:v>41744</c:v>
                </c:pt>
                <c:pt idx="433">
                  <c:v>41751</c:v>
                </c:pt>
                <c:pt idx="434">
                  <c:v>41758</c:v>
                </c:pt>
                <c:pt idx="435">
                  <c:v>41765</c:v>
                </c:pt>
                <c:pt idx="436">
                  <c:v>41772</c:v>
                </c:pt>
                <c:pt idx="437">
                  <c:v>41779</c:v>
                </c:pt>
                <c:pt idx="438">
                  <c:v>41786</c:v>
                </c:pt>
                <c:pt idx="439">
                  <c:v>41793</c:v>
                </c:pt>
                <c:pt idx="440">
                  <c:v>41800</c:v>
                </c:pt>
                <c:pt idx="441">
                  <c:v>41807</c:v>
                </c:pt>
                <c:pt idx="442">
                  <c:v>41814</c:v>
                </c:pt>
                <c:pt idx="443">
                  <c:v>41821</c:v>
                </c:pt>
                <c:pt idx="444">
                  <c:v>41828</c:v>
                </c:pt>
                <c:pt idx="445">
                  <c:v>41835</c:v>
                </c:pt>
                <c:pt idx="446">
                  <c:v>41842</c:v>
                </c:pt>
                <c:pt idx="447">
                  <c:v>41849</c:v>
                </c:pt>
                <c:pt idx="448">
                  <c:v>41856</c:v>
                </c:pt>
                <c:pt idx="449">
                  <c:v>41863</c:v>
                </c:pt>
                <c:pt idx="450">
                  <c:v>41870</c:v>
                </c:pt>
                <c:pt idx="451">
                  <c:v>41877</c:v>
                </c:pt>
                <c:pt idx="452">
                  <c:v>41884</c:v>
                </c:pt>
                <c:pt idx="453">
                  <c:v>41891</c:v>
                </c:pt>
                <c:pt idx="454">
                  <c:v>41898</c:v>
                </c:pt>
                <c:pt idx="455">
                  <c:v>41905</c:v>
                </c:pt>
                <c:pt idx="456">
                  <c:v>41912</c:v>
                </c:pt>
                <c:pt idx="457">
                  <c:v>41919</c:v>
                </c:pt>
                <c:pt idx="458">
                  <c:v>41926</c:v>
                </c:pt>
                <c:pt idx="459">
                  <c:v>41933</c:v>
                </c:pt>
                <c:pt idx="460">
                  <c:v>41940</c:v>
                </c:pt>
                <c:pt idx="461">
                  <c:v>41947</c:v>
                </c:pt>
                <c:pt idx="462">
                  <c:v>41954</c:v>
                </c:pt>
                <c:pt idx="463">
                  <c:v>41961</c:v>
                </c:pt>
                <c:pt idx="464">
                  <c:v>41968</c:v>
                </c:pt>
                <c:pt idx="465">
                  <c:v>41975</c:v>
                </c:pt>
                <c:pt idx="466">
                  <c:v>41982</c:v>
                </c:pt>
                <c:pt idx="467">
                  <c:v>41989</c:v>
                </c:pt>
                <c:pt idx="468">
                  <c:v>41996</c:v>
                </c:pt>
                <c:pt idx="469">
                  <c:v>42003</c:v>
                </c:pt>
                <c:pt idx="470">
                  <c:v>42010</c:v>
                </c:pt>
                <c:pt idx="471">
                  <c:v>42017</c:v>
                </c:pt>
                <c:pt idx="472">
                  <c:v>42024</c:v>
                </c:pt>
                <c:pt idx="473">
                  <c:v>42031</c:v>
                </c:pt>
                <c:pt idx="474">
                  <c:v>42038</c:v>
                </c:pt>
                <c:pt idx="475">
                  <c:v>42045</c:v>
                </c:pt>
                <c:pt idx="476">
                  <c:v>42052</c:v>
                </c:pt>
                <c:pt idx="477">
                  <c:v>42059</c:v>
                </c:pt>
                <c:pt idx="478">
                  <c:v>42066</c:v>
                </c:pt>
                <c:pt idx="479">
                  <c:v>42073</c:v>
                </c:pt>
                <c:pt idx="480">
                  <c:v>42080</c:v>
                </c:pt>
                <c:pt idx="481">
                  <c:v>42087</c:v>
                </c:pt>
                <c:pt idx="482">
                  <c:v>42094</c:v>
                </c:pt>
                <c:pt idx="483">
                  <c:v>42101</c:v>
                </c:pt>
                <c:pt idx="484">
                  <c:v>42108</c:v>
                </c:pt>
                <c:pt idx="485">
                  <c:v>42115</c:v>
                </c:pt>
                <c:pt idx="486">
                  <c:v>42122</c:v>
                </c:pt>
                <c:pt idx="487">
                  <c:v>42129</c:v>
                </c:pt>
                <c:pt idx="488">
                  <c:v>42136</c:v>
                </c:pt>
                <c:pt idx="489">
                  <c:v>42143</c:v>
                </c:pt>
                <c:pt idx="490">
                  <c:v>42150</c:v>
                </c:pt>
                <c:pt idx="491">
                  <c:v>42157</c:v>
                </c:pt>
                <c:pt idx="492">
                  <c:v>42164</c:v>
                </c:pt>
                <c:pt idx="493">
                  <c:v>42171</c:v>
                </c:pt>
                <c:pt idx="494">
                  <c:v>42178</c:v>
                </c:pt>
                <c:pt idx="495">
                  <c:v>42185</c:v>
                </c:pt>
                <c:pt idx="496">
                  <c:v>42192</c:v>
                </c:pt>
                <c:pt idx="497">
                  <c:v>42199</c:v>
                </c:pt>
                <c:pt idx="498">
                  <c:v>42206</c:v>
                </c:pt>
                <c:pt idx="499">
                  <c:v>42213</c:v>
                </c:pt>
                <c:pt idx="500">
                  <c:v>42220</c:v>
                </c:pt>
                <c:pt idx="501">
                  <c:v>42227</c:v>
                </c:pt>
                <c:pt idx="502">
                  <c:v>42234</c:v>
                </c:pt>
                <c:pt idx="503">
                  <c:v>42241</c:v>
                </c:pt>
                <c:pt idx="504">
                  <c:v>42248</c:v>
                </c:pt>
                <c:pt idx="505">
                  <c:v>42255</c:v>
                </c:pt>
                <c:pt idx="506">
                  <c:v>42262</c:v>
                </c:pt>
                <c:pt idx="507">
                  <c:v>42269</c:v>
                </c:pt>
                <c:pt idx="508">
                  <c:v>42276</c:v>
                </c:pt>
                <c:pt idx="509">
                  <c:v>42283</c:v>
                </c:pt>
                <c:pt idx="510">
                  <c:v>42290</c:v>
                </c:pt>
                <c:pt idx="511">
                  <c:v>42297</c:v>
                </c:pt>
                <c:pt idx="512">
                  <c:v>42304</c:v>
                </c:pt>
                <c:pt idx="513">
                  <c:v>42311</c:v>
                </c:pt>
                <c:pt idx="514">
                  <c:v>42318</c:v>
                </c:pt>
                <c:pt idx="515">
                  <c:v>42325</c:v>
                </c:pt>
                <c:pt idx="516">
                  <c:v>42332</c:v>
                </c:pt>
                <c:pt idx="517">
                  <c:v>42339</c:v>
                </c:pt>
                <c:pt idx="518">
                  <c:v>42346</c:v>
                </c:pt>
                <c:pt idx="519">
                  <c:v>42353</c:v>
                </c:pt>
                <c:pt idx="520">
                  <c:v>42360</c:v>
                </c:pt>
                <c:pt idx="521">
                  <c:v>42367</c:v>
                </c:pt>
                <c:pt idx="522">
                  <c:v>42374</c:v>
                </c:pt>
                <c:pt idx="523">
                  <c:v>42381</c:v>
                </c:pt>
                <c:pt idx="524">
                  <c:v>42388</c:v>
                </c:pt>
                <c:pt idx="525">
                  <c:v>42395</c:v>
                </c:pt>
                <c:pt idx="526">
                  <c:v>42402</c:v>
                </c:pt>
                <c:pt idx="527">
                  <c:v>42409</c:v>
                </c:pt>
                <c:pt idx="528">
                  <c:v>42416</c:v>
                </c:pt>
                <c:pt idx="529">
                  <c:v>42423</c:v>
                </c:pt>
                <c:pt idx="530">
                  <c:v>42430</c:v>
                </c:pt>
                <c:pt idx="531">
                  <c:v>42437</c:v>
                </c:pt>
                <c:pt idx="532">
                  <c:v>42444</c:v>
                </c:pt>
                <c:pt idx="533">
                  <c:v>42451</c:v>
                </c:pt>
                <c:pt idx="534">
                  <c:v>42458</c:v>
                </c:pt>
                <c:pt idx="535">
                  <c:v>42465</c:v>
                </c:pt>
                <c:pt idx="536">
                  <c:v>42472</c:v>
                </c:pt>
                <c:pt idx="537">
                  <c:v>42479</c:v>
                </c:pt>
                <c:pt idx="538">
                  <c:v>42486</c:v>
                </c:pt>
                <c:pt idx="539">
                  <c:v>42493</c:v>
                </c:pt>
                <c:pt idx="540">
                  <c:v>42500</c:v>
                </c:pt>
                <c:pt idx="541">
                  <c:v>42507</c:v>
                </c:pt>
                <c:pt idx="542">
                  <c:v>42514</c:v>
                </c:pt>
                <c:pt idx="543">
                  <c:v>42521</c:v>
                </c:pt>
                <c:pt idx="544">
                  <c:v>42528</c:v>
                </c:pt>
                <c:pt idx="545">
                  <c:v>42535</c:v>
                </c:pt>
                <c:pt idx="546">
                  <c:v>42542</c:v>
                </c:pt>
                <c:pt idx="547">
                  <c:v>42549</c:v>
                </c:pt>
                <c:pt idx="548">
                  <c:v>42556</c:v>
                </c:pt>
                <c:pt idx="549">
                  <c:v>42563</c:v>
                </c:pt>
                <c:pt idx="550">
                  <c:v>42570</c:v>
                </c:pt>
                <c:pt idx="551">
                  <c:v>42577</c:v>
                </c:pt>
                <c:pt idx="552">
                  <c:v>42584</c:v>
                </c:pt>
                <c:pt idx="553">
                  <c:v>42591</c:v>
                </c:pt>
                <c:pt idx="554">
                  <c:v>42598</c:v>
                </c:pt>
                <c:pt idx="555">
                  <c:v>42605</c:v>
                </c:pt>
                <c:pt idx="556">
                  <c:v>42612</c:v>
                </c:pt>
                <c:pt idx="557">
                  <c:v>42619</c:v>
                </c:pt>
                <c:pt idx="558">
                  <c:v>42626</c:v>
                </c:pt>
                <c:pt idx="559">
                  <c:v>42633</c:v>
                </c:pt>
                <c:pt idx="560">
                  <c:v>42640</c:v>
                </c:pt>
                <c:pt idx="561">
                  <c:v>42647</c:v>
                </c:pt>
                <c:pt idx="562">
                  <c:v>42654</c:v>
                </c:pt>
                <c:pt idx="563">
                  <c:v>42661</c:v>
                </c:pt>
                <c:pt idx="564">
                  <c:v>42668</c:v>
                </c:pt>
                <c:pt idx="565">
                  <c:v>42675</c:v>
                </c:pt>
                <c:pt idx="566">
                  <c:v>42682</c:v>
                </c:pt>
                <c:pt idx="567">
                  <c:v>42689</c:v>
                </c:pt>
                <c:pt idx="568">
                  <c:v>42696</c:v>
                </c:pt>
                <c:pt idx="569">
                  <c:v>42703</c:v>
                </c:pt>
                <c:pt idx="570">
                  <c:v>42710</c:v>
                </c:pt>
                <c:pt idx="571">
                  <c:v>42717</c:v>
                </c:pt>
                <c:pt idx="572">
                  <c:v>42724</c:v>
                </c:pt>
                <c:pt idx="573">
                  <c:v>42731</c:v>
                </c:pt>
                <c:pt idx="574">
                  <c:v>42738</c:v>
                </c:pt>
                <c:pt idx="575">
                  <c:v>42745</c:v>
                </c:pt>
                <c:pt idx="576">
                  <c:v>42752</c:v>
                </c:pt>
                <c:pt idx="577">
                  <c:v>42759</c:v>
                </c:pt>
                <c:pt idx="578">
                  <c:v>42766</c:v>
                </c:pt>
                <c:pt idx="579">
                  <c:v>42773</c:v>
                </c:pt>
                <c:pt idx="580">
                  <c:v>42780</c:v>
                </c:pt>
                <c:pt idx="581">
                  <c:v>42787</c:v>
                </c:pt>
                <c:pt idx="582">
                  <c:v>42794</c:v>
                </c:pt>
                <c:pt idx="583">
                  <c:v>42801</c:v>
                </c:pt>
                <c:pt idx="584">
                  <c:v>42808</c:v>
                </c:pt>
                <c:pt idx="585">
                  <c:v>42815</c:v>
                </c:pt>
                <c:pt idx="586">
                  <c:v>42822</c:v>
                </c:pt>
                <c:pt idx="587">
                  <c:v>42829</c:v>
                </c:pt>
                <c:pt idx="588">
                  <c:v>42836</c:v>
                </c:pt>
                <c:pt idx="589">
                  <c:v>42843</c:v>
                </c:pt>
                <c:pt idx="590">
                  <c:v>42850</c:v>
                </c:pt>
                <c:pt idx="591">
                  <c:v>42857</c:v>
                </c:pt>
                <c:pt idx="592">
                  <c:v>42864</c:v>
                </c:pt>
                <c:pt idx="593">
                  <c:v>42871</c:v>
                </c:pt>
                <c:pt idx="594">
                  <c:v>42878</c:v>
                </c:pt>
                <c:pt idx="595">
                  <c:v>42885</c:v>
                </c:pt>
                <c:pt idx="596">
                  <c:v>42892</c:v>
                </c:pt>
                <c:pt idx="597">
                  <c:v>42899</c:v>
                </c:pt>
                <c:pt idx="598">
                  <c:v>42906</c:v>
                </c:pt>
                <c:pt idx="599">
                  <c:v>42913</c:v>
                </c:pt>
                <c:pt idx="600">
                  <c:v>42919</c:v>
                </c:pt>
                <c:pt idx="601">
                  <c:v>42927</c:v>
                </c:pt>
                <c:pt idx="602">
                  <c:v>42934</c:v>
                </c:pt>
                <c:pt idx="603">
                  <c:v>42941</c:v>
                </c:pt>
                <c:pt idx="604">
                  <c:v>42948</c:v>
                </c:pt>
                <c:pt idx="605">
                  <c:v>42955</c:v>
                </c:pt>
                <c:pt idx="606">
                  <c:v>42962</c:v>
                </c:pt>
                <c:pt idx="607" formatCode="m/d/yyyy">
                  <c:v>42969</c:v>
                </c:pt>
                <c:pt idx="608" formatCode="m/d/yyyy">
                  <c:v>42976</c:v>
                </c:pt>
                <c:pt idx="609" formatCode="m/d/yyyy">
                  <c:v>42983</c:v>
                </c:pt>
                <c:pt idx="610" formatCode="m/d/yyyy">
                  <c:v>42990</c:v>
                </c:pt>
                <c:pt idx="611" formatCode="m/d/yyyy">
                  <c:v>42997</c:v>
                </c:pt>
                <c:pt idx="612" formatCode="m/d/yyyy">
                  <c:v>43004</c:v>
                </c:pt>
                <c:pt idx="613" formatCode="m/d/yyyy">
                  <c:v>43011</c:v>
                </c:pt>
                <c:pt idx="614" formatCode="m/d/yyyy">
                  <c:v>43018</c:v>
                </c:pt>
                <c:pt idx="615" formatCode="m/d/yyyy">
                  <c:v>43025</c:v>
                </c:pt>
                <c:pt idx="616" formatCode="m/d/yyyy">
                  <c:v>43032</c:v>
                </c:pt>
                <c:pt idx="617" formatCode="m/d/yyyy">
                  <c:v>43039</c:v>
                </c:pt>
                <c:pt idx="618" formatCode="m/d/yyyy">
                  <c:v>43046</c:v>
                </c:pt>
                <c:pt idx="619" formatCode="m/d/yyyy">
                  <c:v>43053</c:v>
                </c:pt>
                <c:pt idx="620" formatCode="m/d/yyyy">
                  <c:v>43060</c:v>
                </c:pt>
                <c:pt idx="621" formatCode="m/d/yyyy">
                  <c:v>43067</c:v>
                </c:pt>
                <c:pt idx="622" formatCode="m/d/yyyy">
                  <c:v>43074</c:v>
                </c:pt>
                <c:pt idx="623" formatCode="m/d/yyyy">
                  <c:v>43081</c:v>
                </c:pt>
                <c:pt idx="624" formatCode="m/d/yyyy">
                  <c:v>43088</c:v>
                </c:pt>
                <c:pt idx="625" formatCode="m/d/yyyy">
                  <c:v>43095</c:v>
                </c:pt>
                <c:pt idx="626" formatCode="m/d/yyyy">
                  <c:v>43102</c:v>
                </c:pt>
                <c:pt idx="627" formatCode="m/d/yyyy">
                  <c:v>43109</c:v>
                </c:pt>
                <c:pt idx="628" formatCode="m/d/yyyy">
                  <c:v>43116</c:v>
                </c:pt>
                <c:pt idx="629" formatCode="m/d/yyyy">
                  <c:v>43123</c:v>
                </c:pt>
                <c:pt idx="630" formatCode="m/d/yyyy">
                  <c:v>43130</c:v>
                </c:pt>
                <c:pt idx="631" formatCode="m/d/yyyy">
                  <c:v>43137</c:v>
                </c:pt>
                <c:pt idx="632" formatCode="m/d/yyyy">
                  <c:v>43144</c:v>
                </c:pt>
                <c:pt idx="633" formatCode="m/d/yyyy">
                  <c:v>43151</c:v>
                </c:pt>
                <c:pt idx="634" formatCode="m/d/yyyy">
                  <c:v>43158</c:v>
                </c:pt>
                <c:pt idx="635" formatCode="m/d/yyyy">
                  <c:v>43165</c:v>
                </c:pt>
                <c:pt idx="636" formatCode="m/d/yyyy">
                  <c:v>43172</c:v>
                </c:pt>
                <c:pt idx="637" formatCode="m/d/yyyy">
                  <c:v>43179</c:v>
                </c:pt>
                <c:pt idx="638" formatCode="m/d/yyyy">
                  <c:v>43186</c:v>
                </c:pt>
                <c:pt idx="639" formatCode="m/d/yyyy">
                  <c:v>43193</c:v>
                </c:pt>
                <c:pt idx="640" formatCode="m/d/yyyy">
                  <c:v>43200</c:v>
                </c:pt>
                <c:pt idx="641" formatCode="m/d/yyyy">
                  <c:v>43207</c:v>
                </c:pt>
                <c:pt idx="642" formatCode="m/d/yyyy">
                  <c:v>43214</c:v>
                </c:pt>
                <c:pt idx="643" formatCode="m/d/yyyy">
                  <c:v>43221</c:v>
                </c:pt>
                <c:pt idx="644" formatCode="m/d/yyyy">
                  <c:v>43228</c:v>
                </c:pt>
                <c:pt idx="645" formatCode="m/d/yyyy">
                  <c:v>43235</c:v>
                </c:pt>
                <c:pt idx="646" formatCode="m/d/yyyy">
                  <c:v>43242</c:v>
                </c:pt>
                <c:pt idx="647" formatCode="m/d/yyyy">
                  <c:v>43249</c:v>
                </c:pt>
                <c:pt idx="648" formatCode="m/d/yyyy">
                  <c:v>43256</c:v>
                </c:pt>
                <c:pt idx="649" formatCode="m/d/yyyy">
                  <c:v>43263</c:v>
                </c:pt>
                <c:pt idx="650" formatCode="m/d/yyyy">
                  <c:v>43270</c:v>
                </c:pt>
                <c:pt idx="651" formatCode="m/d/yyyy">
                  <c:v>43277</c:v>
                </c:pt>
                <c:pt idx="652" formatCode="m/d/yyyy">
                  <c:v>43284</c:v>
                </c:pt>
                <c:pt idx="653" formatCode="m/d/yyyy">
                  <c:v>43291</c:v>
                </c:pt>
                <c:pt idx="654" formatCode="m/d/yyyy">
                  <c:v>43298</c:v>
                </c:pt>
                <c:pt idx="655" formatCode="m/d/yyyy">
                  <c:v>43305</c:v>
                </c:pt>
                <c:pt idx="656" formatCode="m/d/yyyy">
                  <c:v>43312</c:v>
                </c:pt>
                <c:pt idx="657" formatCode="m/d/yyyy">
                  <c:v>43319</c:v>
                </c:pt>
                <c:pt idx="658" formatCode="m/d/yyyy">
                  <c:v>43326</c:v>
                </c:pt>
                <c:pt idx="659" formatCode="m/d/yyyy">
                  <c:v>43333</c:v>
                </c:pt>
                <c:pt idx="660" formatCode="m/d/yyyy">
                  <c:v>43340</c:v>
                </c:pt>
                <c:pt idx="661" formatCode="m/d/yyyy">
                  <c:v>43347</c:v>
                </c:pt>
                <c:pt idx="662" formatCode="m/d/yyyy">
                  <c:v>43354</c:v>
                </c:pt>
                <c:pt idx="663" formatCode="m/d/yyyy">
                  <c:v>43361</c:v>
                </c:pt>
              </c:numCache>
            </c:numRef>
          </c:cat>
          <c:val>
            <c:numRef>
              <c:f>Sheet1!$C$2:$C$666</c:f>
              <c:numCache>
                <c:formatCode>0.00</c:formatCode>
                <c:ptCount val="665"/>
                <c:pt idx="0">
                  <c:v>55.24</c:v>
                </c:pt>
                <c:pt idx="1">
                  <c:v>55.59</c:v>
                </c:pt>
                <c:pt idx="2">
                  <c:v>55.99</c:v>
                </c:pt>
                <c:pt idx="3">
                  <c:v>56.6</c:v>
                </c:pt>
                <c:pt idx="4">
                  <c:v>55.72</c:v>
                </c:pt>
                <c:pt idx="5">
                  <c:v>55.1</c:v>
                </c:pt>
                <c:pt idx="6">
                  <c:v>57.04</c:v>
                </c:pt>
                <c:pt idx="7">
                  <c:v>56.68</c:v>
                </c:pt>
                <c:pt idx="8">
                  <c:v>56</c:v>
                </c:pt>
                <c:pt idx="9">
                  <c:v>53.8</c:v>
                </c:pt>
                <c:pt idx="10">
                  <c:v>54.1</c:v>
                </c:pt>
                <c:pt idx="11">
                  <c:v>53.21</c:v>
                </c:pt>
                <c:pt idx="12">
                  <c:v>52.91</c:v>
                </c:pt>
                <c:pt idx="13">
                  <c:v>52.81</c:v>
                </c:pt>
                <c:pt idx="14">
                  <c:v>52.31</c:v>
                </c:pt>
                <c:pt idx="15">
                  <c:v>52.5</c:v>
                </c:pt>
                <c:pt idx="16">
                  <c:v>49.5</c:v>
                </c:pt>
                <c:pt idx="17">
                  <c:v>49.25</c:v>
                </c:pt>
                <c:pt idx="18">
                  <c:v>51.13</c:v>
                </c:pt>
                <c:pt idx="19">
                  <c:v>51.39</c:v>
                </c:pt>
                <c:pt idx="20">
                  <c:v>50.78</c:v>
                </c:pt>
                <c:pt idx="21">
                  <c:v>51.65</c:v>
                </c:pt>
                <c:pt idx="22">
                  <c:v>51.88</c:v>
                </c:pt>
                <c:pt idx="23">
                  <c:v>51.75</c:v>
                </c:pt>
                <c:pt idx="24">
                  <c:v>51.1</c:v>
                </c:pt>
                <c:pt idx="25">
                  <c:v>47.95</c:v>
                </c:pt>
                <c:pt idx="26">
                  <c:v>49</c:v>
                </c:pt>
                <c:pt idx="27">
                  <c:v>50.68</c:v>
                </c:pt>
                <c:pt idx="28">
                  <c:v>52.4</c:v>
                </c:pt>
                <c:pt idx="29">
                  <c:v>53.4</c:v>
                </c:pt>
                <c:pt idx="30">
                  <c:v>54.73</c:v>
                </c:pt>
                <c:pt idx="31">
                  <c:v>54.75</c:v>
                </c:pt>
                <c:pt idx="32">
                  <c:v>53.35</c:v>
                </c:pt>
                <c:pt idx="33">
                  <c:v>53.25</c:v>
                </c:pt>
                <c:pt idx="34">
                  <c:v>53.35</c:v>
                </c:pt>
                <c:pt idx="35">
                  <c:v>51.65</c:v>
                </c:pt>
                <c:pt idx="36">
                  <c:v>51.03</c:v>
                </c:pt>
                <c:pt idx="37">
                  <c:v>49.36</c:v>
                </c:pt>
                <c:pt idx="38">
                  <c:v>50.55</c:v>
                </c:pt>
                <c:pt idx="39">
                  <c:v>48.4</c:v>
                </c:pt>
                <c:pt idx="40">
                  <c:v>48.7</c:v>
                </c:pt>
                <c:pt idx="41">
                  <c:v>49.2</c:v>
                </c:pt>
                <c:pt idx="42">
                  <c:v>49.57</c:v>
                </c:pt>
                <c:pt idx="43">
                  <c:v>49.28</c:v>
                </c:pt>
                <c:pt idx="44">
                  <c:v>49.89</c:v>
                </c:pt>
                <c:pt idx="45">
                  <c:v>48.56</c:v>
                </c:pt>
                <c:pt idx="46">
                  <c:v>46.8</c:v>
                </c:pt>
                <c:pt idx="47">
                  <c:v>48.71</c:v>
                </c:pt>
                <c:pt idx="48">
                  <c:v>49</c:v>
                </c:pt>
                <c:pt idx="49">
                  <c:v>54.48</c:v>
                </c:pt>
                <c:pt idx="50">
                  <c:v>55.03</c:v>
                </c:pt>
                <c:pt idx="51">
                  <c:v>56.61</c:v>
                </c:pt>
                <c:pt idx="52">
                  <c:v>54.89</c:v>
                </c:pt>
                <c:pt idx="53">
                  <c:v>54.1</c:v>
                </c:pt>
                <c:pt idx="54">
                  <c:v>54.92</c:v>
                </c:pt>
                <c:pt idx="55">
                  <c:v>54.82</c:v>
                </c:pt>
                <c:pt idx="56">
                  <c:v>53.35</c:v>
                </c:pt>
                <c:pt idx="57">
                  <c:v>53.67</c:v>
                </c:pt>
                <c:pt idx="58">
                  <c:v>52.59</c:v>
                </c:pt>
                <c:pt idx="59">
                  <c:v>54.61</c:v>
                </c:pt>
                <c:pt idx="60">
                  <c:v>55.05</c:v>
                </c:pt>
                <c:pt idx="61">
                  <c:v>54.5</c:v>
                </c:pt>
                <c:pt idx="62">
                  <c:v>53.56</c:v>
                </c:pt>
                <c:pt idx="63">
                  <c:v>53.3</c:v>
                </c:pt>
                <c:pt idx="64">
                  <c:v>53.39</c:v>
                </c:pt>
                <c:pt idx="65">
                  <c:v>53.05</c:v>
                </c:pt>
                <c:pt idx="66">
                  <c:v>51.69</c:v>
                </c:pt>
                <c:pt idx="67">
                  <c:v>49.73</c:v>
                </c:pt>
                <c:pt idx="68">
                  <c:v>48.68</c:v>
                </c:pt>
                <c:pt idx="69">
                  <c:v>46.25</c:v>
                </c:pt>
                <c:pt idx="70">
                  <c:v>46.7</c:v>
                </c:pt>
                <c:pt idx="71">
                  <c:v>47.75</c:v>
                </c:pt>
                <c:pt idx="72">
                  <c:v>50.32</c:v>
                </c:pt>
                <c:pt idx="73">
                  <c:v>50.03</c:v>
                </c:pt>
                <c:pt idx="74">
                  <c:v>51.75</c:v>
                </c:pt>
                <c:pt idx="75">
                  <c:v>51.6</c:v>
                </c:pt>
                <c:pt idx="76">
                  <c:v>54.3</c:v>
                </c:pt>
                <c:pt idx="77">
                  <c:v>56</c:v>
                </c:pt>
                <c:pt idx="78">
                  <c:v>59.25</c:v>
                </c:pt>
                <c:pt idx="79">
                  <c:v>65.16</c:v>
                </c:pt>
                <c:pt idx="80">
                  <c:v>63.61</c:v>
                </c:pt>
                <c:pt idx="81">
                  <c:v>61.85</c:v>
                </c:pt>
                <c:pt idx="82">
                  <c:v>63</c:v>
                </c:pt>
                <c:pt idx="83">
                  <c:v>60.6</c:v>
                </c:pt>
                <c:pt idx="84">
                  <c:v>58.35</c:v>
                </c:pt>
                <c:pt idx="85">
                  <c:v>56.35</c:v>
                </c:pt>
                <c:pt idx="86">
                  <c:v>55.52</c:v>
                </c:pt>
                <c:pt idx="87">
                  <c:v>59.45</c:v>
                </c:pt>
                <c:pt idx="88">
                  <c:v>59.15</c:v>
                </c:pt>
                <c:pt idx="89">
                  <c:v>62.25</c:v>
                </c:pt>
                <c:pt idx="90">
                  <c:v>63.08</c:v>
                </c:pt>
                <c:pt idx="91">
                  <c:v>60.3</c:v>
                </c:pt>
                <c:pt idx="92">
                  <c:v>59.48</c:v>
                </c:pt>
                <c:pt idx="93">
                  <c:v>63.45</c:v>
                </c:pt>
                <c:pt idx="94">
                  <c:v>65.260000000000005</c:v>
                </c:pt>
                <c:pt idx="95">
                  <c:v>63.87</c:v>
                </c:pt>
                <c:pt idx="96">
                  <c:v>65.17</c:v>
                </c:pt>
                <c:pt idx="97">
                  <c:v>63.14</c:v>
                </c:pt>
                <c:pt idx="98">
                  <c:v>60.06</c:v>
                </c:pt>
                <c:pt idx="99">
                  <c:v>58.37</c:v>
                </c:pt>
                <c:pt idx="100">
                  <c:v>58.35</c:v>
                </c:pt>
                <c:pt idx="101">
                  <c:v>64.13</c:v>
                </c:pt>
                <c:pt idx="102">
                  <c:v>65.72</c:v>
                </c:pt>
                <c:pt idx="103">
                  <c:v>67.12</c:v>
                </c:pt>
                <c:pt idx="104">
                  <c:v>68.88</c:v>
                </c:pt>
                <c:pt idx="105">
                  <c:v>69.430000000000007</c:v>
                </c:pt>
                <c:pt idx="106">
                  <c:v>71.69</c:v>
                </c:pt>
                <c:pt idx="107">
                  <c:v>69.83</c:v>
                </c:pt>
                <c:pt idx="108">
                  <c:v>68.239999999999995</c:v>
                </c:pt>
                <c:pt idx="109">
                  <c:v>68.099999999999994</c:v>
                </c:pt>
                <c:pt idx="110">
                  <c:v>67.02</c:v>
                </c:pt>
                <c:pt idx="111">
                  <c:v>69.44</c:v>
                </c:pt>
                <c:pt idx="112">
                  <c:v>78.47</c:v>
                </c:pt>
                <c:pt idx="113">
                  <c:v>89</c:v>
                </c:pt>
                <c:pt idx="114">
                  <c:v>81.28</c:v>
                </c:pt>
                <c:pt idx="115">
                  <c:v>75.02</c:v>
                </c:pt>
                <c:pt idx="116">
                  <c:v>74.13</c:v>
                </c:pt>
                <c:pt idx="117">
                  <c:v>70.45</c:v>
                </c:pt>
                <c:pt idx="118">
                  <c:v>71.94</c:v>
                </c:pt>
                <c:pt idx="119">
                  <c:v>75.23</c:v>
                </c:pt>
                <c:pt idx="120">
                  <c:v>70.8</c:v>
                </c:pt>
                <c:pt idx="121">
                  <c:v>68.180000000000007</c:v>
                </c:pt>
                <c:pt idx="122">
                  <c:v>68.11</c:v>
                </c:pt>
                <c:pt idx="123">
                  <c:v>70.900000000000006</c:v>
                </c:pt>
                <c:pt idx="124">
                  <c:v>70.77</c:v>
                </c:pt>
                <c:pt idx="125">
                  <c:v>66.25</c:v>
                </c:pt>
                <c:pt idx="126">
                  <c:v>64.209999999999994</c:v>
                </c:pt>
                <c:pt idx="127">
                  <c:v>66.25</c:v>
                </c:pt>
                <c:pt idx="128">
                  <c:v>72.81</c:v>
                </c:pt>
                <c:pt idx="129">
                  <c:v>72.19</c:v>
                </c:pt>
                <c:pt idx="130">
                  <c:v>68.78</c:v>
                </c:pt>
                <c:pt idx="131">
                  <c:v>64.94</c:v>
                </c:pt>
                <c:pt idx="132">
                  <c:v>70.88</c:v>
                </c:pt>
                <c:pt idx="133">
                  <c:v>68.760000000000005</c:v>
                </c:pt>
                <c:pt idx="134">
                  <c:v>71.66</c:v>
                </c:pt>
                <c:pt idx="135">
                  <c:v>66.97</c:v>
                </c:pt>
                <c:pt idx="136">
                  <c:v>67.28</c:v>
                </c:pt>
                <c:pt idx="137">
                  <c:v>64.95</c:v>
                </c:pt>
                <c:pt idx="138">
                  <c:v>67.27</c:v>
                </c:pt>
                <c:pt idx="139">
                  <c:v>67.91</c:v>
                </c:pt>
                <c:pt idx="140">
                  <c:v>61.66</c:v>
                </c:pt>
                <c:pt idx="141">
                  <c:v>58.32</c:v>
                </c:pt>
                <c:pt idx="142">
                  <c:v>59.34</c:v>
                </c:pt>
                <c:pt idx="143">
                  <c:v>55.5</c:v>
                </c:pt>
                <c:pt idx="144">
                  <c:v>51.56</c:v>
                </c:pt>
                <c:pt idx="145">
                  <c:v>50.17</c:v>
                </c:pt>
                <c:pt idx="146">
                  <c:v>50.6</c:v>
                </c:pt>
                <c:pt idx="147">
                  <c:v>46.67</c:v>
                </c:pt>
                <c:pt idx="148">
                  <c:v>46.32</c:v>
                </c:pt>
                <c:pt idx="149">
                  <c:v>39.14</c:v>
                </c:pt>
                <c:pt idx="150">
                  <c:v>39.39</c:v>
                </c:pt>
                <c:pt idx="151">
                  <c:v>42.37</c:v>
                </c:pt>
                <c:pt idx="152">
                  <c:v>45.06</c:v>
                </c:pt>
                <c:pt idx="153">
                  <c:v>42.95</c:v>
                </c:pt>
                <c:pt idx="154">
                  <c:v>44.14</c:v>
                </c:pt>
                <c:pt idx="155">
                  <c:v>45.89</c:v>
                </c:pt>
                <c:pt idx="156">
                  <c:v>47.97</c:v>
                </c:pt>
                <c:pt idx="157">
                  <c:v>50.28</c:v>
                </c:pt>
                <c:pt idx="158">
                  <c:v>46.23</c:v>
                </c:pt>
                <c:pt idx="159">
                  <c:v>46.81</c:v>
                </c:pt>
                <c:pt idx="160">
                  <c:v>51.35</c:v>
                </c:pt>
                <c:pt idx="161">
                  <c:v>49.38</c:v>
                </c:pt>
                <c:pt idx="162">
                  <c:v>46.98</c:v>
                </c:pt>
                <c:pt idx="163">
                  <c:v>43.53</c:v>
                </c:pt>
                <c:pt idx="164">
                  <c:v>42.78</c:v>
                </c:pt>
                <c:pt idx="165">
                  <c:v>40.520000000000003</c:v>
                </c:pt>
                <c:pt idx="166">
                  <c:v>41.8</c:v>
                </c:pt>
                <c:pt idx="167">
                  <c:v>42.85</c:v>
                </c:pt>
                <c:pt idx="168">
                  <c:v>44.31</c:v>
                </c:pt>
                <c:pt idx="169">
                  <c:v>46.47</c:v>
                </c:pt>
                <c:pt idx="170">
                  <c:v>47.08</c:v>
                </c:pt>
                <c:pt idx="171">
                  <c:v>48.33</c:v>
                </c:pt>
                <c:pt idx="172">
                  <c:v>49.83</c:v>
                </c:pt>
                <c:pt idx="173">
                  <c:v>52.05</c:v>
                </c:pt>
                <c:pt idx="174">
                  <c:v>57.62</c:v>
                </c:pt>
                <c:pt idx="175">
                  <c:v>60.32</c:v>
                </c:pt>
                <c:pt idx="176">
                  <c:v>56.22</c:v>
                </c:pt>
                <c:pt idx="177">
                  <c:v>55.06</c:v>
                </c:pt>
                <c:pt idx="178">
                  <c:v>58.65</c:v>
                </c:pt>
                <c:pt idx="179">
                  <c:v>54.86</c:v>
                </c:pt>
                <c:pt idx="180">
                  <c:v>52.43</c:v>
                </c:pt>
                <c:pt idx="181">
                  <c:v>51.1</c:v>
                </c:pt>
                <c:pt idx="182">
                  <c:v>53.3</c:v>
                </c:pt>
                <c:pt idx="183">
                  <c:v>55.36</c:v>
                </c:pt>
                <c:pt idx="184">
                  <c:v>61.59</c:v>
                </c:pt>
                <c:pt idx="185">
                  <c:v>60.01</c:v>
                </c:pt>
                <c:pt idx="186">
                  <c:v>56.97</c:v>
                </c:pt>
                <c:pt idx="187">
                  <c:v>60.65</c:v>
                </c:pt>
                <c:pt idx="188">
                  <c:v>62.24</c:v>
                </c:pt>
                <c:pt idx="189">
                  <c:v>56.71</c:v>
                </c:pt>
                <c:pt idx="190">
                  <c:v>55.97</c:v>
                </c:pt>
                <c:pt idx="191">
                  <c:v>56.37</c:v>
                </c:pt>
                <c:pt idx="192">
                  <c:v>58.78</c:v>
                </c:pt>
                <c:pt idx="193">
                  <c:v>61.42</c:v>
                </c:pt>
                <c:pt idx="194">
                  <c:v>62.39</c:v>
                </c:pt>
                <c:pt idx="195">
                  <c:v>60.05</c:v>
                </c:pt>
                <c:pt idx="196">
                  <c:v>62.07</c:v>
                </c:pt>
                <c:pt idx="197">
                  <c:v>65.88</c:v>
                </c:pt>
                <c:pt idx="198">
                  <c:v>67.23</c:v>
                </c:pt>
                <c:pt idx="199">
                  <c:v>67.05</c:v>
                </c:pt>
                <c:pt idx="200">
                  <c:v>67.45</c:v>
                </c:pt>
                <c:pt idx="201">
                  <c:v>67.61</c:v>
                </c:pt>
                <c:pt idx="202">
                  <c:v>67.89</c:v>
                </c:pt>
                <c:pt idx="203">
                  <c:v>71.52</c:v>
                </c:pt>
                <c:pt idx="204">
                  <c:v>69.650000000000006</c:v>
                </c:pt>
                <c:pt idx="205">
                  <c:v>70.3</c:v>
                </c:pt>
                <c:pt idx="206">
                  <c:v>74.88</c:v>
                </c:pt>
                <c:pt idx="207">
                  <c:v>73.8</c:v>
                </c:pt>
                <c:pt idx="208">
                  <c:v>75.069999999999993</c:v>
                </c:pt>
                <c:pt idx="209">
                  <c:v>73.12</c:v>
                </c:pt>
                <c:pt idx="210">
                  <c:v>72.790000000000006</c:v>
                </c:pt>
                <c:pt idx="211">
                  <c:v>71.64</c:v>
                </c:pt>
                <c:pt idx="212">
                  <c:v>69.819999999999993</c:v>
                </c:pt>
                <c:pt idx="213">
                  <c:v>69.260000000000005</c:v>
                </c:pt>
                <c:pt idx="214">
                  <c:v>72.16</c:v>
                </c:pt>
                <c:pt idx="215">
                  <c:v>75.34</c:v>
                </c:pt>
                <c:pt idx="216">
                  <c:v>80</c:v>
                </c:pt>
                <c:pt idx="217">
                  <c:v>81.900000000000006</c:v>
                </c:pt>
                <c:pt idx="218">
                  <c:v>79.73</c:v>
                </c:pt>
                <c:pt idx="219">
                  <c:v>81.84</c:v>
                </c:pt>
                <c:pt idx="220">
                  <c:v>82.89</c:v>
                </c:pt>
                <c:pt idx="221">
                  <c:v>79.540000000000006</c:v>
                </c:pt>
                <c:pt idx="222">
                  <c:v>82.29</c:v>
                </c:pt>
                <c:pt idx="223">
                  <c:v>80.03</c:v>
                </c:pt>
                <c:pt idx="224">
                  <c:v>82.85</c:v>
                </c:pt>
                <c:pt idx="225">
                  <c:v>83.05</c:v>
                </c:pt>
                <c:pt idx="226">
                  <c:v>79.59</c:v>
                </c:pt>
                <c:pt idx="227">
                  <c:v>80.53</c:v>
                </c:pt>
                <c:pt idx="228">
                  <c:v>82.2</c:v>
                </c:pt>
                <c:pt idx="229">
                  <c:v>82.07</c:v>
                </c:pt>
                <c:pt idx="230">
                  <c:v>79.069999999999993</c:v>
                </c:pt>
                <c:pt idx="231">
                  <c:v>78.319999999999993</c:v>
                </c:pt>
                <c:pt idx="232">
                  <c:v>81.97</c:v>
                </c:pt>
                <c:pt idx="233">
                  <c:v>82.46</c:v>
                </c:pt>
                <c:pt idx="234">
                  <c:v>83.68</c:v>
                </c:pt>
                <c:pt idx="235">
                  <c:v>81.599999999999994</c:v>
                </c:pt>
                <c:pt idx="236">
                  <c:v>78.14</c:v>
                </c:pt>
                <c:pt idx="237">
                  <c:v>77.78</c:v>
                </c:pt>
                <c:pt idx="238">
                  <c:v>81.45</c:v>
                </c:pt>
                <c:pt idx="239">
                  <c:v>84.51</c:v>
                </c:pt>
                <c:pt idx="240">
                  <c:v>84.38</c:v>
                </c:pt>
                <c:pt idx="241">
                  <c:v>87.73</c:v>
                </c:pt>
                <c:pt idx="242">
                  <c:v>88.42</c:v>
                </c:pt>
                <c:pt idx="243">
                  <c:v>89.08</c:v>
                </c:pt>
                <c:pt idx="244">
                  <c:v>91.32</c:v>
                </c:pt>
                <c:pt idx="245">
                  <c:v>93.79</c:v>
                </c:pt>
                <c:pt idx="246">
                  <c:v>100.79</c:v>
                </c:pt>
                <c:pt idx="247">
                  <c:v>108.14</c:v>
                </c:pt>
                <c:pt idx="248">
                  <c:v>101.43</c:v>
                </c:pt>
                <c:pt idx="249">
                  <c:v>109.58</c:v>
                </c:pt>
                <c:pt idx="250">
                  <c:v>110.26</c:v>
                </c:pt>
                <c:pt idx="251">
                  <c:v>129.59</c:v>
                </c:pt>
                <c:pt idx="252">
                  <c:v>134.26</c:v>
                </c:pt>
                <c:pt idx="253">
                  <c:v>151.22999999999999</c:v>
                </c:pt>
                <c:pt idx="254">
                  <c:v>133.75</c:v>
                </c:pt>
                <c:pt idx="255">
                  <c:v>113.09</c:v>
                </c:pt>
                <c:pt idx="256">
                  <c:v>126.23</c:v>
                </c:pt>
                <c:pt idx="257">
                  <c:v>137.99</c:v>
                </c:pt>
                <c:pt idx="258">
                  <c:v>144.49</c:v>
                </c:pt>
                <c:pt idx="259">
                  <c:v>159.12</c:v>
                </c:pt>
                <c:pt idx="260">
                  <c:v>144.35</c:v>
                </c:pt>
                <c:pt idx="261">
                  <c:v>143.78</c:v>
                </c:pt>
                <c:pt idx="262">
                  <c:v>147.25</c:v>
                </c:pt>
                <c:pt idx="263">
                  <c:v>145.44</c:v>
                </c:pt>
                <c:pt idx="264">
                  <c:v>161.83000000000001</c:v>
                </c:pt>
                <c:pt idx="265">
                  <c:v>172.22</c:v>
                </c:pt>
                <c:pt idx="266">
                  <c:v>175.29</c:v>
                </c:pt>
                <c:pt idx="267">
                  <c:v>190.02</c:v>
                </c:pt>
                <c:pt idx="268">
                  <c:v>187.94</c:v>
                </c:pt>
                <c:pt idx="269">
                  <c:v>195.87</c:v>
                </c:pt>
                <c:pt idx="270">
                  <c:v>207.04</c:v>
                </c:pt>
                <c:pt idx="271">
                  <c:v>190.94</c:v>
                </c:pt>
                <c:pt idx="272">
                  <c:v>205.96</c:v>
                </c:pt>
                <c:pt idx="273">
                  <c:v>194.88</c:v>
                </c:pt>
                <c:pt idx="274">
                  <c:v>201.06</c:v>
                </c:pt>
                <c:pt idx="275">
                  <c:v>199.73</c:v>
                </c:pt>
                <c:pt idx="276">
                  <c:v>189.82</c:v>
                </c:pt>
                <c:pt idx="277">
                  <c:v>181.84</c:v>
                </c:pt>
                <c:pt idx="278">
                  <c:v>179.21</c:v>
                </c:pt>
                <c:pt idx="279">
                  <c:v>151.4</c:v>
                </c:pt>
                <c:pt idx="280">
                  <c:v>155.04</c:v>
                </c:pt>
                <c:pt idx="281">
                  <c:v>153.88</c:v>
                </c:pt>
                <c:pt idx="282">
                  <c:v>158.66999999999999</c:v>
                </c:pt>
                <c:pt idx="283">
                  <c:v>148.63</c:v>
                </c:pt>
                <c:pt idx="284">
                  <c:v>155.54</c:v>
                </c:pt>
                <c:pt idx="285">
                  <c:v>154.72999999999999</c:v>
                </c:pt>
                <c:pt idx="286">
                  <c:v>160.91</c:v>
                </c:pt>
                <c:pt idx="287">
                  <c:v>159</c:v>
                </c:pt>
                <c:pt idx="288">
                  <c:v>106.59</c:v>
                </c:pt>
                <c:pt idx="289">
                  <c:v>101.95</c:v>
                </c:pt>
                <c:pt idx="290">
                  <c:v>101.09</c:v>
                </c:pt>
                <c:pt idx="291">
                  <c:v>107.17</c:v>
                </c:pt>
                <c:pt idx="292">
                  <c:v>97.26</c:v>
                </c:pt>
                <c:pt idx="293">
                  <c:v>104.62</c:v>
                </c:pt>
                <c:pt idx="294">
                  <c:v>105.14</c:v>
                </c:pt>
                <c:pt idx="295">
                  <c:v>104.77</c:v>
                </c:pt>
                <c:pt idx="296">
                  <c:v>106.24</c:v>
                </c:pt>
                <c:pt idx="297">
                  <c:v>111.56</c:v>
                </c:pt>
                <c:pt idx="298">
                  <c:v>103.81</c:v>
                </c:pt>
                <c:pt idx="299">
                  <c:v>98.85</c:v>
                </c:pt>
                <c:pt idx="300">
                  <c:v>100.92</c:v>
                </c:pt>
                <c:pt idx="301">
                  <c:v>103.47</c:v>
                </c:pt>
                <c:pt idx="302">
                  <c:v>100.18</c:v>
                </c:pt>
                <c:pt idx="303">
                  <c:v>99.68</c:v>
                </c:pt>
                <c:pt idx="304">
                  <c:v>99.54</c:v>
                </c:pt>
                <c:pt idx="305">
                  <c:v>97.62</c:v>
                </c:pt>
                <c:pt idx="306">
                  <c:v>102.66</c:v>
                </c:pt>
                <c:pt idx="307">
                  <c:v>89.95</c:v>
                </c:pt>
                <c:pt idx="308">
                  <c:v>92.69</c:v>
                </c:pt>
                <c:pt idx="309">
                  <c:v>93.31</c:v>
                </c:pt>
                <c:pt idx="310">
                  <c:v>87.31</c:v>
                </c:pt>
                <c:pt idx="311">
                  <c:v>86.8</c:v>
                </c:pt>
                <c:pt idx="312">
                  <c:v>87.91</c:v>
                </c:pt>
                <c:pt idx="313">
                  <c:v>95.8</c:v>
                </c:pt>
                <c:pt idx="314">
                  <c:v>96.96</c:v>
                </c:pt>
                <c:pt idx="315">
                  <c:v>98.19</c:v>
                </c:pt>
                <c:pt idx="316">
                  <c:v>98.18</c:v>
                </c:pt>
                <c:pt idx="317">
                  <c:v>93.25</c:v>
                </c:pt>
                <c:pt idx="318">
                  <c:v>94.57</c:v>
                </c:pt>
                <c:pt idx="319">
                  <c:v>92.25</c:v>
                </c:pt>
                <c:pt idx="320">
                  <c:v>91.25</c:v>
                </c:pt>
                <c:pt idx="321">
                  <c:v>91.66</c:v>
                </c:pt>
                <c:pt idx="322">
                  <c:v>92.37</c:v>
                </c:pt>
                <c:pt idx="323">
                  <c:v>88.04</c:v>
                </c:pt>
                <c:pt idx="324">
                  <c:v>87.9</c:v>
                </c:pt>
                <c:pt idx="325">
                  <c:v>92.59</c:v>
                </c:pt>
                <c:pt idx="326">
                  <c:v>92.64</c:v>
                </c:pt>
                <c:pt idx="327">
                  <c:v>89.73</c:v>
                </c:pt>
                <c:pt idx="328">
                  <c:v>89.43</c:v>
                </c:pt>
                <c:pt idx="329">
                  <c:v>89.36</c:v>
                </c:pt>
                <c:pt idx="330">
                  <c:v>87.51</c:v>
                </c:pt>
                <c:pt idx="331">
                  <c:v>84.51</c:v>
                </c:pt>
                <c:pt idx="332">
                  <c:v>79.16</c:v>
                </c:pt>
                <c:pt idx="333">
                  <c:v>74.52</c:v>
                </c:pt>
                <c:pt idx="334">
                  <c:v>72.8</c:v>
                </c:pt>
                <c:pt idx="335">
                  <c:v>66.89</c:v>
                </c:pt>
                <c:pt idx="336">
                  <c:v>75.569999999999993</c:v>
                </c:pt>
                <c:pt idx="337">
                  <c:v>87.98</c:v>
                </c:pt>
                <c:pt idx="338">
                  <c:v>68.31</c:v>
                </c:pt>
                <c:pt idx="339">
                  <c:v>72.75</c:v>
                </c:pt>
                <c:pt idx="340">
                  <c:v>70.069999999999993</c:v>
                </c:pt>
                <c:pt idx="341">
                  <c:v>70.11</c:v>
                </c:pt>
                <c:pt idx="342">
                  <c:v>70.290000000000006</c:v>
                </c:pt>
                <c:pt idx="343">
                  <c:v>70.58</c:v>
                </c:pt>
                <c:pt idx="344">
                  <c:v>74.959999999999994</c:v>
                </c:pt>
                <c:pt idx="345">
                  <c:v>71.59</c:v>
                </c:pt>
                <c:pt idx="346">
                  <c:v>76.45</c:v>
                </c:pt>
                <c:pt idx="347">
                  <c:v>74.790000000000006</c:v>
                </c:pt>
                <c:pt idx="348">
                  <c:v>75.03</c:v>
                </c:pt>
                <c:pt idx="349">
                  <c:v>74.28</c:v>
                </c:pt>
                <c:pt idx="350">
                  <c:v>74.98</c:v>
                </c:pt>
                <c:pt idx="351">
                  <c:v>70.81</c:v>
                </c:pt>
                <c:pt idx="352">
                  <c:v>70.540000000000006</c:v>
                </c:pt>
                <c:pt idx="353">
                  <c:v>70.489999999999995</c:v>
                </c:pt>
                <c:pt idx="354">
                  <c:v>74.86</c:v>
                </c:pt>
                <c:pt idx="355">
                  <c:v>74.27</c:v>
                </c:pt>
                <c:pt idx="356">
                  <c:v>72.42</c:v>
                </c:pt>
                <c:pt idx="357">
                  <c:v>70.099999999999994</c:v>
                </c:pt>
                <c:pt idx="358">
                  <c:v>70.81</c:v>
                </c:pt>
                <c:pt idx="359">
                  <c:v>72.5</c:v>
                </c:pt>
                <c:pt idx="360">
                  <c:v>71.040000000000006</c:v>
                </c:pt>
                <c:pt idx="361">
                  <c:v>71.91</c:v>
                </c:pt>
                <c:pt idx="362">
                  <c:v>74.900000000000006</c:v>
                </c:pt>
                <c:pt idx="363">
                  <c:v>75.95</c:v>
                </c:pt>
                <c:pt idx="364">
                  <c:v>76.400000000000006</c:v>
                </c:pt>
                <c:pt idx="365">
                  <c:v>75.14</c:v>
                </c:pt>
                <c:pt idx="366">
                  <c:v>75.12</c:v>
                </c:pt>
                <c:pt idx="367">
                  <c:v>76.209999999999994</c:v>
                </c:pt>
                <c:pt idx="368">
                  <c:v>79.930000000000007</c:v>
                </c:pt>
                <c:pt idx="369">
                  <c:v>82.39</c:v>
                </c:pt>
                <c:pt idx="370">
                  <c:v>81.510000000000005</c:v>
                </c:pt>
                <c:pt idx="371">
                  <c:v>81.81</c:v>
                </c:pt>
                <c:pt idx="372">
                  <c:v>82.18</c:v>
                </c:pt>
                <c:pt idx="373">
                  <c:v>80.33</c:v>
                </c:pt>
                <c:pt idx="374">
                  <c:v>85.97</c:v>
                </c:pt>
                <c:pt idx="375">
                  <c:v>87.33</c:v>
                </c:pt>
                <c:pt idx="376">
                  <c:v>91.13</c:v>
                </c:pt>
                <c:pt idx="377">
                  <c:v>88.04</c:v>
                </c:pt>
                <c:pt idx="378">
                  <c:v>88.87</c:v>
                </c:pt>
                <c:pt idx="379">
                  <c:v>84.64</c:v>
                </c:pt>
                <c:pt idx="380">
                  <c:v>83.35</c:v>
                </c:pt>
                <c:pt idx="381">
                  <c:v>82.68</c:v>
                </c:pt>
                <c:pt idx="382">
                  <c:v>85.53</c:v>
                </c:pt>
                <c:pt idx="383">
                  <c:v>86.01</c:v>
                </c:pt>
                <c:pt idx="384">
                  <c:v>86.92</c:v>
                </c:pt>
                <c:pt idx="385">
                  <c:v>83.86</c:v>
                </c:pt>
                <c:pt idx="386">
                  <c:v>81.42</c:v>
                </c:pt>
                <c:pt idx="387">
                  <c:v>84.56</c:v>
                </c:pt>
                <c:pt idx="388">
                  <c:v>88.06</c:v>
                </c:pt>
                <c:pt idx="389">
                  <c:v>84.98</c:v>
                </c:pt>
                <c:pt idx="390">
                  <c:v>85.09</c:v>
                </c:pt>
                <c:pt idx="391">
                  <c:v>83.22</c:v>
                </c:pt>
                <c:pt idx="392">
                  <c:v>83.9</c:v>
                </c:pt>
                <c:pt idx="393">
                  <c:v>84.67</c:v>
                </c:pt>
                <c:pt idx="394">
                  <c:v>86.01</c:v>
                </c:pt>
                <c:pt idx="395">
                  <c:v>85.48</c:v>
                </c:pt>
                <c:pt idx="396">
                  <c:v>85.82</c:v>
                </c:pt>
                <c:pt idx="397">
                  <c:v>91.59</c:v>
                </c:pt>
                <c:pt idx="398">
                  <c:v>88.76</c:v>
                </c:pt>
                <c:pt idx="399">
                  <c:v>84.5</c:v>
                </c:pt>
                <c:pt idx="400">
                  <c:v>82.82</c:v>
                </c:pt>
                <c:pt idx="401">
                  <c:v>84.85</c:v>
                </c:pt>
                <c:pt idx="402">
                  <c:v>84.77</c:v>
                </c:pt>
                <c:pt idx="403">
                  <c:v>83.43</c:v>
                </c:pt>
                <c:pt idx="404">
                  <c:v>84.95</c:v>
                </c:pt>
                <c:pt idx="405">
                  <c:v>82.09</c:v>
                </c:pt>
                <c:pt idx="406">
                  <c:v>83.71</c:v>
                </c:pt>
                <c:pt idx="407">
                  <c:v>82.45</c:v>
                </c:pt>
                <c:pt idx="408">
                  <c:v>78.34</c:v>
                </c:pt>
                <c:pt idx="409">
                  <c:v>75.94</c:v>
                </c:pt>
                <c:pt idx="410">
                  <c:v>77.88</c:v>
                </c:pt>
                <c:pt idx="411">
                  <c:v>75.88</c:v>
                </c:pt>
                <c:pt idx="412">
                  <c:v>77.849999999999994</c:v>
                </c:pt>
                <c:pt idx="413">
                  <c:v>77.41</c:v>
                </c:pt>
                <c:pt idx="414">
                  <c:v>80.69</c:v>
                </c:pt>
                <c:pt idx="415">
                  <c:v>82.95</c:v>
                </c:pt>
                <c:pt idx="416">
                  <c:v>83.18</c:v>
                </c:pt>
                <c:pt idx="417">
                  <c:v>84.64</c:v>
                </c:pt>
                <c:pt idx="418">
                  <c:v>84.67</c:v>
                </c:pt>
                <c:pt idx="419">
                  <c:v>83.73</c:v>
                </c:pt>
                <c:pt idx="420">
                  <c:v>88.13</c:v>
                </c:pt>
                <c:pt idx="421">
                  <c:v>84.35</c:v>
                </c:pt>
                <c:pt idx="422">
                  <c:v>85.4</c:v>
                </c:pt>
                <c:pt idx="423">
                  <c:v>88.67</c:v>
                </c:pt>
                <c:pt idx="424">
                  <c:v>87.91</c:v>
                </c:pt>
                <c:pt idx="425">
                  <c:v>86.22</c:v>
                </c:pt>
                <c:pt idx="426">
                  <c:v>88.32</c:v>
                </c:pt>
                <c:pt idx="427">
                  <c:v>91.65</c:v>
                </c:pt>
                <c:pt idx="428">
                  <c:v>92.93</c:v>
                </c:pt>
                <c:pt idx="429">
                  <c:v>94.11</c:v>
                </c:pt>
                <c:pt idx="430">
                  <c:v>92.07</c:v>
                </c:pt>
                <c:pt idx="431">
                  <c:v>91.79</c:v>
                </c:pt>
                <c:pt idx="432">
                  <c:v>89.92</c:v>
                </c:pt>
                <c:pt idx="433">
                  <c:v>91.01</c:v>
                </c:pt>
                <c:pt idx="434">
                  <c:v>94.26</c:v>
                </c:pt>
                <c:pt idx="435">
                  <c:v>93.7</c:v>
                </c:pt>
                <c:pt idx="436">
                  <c:v>90.93</c:v>
                </c:pt>
                <c:pt idx="437">
                  <c:v>89</c:v>
                </c:pt>
                <c:pt idx="438">
                  <c:v>84.97</c:v>
                </c:pt>
                <c:pt idx="439">
                  <c:v>87.36</c:v>
                </c:pt>
                <c:pt idx="440">
                  <c:v>86.3</c:v>
                </c:pt>
                <c:pt idx="441">
                  <c:v>90.06</c:v>
                </c:pt>
                <c:pt idx="442">
                  <c:v>81.81</c:v>
                </c:pt>
                <c:pt idx="443">
                  <c:v>77.08</c:v>
                </c:pt>
                <c:pt idx="444">
                  <c:v>75</c:v>
                </c:pt>
                <c:pt idx="445">
                  <c:v>68.25</c:v>
                </c:pt>
                <c:pt idx="446">
                  <c:v>68.8</c:v>
                </c:pt>
                <c:pt idx="447">
                  <c:v>64.44</c:v>
                </c:pt>
                <c:pt idx="448">
                  <c:v>63.46</c:v>
                </c:pt>
                <c:pt idx="449">
                  <c:v>63.03</c:v>
                </c:pt>
                <c:pt idx="450">
                  <c:v>63.47</c:v>
                </c:pt>
                <c:pt idx="451">
                  <c:v>68.260000000000005</c:v>
                </c:pt>
                <c:pt idx="452">
                  <c:v>66.34</c:v>
                </c:pt>
                <c:pt idx="453">
                  <c:v>67.78</c:v>
                </c:pt>
                <c:pt idx="454">
                  <c:v>68.28</c:v>
                </c:pt>
                <c:pt idx="455">
                  <c:v>62.93</c:v>
                </c:pt>
                <c:pt idx="456">
                  <c:v>61.96</c:v>
                </c:pt>
                <c:pt idx="457">
                  <c:v>65.83</c:v>
                </c:pt>
                <c:pt idx="458">
                  <c:v>64.16</c:v>
                </c:pt>
                <c:pt idx="459">
                  <c:v>62.79</c:v>
                </c:pt>
                <c:pt idx="460">
                  <c:v>64.47</c:v>
                </c:pt>
                <c:pt idx="461">
                  <c:v>62.8</c:v>
                </c:pt>
                <c:pt idx="462">
                  <c:v>63.3</c:v>
                </c:pt>
                <c:pt idx="463">
                  <c:v>59.97</c:v>
                </c:pt>
                <c:pt idx="464">
                  <c:v>59.66</c:v>
                </c:pt>
                <c:pt idx="465">
                  <c:v>60.75</c:v>
                </c:pt>
                <c:pt idx="466">
                  <c:v>59.88</c:v>
                </c:pt>
                <c:pt idx="467">
                  <c:v>59.78</c:v>
                </c:pt>
                <c:pt idx="468">
                  <c:v>61.82</c:v>
                </c:pt>
                <c:pt idx="469">
                  <c:v>61.98</c:v>
                </c:pt>
                <c:pt idx="470">
                  <c:v>60.2</c:v>
                </c:pt>
                <c:pt idx="471">
                  <c:v>60.15</c:v>
                </c:pt>
                <c:pt idx="472">
                  <c:v>57.79</c:v>
                </c:pt>
                <c:pt idx="473">
                  <c:v>58.78</c:v>
                </c:pt>
                <c:pt idx="474">
                  <c:v>61.45</c:v>
                </c:pt>
                <c:pt idx="475">
                  <c:v>62.51</c:v>
                </c:pt>
                <c:pt idx="476">
                  <c:v>63.8</c:v>
                </c:pt>
                <c:pt idx="477">
                  <c:v>64.760000000000005</c:v>
                </c:pt>
                <c:pt idx="478">
                  <c:v>63.73</c:v>
                </c:pt>
                <c:pt idx="479">
                  <c:v>60.87</c:v>
                </c:pt>
                <c:pt idx="480">
                  <c:v>60.21</c:v>
                </c:pt>
                <c:pt idx="481">
                  <c:v>63.91</c:v>
                </c:pt>
                <c:pt idx="482">
                  <c:v>63.1</c:v>
                </c:pt>
                <c:pt idx="483">
                  <c:v>66.42</c:v>
                </c:pt>
                <c:pt idx="484">
                  <c:v>64.69</c:v>
                </c:pt>
                <c:pt idx="485">
                  <c:v>62.63</c:v>
                </c:pt>
                <c:pt idx="486">
                  <c:v>66.62</c:v>
                </c:pt>
                <c:pt idx="487">
                  <c:v>66.989999999999995</c:v>
                </c:pt>
                <c:pt idx="488">
                  <c:v>65.02</c:v>
                </c:pt>
                <c:pt idx="489">
                  <c:v>64.349999999999994</c:v>
                </c:pt>
                <c:pt idx="490">
                  <c:v>63.31</c:v>
                </c:pt>
                <c:pt idx="491">
                  <c:v>63.6</c:v>
                </c:pt>
                <c:pt idx="492">
                  <c:v>64.55</c:v>
                </c:pt>
                <c:pt idx="493">
                  <c:v>64.430000000000007</c:v>
                </c:pt>
                <c:pt idx="494">
                  <c:v>63.58</c:v>
                </c:pt>
                <c:pt idx="495">
                  <c:v>67.510000000000005</c:v>
                </c:pt>
                <c:pt idx="496">
                  <c:v>65.53</c:v>
                </c:pt>
                <c:pt idx="497">
                  <c:v>66.17</c:v>
                </c:pt>
                <c:pt idx="498">
                  <c:v>65.400000000000006</c:v>
                </c:pt>
                <c:pt idx="499">
                  <c:v>64.38</c:v>
                </c:pt>
                <c:pt idx="500">
                  <c:v>64.91</c:v>
                </c:pt>
                <c:pt idx="501">
                  <c:v>62.71</c:v>
                </c:pt>
                <c:pt idx="502">
                  <c:v>67.930000000000007</c:v>
                </c:pt>
                <c:pt idx="503">
                  <c:v>63.76</c:v>
                </c:pt>
                <c:pt idx="504">
                  <c:v>63.58</c:v>
                </c:pt>
                <c:pt idx="505">
                  <c:v>63.29</c:v>
                </c:pt>
                <c:pt idx="506">
                  <c:v>62.82</c:v>
                </c:pt>
                <c:pt idx="507">
                  <c:v>58.73</c:v>
                </c:pt>
                <c:pt idx="508">
                  <c:v>60.05</c:v>
                </c:pt>
                <c:pt idx="509">
                  <c:v>61.14</c:v>
                </c:pt>
                <c:pt idx="510">
                  <c:v>63.86</c:v>
                </c:pt>
                <c:pt idx="511">
                  <c:v>63.78</c:v>
                </c:pt>
                <c:pt idx="512">
                  <c:v>62.34</c:v>
                </c:pt>
                <c:pt idx="513">
                  <c:v>62.57</c:v>
                </c:pt>
                <c:pt idx="514">
                  <c:v>61.93</c:v>
                </c:pt>
                <c:pt idx="515">
                  <c:v>61.53</c:v>
                </c:pt>
                <c:pt idx="516">
                  <c:v>60.6</c:v>
                </c:pt>
                <c:pt idx="517">
                  <c:v>62.2</c:v>
                </c:pt>
                <c:pt idx="518">
                  <c:v>62.27</c:v>
                </c:pt>
                <c:pt idx="519">
                  <c:v>63.31</c:v>
                </c:pt>
                <c:pt idx="520">
                  <c:v>63.16</c:v>
                </c:pt>
                <c:pt idx="521">
                  <c:v>63.87</c:v>
                </c:pt>
                <c:pt idx="522">
                  <c:v>62.68</c:v>
                </c:pt>
                <c:pt idx="523">
                  <c:v>61.59</c:v>
                </c:pt>
                <c:pt idx="524">
                  <c:v>62.47</c:v>
                </c:pt>
                <c:pt idx="525">
                  <c:v>61.41</c:v>
                </c:pt>
                <c:pt idx="526">
                  <c:v>62.3</c:v>
                </c:pt>
                <c:pt idx="527">
                  <c:v>58.64</c:v>
                </c:pt>
                <c:pt idx="528">
                  <c:v>59.85</c:v>
                </c:pt>
                <c:pt idx="529">
                  <c:v>58.17</c:v>
                </c:pt>
                <c:pt idx="530">
                  <c:v>58.25</c:v>
                </c:pt>
                <c:pt idx="531">
                  <c:v>58.21</c:v>
                </c:pt>
                <c:pt idx="532">
                  <c:v>58.29</c:v>
                </c:pt>
                <c:pt idx="533">
                  <c:v>58.37</c:v>
                </c:pt>
                <c:pt idx="534">
                  <c:v>57.38</c:v>
                </c:pt>
                <c:pt idx="535">
                  <c:v>58.9</c:v>
                </c:pt>
                <c:pt idx="536">
                  <c:v>61.51</c:v>
                </c:pt>
                <c:pt idx="537">
                  <c:v>62.69</c:v>
                </c:pt>
                <c:pt idx="538">
                  <c:v>63.46</c:v>
                </c:pt>
                <c:pt idx="539">
                  <c:v>63.05</c:v>
                </c:pt>
                <c:pt idx="540">
                  <c:v>60.9</c:v>
                </c:pt>
                <c:pt idx="541">
                  <c:v>62.2</c:v>
                </c:pt>
                <c:pt idx="542">
                  <c:v>63.01</c:v>
                </c:pt>
                <c:pt idx="543">
                  <c:v>63.94</c:v>
                </c:pt>
                <c:pt idx="544">
                  <c:v>65.849999999999994</c:v>
                </c:pt>
                <c:pt idx="545">
                  <c:v>63.04</c:v>
                </c:pt>
                <c:pt idx="546">
                  <c:v>62.85</c:v>
                </c:pt>
                <c:pt idx="547">
                  <c:v>64.66</c:v>
                </c:pt>
                <c:pt idx="548">
                  <c:v>63.75</c:v>
                </c:pt>
                <c:pt idx="549">
                  <c:v>71.14</c:v>
                </c:pt>
                <c:pt idx="550">
                  <c:v>72.959999999999994</c:v>
                </c:pt>
                <c:pt idx="551">
                  <c:v>73.63</c:v>
                </c:pt>
                <c:pt idx="552">
                  <c:v>73.67</c:v>
                </c:pt>
                <c:pt idx="553">
                  <c:v>73.06</c:v>
                </c:pt>
                <c:pt idx="554">
                  <c:v>68.010000000000005</c:v>
                </c:pt>
                <c:pt idx="555">
                  <c:v>68.12</c:v>
                </c:pt>
                <c:pt idx="556">
                  <c:v>65.97</c:v>
                </c:pt>
                <c:pt idx="557">
                  <c:v>69.06</c:v>
                </c:pt>
                <c:pt idx="558">
                  <c:v>67.2</c:v>
                </c:pt>
                <c:pt idx="559">
                  <c:v>70.819999999999993</c:v>
                </c:pt>
                <c:pt idx="560">
                  <c:v>69.39</c:v>
                </c:pt>
                <c:pt idx="561">
                  <c:v>69.88</c:v>
                </c:pt>
                <c:pt idx="562">
                  <c:v>67.14</c:v>
                </c:pt>
                <c:pt idx="563">
                  <c:v>71.150000000000006</c:v>
                </c:pt>
                <c:pt idx="564">
                  <c:v>68.489999999999995</c:v>
                </c:pt>
                <c:pt idx="565">
                  <c:v>68.2</c:v>
                </c:pt>
                <c:pt idx="566">
                  <c:v>68.75</c:v>
                </c:pt>
                <c:pt idx="567">
                  <c:v>70.69</c:v>
                </c:pt>
                <c:pt idx="568">
                  <c:v>73.72</c:v>
                </c:pt>
                <c:pt idx="569">
                  <c:v>72.38</c:v>
                </c:pt>
                <c:pt idx="570">
                  <c:v>72.39</c:v>
                </c:pt>
                <c:pt idx="571">
                  <c:v>72.040000000000006</c:v>
                </c:pt>
                <c:pt idx="572">
                  <c:v>69.34</c:v>
                </c:pt>
                <c:pt idx="573">
                  <c:v>69.739999999999995</c:v>
                </c:pt>
                <c:pt idx="574">
                  <c:v>71.78</c:v>
                </c:pt>
                <c:pt idx="575">
                  <c:v>73.19</c:v>
                </c:pt>
                <c:pt idx="576">
                  <c:v>72.11</c:v>
                </c:pt>
                <c:pt idx="577">
                  <c:v>73.569999999999993</c:v>
                </c:pt>
                <c:pt idx="578">
                  <c:v>74.94</c:v>
                </c:pt>
                <c:pt idx="579">
                  <c:v>75.09</c:v>
                </c:pt>
                <c:pt idx="580">
                  <c:v>77.95</c:v>
                </c:pt>
                <c:pt idx="581">
                  <c:v>75.66</c:v>
                </c:pt>
                <c:pt idx="582">
                  <c:v>76.34</c:v>
                </c:pt>
                <c:pt idx="583">
                  <c:v>78.03</c:v>
                </c:pt>
                <c:pt idx="584">
                  <c:v>77.150000000000006</c:v>
                </c:pt>
                <c:pt idx="585">
                  <c:v>76.84</c:v>
                </c:pt>
                <c:pt idx="586">
                  <c:v>76.88</c:v>
                </c:pt>
                <c:pt idx="587">
                  <c:v>74.849999999999994</c:v>
                </c:pt>
                <c:pt idx="588">
                  <c:v>75.010000000000005</c:v>
                </c:pt>
                <c:pt idx="589">
                  <c:v>78.16</c:v>
                </c:pt>
                <c:pt idx="590">
                  <c:v>79.36</c:v>
                </c:pt>
                <c:pt idx="591">
                  <c:v>79.37</c:v>
                </c:pt>
                <c:pt idx="592">
                  <c:v>77.430000000000007</c:v>
                </c:pt>
                <c:pt idx="593">
                  <c:v>81.319999999999993</c:v>
                </c:pt>
                <c:pt idx="594">
                  <c:v>77.22</c:v>
                </c:pt>
                <c:pt idx="595">
                  <c:v>77.260000000000005</c:v>
                </c:pt>
                <c:pt idx="596">
                  <c:v>76.02</c:v>
                </c:pt>
                <c:pt idx="597">
                  <c:v>74.48</c:v>
                </c:pt>
                <c:pt idx="598">
                  <c:v>68.97</c:v>
                </c:pt>
                <c:pt idx="599">
                  <c:v>67.709999999999994</c:v>
                </c:pt>
                <c:pt idx="600">
                  <c:v>67.45</c:v>
                </c:pt>
                <c:pt idx="601">
                  <c:v>67.67</c:v>
                </c:pt>
                <c:pt idx="602">
                  <c:v>68.22</c:v>
                </c:pt>
                <c:pt idx="603">
                  <c:v>68.83</c:v>
                </c:pt>
                <c:pt idx="604">
                  <c:v>69.31</c:v>
                </c:pt>
                <c:pt idx="605">
                  <c:v>71.13</c:v>
                </c:pt>
                <c:pt idx="606">
                  <c:v>67.16</c:v>
                </c:pt>
                <c:pt idx="607">
                  <c:v>67.81</c:v>
                </c:pt>
                <c:pt idx="608">
                  <c:v>69.98</c:v>
                </c:pt>
                <c:pt idx="609">
                  <c:v>74.88</c:v>
                </c:pt>
                <c:pt idx="610">
                  <c:v>69.11</c:v>
                </c:pt>
                <c:pt idx="611">
                  <c:v>69.27</c:v>
                </c:pt>
                <c:pt idx="612">
                  <c:v>68.75</c:v>
                </c:pt>
                <c:pt idx="613">
                  <c:v>67.52</c:v>
                </c:pt>
                <c:pt idx="614">
                  <c:v>68.95</c:v>
                </c:pt>
                <c:pt idx="615">
                  <c:v>67.77</c:v>
                </c:pt>
                <c:pt idx="616">
                  <c:v>69.540000000000006</c:v>
                </c:pt>
                <c:pt idx="617">
                  <c:v>68.38</c:v>
                </c:pt>
                <c:pt idx="618" formatCode="General">
                  <c:v>68.069999999999993</c:v>
                </c:pt>
                <c:pt idx="619" formatCode="General">
                  <c:v>68.599999999999994</c:v>
                </c:pt>
                <c:pt idx="620" formatCode="General">
                  <c:v>70.900000000000006</c:v>
                </c:pt>
                <c:pt idx="621" formatCode="General">
                  <c:v>74.05</c:v>
                </c:pt>
                <c:pt idx="622" formatCode="General">
                  <c:v>74.959999999999994</c:v>
                </c:pt>
                <c:pt idx="623" formatCode="General">
                  <c:v>72.91</c:v>
                </c:pt>
                <c:pt idx="624" formatCode="General">
                  <c:v>75.03</c:v>
                </c:pt>
                <c:pt idx="625" formatCode="General">
                  <c:v>77.430000000000007</c:v>
                </c:pt>
                <c:pt idx="626" formatCode="General">
                  <c:v>77.5</c:v>
                </c:pt>
                <c:pt idx="627">
                  <c:v>78.349999999999994</c:v>
                </c:pt>
                <c:pt idx="628">
                  <c:v>81.430000000000007</c:v>
                </c:pt>
                <c:pt idx="629">
                  <c:v>82.26</c:v>
                </c:pt>
                <c:pt idx="630">
                  <c:v>77.03</c:v>
                </c:pt>
                <c:pt idx="631">
                  <c:v>76.19</c:v>
                </c:pt>
                <c:pt idx="632">
                  <c:v>76.38</c:v>
                </c:pt>
                <c:pt idx="633">
                  <c:v>77.510000000000005</c:v>
                </c:pt>
                <c:pt idx="634" formatCode="General">
                  <c:v>82.25</c:v>
                </c:pt>
                <c:pt idx="635" formatCode="General">
                  <c:v>82.43</c:v>
                </c:pt>
                <c:pt idx="636" formatCode="General">
                  <c:v>82.98</c:v>
                </c:pt>
                <c:pt idx="637" formatCode="General">
                  <c:v>83.08</c:v>
                </c:pt>
                <c:pt idx="638" formatCode="General">
                  <c:v>82.02</c:v>
                </c:pt>
                <c:pt idx="639" formatCode="General">
                  <c:v>82.02</c:v>
                </c:pt>
                <c:pt idx="640" formatCode="General">
                  <c:v>83.53</c:v>
                </c:pt>
                <c:pt idx="641">
                  <c:v>83.13</c:v>
                </c:pt>
                <c:pt idx="642">
                  <c:v>81.510000000000005</c:v>
                </c:pt>
                <c:pt idx="643">
                  <c:v>84.48</c:v>
                </c:pt>
                <c:pt idx="644">
                  <c:v>85.38</c:v>
                </c:pt>
                <c:pt idx="645">
                  <c:v>83.76</c:v>
                </c:pt>
                <c:pt idx="646">
                  <c:v>87.35</c:v>
                </c:pt>
                <c:pt idx="647">
                  <c:v>93.21</c:v>
                </c:pt>
                <c:pt idx="648">
                  <c:v>88.98</c:v>
                </c:pt>
                <c:pt idx="649">
                  <c:v>92.9</c:v>
                </c:pt>
                <c:pt idx="650">
                  <c:v>83.82</c:v>
                </c:pt>
                <c:pt idx="651">
                  <c:v>84.51</c:v>
                </c:pt>
                <c:pt idx="652">
                  <c:v>82.81</c:v>
                </c:pt>
                <c:pt idx="653">
                  <c:v>86.38</c:v>
                </c:pt>
                <c:pt idx="654">
                  <c:v>88.34</c:v>
                </c:pt>
                <c:pt idx="655">
                  <c:v>86.7</c:v>
                </c:pt>
                <c:pt idx="656">
                  <c:v>89.59</c:v>
                </c:pt>
                <c:pt idx="657">
                  <c:v>87.9</c:v>
                </c:pt>
                <c:pt idx="658">
                  <c:v>83.04</c:v>
                </c:pt>
                <c:pt idx="659">
                  <c:v>83.25</c:v>
                </c:pt>
                <c:pt idx="660">
                  <c:v>83.58</c:v>
                </c:pt>
                <c:pt idx="661">
                  <c:v>82.78</c:v>
                </c:pt>
                <c:pt idx="662">
                  <c:v>82.89</c:v>
                </c:pt>
                <c:pt idx="663">
                  <c:v>78.52</c:v>
                </c:pt>
              </c:numCache>
            </c:numRef>
          </c:val>
          <c:smooth val="0"/>
          <c:extLst>
            <c:ext xmlns:c16="http://schemas.microsoft.com/office/drawing/2014/chart" uri="{C3380CC4-5D6E-409C-BE32-E72D297353CC}">
              <c16:uniqueId val="{00000001-B4AC-4FB8-8A9D-9D8CE1F4D097}"/>
            </c:ext>
          </c:extLst>
        </c:ser>
        <c:dLbls>
          <c:showLegendKey val="0"/>
          <c:showVal val="0"/>
          <c:showCatName val="0"/>
          <c:showSerName val="0"/>
          <c:showPercent val="0"/>
          <c:showBubbleSize val="0"/>
        </c:dLbls>
        <c:marker val="1"/>
        <c:smooth val="0"/>
        <c:axId val="111884544"/>
        <c:axId val="111883008"/>
      </c:lineChart>
      <c:dateAx>
        <c:axId val="111879296"/>
        <c:scaling>
          <c:orientation val="minMax"/>
          <c:max val="43373"/>
        </c:scaling>
        <c:delete val="0"/>
        <c:axPos val="b"/>
        <c:numFmt formatCode="m/d/yy;@" sourceLinked="1"/>
        <c:majorTickMark val="out"/>
        <c:minorTickMark val="out"/>
        <c:tickLblPos val="low"/>
        <c:spPr>
          <a:noFill/>
          <a:ln w="12700" cap="flat" cmpd="sng" algn="ctr">
            <a:solidFill>
              <a:schemeClr val="tx1"/>
            </a:solidFill>
            <a:round/>
          </a:ln>
          <a:effectLst/>
        </c:spPr>
        <c:txPr>
          <a:bodyPr rot="-5400000" spcFirstLastPara="1" vertOverflow="ellipsis" wrap="square" anchor="ctr" anchorCtr="1"/>
          <a:lstStyle/>
          <a:p>
            <a:pPr>
              <a:defRPr sz="8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11881216"/>
        <c:crosses val="autoZero"/>
        <c:auto val="1"/>
        <c:lblOffset val="100"/>
        <c:baseTimeUnit val="days"/>
        <c:majorUnit val="58"/>
        <c:majorTimeUnit val="days"/>
        <c:minorUnit val="1"/>
        <c:minorTimeUnit val="days"/>
      </c:dateAx>
      <c:valAx>
        <c:axId val="111881216"/>
        <c:scaling>
          <c:orientation val="minMax"/>
        </c:scaling>
        <c:delete val="0"/>
        <c:axPos val="l"/>
        <c:numFmt formatCode="#,##0" sourceLinked="0"/>
        <c:majorTickMark val="out"/>
        <c:minorTickMark val="out"/>
        <c:tickLblPos val="nextTo"/>
        <c:spPr>
          <a:noFill/>
          <a:ln w="12700">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1879296"/>
        <c:crosses val="autoZero"/>
        <c:crossBetween val="between"/>
      </c:valAx>
      <c:valAx>
        <c:axId val="111883008"/>
        <c:scaling>
          <c:orientation val="minMax"/>
          <c:max val="220"/>
        </c:scaling>
        <c:delete val="0"/>
        <c:axPos val="r"/>
        <c:numFmt formatCode="0" sourceLinked="0"/>
        <c:majorTickMark val="out"/>
        <c:minorTickMark val="out"/>
        <c:tickLblPos val="nextTo"/>
        <c:spPr>
          <a:noFill/>
          <a:ln w="12700">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1884544"/>
        <c:crosses val="max"/>
        <c:crossBetween val="between"/>
        <c:majorUnit val="20"/>
      </c:valAx>
      <c:dateAx>
        <c:axId val="111884544"/>
        <c:scaling>
          <c:orientation val="minMax"/>
        </c:scaling>
        <c:delete val="1"/>
        <c:axPos val="b"/>
        <c:numFmt formatCode="m/d/yy;@" sourceLinked="1"/>
        <c:majorTickMark val="out"/>
        <c:minorTickMark val="none"/>
        <c:tickLblPos val="nextTo"/>
        <c:crossAx val="111883008"/>
        <c:crosses val="autoZero"/>
        <c:auto val="1"/>
        <c:lblOffset val="100"/>
        <c:baseTimeUnit val="days"/>
      </c:dateAx>
      <c:spPr>
        <a:solidFill>
          <a:schemeClr val="bg1">
            <a:lumMod val="75000"/>
          </a:schemeClr>
        </a:solidFill>
        <a:ln w="12700">
          <a:solidFill>
            <a:schemeClr val="tx1"/>
          </a:solid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96140020540909"/>
          <c:y val="2.5012535746464528E-2"/>
          <c:w val="0.78162743923313938"/>
          <c:h val="0.79470540995808359"/>
        </c:manualLayout>
      </c:layout>
      <c:scatterChart>
        <c:scatterStyle val="lineMarker"/>
        <c:varyColors val="0"/>
        <c:ser>
          <c:idx val="0"/>
          <c:order val="0"/>
          <c:tx>
            <c:strRef>
              <c:f>Sheet1!$B$1</c:f>
              <c:strCache>
                <c:ptCount val="1"/>
                <c:pt idx="0">
                  <c:v>Y-Values</c:v>
                </c:pt>
              </c:strCache>
            </c:strRef>
          </c:tx>
          <c:spPr>
            <a:ln w="28575">
              <a:noFill/>
            </a:ln>
          </c:spPr>
          <c:marker>
            <c:spPr>
              <a:solidFill>
                <a:srgbClr val="0033CC"/>
              </a:solidFill>
              <a:ln>
                <a:solidFill>
                  <a:srgbClr val="0033CC"/>
                </a:solidFill>
              </a:ln>
            </c:spPr>
          </c:marker>
          <c:xVal>
            <c:numRef>
              <c:f>Sheet1!$A$2:$A$20</c:f>
              <c:numCache>
                <c:formatCode>0.00</c:formatCode>
                <c:ptCount val="19"/>
                <c:pt idx="0">
                  <c:v>4.1100000000000003</c:v>
                </c:pt>
                <c:pt idx="1">
                  <c:v>4.2699999999999996</c:v>
                </c:pt>
                <c:pt idx="2">
                  <c:v>5.44</c:v>
                </c:pt>
                <c:pt idx="3">
                  <c:v>4.0599999999999996</c:v>
                </c:pt>
                <c:pt idx="4">
                  <c:v>4.21</c:v>
                </c:pt>
                <c:pt idx="5">
                  <c:v>4.43</c:v>
                </c:pt>
                <c:pt idx="6">
                  <c:v>4.3099999999999996</c:v>
                </c:pt>
                <c:pt idx="7">
                  <c:v>6.78</c:v>
                </c:pt>
                <c:pt idx="8">
                  <c:v>6.65</c:v>
                </c:pt>
                <c:pt idx="9">
                  <c:v>8.07</c:v>
                </c:pt>
                <c:pt idx="10">
                  <c:v>5.48</c:v>
                </c:pt>
                <c:pt idx="11">
                  <c:v>4.99</c:v>
                </c:pt>
                <c:pt idx="12">
                  <c:v>6.14</c:v>
                </c:pt>
                <c:pt idx="13">
                  <c:v>6.85</c:v>
                </c:pt>
                <c:pt idx="14">
                  <c:v>5.93</c:v>
                </c:pt>
                <c:pt idx="15">
                  <c:v>6.47</c:v>
                </c:pt>
                <c:pt idx="16">
                  <c:v>6.44</c:v>
                </c:pt>
                <c:pt idx="17">
                  <c:v>5.31</c:v>
                </c:pt>
                <c:pt idx="18">
                  <c:v>5.18</c:v>
                </c:pt>
              </c:numCache>
            </c:numRef>
          </c:xVal>
          <c:yVal>
            <c:numRef>
              <c:f>Sheet1!$B$2:$B$20</c:f>
              <c:numCache>
                <c:formatCode>General</c:formatCode>
                <c:ptCount val="19"/>
                <c:pt idx="0">
                  <c:v>15.55</c:v>
                </c:pt>
                <c:pt idx="1">
                  <c:v>16.29</c:v>
                </c:pt>
                <c:pt idx="2">
                  <c:v>14.42</c:v>
                </c:pt>
                <c:pt idx="3">
                  <c:v>13.92</c:v>
                </c:pt>
                <c:pt idx="4">
                  <c:v>13.95</c:v>
                </c:pt>
                <c:pt idx="5">
                  <c:v>14.03</c:v>
                </c:pt>
                <c:pt idx="6">
                  <c:v>15.28</c:v>
                </c:pt>
                <c:pt idx="7">
                  <c:v>11.06</c:v>
                </c:pt>
                <c:pt idx="8">
                  <c:v>9.25</c:v>
                </c:pt>
                <c:pt idx="9">
                  <c:v>9.0500000000000007</c:v>
                </c:pt>
                <c:pt idx="10">
                  <c:v>10.91</c:v>
                </c:pt>
                <c:pt idx="11">
                  <c:v>13.73</c:v>
                </c:pt>
                <c:pt idx="12">
                  <c:v>12.64</c:v>
                </c:pt>
                <c:pt idx="13">
                  <c:v>10.25</c:v>
                </c:pt>
                <c:pt idx="14">
                  <c:v>11.37</c:v>
                </c:pt>
                <c:pt idx="15">
                  <c:v>9</c:v>
                </c:pt>
                <c:pt idx="16">
                  <c:v>10.02</c:v>
                </c:pt>
                <c:pt idx="17">
                  <c:v>12.06</c:v>
                </c:pt>
                <c:pt idx="18" formatCode="0.00">
                  <c:v>13.52</c:v>
                </c:pt>
              </c:numCache>
            </c:numRef>
          </c:yVal>
          <c:smooth val="0"/>
          <c:extLst>
            <c:ext xmlns:c16="http://schemas.microsoft.com/office/drawing/2014/chart" uri="{C3380CC4-5D6E-409C-BE32-E72D297353CC}">
              <c16:uniqueId val="{00000000-C53D-4278-B8FC-7DEEEE33CC24}"/>
            </c:ext>
          </c:extLst>
        </c:ser>
        <c:dLbls>
          <c:showLegendKey val="0"/>
          <c:showVal val="0"/>
          <c:showCatName val="0"/>
          <c:showSerName val="0"/>
          <c:showPercent val="0"/>
          <c:showBubbleSize val="0"/>
        </c:dLbls>
        <c:axId val="121629312"/>
        <c:axId val="121648256"/>
      </c:scatterChart>
      <c:valAx>
        <c:axId val="121629312"/>
        <c:scaling>
          <c:orientation val="minMax"/>
          <c:max val="8.5"/>
          <c:min val="3.5"/>
        </c:scaling>
        <c:delete val="0"/>
        <c:axPos val="b"/>
        <c:title>
          <c:tx>
            <c:rich>
              <a:bodyPr/>
              <a:lstStyle/>
              <a:p>
                <a:pPr>
                  <a:defRPr/>
                </a:pPr>
                <a:r>
                  <a:rPr lang="en-US" dirty="0" smtClean="0"/>
                  <a:t>Ratio</a:t>
                </a:r>
                <a:endParaRPr lang="en-US" dirty="0"/>
              </a:p>
            </c:rich>
          </c:tx>
          <c:layout>
            <c:manualLayout>
              <c:xMode val="edge"/>
              <c:yMode val="edge"/>
              <c:x val="0.48471493898314255"/>
              <c:y val="0.91044776119402981"/>
            </c:manualLayout>
          </c:layout>
          <c:overlay val="0"/>
        </c:title>
        <c:numFmt formatCode="0.00" sourceLinked="1"/>
        <c:majorTickMark val="out"/>
        <c:minorTickMark val="out"/>
        <c:tickLblPos val="nextTo"/>
        <c:spPr>
          <a:ln w="12700">
            <a:solidFill>
              <a:schemeClr val="tx1"/>
            </a:solidFill>
          </a:ln>
        </c:spPr>
        <c:txPr>
          <a:bodyPr/>
          <a:lstStyle/>
          <a:p>
            <a:pPr>
              <a:defRPr b="1">
                <a:latin typeface="Arial" pitchFamily="34" charset="0"/>
                <a:cs typeface="Arial" pitchFamily="34" charset="0"/>
              </a:defRPr>
            </a:pPr>
            <a:endParaRPr lang="en-US"/>
          </a:p>
        </c:txPr>
        <c:crossAx val="121648256"/>
        <c:crosses val="autoZero"/>
        <c:crossBetween val="midCat"/>
        <c:majorUnit val="1"/>
      </c:valAx>
      <c:valAx>
        <c:axId val="121648256"/>
        <c:scaling>
          <c:orientation val="minMax"/>
          <c:min val="8"/>
        </c:scaling>
        <c:delete val="0"/>
        <c:axPos val="l"/>
        <c:majorGridlines>
          <c:spPr>
            <a:ln w="12700">
              <a:solidFill>
                <a:schemeClr val="tx1"/>
              </a:solidFill>
            </a:ln>
          </c:spPr>
        </c:majorGridlines>
        <c:title>
          <c:tx>
            <c:rich>
              <a:bodyPr rot="-5400000" vert="horz"/>
              <a:lstStyle/>
              <a:p>
                <a:pPr>
                  <a:defRPr/>
                </a:pPr>
                <a:r>
                  <a:rPr lang="en-US" dirty="0" smtClean="0"/>
                  <a:t>Million Acres</a:t>
                </a:r>
                <a:endParaRPr lang="en-US" dirty="0"/>
              </a:p>
            </c:rich>
          </c:tx>
          <c:layout>
            <c:manualLayout>
              <c:xMode val="edge"/>
              <c:yMode val="edge"/>
              <c:x val="7.2915953440602548E-3"/>
              <c:y val="0.33319857405883968"/>
            </c:manualLayout>
          </c:layout>
          <c:overlay val="0"/>
        </c:title>
        <c:numFmt formatCode="General" sourceLinked="1"/>
        <c:majorTickMark val="out"/>
        <c:minorTickMark val="out"/>
        <c:tickLblPos val="nextTo"/>
        <c:spPr>
          <a:ln w="12700">
            <a:solidFill>
              <a:schemeClr val="tx1"/>
            </a:solidFill>
          </a:ln>
        </c:spPr>
        <c:txPr>
          <a:bodyPr/>
          <a:lstStyle/>
          <a:p>
            <a:pPr>
              <a:defRPr b="1">
                <a:latin typeface="Arial" pitchFamily="34" charset="0"/>
                <a:cs typeface="Arial" pitchFamily="34" charset="0"/>
              </a:defRPr>
            </a:pPr>
            <a:endParaRPr lang="en-US"/>
          </a:p>
        </c:txPr>
        <c:crossAx val="121629312"/>
        <c:crosses val="autoZero"/>
        <c:crossBetween val="midCat"/>
      </c:valAx>
      <c:spPr>
        <a:ln w="12700">
          <a:solidFill>
            <a:schemeClr val="tx1"/>
          </a:solidFill>
        </a:ln>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7880941965587636E-2"/>
          <c:y val="1.8784626668946158E-2"/>
          <c:w val="0.88302274715660545"/>
          <c:h val="0.93272965879265091"/>
        </c:manualLayout>
      </c:layout>
      <c:lineChart>
        <c:grouping val="standard"/>
        <c:varyColors val="0"/>
        <c:ser>
          <c:idx val="0"/>
          <c:order val="0"/>
          <c:tx>
            <c:strRef>
              <c:f>Sheet1!$B$1</c:f>
              <c:strCache>
                <c:ptCount val="1"/>
                <c:pt idx="0">
                  <c:v>ONI</c:v>
                </c:pt>
              </c:strCache>
            </c:strRef>
          </c:tx>
          <c:spPr>
            <a:ln>
              <a:solidFill>
                <a:srgbClr val="FF0000"/>
              </a:solidFill>
            </a:ln>
          </c:spPr>
          <c:marker>
            <c:symbol val="diamond"/>
            <c:size val="7"/>
            <c:spPr>
              <a:solidFill>
                <a:srgbClr val="FF0000"/>
              </a:solidFill>
              <a:ln>
                <a:solidFill>
                  <a:srgbClr val="FF0000"/>
                </a:solidFill>
              </a:ln>
            </c:spPr>
          </c:marker>
          <c:cat>
            <c:strRef>
              <c:f>Sheet1!$A$2:$A$19</c:f>
              <c:strCache>
                <c:ptCount val="18"/>
                <c:pt idx="0">
                  <c:v>OND</c:v>
                </c:pt>
                <c:pt idx="1">
                  <c:v>NDJ</c:v>
                </c:pt>
                <c:pt idx="2">
                  <c:v>DJF '18</c:v>
                </c:pt>
                <c:pt idx="3">
                  <c:v>JFM</c:v>
                </c:pt>
                <c:pt idx="4">
                  <c:v>FMA</c:v>
                </c:pt>
                <c:pt idx="5">
                  <c:v>MAM</c:v>
                </c:pt>
                <c:pt idx="6">
                  <c:v>AMJ</c:v>
                </c:pt>
                <c:pt idx="7">
                  <c:v>MJJ </c:v>
                </c:pt>
                <c:pt idx="8">
                  <c:v>JJA</c:v>
                </c:pt>
                <c:pt idx="9">
                  <c:v>JAS</c:v>
                </c:pt>
                <c:pt idx="10">
                  <c:v>ASO</c:v>
                </c:pt>
                <c:pt idx="11">
                  <c:v>SON</c:v>
                </c:pt>
                <c:pt idx="12">
                  <c:v>OND</c:v>
                </c:pt>
                <c:pt idx="13">
                  <c:v>NDJ</c:v>
                </c:pt>
                <c:pt idx="14">
                  <c:v>DJF '19</c:v>
                </c:pt>
                <c:pt idx="15">
                  <c:v>JFM</c:v>
                </c:pt>
                <c:pt idx="16">
                  <c:v>FMA</c:v>
                </c:pt>
                <c:pt idx="17">
                  <c:v>MAM</c:v>
                </c:pt>
              </c:strCache>
            </c:strRef>
          </c:cat>
          <c:val>
            <c:numRef>
              <c:f>Sheet1!$B$2:$B$19</c:f>
              <c:numCache>
                <c:formatCode>0.0</c:formatCode>
                <c:ptCount val="18"/>
                <c:pt idx="0">
                  <c:v>-0.9</c:v>
                </c:pt>
                <c:pt idx="1">
                  <c:v>-1</c:v>
                </c:pt>
                <c:pt idx="2">
                  <c:v>-0.9</c:v>
                </c:pt>
                <c:pt idx="3">
                  <c:v>-0.8</c:v>
                </c:pt>
                <c:pt idx="4">
                  <c:v>-0.6</c:v>
                </c:pt>
                <c:pt idx="5">
                  <c:v>-0.4</c:v>
                </c:pt>
                <c:pt idx="6">
                  <c:v>-0.1</c:v>
                </c:pt>
                <c:pt idx="7" formatCode="0.0_);[Red]\(0.0\)">
                  <c:v>0.1</c:v>
                </c:pt>
                <c:pt idx="8" formatCode="0.0_);[Red]\(0.0\)">
                  <c:v>0.1</c:v>
                </c:pt>
                <c:pt idx="9" formatCode="0.0_);[Red]\(0.0\)">
                  <c:v>0.29166666666666663</c:v>
                </c:pt>
                <c:pt idx="10" formatCode="0.0_);[Red]\(0.0\)">
                  <c:v>0.3923076923076923</c:v>
                </c:pt>
                <c:pt idx="11" formatCode="General">
                  <c:v>0.7</c:v>
                </c:pt>
                <c:pt idx="12" formatCode="General">
                  <c:v>0.85</c:v>
                </c:pt>
                <c:pt idx="13" formatCode="General">
                  <c:v>0.95</c:v>
                </c:pt>
                <c:pt idx="14" formatCode="General">
                  <c:v>0.9</c:v>
                </c:pt>
                <c:pt idx="15" formatCode="General">
                  <c:v>0.85</c:v>
                </c:pt>
                <c:pt idx="16" formatCode="General">
                  <c:v>0.85</c:v>
                </c:pt>
                <c:pt idx="17" formatCode="General">
                  <c:v>0.85</c:v>
                </c:pt>
              </c:numCache>
            </c:numRef>
          </c:val>
          <c:smooth val="0"/>
          <c:extLst>
            <c:ext xmlns:c16="http://schemas.microsoft.com/office/drawing/2014/chart" uri="{C3380CC4-5D6E-409C-BE32-E72D297353CC}">
              <c16:uniqueId val="{00000000-785D-4CFC-BC7F-34C57DBA9120}"/>
            </c:ext>
          </c:extLst>
        </c:ser>
        <c:ser>
          <c:idx val="1"/>
          <c:order val="1"/>
          <c:tx>
            <c:strRef>
              <c:f>Sheet1!$C$1</c:f>
              <c:strCache>
                <c:ptCount val="1"/>
                <c:pt idx="0">
                  <c:v>Threshold</c:v>
                </c:pt>
              </c:strCache>
            </c:strRef>
          </c:tx>
          <c:spPr>
            <a:ln w="38100">
              <a:solidFill>
                <a:srgbClr val="00B050"/>
              </a:solidFill>
              <a:prstDash val="sysDot"/>
            </a:ln>
          </c:spPr>
          <c:marker>
            <c:symbol val="none"/>
          </c:marker>
          <c:cat>
            <c:strRef>
              <c:f>Sheet1!$A$2:$A$19</c:f>
              <c:strCache>
                <c:ptCount val="18"/>
                <c:pt idx="0">
                  <c:v>OND</c:v>
                </c:pt>
                <c:pt idx="1">
                  <c:v>NDJ</c:v>
                </c:pt>
                <c:pt idx="2">
                  <c:v>DJF '18</c:v>
                </c:pt>
                <c:pt idx="3">
                  <c:v>JFM</c:v>
                </c:pt>
                <c:pt idx="4">
                  <c:v>FMA</c:v>
                </c:pt>
                <c:pt idx="5">
                  <c:v>MAM</c:v>
                </c:pt>
                <c:pt idx="6">
                  <c:v>AMJ</c:v>
                </c:pt>
                <c:pt idx="7">
                  <c:v>MJJ </c:v>
                </c:pt>
                <c:pt idx="8">
                  <c:v>JJA</c:v>
                </c:pt>
                <c:pt idx="9">
                  <c:v>JAS</c:v>
                </c:pt>
                <c:pt idx="10">
                  <c:v>ASO</c:v>
                </c:pt>
                <c:pt idx="11">
                  <c:v>SON</c:v>
                </c:pt>
                <c:pt idx="12">
                  <c:v>OND</c:v>
                </c:pt>
                <c:pt idx="13">
                  <c:v>NDJ</c:v>
                </c:pt>
                <c:pt idx="14">
                  <c:v>DJF '19</c:v>
                </c:pt>
                <c:pt idx="15">
                  <c:v>JFM</c:v>
                </c:pt>
                <c:pt idx="16">
                  <c:v>FMA</c:v>
                </c:pt>
                <c:pt idx="17">
                  <c:v>MAM</c:v>
                </c:pt>
              </c:strCache>
            </c:strRef>
          </c:cat>
          <c:val>
            <c:numRef>
              <c:f>Sheet1!$C$2:$C$19</c:f>
              <c:numCache>
                <c:formatCode>General</c:formatCode>
                <c:ptCount val="18"/>
                <c:pt idx="0">
                  <c:v>0.5</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numCache>
            </c:numRef>
          </c:val>
          <c:smooth val="0"/>
          <c:extLst>
            <c:ext xmlns:c16="http://schemas.microsoft.com/office/drawing/2014/chart" uri="{C3380CC4-5D6E-409C-BE32-E72D297353CC}">
              <c16:uniqueId val="{00000001-785D-4CFC-BC7F-34C57DBA9120}"/>
            </c:ext>
          </c:extLst>
        </c:ser>
        <c:ser>
          <c:idx val="2"/>
          <c:order val="2"/>
          <c:tx>
            <c:strRef>
              <c:f>Sheet1!$D$1</c:f>
              <c:strCache>
                <c:ptCount val="1"/>
                <c:pt idx="0">
                  <c:v>Series 3</c:v>
                </c:pt>
              </c:strCache>
            </c:strRef>
          </c:tx>
          <c:spPr>
            <a:ln w="38100">
              <a:solidFill>
                <a:srgbClr val="00B050"/>
              </a:solidFill>
              <a:prstDash val="sysDot"/>
            </a:ln>
          </c:spPr>
          <c:marker>
            <c:symbol val="none"/>
          </c:marker>
          <c:cat>
            <c:strRef>
              <c:f>Sheet1!$A$2:$A$19</c:f>
              <c:strCache>
                <c:ptCount val="18"/>
                <c:pt idx="0">
                  <c:v>OND</c:v>
                </c:pt>
                <c:pt idx="1">
                  <c:v>NDJ</c:v>
                </c:pt>
                <c:pt idx="2">
                  <c:v>DJF '18</c:v>
                </c:pt>
                <c:pt idx="3">
                  <c:v>JFM</c:v>
                </c:pt>
                <c:pt idx="4">
                  <c:v>FMA</c:v>
                </c:pt>
                <c:pt idx="5">
                  <c:v>MAM</c:v>
                </c:pt>
                <c:pt idx="6">
                  <c:v>AMJ</c:v>
                </c:pt>
                <c:pt idx="7">
                  <c:v>MJJ </c:v>
                </c:pt>
                <c:pt idx="8">
                  <c:v>JJA</c:v>
                </c:pt>
                <c:pt idx="9">
                  <c:v>JAS</c:v>
                </c:pt>
                <c:pt idx="10">
                  <c:v>ASO</c:v>
                </c:pt>
                <c:pt idx="11">
                  <c:v>SON</c:v>
                </c:pt>
                <c:pt idx="12">
                  <c:v>OND</c:v>
                </c:pt>
                <c:pt idx="13">
                  <c:v>NDJ</c:v>
                </c:pt>
                <c:pt idx="14">
                  <c:v>DJF '19</c:v>
                </c:pt>
                <c:pt idx="15">
                  <c:v>JFM</c:v>
                </c:pt>
                <c:pt idx="16">
                  <c:v>FMA</c:v>
                </c:pt>
                <c:pt idx="17">
                  <c:v>MAM</c:v>
                </c:pt>
              </c:strCache>
            </c:strRef>
          </c:cat>
          <c:val>
            <c:numRef>
              <c:f>Sheet1!$D$2:$D$19</c:f>
              <c:numCache>
                <c:formatCode>General</c:formatCode>
                <c:ptCount val="18"/>
                <c:pt idx="0">
                  <c:v>-0.5</c:v>
                </c:pt>
                <c:pt idx="1">
                  <c:v>-0.5</c:v>
                </c:pt>
                <c:pt idx="2">
                  <c:v>-0.5</c:v>
                </c:pt>
                <c:pt idx="3">
                  <c:v>-0.5</c:v>
                </c:pt>
                <c:pt idx="4">
                  <c:v>-0.5</c:v>
                </c:pt>
                <c:pt idx="5">
                  <c:v>-0.5</c:v>
                </c:pt>
                <c:pt idx="6">
                  <c:v>-0.5</c:v>
                </c:pt>
                <c:pt idx="7">
                  <c:v>-0.5</c:v>
                </c:pt>
                <c:pt idx="8">
                  <c:v>-0.5</c:v>
                </c:pt>
                <c:pt idx="9">
                  <c:v>-0.5</c:v>
                </c:pt>
                <c:pt idx="10">
                  <c:v>-0.5</c:v>
                </c:pt>
                <c:pt idx="11">
                  <c:v>-0.5</c:v>
                </c:pt>
                <c:pt idx="12">
                  <c:v>-0.5</c:v>
                </c:pt>
                <c:pt idx="13">
                  <c:v>-0.5</c:v>
                </c:pt>
                <c:pt idx="14">
                  <c:v>-0.5</c:v>
                </c:pt>
                <c:pt idx="15">
                  <c:v>-0.5</c:v>
                </c:pt>
                <c:pt idx="16">
                  <c:v>-0.5</c:v>
                </c:pt>
                <c:pt idx="17">
                  <c:v>-0.5</c:v>
                </c:pt>
              </c:numCache>
            </c:numRef>
          </c:val>
          <c:smooth val="0"/>
          <c:extLst>
            <c:ext xmlns:c16="http://schemas.microsoft.com/office/drawing/2014/chart" uri="{C3380CC4-5D6E-409C-BE32-E72D297353CC}">
              <c16:uniqueId val="{00000002-785D-4CFC-BC7F-34C57DBA9120}"/>
            </c:ext>
          </c:extLst>
        </c:ser>
        <c:ser>
          <c:idx val="3"/>
          <c:order val="3"/>
          <c:tx>
            <c:strRef>
              <c:f>Sheet1!$E$1</c:f>
              <c:strCache>
                <c:ptCount val="1"/>
                <c:pt idx="0">
                  <c:v>Weekly SST Departure</c:v>
                </c:pt>
              </c:strCache>
            </c:strRef>
          </c:tx>
          <c:marker>
            <c:symbol val="circle"/>
            <c:size val="7"/>
            <c:spPr>
              <a:solidFill>
                <a:schemeClr val="tx1"/>
              </a:solidFill>
            </c:spPr>
          </c:marker>
          <c:dPt>
            <c:idx val="16"/>
            <c:marker>
              <c:spPr>
                <a:solidFill>
                  <a:schemeClr val="tx1"/>
                </a:solidFill>
                <a:ln>
                  <a:solidFill>
                    <a:schemeClr val="tx1"/>
                  </a:solidFill>
                </a:ln>
              </c:spPr>
            </c:marker>
            <c:bubble3D val="0"/>
            <c:spPr>
              <a:ln>
                <a:solidFill>
                  <a:schemeClr val="tx1"/>
                </a:solidFill>
              </a:ln>
            </c:spPr>
            <c:extLst>
              <c:ext xmlns:c16="http://schemas.microsoft.com/office/drawing/2014/chart" uri="{C3380CC4-5D6E-409C-BE32-E72D297353CC}">
                <c16:uniqueId val="{00000004-785D-4CFC-BC7F-34C57DBA9120}"/>
              </c:ext>
            </c:extLst>
          </c:dPt>
          <c:cat>
            <c:strRef>
              <c:f>Sheet1!$A$2:$A$19</c:f>
              <c:strCache>
                <c:ptCount val="18"/>
                <c:pt idx="0">
                  <c:v>OND</c:v>
                </c:pt>
                <c:pt idx="1">
                  <c:v>NDJ</c:v>
                </c:pt>
                <c:pt idx="2">
                  <c:v>DJF '18</c:v>
                </c:pt>
                <c:pt idx="3">
                  <c:v>JFM</c:v>
                </c:pt>
                <c:pt idx="4">
                  <c:v>FMA</c:v>
                </c:pt>
                <c:pt idx="5">
                  <c:v>MAM</c:v>
                </c:pt>
                <c:pt idx="6">
                  <c:v>AMJ</c:v>
                </c:pt>
                <c:pt idx="7">
                  <c:v>MJJ </c:v>
                </c:pt>
                <c:pt idx="8">
                  <c:v>JJA</c:v>
                </c:pt>
                <c:pt idx="9">
                  <c:v>JAS</c:v>
                </c:pt>
                <c:pt idx="10">
                  <c:v>ASO</c:v>
                </c:pt>
                <c:pt idx="11">
                  <c:v>SON</c:v>
                </c:pt>
                <c:pt idx="12">
                  <c:v>OND</c:v>
                </c:pt>
                <c:pt idx="13">
                  <c:v>NDJ</c:v>
                </c:pt>
                <c:pt idx="14">
                  <c:v>DJF '19</c:v>
                </c:pt>
                <c:pt idx="15">
                  <c:v>JFM</c:v>
                </c:pt>
                <c:pt idx="16">
                  <c:v>FMA</c:v>
                </c:pt>
                <c:pt idx="17">
                  <c:v>MAM</c:v>
                </c:pt>
              </c:strCache>
            </c:strRef>
          </c:cat>
          <c:val>
            <c:numRef>
              <c:f>Sheet1!$E$2:$E$19</c:f>
              <c:numCache>
                <c:formatCode>General</c:formatCode>
                <c:ptCount val="18"/>
                <c:pt idx="9">
                  <c:v>0.3</c:v>
                </c:pt>
              </c:numCache>
            </c:numRef>
          </c:val>
          <c:smooth val="0"/>
          <c:extLst>
            <c:ext xmlns:c16="http://schemas.microsoft.com/office/drawing/2014/chart" uri="{C3380CC4-5D6E-409C-BE32-E72D297353CC}">
              <c16:uniqueId val="{00000005-785D-4CFC-BC7F-34C57DBA9120}"/>
            </c:ext>
          </c:extLst>
        </c:ser>
        <c:dLbls>
          <c:showLegendKey val="0"/>
          <c:showVal val="0"/>
          <c:showCatName val="0"/>
          <c:showSerName val="0"/>
          <c:showPercent val="0"/>
          <c:showBubbleSize val="0"/>
        </c:dLbls>
        <c:marker val="1"/>
        <c:smooth val="0"/>
        <c:axId val="395998720"/>
        <c:axId val="396225920"/>
      </c:lineChart>
      <c:catAx>
        <c:axId val="395998720"/>
        <c:scaling>
          <c:orientation val="minMax"/>
        </c:scaling>
        <c:delete val="0"/>
        <c:axPos val="b"/>
        <c:numFmt formatCode="General" sourceLinked="0"/>
        <c:majorTickMark val="out"/>
        <c:minorTickMark val="none"/>
        <c:tickLblPos val="low"/>
        <c:spPr>
          <a:ln w="12700">
            <a:solidFill>
              <a:schemeClr val="tx1"/>
            </a:solidFill>
          </a:ln>
        </c:spPr>
        <c:txPr>
          <a:bodyPr/>
          <a:lstStyle/>
          <a:p>
            <a:pPr>
              <a:defRPr sz="1050" b="1"/>
            </a:pPr>
            <a:endParaRPr lang="en-US"/>
          </a:p>
        </c:txPr>
        <c:crossAx val="396225920"/>
        <c:crosses val="autoZero"/>
        <c:auto val="1"/>
        <c:lblAlgn val="ctr"/>
        <c:lblOffset val="100"/>
        <c:noMultiLvlLbl val="0"/>
      </c:catAx>
      <c:valAx>
        <c:axId val="396225920"/>
        <c:scaling>
          <c:orientation val="minMax"/>
          <c:max val="2"/>
          <c:min val="-2"/>
        </c:scaling>
        <c:delete val="0"/>
        <c:axPos val="l"/>
        <c:majorGridlines>
          <c:spPr>
            <a:ln w="12700">
              <a:solidFill>
                <a:schemeClr val="tx1"/>
              </a:solidFill>
            </a:ln>
          </c:spPr>
        </c:majorGridlines>
        <c:numFmt formatCode="#,##0.0" sourceLinked="0"/>
        <c:majorTickMark val="out"/>
        <c:minorTickMark val="none"/>
        <c:tickLblPos val="nextTo"/>
        <c:spPr>
          <a:ln w="12700">
            <a:solidFill>
              <a:schemeClr val="tx1"/>
            </a:solidFill>
          </a:ln>
        </c:spPr>
        <c:txPr>
          <a:bodyPr/>
          <a:lstStyle/>
          <a:p>
            <a:pPr>
              <a:defRPr sz="1400" b="1"/>
            </a:pPr>
            <a:endParaRPr lang="en-US"/>
          </a:p>
        </c:txPr>
        <c:crossAx val="395998720"/>
        <c:crosses val="autoZero"/>
        <c:crossBetween val="midCat"/>
      </c:valAx>
      <c:spPr>
        <a:noFill/>
        <a:ln w="12700">
          <a:solidFill>
            <a:schemeClr val="tx1"/>
          </a:solidFill>
        </a:ln>
      </c:spPr>
    </c:plotArea>
    <c:plotVisOnly val="1"/>
    <c:dispBlanksAs val="gap"/>
    <c:showDLblsOverMax val="0"/>
  </c:chart>
  <c:txPr>
    <a:bodyPr/>
    <a:lstStyle/>
    <a:p>
      <a:pPr>
        <a:defRPr sz="12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419908733111684E-2"/>
          <c:y val="5.6717987067259043E-2"/>
          <c:w val="0.85640978813941093"/>
          <c:h val="0.67933544577283989"/>
        </c:manualLayout>
      </c:layout>
      <c:lineChart>
        <c:grouping val="standard"/>
        <c:varyColors val="0"/>
        <c:ser>
          <c:idx val="0"/>
          <c:order val="0"/>
          <c:tx>
            <c:strRef>
              <c:f>Sheet1!$B$1</c:f>
              <c:strCache>
                <c:ptCount val="1"/>
                <c:pt idx="0">
                  <c:v>Daily Settlement Price</c:v>
                </c:pt>
              </c:strCache>
            </c:strRef>
          </c:tx>
          <c:spPr>
            <a:ln w="28575" cap="rnd">
              <a:solidFill>
                <a:srgbClr val="0070C0"/>
              </a:solidFill>
              <a:round/>
            </a:ln>
            <a:effectLst/>
          </c:spPr>
          <c:marker>
            <c:symbol val="none"/>
          </c:marker>
          <c:cat>
            <c:numRef>
              <c:f>Sheet1!$A$2:$A$185</c:f>
              <c:numCache>
                <c:formatCode>m/d/yyyy</c:formatCode>
                <c:ptCount val="184"/>
                <c:pt idx="0">
                  <c:v>43102</c:v>
                </c:pt>
                <c:pt idx="1">
                  <c:v>43103</c:v>
                </c:pt>
                <c:pt idx="2">
                  <c:v>43104</c:v>
                </c:pt>
                <c:pt idx="3">
                  <c:v>43105</c:v>
                </c:pt>
                <c:pt idx="4">
                  <c:v>43108</c:v>
                </c:pt>
                <c:pt idx="5">
                  <c:v>43109</c:v>
                </c:pt>
                <c:pt idx="6">
                  <c:v>43110</c:v>
                </c:pt>
                <c:pt idx="7">
                  <c:v>43111</c:v>
                </c:pt>
                <c:pt idx="8">
                  <c:v>43112</c:v>
                </c:pt>
                <c:pt idx="9">
                  <c:v>43116</c:v>
                </c:pt>
                <c:pt idx="10">
                  <c:v>43117</c:v>
                </c:pt>
                <c:pt idx="11">
                  <c:v>43118</c:v>
                </c:pt>
                <c:pt idx="12">
                  <c:v>43119</c:v>
                </c:pt>
                <c:pt idx="13">
                  <c:v>43122</c:v>
                </c:pt>
                <c:pt idx="14">
                  <c:v>43123</c:v>
                </c:pt>
                <c:pt idx="15">
                  <c:v>43124</c:v>
                </c:pt>
                <c:pt idx="16">
                  <c:v>43125</c:v>
                </c:pt>
                <c:pt idx="17">
                  <c:v>43126</c:v>
                </c:pt>
                <c:pt idx="18">
                  <c:v>43129</c:v>
                </c:pt>
                <c:pt idx="19">
                  <c:v>43130</c:v>
                </c:pt>
                <c:pt idx="20">
                  <c:v>43131</c:v>
                </c:pt>
                <c:pt idx="21">
                  <c:v>43132</c:v>
                </c:pt>
                <c:pt idx="22">
                  <c:v>43133</c:v>
                </c:pt>
                <c:pt idx="23">
                  <c:v>43136</c:v>
                </c:pt>
                <c:pt idx="24">
                  <c:v>43137</c:v>
                </c:pt>
                <c:pt idx="25">
                  <c:v>43138</c:v>
                </c:pt>
                <c:pt idx="26">
                  <c:v>43139</c:v>
                </c:pt>
                <c:pt idx="27">
                  <c:v>43140</c:v>
                </c:pt>
                <c:pt idx="28">
                  <c:v>43144</c:v>
                </c:pt>
                <c:pt idx="29">
                  <c:v>43145</c:v>
                </c:pt>
                <c:pt idx="30">
                  <c:v>43146</c:v>
                </c:pt>
                <c:pt idx="31">
                  <c:v>43147</c:v>
                </c:pt>
                <c:pt idx="32">
                  <c:v>43151</c:v>
                </c:pt>
                <c:pt idx="33">
                  <c:v>43152</c:v>
                </c:pt>
                <c:pt idx="34">
                  <c:v>43153</c:v>
                </c:pt>
                <c:pt idx="35">
                  <c:v>43154</c:v>
                </c:pt>
                <c:pt idx="36">
                  <c:v>43157</c:v>
                </c:pt>
                <c:pt idx="37">
                  <c:v>43158</c:v>
                </c:pt>
                <c:pt idx="38">
                  <c:v>43159</c:v>
                </c:pt>
                <c:pt idx="39">
                  <c:v>43160</c:v>
                </c:pt>
                <c:pt idx="40">
                  <c:v>43161</c:v>
                </c:pt>
                <c:pt idx="41">
                  <c:v>43164</c:v>
                </c:pt>
                <c:pt idx="42">
                  <c:v>43165</c:v>
                </c:pt>
                <c:pt idx="43">
                  <c:v>43166</c:v>
                </c:pt>
                <c:pt idx="44">
                  <c:v>43167</c:v>
                </c:pt>
                <c:pt idx="45">
                  <c:v>43168</c:v>
                </c:pt>
                <c:pt idx="46">
                  <c:v>43171</c:v>
                </c:pt>
                <c:pt idx="47">
                  <c:v>43172</c:v>
                </c:pt>
                <c:pt idx="48">
                  <c:v>43173</c:v>
                </c:pt>
                <c:pt idx="49">
                  <c:v>43174</c:v>
                </c:pt>
                <c:pt idx="50">
                  <c:v>43175</c:v>
                </c:pt>
                <c:pt idx="51">
                  <c:v>43178</c:v>
                </c:pt>
                <c:pt idx="52">
                  <c:v>43179</c:v>
                </c:pt>
                <c:pt idx="53">
                  <c:v>43180</c:v>
                </c:pt>
                <c:pt idx="54">
                  <c:v>43181</c:v>
                </c:pt>
                <c:pt idx="55">
                  <c:v>43182</c:v>
                </c:pt>
                <c:pt idx="56">
                  <c:v>43185</c:v>
                </c:pt>
                <c:pt idx="57">
                  <c:v>43186</c:v>
                </c:pt>
                <c:pt idx="58">
                  <c:v>43187</c:v>
                </c:pt>
                <c:pt idx="59">
                  <c:v>43188</c:v>
                </c:pt>
                <c:pt idx="60">
                  <c:v>43192</c:v>
                </c:pt>
                <c:pt idx="61">
                  <c:v>43193</c:v>
                </c:pt>
                <c:pt idx="62">
                  <c:v>43194</c:v>
                </c:pt>
                <c:pt idx="63">
                  <c:v>43195</c:v>
                </c:pt>
                <c:pt idx="64">
                  <c:v>43196</c:v>
                </c:pt>
                <c:pt idx="65">
                  <c:v>43199</c:v>
                </c:pt>
                <c:pt idx="66">
                  <c:v>43200</c:v>
                </c:pt>
                <c:pt idx="67">
                  <c:v>43201</c:v>
                </c:pt>
                <c:pt idx="68">
                  <c:v>43202</c:v>
                </c:pt>
                <c:pt idx="69">
                  <c:v>43203</c:v>
                </c:pt>
                <c:pt idx="70">
                  <c:v>43206</c:v>
                </c:pt>
                <c:pt idx="71">
                  <c:v>43207</c:v>
                </c:pt>
                <c:pt idx="72">
                  <c:v>43208</c:v>
                </c:pt>
                <c:pt idx="73">
                  <c:v>43209</c:v>
                </c:pt>
                <c:pt idx="74">
                  <c:v>43210</c:v>
                </c:pt>
                <c:pt idx="75">
                  <c:v>43213</c:v>
                </c:pt>
                <c:pt idx="76">
                  <c:v>43214</c:v>
                </c:pt>
                <c:pt idx="77">
                  <c:v>43215</c:v>
                </c:pt>
                <c:pt idx="78">
                  <c:v>43216</c:v>
                </c:pt>
                <c:pt idx="79">
                  <c:v>43217</c:v>
                </c:pt>
                <c:pt idx="80">
                  <c:v>43220</c:v>
                </c:pt>
                <c:pt idx="81">
                  <c:v>43221</c:v>
                </c:pt>
                <c:pt idx="82">
                  <c:v>43222</c:v>
                </c:pt>
                <c:pt idx="83">
                  <c:v>43223</c:v>
                </c:pt>
                <c:pt idx="84">
                  <c:v>43224</c:v>
                </c:pt>
                <c:pt idx="85">
                  <c:v>43227</c:v>
                </c:pt>
                <c:pt idx="86">
                  <c:v>43228</c:v>
                </c:pt>
                <c:pt idx="87">
                  <c:v>43229</c:v>
                </c:pt>
                <c:pt idx="88">
                  <c:v>43230</c:v>
                </c:pt>
                <c:pt idx="89">
                  <c:v>43231</c:v>
                </c:pt>
                <c:pt idx="90">
                  <c:v>43234</c:v>
                </c:pt>
                <c:pt idx="91">
                  <c:v>43235</c:v>
                </c:pt>
                <c:pt idx="92">
                  <c:v>43236</c:v>
                </c:pt>
                <c:pt idx="93">
                  <c:v>43237</c:v>
                </c:pt>
                <c:pt idx="94">
                  <c:v>43238</c:v>
                </c:pt>
                <c:pt idx="95">
                  <c:v>43241</c:v>
                </c:pt>
                <c:pt idx="96">
                  <c:v>43242</c:v>
                </c:pt>
                <c:pt idx="97">
                  <c:v>43243</c:v>
                </c:pt>
                <c:pt idx="98">
                  <c:v>43244</c:v>
                </c:pt>
                <c:pt idx="99">
                  <c:v>43245</c:v>
                </c:pt>
                <c:pt idx="100">
                  <c:v>43249</c:v>
                </c:pt>
                <c:pt idx="101">
                  <c:v>43250</c:v>
                </c:pt>
                <c:pt idx="102">
                  <c:v>43251</c:v>
                </c:pt>
                <c:pt idx="103">
                  <c:v>43252</c:v>
                </c:pt>
                <c:pt idx="104">
                  <c:v>43255</c:v>
                </c:pt>
                <c:pt idx="105">
                  <c:v>43256</c:v>
                </c:pt>
                <c:pt idx="106">
                  <c:v>43257</c:v>
                </c:pt>
                <c:pt idx="107">
                  <c:v>43258</c:v>
                </c:pt>
                <c:pt idx="108">
                  <c:v>43259</c:v>
                </c:pt>
                <c:pt idx="109">
                  <c:v>43262</c:v>
                </c:pt>
                <c:pt idx="110">
                  <c:v>43263</c:v>
                </c:pt>
                <c:pt idx="111">
                  <c:v>43264</c:v>
                </c:pt>
                <c:pt idx="112">
                  <c:v>43265</c:v>
                </c:pt>
                <c:pt idx="113">
                  <c:v>43266</c:v>
                </c:pt>
                <c:pt idx="114">
                  <c:v>43269</c:v>
                </c:pt>
                <c:pt idx="115">
                  <c:v>43270</c:v>
                </c:pt>
                <c:pt idx="116">
                  <c:v>43271</c:v>
                </c:pt>
                <c:pt idx="117">
                  <c:v>43272</c:v>
                </c:pt>
                <c:pt idx="118">
                  <c:v>43273</c:v>
                </c:pt>
                <c:pt idx="119">
                  <c:v>43276</c:v>
                </c:pt>
                <c:pt idx="120">
                  <c:v>43277</c:v>
                </c:pt>
                <c:pt idx="121">
                  <c:v>43278</c:v>
                </c:pt>
                <c:pt idx="122">
                  <c:v>43279</c:v>
                </c:pt>
                <c:pt idx="123">
                  <c:v>43280</c:v>
                </c:pt>
                <c:pt idx="124">
                  <c:v>43283</c:v>
                </c:pt>
                <c:pt idx="125">
                  <c:v>43284</c:v>
                </c:pt>
                <c:pt idx="126">
                  <c:v>43286</c:v>
                </c:pt>
                <c:pt idx="127">
                  <c:v>43287</c:v>
                </c:pt>
                <c:pt idx="128">
                  <c:v>43290</c:v>
                </c:pt>
                <c:pt idx="129">
                  <c:v>43291</c:v>
                </c:pt>
                <c:pt idx="130">
                  <c:v>43292</c:v>
                </c:pt>
                <c:pt idx="131">
                  <c:v>43293</c:v>
                </c:pt>
                <c:pt idx="132">
                  <c:v>43294</c:v>
                </c:pt>
                <c:pt idx="133">
                  <c:v>43297</c:v>
                </c:pt>
                <c:pt idx="134">
                  <c:v>43298</c:v>
                </c:pt>
                <c:pt idx="135">
                  <c:v>43299</c:v>
                </c:pt>
                <c:pt idx="136">
                  <c:v>43300</c:v>
                </c:pt>
                <c:pt idx="137">
                  <c:v>43301</c:v>
                </c:pt>
                <c:pt idx="138">
                  <c:v>43304</c:v>
                </c:pt>
                <c:pt idx="139">
                  <c:v>43305</c:v>
                </c:pt>
                <c:pt idx="140">
                  <c:v>43306</c:v>
                </c:pt>
                <c:pt idx="141">
                  <c:v>43307</c:v>
                </c:pt>
                <c:pt idx="142">
                  <c:v>43308</c:v>
                </c:pt>
                <c:pt idx="143">
                  <c:v>43311</c:v>
                </c:pt>
                <c:pt idx="144">
                  <c:v>43312</c:v>
                </c:pt>
                <c:pt idx="145">
                  <c:v>43313</c:v>
                </c:pt>
                <c:pt idx="146">
                  <c:v>43314</c:v>
                </c:pt>
                <c:pt idx="147">
                  <c:v>43315</c:v>
                </c:pt>
                <c:pt idx="148">
                  <c:v>43318</c:v>
                </c:pt>
                <c:pt idx="149">
                  <c:v>43319</c:v>
                </c:pt>
                <c:pt idx="150">
                  <c:v>43320</c:v>
                </c:pt>
                <c:pt idx="151">
                  <c:v>43321</c:v>
                </c:pt>
                <c:pt idx="152">
                  <c:v>43322</c:v>
                </c:pt>
                <c:pt idx="153">
                  <c:v>43325</c:v>
                </c:pt>
                <c:pt idx="154">
                  <c:v>43326</c:v>
                </c:pt>
                <c:pt idx="155">
                  <c:v>43327</c:v>
                </c:pt>
                <c:pt idx="156">
                  <c:v>43328</c:v>
                </c:pt>
                <c:pt idx="157">
                  <c:v>43329</c:v>
                </c:pt>
                <c:pt idx="158">
                  <c:v>43332</c:v>
                </c:pt>
                <c:pt idx="159">
                  <c:v>43333</c:v>
                </c:pt>
                <c:pt idx="160">
                  <c:v>43334</c:v>
                </c:pt>
                <c:pt idx="161">
                  <c:v>43335</c:v>
                </c:pt>
                <c:pt idx="162">
                  <c:v>43336</c:v>
                </c:pt>
                <c:pt idx="163">
                  <c:v>43339</c:v>
                </c:pt>
                <c:pt idx="164">
                  <c:v>43340</c:v>
                </c:pt>
                <c:pt idx="165">
                  <c:v>43341</c:v>
                </c:pt>
                <c:pt idx="166">
                  <c:v>43342</c:v>
                </c:pt>
                <c:pt idx="167">
                  <c:v>43343</c:v>
                </c:pt>
                <c:pt idx="168">
                  <c:v>43347</c:v>
                </c:pt>
                <c:pt idx="169">
                  <c:v>43348</c:v>
                </c:pt>
                <c:pt idx="170">
                  <c:v>43349</c:v>
                </c:pt>
                <c:pt idx="171">
                  <c:v>43350</c:v>
                </c:pt>
                <c:pt idx="172">
                  <c:v>43353</c:v>
                </c:pt>
                <c:pt idx="173">
                  <c:v>43354</c:v>
                </c:pt>
                <c:pt idx="174">
                  <c:v>43355</c:v>
                </c:pt>
                <c:pt idx="175">
                  <c:v>43356</c:v>
                </c:pt>
                <c:pt idx="176">
                  <c:v>43357</c:v>
                </c:pt>
                <c:pt idx="177">
                  <c:v>43360</c:v>
                </c:pt>
                <c:pt idx="178">
                  <c:v>43361</c:v>
                </c:pt>
                <c:pt idx="179">
                  <c:v>43362</c:v>
                </c:pt>
                <c:pt idx="180">
                  <c:v>43363</c:v>
                </c:pt>
                <c:pt idx="181">
                  <c:v>43364</c:v>
                </c:pt>
              </c:numCache>
            </c:numRef>
          </c:cat>
          <c:val>
            <c:numRef>
              <c:f>Sheet1!$B$2:$B$185</c:f>
              <c:numCache>
                <c:formatCode>0.00_)</c:formatCode>
                <c:ptCount val="184"/>
                <c:pt idx="0">
                  <c:v>70.930000000000007</c:v>
                </c:pt>
                <c:pt idx="1">
                  <c:v>71.08</c:v>
                </c:pt>
                <c:pt idx="2">
                  <c:v>71.040000000000006</c:v>
                </c:pt>
                <c:pt idx="3">
                  <c:v>70.97</c:v>
                </c:pt>
                <c:pt idx="4">
                  <c:v>71.2</c:v>
                </c:pt>
                <c:pt idx="5">
                  <c:v>71.25</c:v>
                </c:pt>
                <c:pt idx="6">
                  <c:v>71.3</c:v>
                </c:pt>
                <c:pt idx="7">
                  <c:v>71.67</c:v>
                </c:pt>
                <c:pt idx="8">
                  <c:v>71.88</c:v>
                </c:pt>
                <c:pt idx="9">
                  <c:v>71.67</c:v>
                </c:pt>
                <c:pt idx="10">
                  <c:v>71.33</c:v>
                </c:pt>
                <c:pt idx="11">
                  <c:v>71.25</c:v>
                </c:pt>
                <c:pt idx="12">
                  <c:v>71.75</c:v>
                </c:pt>
                <c:pt idx="13">
                  <c:v>71.81</c:v>
                </c:pt>
                <c:pt idx="14">
                  <c:v>71.25</c:v>
                </c:pt>
                <c:pt idx="15">
                  <c:v>71.81</c:v>
                </c:pt>
                <c:pt idx="16">
                  <c:v>71.88</c:v>
                </c:pt>
                <c:pt idx="17">
                  <c:v>71.75</c:v>
                </c:pt>
                <c:pt idx="18">
                  <c:v>71.510000000000005</c:v>
                </c:pt>
                <c:pt idx="19">
                  <c:v>71.19</c:v>
                </c:pt>
                <c:pt idx="20">
                  <c:v>71.34</c:v>
                </c:pt>
                <c:pt idx="21">
                  <c:v>71.34</c:v>
                </c:pt>
                <c:pt idx="22">
                  <c:v>71.19</c:v>
                </c:pt>
                <c:pt idx="23">
                  <c:v>71</c:v>
                </c:pt>
                <c:pt idx="24">
                  <c:v>70.819999999999993</c:v>
                </c:pt>
                <c:pt idx="25">
                  <c:v>71.010000000000005</c:v>
                </c:pt>
                <c:pt idx="26">
                  <c:v>70.84</c:v>
                </c:pt>
                <c:pt idx="27">
                  <c:v>71.12</c:v>
                </c:pt>
                <c:pt idx="28">
                  <c:v>71.52</c:v>
                </c:pt>
                <c:pt idx="29">
                  <c:v>71.209999999999994</c:v>
                </c:pt>
                <c:pt idx="30">
                  <c:v>71.41</c:v>
                </c:pt>
                <c:pt idx="31">
                  <c:v>71.45</c:v>
                </c:pt>
                <c:pt idx="32">
                  <c:v>71.650000000000006</c:v>
                </c:pt>
                <c:pt idx="33">
                  <c:v>71.59</c:v>
                </c:pt>
                <c:pt idx="34">
                  <c:v>71.489999999999995</c:v>
                </c:pt>
                <c:pt idx="35">
                  <c:v>71.5</c:v>
                </c:pt>
                <c:pt idx="36">
                  <c:v>71.45</c:v>
                </c:pt>
                <c:pt idx="37">
                  <c:v>71.95</c:v>
                </c:pt>
                <c:pt idx="38">
                  <c:v>71.819999999999993</c:v>
                </c:pt>
                <c:pt idx="39">
                  <c:v>72.44</c:v>
                </c:pt>
                <c:pt idx="40">
                  <c:v>72.06</c:v>
                </c:pt>
                <c:pt idx="41">
                  <c:v>72.489999999999995</c:v>
                </c:pt>
                <c:pt idx="42">
                  <c:v>72.599999999999994</c:v>
                </c:pt>
                <c:pt idx="43">
                  <c:v>72.56</c:v>
                </c:pt>
                <c:pt idx="44">
                  <c:v>72.64</c:v>
                </c:pt>
                <c:pt idx="45">
                  <c:v>73.040000000000006</c:v>
                </c:pt>
                <c:pt idx="46">
                  <c:v>73.14</c:v>
                </c:pt>
                <c:pt idx="47">
                  <c:v>73.37</c:v>
                </c:pt>
                <c:pt idx="48">
                  <c:v>73.23</c:v>
                </c:pt>
                <c:pt idx="49">
                  <c:v>73.34</c:v>
                </c:pt>
                <c:pt idx="50">
                  <c:v>73.489999999999995</c:v>
                </c:pt>
                <c:pt idx="51">
                  <c:v>73.150000000000006</c:v>
                </c:pt>
                <c:pt idx="52">
                  <c:v>73.040000000000006</c:v>
                </c:pt>
                <c:pt idx="53">
                  <c:v>73.53</c:v>
                </c:pt>
                <c:pt idx="54">
                  <c:v>73.75</c:v>
                </c:pt>
                <c:pt idx="55">
                  <c:v>73.5</c:v>
                </c:pt>
                <c:pt idx="56">
                  <c:v>73.39</c:v>
                </c:pt>
                <c:pt idx="57">
                  <c:v>73.3</c:v>
                </c:pt>
                <c:pt idx="58">
                  <c:v>73.010000000000005</c:v>
                </c:pt>
                <c:pt idx="59">
                  <c:v>72.959999999999994</c:v>
                </c:pt>
                <c:pt idx="60">
                  <c:v>72.930000000000007</c:v>
                </c:pt>
                <c:pt idx="61">
                  <c:v>72.95</c:v>
                </c:pt>
                <c:pt idx="62">
                  <c:v>73.08</c:v>
                </c:pt>
                <c:pt idx="63">
                  <c:v>73.33</c:v>
                </c:pt>
                <c:pt idx="64">
                  <c:v>73.349999999999994</c:v>
                </c:pt>
                <c:pt idx="65">
                  <c:v>73.39</c:v>
                </c:pt>
                <c:pt idx="66">
                  <c:v>73.23</c:v>
                </c:pt>
                <c:pt idx="67">
                  <c:v>73.22</c:v>
                </c:pt>
                <c:pt idx="68">
                  <c:v>73.42</c:v>
                </c:pt>
                <c:pt idx="69">
                  <c:v>73.5</c:v>
                </c:pt>
                <c:pt idx="70">
                  <c:v>73.5</c:v>
                </c:pt>
                <c:pt idx="71">
                  <c:v>73.55</c:v>
                </c:pt>
                <c:pt idx="72">
                  <c:v>73.680000000000007</c:v>
                </c:pt>
                <c:pt idx="73">
                  <c:v>73.81</c:v>
                </c:pt>
                <c:pt idx="74">
                  <c:v>73.98</c:v>
                </c:pt>
                <c:pt idx="75">
                  <c:v>73.819999999999993</c:v>
                </c:pt>
                <c:pt idx="76">
                  <c:v>73.55</c:v>
                </c:pt>
                <c:pt idx="77">
                  <c:v>73.790000000000006</c:v>
                </c:pt>
                <c:pt idx="78">
                  <c:v>73.84</c:v>
                </c:pt>
                <c:pt idx="79">
                  <c:v>73.78</c:v>
                </c:pt>
                <c:pt idx="80">
                  <c:v>73.680000000000007</c:v>
                </c:pt>
                <c:pt idx="81">
                  <c:v>73.81</c:v>
                </c:pt>
                <c:pt idx="82">
                  <c:v>73.91</c:v>
                </c:pt>
                <c:pt idx="83">
                  <c:v>74.010000000000005</c:v>
                </c:pt>
                <c:pt idx="84">
                  <c:v>74.400000000000006</c:v>
                </c:pt>
                <c:pt idx="85">
                  <c:v>75.05</c:v>
                </c:pt>
                <c:pt idx="86">
                  <c:v>75.11</c:v>
                </c:pt>
                <c:pt idx="87">
                  <c:v>74.91</c:v>
                </c:pt>
                <c:pt idx="88">
                  <c:v>75.260000000000005</c:v>
                </c:pt>
                <c:pt idx="89">
                  <c:v>74.97</c:v>
                </c:pt>
                <c:pt idx="90">
                  <c:v>74.959999999999994</c:v>
                </c:pt>
                <c:pt idx="91">
                  <c:v>75</c:v>
                </c:pt>
                <c:pt idx="92">
                  <c:v>75.44</c:v>
                </c:pt>
                <c:pt idx="93">
                  <c:v>76.180000000000007</c:v>
                </c:pt>
                <c:pt idx="94">
                  <c:v>77.010000000000005</c:v>
                </c:pt>
                <c:pt idx="95">
                  <c:v>78.650000000000006</c:v>
                </c:pt>
                <c:pt idx="96">
                  <c:v>78.400000000000006</c:v>
                </c:pt>
                <c:pt idx="97">
                  <c:v>78.45</c:v>
                </c:pt>
                <c:pt idx="98">
                  <c:v>78.61</c:v>
                </c:pt>
                <c:pt idx="99">
                  <c:v>79.430000000000007</c:v>
                </c:pt>
                <c:pt idx="100">
                  <c:v>81.67</c:v>
                </c:pt>
                <c:pt idx="101">
                  <c:v>80.37</c:v>
                </c:pt>
                <c:pt idx="102">
                  <c:v>80.34</c:v>
                </c:pt>
                <c:pt idx="103">
                  <c:v>81.36</c:v>
                </c:pt>
                <c:pt idx="104">
                  <c:v>81.67</c:v>
                </c:pt>
                <c:pt idx="105">
                  <c:v>81.31</c:v>
                </c:pt>
                <c:pt idx="106">
                  <c:v>81.7</c:v>
                </c:pt>
                <c:pt idx="107">
                  <c:v>83.5</c:v>
                </c:pt>
                <c:pt idx="108">
                  <c:v>83.36</c:v>
                </c:pt>
                <c:pt idx="109">
                  <c:v>82.88</c:v>
                </c:pt>
                <c:pt idx="110">
                  <c:v>83.11</c:v>
                </c:pt>
                <c:pt idx="111">
                  <c:v>84.3</c:v>
                </c:pt>
                <c:pt idx="112">
                  <c:v>84.22</c:v>
                </c:pt>
                <c:pt idx="113">
                  <c:v>82.56</c:v>
                </c:pt>
                <c:pt idx="114">
                  <c:v>80.75</c:v>
                </c:pt>
                <c:pt idx="115">
                  <c:v>78.319999999999993</c:v>
                </c:pt>
                <c:pt idx="116">
                  <c:v>78.38</c:v>
                </c:pt>
                <c:pt idx="117">
                  <c:v>78.349999999999994</c:v>
                </c:pt>
                <c:pt idx="118">
                  <c:v>78.81</c:v>
                </c:pt>
                <c:pt idx="119">
                  <c:v>78.69</c:v>
                </c:pt>
                <c:pt idx="120">
                  <c:v>78.400000000000006</c:v>
                </c:pt>
                <c:pt idx="121">
                  <c:v>78.349999999999994</c:v>
                </c:pt>
                <c:pt idx="122">
                  <c:v>77.459999999999994</c:v>
                </c:pt>
                <c:pt idx="123">
                  <c:v>77.239999999999995</c:v>
                </c:pt>
                <c:pt idx="124">
                  <c:v>76.790000000000006</c:v>
                </c:pt>
                <c:pt idx="125">
                  <c:v>76.81</c:v>
                </c:pt>
                <c:pt idx="126">
                  <c:v>76.489999999999995</c:v>
                </c:pt>
                <c:pt idx="127">
                  <c:v>78.98</c:v>
                </c:pt>
                <c:pt idx="128">
                  <c:v>79.98</c:v>
                </c:pt>
                <c:pt idx="129">
                  <c:v>79.89</c:v>
                </c:pt>
                <c:pt idx="130">
                  <c:v>78.45</c:v>
                </c:pt>
                <c:pt idx="131">
                  <c:v>81.39</c:v>
                </c:pt>
                <c:pt idx="132">
                  <c:v>81.34</c:v>
                </c:pt>
                <c:pt idx="133">
                  <c:v>80.87</c:v>
                </c:pt>
                <c:pt idx="134">
                  <c:v>80.87</c:v>
                </c:pt>
                <c:pt idx="135">
                  <c:v>81.03</c:v>
                </c:pt>
                <c:pt idx="136">
                  <c:v>80.69</c:v>
                </c:pt>
                <c:pt idx="137">
                  <c:v>80.25</c:v>
                </c:pt>
                <c:pt idx="138">
                  <c:v>80.38</c:v>
                </c:pt>
                <c:pt idx="139">
                  <c:v>80.180000000000007</c:v>
                </c:pt>
                <c:pt idx="140">
                  <c:v>80.47</c:v>
                </c:pt>
                <c:pt idx="141">
                  <c:v>80.59</c:v>
                </c:pt>
                <c:pt idx="142">
                  <c:v>80.400000000000006</c:v>
                </c:pt>
                <c:pt idx="143">
                  <c:v>80.849999999999994</c:v>
                </c:pt>
                <c:pt idx="144">
                  <c:v>81.209999999999994</c:v>
                </c:pt>
                <c:pt idx="145">
                  <c:v>80.87</c:v>
                </c:pt>
                <c:pt idx="146">
                  <c:v>81.47</c:v>
                </c:pt>
                <c:pt idx="147">
                  <c:v>81.42</c:v>
                </c:pt>
                <c:pt idx="148">
                  <c:v>81.3</c:v>
                </c:pt>
                <c:pt idx="149">
                  <c:v>81</c:v>
                </c:pt>
                <c:pt idx="150">
                  <c:v>80.680000000000007</c:v>
                </c:pt>
                <c:pt idx="151">
                  <c:v>80.790000000000006</c:v>
                </c:pt>
                <c:pt idx="152">
                  <c:v>80</c:v>
                </c:pt>
                <c:pt idx="153">
                  <c:v>78.150000000000006</c:v>
                </c:pt>
                <c:pt idx="154">
                  <c:v>78.040000000000006</c:v>
                </c:pt>
                <c:pt idx="155">
                  <c:v>76.84</c:v>
                </c:pt>
                <c:pt idx="156">
                  <c:v>77.5</c:v>
                </c:pt>
                <c:pt idx="157">
                  <c:v>77.38</c:v>
                </c:pt>
                <c:pt idx="158">
                  <c:v>77.900000000000006</c:v>
                </c:pt>
                <c:pt idx="159">
                  <c:v>77.73</c:v>
                </c:pt>
                <c:pt idx="160">
                  <c:v>77.27</c:v>
                </c:pt>
                <c:pt idx="161">
                  <c:v>77.02</c:v>
                </c:pt>
                <c:pt idx="162">
                  <c:v>76.78</c:v>
                </c:pt>
                <c:pt idx="163">
                  <c:v>77.739999999999995</c:v>
                </c:pt>
                <c:pt idx="164">
                  <c:v>77.739999999999995</c:v>
                </c:pt>
                <c:pt idx="165">
                  <c:v>78.17</c:v>
                </c:pt>
                <c:pt idx="166">
                  <c:v>78.08</c:v>
                </c:pt>
                <c:pt idx="167">
                  <c:v>78.260000000000005</c:v>
                </c:pt>
                <c:pt idx="168">
                  <c:v>78</c:v>
                </c:pt>
                <c:pt idx="169">
                  <c:v>77.709999999999994</c:v>
                </c:pt>
                <c:pt idx="170">
                  <c:v>77.27</c:v>
                </c:pt>
                <c:pt idx="171">
                  <c:v>77.73</c:v>
                </c:pt>
                <c:pt idx="172">
                  <c:v>78.73</c:v>
                </c:pt>
                <c:pt idx="173">
                  <c:v>78.05</c:v>
                </c:pt>
                <c:pt idx="174">
                  <c:v>77.77</c:v>
                </c:pt>
                <c:pt idx="175">
                  <c:v>77.739999999999995</c:v>
                </c:pt>
                <c:pt idx="176">
                  <c:v>77.61</c:v>
                </c:pt>
                <c:pt idx="177">
                  <c:v>77.48</c:v>
                </c:pt>
                <c:pt idx="178">
                  <c:v>76.010000000000005</c:v>
                </c:pt>
                <c:pt idx="179" formatCode="General">
                  <c:v>76.150000000000006</c:v>
                </c:pt>
                <c:pt idx="180" formatCode="General">
                  <c:v>76.05</c:v>
                </c:pt>
                <c:pt idx="181" formatCode="General">
                  <c:v>76.599999999999994</c:v>
                </c:pt>
              </c:numCache>
            </c:numRef>
          </c:val>
          <c:smooth val="0"/>
          <c:extLst>
            <c:ext xmlns:c16="http://schemas.microsoft.com/office/drawing/2014/chart" uri="{C3380CC4-5D6E-409C-BE32-E72D297353CC}">
              <c16:uniqueId val="{00000000-30DE-4867-AACF-8FE3AE5ECAD7}"/>
            </c:ext>
          </c:extLst>
        </c:ser>
        <c:dLbls>
          <c:showLegendKey val="0"/>
          <c:showVal val="0"/>
          <c:showCatName val="0"/>
          <c:showSerName val="0"/>
          <c:showPercent val="0"/>
          <c:showBubbleSize val="0"/>
        </c:dLbls>
        <c:marker val="1"/>
        <c:smooth val="0"/>
        <c:axId val="492350303"/>
        <c:axId val="492347807"/>
      </c:lineChart>
      <c:lineChart>
        <c:grouping val="standard"/>
        <c:varyColors val="0"/>
        <c:ser>
          <c:idx val="1"/>
          <c:order val="1"/>
          <c:tx>
            <c:strRef>
              <c:f>Sheet1!$C$1</c:f>
              <c:strCache>
                <c:ptCount val="1"/>
                <c:pt idx="0">
                  <c:v>$.75 Put</c:v>
                </c:pt>
              </c:strCache>
            </c:strRef>
          </c:tx>
          <c:spPr>
            <a:ln w="28575" cap="rnd">
              <a:solidFill>
                <a:srgbClr val="C00000"/>
              </a:solidFill>
              <a:round/>
            </a:ln>
            <a:effectLst/>
          </c:spPr>
          <c:marker>
            <c:symbol val="none"/>
          </c:marker>
          <c:cat>
            <c:numRef>
              <c:f>Sheet1!$A$2:$A$185</c:f>
              <c:numCache>
                <c:formatCode>m/d/yyyy</c:formatCode>
                <c:ptCount val="184"/>
                <c:pt idx="0">
                  <c:v>43102</c:v>
                </c:pt>
                <c:pt idx="1">
                  <c:v>43103</c:v>
                </c:pt>
                <c:pt idx="2">
                  <c:v>43104</c:v>
                </c:pt>
                <c:pt idx="3">
                  <c:v>43105</c:v>
                </c:pt>
                <c:pt idx="4">
                  <c:v>43108</c:v>
                </c:pt>
                <c:pt idx="5">
                  <c:v>43109</c:v>
                </c:pt>
                <c:pt idx="6">
                  <c:v>43110</c:v>
                </c:pt>
                <c:pt idx="7">
                  <c:v>43111</c:v>
                </c:pt>
                <c:pt idx="8">
                  <c:v>43112</c:v>
                </c:pt>
                <c:pt idx="9">
                  <c:v>43116</c:v>
                </c:pt>
                <c:pt idx="10">
                  <c:v>43117</c:v>
                </c:pt>
                <c:pt idx="11">
                  <c:v>43118</c:v>
                </c:pt>
                <c:pt idx="12">
                  <c:v>43119</c:v>
                </c:pt>
                <c:pt idx="13">
                  <c:v>43122</c:v>
                </c:pt>
                <c:pt idx="14">
                  <c:v>43123</c:v>
                </c:pt>
                <c:pt idx="15">
                  <c:v>43124</c:v>
                </c:pt>
                <c:pt idx="16">
                  <c:v>43125</c:v>
                </c:pt>
                <c:pt idx="17">
                  <c:v>43126</c:v>
                </c:pt>
                <c:pt idx="18">
                  <c:v>43129</c:v>
                </c:pt>
                <c:pt idx="19">
                  <c:v>43130</c:v>
                </c:pt>
                <c:pt idx="20">
                  <c:v>43131</c:v>
                </c:pt>
                <c:pt idx="21">
                  <c:v>43132</c:v>
                </c:pt>
                <c:pt idx="22">
                  <c:v>43133</c:v>
                </c:pt>
                <c:pt idx="23">
                  <c:v>43136</c:v>
                </c:pt>
                <c:pt idx="24">
                  <c:v>43137</c:v>
                </c:pt>
                <c:pt idx="25">
                  <c:v>43138</c:v>
                </c:pt>
                <c:pt idx="26">
                  <c:v>43139</c:v>
                </c:pt>
                <c:pt idx="27">
                  <c:v>43140</c:v>
                </c:pt>
                <c:pt idx="28">
                  <c:v>43144</c:v>
                </c:pt>
                <c:pt idx="29">
                  <c:v>43145</c:v>
                </c:pt>
                <c:pt idx="30">
                  <c:v>43146</c:v>
                </c:pt>
                <c:pt idx="31">
                  <c:v>43147</c:v>
                </c:pt>
                <c:pt idx="32">
                  <c:v>43151</c:v>
                </c:pt>
                <c:pt idx="33">
                  <c:v>43152</c:v>
                </c:pt>
                <c:pt idx="34">
                  <c:v>43153</c:v>
                </c:pt>
                <c:pt idx="35">
                  <c:v>43154</c:v>
                </c:pt>
                <c:pt idx="36">
                  <c:v>43157</c:v>
                </c:pt>
                <c:pt idx="37">
                  <c:v>43158</c:v>
                </c:pt>
                <c:pt idx="38">
                  <c:v>43159</c:v>
                </c:pt>
                <c:pt idx="39">
                  <c:v>43160</c:v>
                </c:pt>
                <c:pt idx="40">
                  <c:v>43161</c:v>
                </c:pt>
                <c:pt idx="41">
                  <c:v>43164</c:v>
                </c:pt>
                <c:pt idx="42">
                  <c:v>43165</c:v>
                </c:pt>
                <c:pt idx="43">
                  <c:v>43166</c:v>
                </c:pt>
                <c:pt idx="44">
                  <c:v>43167</c:v>
                </c:pt>
                <c:pt idx="45">
                  <c:v>43168</c:v>
                </c:pt>
                <c:pt idx="46">
                  <c:v>43171</c:v>
                </c:pt>
                <c:pt idx="47">
                  <c:v>43172</c:v>
                </c:pt>
                <c:pt idx="48">
                  <c:v>43173</c:v>
                </c:pt>
                <c:pt idx="49">
                  <c:v>43174</c:v>
                </c:pt>
                <c:pt idx="50">
                  <c:v>43175</c:v>
                </c:pt>
                <c:pt idx="51">
                  <c:v>43178</c:v>
                </c:pt>
                <c:pt idx="52">
                  <c:v>43179</c:v>
                </c:pt>
                <c:pt idx="53">
                  <c:v>43180</c:v>
                </c:pt>
                <c:pt idx="54">
                  <c:v>43181</c:v>
                </c:pt>
                <c:pt idx="55">
                  <c:v>43182</c:v>
                </c:pt>
                <c:pt idx="56">
                  <c:v>43185</c:v>
                </c:pt>
                <c:pt idx="57">
                  <c:v>43186</c:v>
                </c:pt>
                <c:pt idx="58">
                  <c:v>43187</c:v>
                </c:pt>
                <c:pt idx="59">
                  <c:v>43188</c:v>
                </c:pt>
                <c:pt idx="60">
                  <c:v>43192</c:v>
                </c:pt>
                <c:pt idx="61">
                  <c:v>43193</c:v>
                </c:pt>
                <c:pt idx="62">
                  <c:v>43194</c:v>
                </c:pt>
                <c:pt idx="63">
                  <c:v>43195</c:v>
                </c:pt>
                <c:pt idx="64">
                  <c:v>43196</c:v>
                </c:pt>
                <c:pt idx="65">
                  <c:v>43199</c:v>
                </c:pt>
                <c:pt idx="66">
                  <c:v>43200</c:v>
                </c:pt>
                <c:pt idx="67">
                  <c:v>43201</c:v>
                </c:pt>
                <c:pt idx="68">
                  <c:v>43202</c:v>
                </c:pt>
                <c:pt idx="69">
                  <c:v>43203</c:v>
                </c:pt>
                <c:pt idx="70">
                  <c:v>43206</c:v>
                </c:pt>
                <c:pt idx="71">
                  <c:v>43207</c:v>
                </c:pt>
                <c:pt idx="72">
                  <c:v>43208</c:v>
                </c:pt>
                <c:pt idx="73">
                  <c:v>43209</c:v>
                </c:pt>
                <c:pt idx="74">
                  <c:v>43210</c:v>
                </c:pt>
                <c:pt idx="75">
                  <c:v>43213</c:v>
                </c:pt>
                <c:pt idx="76">
                  <c:v>43214</c:v>
                </c:pt>
                <c:pt idx="77">
                  <c:v>43215</c:v>
                </c:pt>
                <c:pt idx="78">
                  <c:v>43216</c:v>
                </c:pt>
                <c:pt idx="79">
                  <c:v>43217</c:v>
                </c:pt>
                <c:pt idx="80">
                  <c:v>43220</c:v>
                </c:pt>
                <c:pt idx="81">
                  <c:v>43221</c:v>
                </c:pt>
                <c:pt idx="82">
                  <c:v>43222</c:v>
                </c:pt>
                <c:pt idx="83">
                  <c:v>43223</c:v>
                </c:pt>
                <c:pt idx="84">
                  <c:v>43224</c:v>
                </c:pt>
                <c:pt idx="85">
                  <c:v>43227</c:v>
                </c:pt>
                <c:pt idx="86">
                  <c:v>43228</c:v>
                </c:pt>
                <c:pt idx="87">
                  <c:v>43229</c:v>
                </c:pt>
                <c:pt idx="88">
                  <c:v>43230</c:v>
                </c:pt>
                <c:pt idx="89">
                  <c:v>43231</c:v>
                </c:pt>
                <c:pt idx="90">
                  <c:v>43234</c:v>
                </c:pt>
                <c:pt idx="91">
                  <c:v>43235</c:v>
                </c:pt>
                <c:pt idx="92">
                  <c:v>43236</c:v>
                </c:pt>
                <c:pt idx="93">
                  <c:v>43237</c:v>
                </c:pt>
                <c:pt idx="94">
                  <c:v>43238</c:v>
                </c:pt>
                <c:pt idx="95">
                  <c:v>43241</c:v>
                </c:pt>
                <c:pt idx="96">
                  <c:v>43242</c:v>
                </c:pt>
                <c:pt idx="97">
                  <c:v>43243</c:v>
                </c:pt>
                <c:pt idx="98">
                  <c:v>43244</c:v>
                </c:pt>
                <c:pt idx="99">
                  <c:v>43245</c:v>
                </c:pt>
                <c:pt idx="100">
                  <c:v>43249</c:v>
                </c:pt>
                <c:pt idx="101">
                  <c:v>43250</c:v>
                </c:pt>
                <c:pt idx="102">
                  <c:v>43251</c:v>
                </c:pt>
                <c:pt idx="103">
                  <c:v>43252</c:v>
                </c:pt>
                <c:pt idx="104">
                  <c:v>43255</c:v>
                </c:pt>
                <c:pt idx="105">
                  <c:v>43256</c:v>
                </c:pt>
                <c:pt idx="106">
                  <c:v>43257</c:v>
                </c:pt>
                <c:pt idx="107">
                  <c:v>43258</c:v>
                </c:pt>
                <c:pt idx="108">
                  <c:v>43259</c:v>
                </c:pt>
                <c:pt idx="109">
                  <c:v>43262</c:v>
                </c:pt>
                <c:pt idx="110">
                  <c:v>43263</c:v>
                </c:pt>
                <c:pt idx="111">
                  <c:v>43264</c:v>
                </c:pt>
                <c:pt idx="112">
                  <c:v>43265</c:v>
                </c:pt>
                <c:pt idx="113">
                  <c:v>43266</c:v>
                </c:pt>
                <c:pt idx="114">
                  <c:v>43269</c:v>
                </c:pt>
                <c:pt idx="115">
                  <c:v>43270</c:v>
                </c:pt>
                <c:pt idx="116">
                  <c:v>43271</c:v>
                </c:pt>
                <c:pt idx="117">
                  <c:v>43272</c:v>
                </c:pt>
                <c:pt idx="118">
                  <c:v>43273</c:v>
                </c:pt>
                <c:pt idx="119">
                  <c:v>43276</c:v>
                </c:pt>
                <c:pt idx="120">
                  <c:v>43277</c:v>
                </c:pt>
                <c:pt idx="121">
                  <c:v>43278</c:v>
                </c:pt>
                <c:pt idx="122">
                  <c:v>43279</c:v>
                </c:pt>
                <c:pt idx="123">
                  <c:v>43280</c:v>
                </c:pt>
                <c:pt idx="124">
                  <c:v>43283</c:v>
                </c:pt>
                <c:pt idx="125">
                  <c:v>43284</c:v>
                </c:pt>
                <c:pt idx="126">
                  <c:v>43286</c:v>
                </c:pt>
                <c:pt idx="127">
                  <c:v>43287</c:v>
                </c:pt>
                <c:pt idx="128">
                  <c:v>43290</c:v>
                </c:pt>
                <c:pt idx="129">
                  <c:v>43291</c:v>
                </c:pt>
                <c:pt idx="130">
                  <c:v>43292</c:v>
                </c:pt>
                <c:pt idx="131">
                  <c:v>43293</c:v>
                </c:pt>
                <c:pt idx="132">
                  <c:v>43294</c:v>
                </c:pt>
                <c:pt idx="133">
                  <c:v>43297</c:v>
                </c:pt>
                <c:pt idx="134">
                  <c:v>43298</c:v>
                </c:pt>
                <c:pt idx="135">
                  <c:v>43299</c:v>
                </c:pt>
                <c:pt idx="136">
                  <c:v>43300</c:v>
                </c:pt>
                <c:pt idx="137">
                  <c:v>43301</c:v>
                </c:pt>
                <c:pt idx="138">
                  <c:v>43304</c:v>
                </c:pt>
                <c:pt idx="139">
                  <c:v>43305</c:v>
                </c:pt>
                <c:pt idx="140">
                  <c:v>43306</c:v>
                </c:pt>
                <c:pt idx="141">
                  <c:v>43307</c:v>
                </c:pt>
                <c:pt idx="142">
                  <c:v>43308</c:v>
                </c:pt>
                <c:pt idx="143">
                  <c:v>43311</c:v>
                </c:pt>
                <c:pt idx="144">
                  <c:v>43312</c:v>
                </c:pt>
                <c:pt idx="145">
                  <c:v>43313</c:v>
                </c:pt>
                <c:pt idx="146">
                  <c:v>43314</c:v>
                </c:pt>
                <c:pt idx="147">
                  <c:v>43315</c:v>
                </c:pt>
                <c:pt idx="148">
                  <c:v>43318</c:v>
                </c:pt>
                <c:pt idx="149">
                  <c:v>43319</c:v>
                </c:pt>
                <c:pt idx="150">
                  <c:v>43320</c:v>
                </c:pt>
                <c:pt idx="151">
                  <c:v>43321</c:v>
                </c:pt>
                <c:pt idx="152">
                  <c:v>43322</c:v>
                </c:pt>
                <c:pt idx="153">
                  <c:v>43325</c:v>
                </c:pt>
                <c:pt idx="154">
                  <c:v>43326</c:v>
                </c:pt>
                <c:pt idx="155">
                  <c:v>43327</c:v>
                </c:pt>
                <c:pt idx="156">
                  <c:v>43328</c:v>
                </c:pt>
                <c:pt idx="157">
                  <c:v>43329</c:v>
                </c:pt>
                <c:pt idx="158">
                  <c:v>43332</c:v>
                </c:pt>
                <c:pt idx="159">
                  <c:v>43333</c:v>
                </c:pt>
                <c:pt idx="160">
                  <c:v>43334</c:v>
                </c:pt>
                <c:pt idx="161">
                  <c:v>43335</c:v>
                </c:pt>
                <c:pt idx="162">
                  <c:v>43336</c:v>
                </c:pt>
                <c:pt idx="163">
                  <c:v>43339</c:v>
                </c:pt>
                <c:pt idx="164">
                  <c:v>43340</c:v>
                </c:pt>
                <c:pt idx="165">
                  <c:v>43341</c:v>
                </c:pt>
                <c:pt idx="166">
                  <c:v>43342</c:v>
                </c:pt>
                <c:pt idx="167">
                  <c:v>43343</c:v>
                </c:pt>
                <c:pt idx="168">
                  <c:v>43347</c:v>
                </c:pt>
                <c:pt idx="169">
                  <c:v>43348</c:v>
                </c:pt>
                <c:pt idx="170">
                  <c:v>43349</c:v>
                </c:pt>
                <c:pt idx="171">
                  <c:v>43350</c:v>
                </c:pt>
                <c:pt idx="172">
                  <c:v>43353</c:v>
                </c:pt>
                <c:pt idx="173">
                  <c:v>43354</c:v>
                </c:pt>
                <c:pt idx="174">
                  <c:v>43355</c:v>
                </c:pt>
                <c:pt idx="175">
                  <c:v>43356</c:v>
                </c:pt>
                <c:pt idx="176">
                  <c:v>43357</c:v>
                </c:pt>
                <c:pt idx="177">
                  <c:v>43360</c:v>
                </c:pt>
                <c:pt idx="178">
                  <c:v>43361</c:v>
                </c:pt>
                <c:pt idx="179">
                  <c:v>43362</c:v>
                </c:pt>
                <c:pt idx="180">
                  <c:v>43363</c:v>
                </c:pt>
                <c:pt idx="181">
                  <c:v>43364</c:v>
                </c:pt>
              </c:numCache>
            </c:numRef>
          </c:cat>
          <c:val>
            <c:numRef>
              <c:f>Sheet1!$C$2:$C$185</c:f>
              <c:numCache>
                <c:formatCode>General</c:formatCode>
                <c:ptCount val="184"/>
                <c:pt idx="0">
                  <c:v>8.35</c:v>
                </c:pt>
                <c:pt idx="1">
                  <c:v>8.26</c:v>
                </c:pt>
                <c:pt idx="2">
                  <c:v>8.1999999999999993</c:v>
                </c:pt>
                <c:pt idx="3">
                  <c:v>8.24</c:v>
                </c:pt>
                <c:pt idx="4">
                  <c:v>8.07</c:v>
                </c:pt>
                <c:pt idx="5">
                  <c:v>8.0399999999999991</c:v>
                </c:pt>
                <c:pt idx="6">
                  <c:v>8.01</c:v>
                </c:pt>
                <c:pt idx="7">
                  <c:v>7.81</c:v>
                </c:pt>
                <c:pt idx="8">
                  <c:v>6.94</c:v>
                </c:pt>
                <c:pt idx="9">
                  <c:v>7.04</c:v>
                </c:pt>
                <c:pt idx="10">
                  <c:v>7.09</c:v>
                </c:pt>
                <c:pt idx="11">
                  <c:v>7.26</c:v>
                </c:pt>
                <c:pt idx="12">
                  <c:v>7.05</c:v>
                </c:pt>
                <c:pt idx="13">
                  <c:v>6.98</c:v>
                </c:pt>
                <c:pt idx="14">
                  <c:v>7.34</c:v>
                </c:pt>
                <c:pt idx="15">
                  <c:v>7.15</c:v>
                </c:pt>
                <c:pt idx="16">
                  <c:v>7.1</c:v>
                </c:pt>
                <c:pt idx="17">
                  <c:v>7.18</c:v>
                </c:pt>
                <c:pt idx="18">
                  <c:v>6.9</c:v>
                </c:pt>
                <c:pt idx="19">
                  <c:v>7.13</c:v>
                </c:pt>
                <c:pt idx="20">
                  <c:v>7.38</c:v>
                </c:pt>
                <c:pt idx="21">
                  <c:v>7.37</c:v>
                </c:pt>
                <c:pt idx="22">
                  <c:v>7.48</c:v>
                </c:pt>
                <c:pt idx="23">
                  <c:v>7.35</c:v>
                </c:pt>
                <c:pt idx="24">
                  <c:v>7.41</c:v>
                </c:pt>
                <c:pt idx="25">
                  <c:v>7.29</c:v>
                </c:pt>
                <c:pt idx="26">
                  <c:v>7.39</c:v>
                </c:pt>
                <c:pt idx="27">
                  <c:v>7.21</c:v>
                </c:pt>
                <c:pt idx="28">
                  <c:v>6.95</c:v>
                </c:pt>
                <c:pt idx="29">
                  <c:v>7.14</c:v>
                </c:pt>
                <c:pt idx="30">
                  <c:v>7.01</c:v>
                </c:pt>
                <c:pt idx="31">
                  <c:v>6.99</c:v>
                </c:pt>
                <c:pt idx="32">
                  <c:v>6.96</c:v>
                </c:pt>
                <c:pt idx="33">
                  <c:v>6.99</c:v>
                </c:pt>
                <c:pt idx="34">
                  <c:v>7.05</c:v>
                </c:pt>
                <c:pt idx="35">
                  <c:v>7.03</c:v>
                </c:pt>
                <c:pt idx="36">
                  <c:v>7.1</c:v>
                </c:pt>
                <c:pt idx="37">
                  <c:v>6.77</c:v>
                </c:pt>
                <c:pt idx="38">
                  <c:v>6.9</c:v>
                </c:pt>
                <c:pt idx="39">
                  <c:v>6.49</c:v>
                </c:pt>
                <c:pt idx="40">
                  <c:v>6.89</c:v>
                </c:pt>
                <c:pt idx="41">
                  <c:v>6.61</c:v>
                </c:pt>
                <c:pt idx="42">
                  <c:v>6.35</c:v>
                </c:pt>
                <c:pt idx="43">
                  <c:v>6.38</c:v>
                </c:pt>
                <c:pt idx="44">
                  <c:v>6.18</c:v>
                </c:pt>
                <c:pt idx="45">
                  <c:v>5.95</c:v>
                </c:pt>
                <c:pt idx="46">
                  <c:v>5.88</c:v>
                </c:pt>
                <c:pt idx="47">
                  <c:v>5.75</c:v>
                </c:pt>
                <c:pt idx="48">
                  <c:v>5.83</c:v>
                </c:pt>
                <c:pt idx="49">
                  <c:v>5.76</c:v>
                </c:pt>
                <c:pt idx="50">
                  <c:v>5.67</c:v>
                </c:pt>
                <c:pt idx="51">
                  <c:v>5.88</c:v>
                </c:pt>
                <c:pt idx="52">
                  <c:v>5.82</c:v>
                </c:pt>
                <c:pt idx="53">
                  <c:v>5.67</c:v>
                </c:pt>
                <c:pt idx="54">
                  <c:v>5.56</c:v>
                </c:pt>
                <c:pt idx="55">
                  <c:v>5.69</c:v>
                </c:pt>
                <c:pt idx="56">
                  <c:v>5.68</c:v>
                </c:pt>
                <c:pt idx="57">
                  <c:v>5.76</c:v>
                </c:pt>
                <c:pt idx="58">
                  <c:v>5.93</c:v>
                </c:pt>
                <c:pt idx="59">
                  <c:v>5.91</c:v>
                </c:pt>
                <c:pt idx="60">
                  <c:v>5.99</c:v>
                </c:pt>
                <c:pt idx="61">
                  <c:v>5.98</c:v>
                </c:pt>
                <c:pt idx="62">
                  <c:v>5.92</c:v>
                </c:pt>
                <c:pt idx="63">
                  <c:v>5.78</c:v>
                </c:pt>
                <c:pt idx="64">
                  <c:v>5.76</c:v>
                </c:pt>
                <c:pt idx="65">
                  <c:v>5.72</c:v>
                </c:pt>
                <c:pt idx="66">
                  <c:v>5.8</c:v>
                </c:pt>
                <c:pt idx="67">
                  <c:v>5.8</c:v>
                </c:pt>
                <c:pt idx="68">
                  <c:v>5.69</c:v>
                </c:pt>
                <c:pt idx="69">
                  <c:v>5.64</c:v>
                </c:pt>
                <c:pt idx="70">
                  <c:v>5.64</c:v>
                </c:pt>
                <c:pt idx="71">
                  <c:v>5.7</c:v>
                </c:pt>
                <c:pt idx="72">
                  <c:v>5.63</c:v>
                </c:pt>
                <c:pt idx="73">
                  <c:v>5.56</c:v>
                </c:pt>
                <c:pt idx="74">
                  <c:v>5.46</c:v>
                </c:pt>
                <c:pt idx="75">
                  <c:v>5.54</c:v>
                </c:pt>
                <c:pt idx="76">
                  <c:v>5.7</c:v>
                </c:pt>
                <c:pt idx="77">
                  <c:v>5.54</c:v>
                </c:pt>
                <c:pt idx="78">
                  <c:v>5.65</c:v>
                </c:pt>
                <c:pt idx="79">
                  <c:v>5.62</c:v>
                </c:pt>
                <c:pt idx="80">
                  <c:v>5.59</c:v>
                </c:pt>
                <c:pt idx="81">
                  <c:v>5.52</c:v>
                </c:pt>
                <c:pt idx="82">
                  <c:v>5.46</c:v>
                </c:pt>
                <c:pt idx="83">
                  <c:v>5.49</c:v>
                </c:pt>
                <c:pt idx="84">
                  <c:v>5.37</c:v>
                </c:pt>
                <c:pt idx="85">
                  <c:v>5.03</c:v>
                </c:pt>
                <c:pt idx="86">
                  <c:v>5</c:v>
                </c:pt>
                <c:pt idx="87">
                  <c:v>5.09</c:v>
                </c:pt>
                <c:pt idx="88">
                  <c:v>4.92</c:v>
                </c:pt>
                <c:pt idx="89">
                  <c:v>5.0599999999999996</c:v>
                </c:pt>
                <c:pt idx="90">
                  <c:v>5.05</c:v>
                </c:pt>
                <c:pt idx="91">
                  <c:v>5.03</c:v>
                </c:pt>
                <c:pt idx="92">
                  <c:v>4.8099999999999996</c:v>
                </c:pt>
                <c:pt idx="93">
                  <c:v>4.47</c:v>
                </c:pt>
                <c:pt idx="94">
                  <c:v>4.18</c:v>
                </c:pt>
                <c:pt idx="95">
                  <c:v>3.52</c:v>
                </c:pt>
                <c:pt idx="96">
                  <c:v>3.6</c:v>
                </c:pt>
                <c:pt idx="97">
                  <c:v>3.58</c:v>
                </c:pt>
                <c:pt idx="98">
                  <c:v>3.58</c:v>
                </c:pt>
                <c:pt idx="99">
                  <c:v>3.28</c:v>
                </c:pt>
                <c:pt idx="100">
                  <c:v>3.06</c:v>
                </c:pt>
                <c:pt idx="101">
                  <c:v>3.5</c:v>
                </c:pt>
                <c:pt idx="102">
                  <c:v>3.1</c:v>
                </c:pt>
                <c:pt idx="103">
                  <c:v>3.2</c:v>
                </c:pt>
                <c:pt idx="104">
                  <c:v>3.08</c:v>
                </c:pt>
                <c:pt idx="105">
                  <c:v>3.2</c:v>
                </c:pt>
                <c:pt idx="106">
                  <c:v>3.28</c:v>
                </c:pt>
                <c:pt idx="107">
                  <c:v>2.78</c:v>
                </c:pt>
                <c:pt idx="108">
                  <c:v>2.77</c:v>
                </c:pt>
                <c:pt idx="109">
                  <c:v>2.84</c:v>
                </c:pt>
                <c:pt idx="110">
                  <c:v>2.93</c:v>
                </c:pt>
                <c:pt idx="111">
                  <c:v>2.6</c:v>
                </c:pt>
                <c:pt idx="112">
                  <c:v>2.72</c:v>
                </c:pt>
                <c:pt idx="113">
                  <c:v>3.17</c:v>
                </c:pt>
                <c:pt idx="114">
                  <c:v>3.77</c:v>
                </c:pt>
                <c:pt idx="115">
                  <c:v>4.53</c:v>
                </c:pt>
                <c:pt idx="116">
                  <c:v>4.5199999999999996</c:v>
                </c:pt>
                <c:pt idx="117">
                  <c:v>4.49</c:v>
                </c:pt>
                <c:pt idx="118">
                  <c:v>4.32</c:v>
                </c:pt>
                <c:pt idx="119">
                  <c:v>4.3499999999999996</c:v>
                </c:pt>
                <c:pt idx="120">
                  <c:v>4.4800000000000004</c:v>
                </c:pt>
                <c:pt idx="121">
                  <c:v>4.49</c:v>
                </c:pt>
                <c:pt idx="122">
                  <c:v>4.9000000000000004</c:v>
                </c:pt>
                <c:pt idx="123">
                  <c:v>5.0599999999999996</c:v>
                </c:pt>
                <c:pt idx="124">
                  <c:v>5.12</c:v>
                </c:pt>
                <c:pt idx="125">
                  <c:v>5.25</c:v>
                </c:pt>
                <c:pt idx="126">
                  <c:v>5.38</c:v>
                </c:pt>
                <c:pt idx="127">
                  <c:v>4.38</c:v>
                </c:pt>
                <c:pt idx="128">
                  <c:v>3.93</c:v>
                </c:pt>
                <c:pt idx="129">
                  <c:v>3.82</c:v>
                </c:pt>
                <c:pt idx="130">
                  <c:v>4.38</c:v>
                </c:pt>
                <c:pt idx="131">
                  <c:v>3.58</c:v>
                </c:pt>
                <c:pt idx="132">
                  <c:v>3.44</c:v>
                </c:pt>
                <c:pt idx="133">
                  <c:v>3.58</c:v>
                </c:pt>
                <c:pt idx="134">
                  <c:v>3.6</c:v>
                </c:pt>
                <c:pt idx="135">
                  <c:v>3.52</c:v>
                </c:pt>
                <c:pt idx="136">
                  <c:v>3.55</c:v>
                </c:pt>
                <c:pt idx="137">
                  <c:v>3.69</c:v>
                </c:pt>
                <c:pt idx="138">
                  <c:v>3.64</c:v>
                </c:pt>
                <c:pt idx="139">
                  <c:v>3.7</c:v>
                </c:pt>
                <c:pt idx="140">
                  <c:v>3.36</c:v>
                </c:pt>
                <c:pt idx="141">
                  <c:v>3.29</c:v>
                </c:pt>
                <c:pt idx="142">
                  <c:v>3.27</c:v>
                </c:pt>
                <c:pt idx="143">
                  <c:v>3.21</c:v>
                </c:pt>
                <c:pt idx="144">
                  <c:v>3.15</c:v>
                </c:pt>
                <c:pt idx="145">
                  <c:v>3.26</c:v>
                </c:pt>
                <c:pt idx="146">
                  <c:v>3.07</c:v>
                </c:pt>
                <c:pt idx="147">
                  <c:v>3.09</c:v>
                </c:pt>
                <c:pt idx="148">
                  <c:v>3.12</c:v>
                </c:pt>
                <c:pt idx="149">
                  <c:v>3.22</c:v>
                </c:pt>
                <c:pt idx="150">
                  <c:v>3.25</c:v>
                </c:pt>
                <c:pt idx="151">
                  <c:v>3.22</c:v>
                </c:pt>
                <c:pt idx="152">
                  <c:v>3.47</c:v>
                </c:pt>
                <c:pt idx="153">
                  <c:v>4.05</c:v>
                </c:pt>
                <c:pt idx="154">
                  <c:v>4.09</c:v>
                </c:pt>
                <c:pt idx="155">
                  <c:v>4.59</c:v>
                </c:pt>
                <c:pt idx="156">
                  <c:v>4.18</c:v>
                </c:pt>
                <c:pt idx="157">
                  <c:v>4.22</c:v>
                </c:pt>
                <c:pt idx="158">
                  <c:v>3.95</c:v>
                </c:pt>
                <c:pt idx="159">
                  <c:v>3.99</c:v>
                </c:pt>
                <c:pt idx="160">
                  <c:v>4.1399999999999997</c:v>
                </c:pt>
                <c:pt idx="161">
                  <c:v>4.25</c:v>
                </c:pt>
                <c:pt idx="162">
                  <c:v>4.2699999999999996</c:v>
                </c:pt>
                <c:pt idx="163">
                  <c:v>3.86</c:v>
                </c:pt>
                <c:pt idx="164">
                  <c:v>3.85</c:v>
                </c:pt>
                <c:pt idx="165">
                  <c:v>3.74</c:v>
                </c:pt>
                <c:pt idx="166">
                  <c:v>3.77</c:v>
                </c:pt>
                <c:pt idx="167">
                  <c:v>3.7</c:v>
                </c:pt>
                <c:pt idx="168">
                  <c:v>3.81</c:v>
                </c:pt>
                <c:pt idx="169">
                  <c:v>3.88</c:v>
                </c:pt>
                <c:pt idx="170">
                  <c:v>4.0599999999999996</c:v>
                </c:pt>
                <c:pt idx="171">
                  <c:v>3.9</c:v>
                </c:pt>
                <c:pt idx="172">
                  <c:v>3.51</c:v>
                </c:pt>
                <c:pt idx="173">
                  <c:v>3.76</c:v>
                </c:pt>
                <c:pt idx="174">
                  <c:v>3.82</c:v>
                </c:pt>
                <c:pt idx="175">
                  <c:v>3.85</c:v>
                </c:pt>
                <c:pt idx="176">
                  <c:v>3.83</c:v>
                </c:pt>
                <c:pt idx="177">
                  <c:v>3.96</c:v>
                </c:pt>
                <c:pt idx="178">
                  <c:v>4.5999999999999996</c:v>
                </c:pt>
                <c:pt idx="179">
                  <c:v>4.45</c:v>
                </c:pt>
                <c:pt idx="180">
                  <c:v>4.5</c:v>
                </c:pt>
                <c:pt idx="181">
                  <c:v>4.2699999999999996</c:v>
                </c:pt>
              </c:numCache>
            </c:numRef>
          </c:val>
          <c:smooth val="0"/>
          <c:extLst>
            <c:ext xmlns:c16="http://schemas.microsoft.com/office/drawing/2014/chart" uri="{C3380CC4-5D6E-409C-BE32-E72D297353CC}">
              <c16:uniqueId val="{00000001-30DE-4867-AACF-8FE3AE5ECAD7}"/>
            </c:ext>
          </c:extLst>
        </c:ser>
        <c:ser>
          <c:idx val="2"/>
          <c:order val="2"/>
          <c:tx>
            <c:strRef>
              <c:f>Sheet1!$D$1</c:f>
              <c:strCache>
                <c:ptCount val="1"/>
                <c:pt idx="0">
                  <c:v>$0.75-$0.68 Put Spread</c:v>
                </c:pt>
              </c:strCache>
            </c:strRef>
          </c:tx>
          <c:spPr>
            <a:ln w="28575" cap="rnd">
              <a:solidFill>
                <a:srgbClr val="009900"/>
              </a:solidFill>
              <a:round/>
            </a:ln>
            <a:effectLst/>
          </c:spPr>
          <c:marker>
            <c:symbol val="none"/>
          </c:marker>
          <c:cat>
            <c:numRef>
              <c:f>Sheet1!$A$2:$A$185</c:f>
              <c:numCache>
                <c:formatCode>m/d/yyyy</c:formatCode>
                <c:ptCount val="184"/>
                <c:pt idx="0">
                  <c:v>43102</c:v>
                </c:pt>
                <c:pt idx="1">
                  <c:v>43103</c:v>
                </c:pt>
                <c:pt idx="2">
                  <c:v>43104</c:v>
                </c:pt>
                <c:pt idx="3">
                  <c:v>43105</c:v>
                </c:pt>
                <c:pt idx="4">
                  <c:v>43108</c:v>
                </c:pt>
                <c:pt idx="5">
                  <c:v>43109</c:v>
                </c:pt>
                <c:pt idx="6">
                  <c:v>43110</c:v>
                </c:pt>
                <c:pt idx="7">
                  <c:v>43111</c:v>
                </c:pt>
                <c:pt idx="8">
                  <c:v>43112</c:v>
                </c:pt>
                <c:pt idx="9">
                  <c:v>43116</c:v>
                </c:pt>
                <c:pt idx="10">
                  <c:v>43117</c:v>
                </c:pt>
                <c:pt idx="11">
                  <c:v>43118</c:v>
                </c:pt>
                <c:pt idx="12">
                  <c:v>43119</c:v>
                </c:pt>
                <c:pt idx="13">
                  <c:v>43122</c:v>
                </c:pt>
                <c:pt idx="14">
                  <c:v>43123</c:v>
                </c:pt>
                <c:pt idx="15">
                  <c:v>43124</c:v>
                </c:pt>
                <c:pt idx="16">
                  <c:v>43125</c:v>
                </c:pt>
                <c:pt idx="17">
                  <c:v>43126</c:v>
                </c:pt>
                <c:pt idx="18">
                  <c:v>43129</c:v>
                </c:pt>
                <c:pt idx="19">
                  <c:v>43130</c:v>
                </c:pt>
                <c:pt idx="20">
                  <c:v>43131</c:v>
                </c:pt>
                <c:pt idx="21">
                  <c:v>43132</c:v>
                </c:pt>
                <c:pt idx="22">
                  <c:v>43133</c:v>
                </c:pt>
                <c:pt idx="23">
                  <c:v>43136</c:v>
                </c:pt>
                <c:pt idx="24">
                  <c:v>43137</c:v>
                </c:pt>
                <c:pt idx="25">
                  <c:v>43138</c:v>
                </c:pt>
                <c:pt idx="26">
                  <c:v>43139</c:v>
                </c:pt>
                <c:pt idx="27">
                  <c:v>43140</c:v>
                </c:pt>
                <c:pt idx="28">
                  <c:v>43144</c:v>
                </c:pt>
                <c:pt idx="29">
                  <c:v>43145</c:v>
                </c:pt>
                <c:pt idx="30">
                  <c:v>43146</c:v>
                </c:pt>
                <c:pt idx="31">
                  <c:v>43147</c:v>
                </c:pt>
                <c:pt idx="32">
                  <c:v>43151</c:v>
                </c:pt>
                <c:pt idx="33">
                  <c:v>43152</c:v>
                </c:pt>
                <c:pt idx="34">
                  <c:v>43153</c:v>
                </c:pt>
                <c:pt idx="35">
                  <c:v>43154</c:v>
                </c:pt>
                <c:pt idx="36">
                  <c:v>43157</c:v>
                </c:pt>
                <c:pt idx="37">
                  <c:v>43158</c:v>
                </c:pt>
                <c:pt idx="38">
                  <c:v>43159</c:v>
                </c:pt>
                <c:pt idx="39">
                  <c:v>43160</c:v>
                </c:pt>
                <c:pt idx="40">
                  <c:v>43161</c:v>
                </c:pt>
                <c:pt idx="41">
                  <c:v>43164</c:v>
                </c:pt>
                <c:pt idx="42">
                  <c:v>43165</c:v>
                </c:pt>
                <c:pt idx="43">
                  <c:v>43166</c:v>
                </c:pt>
                <c:pt idx="44">
                  <c:v>43167</c:v>
                </c:pt>
                <c:pt idx="45">
                  <c:v>43168</c:v>
                </c:pt>
                <c:pt idx="46">
                  <c:v>43171</c:v>
                </c:pt>
                <c:pt idx="47">
                  <c:v>43172</c:v>
                </c:pt>
                <c:pt idx="48">
                  <c:v>43173</c:v>
                </c:pt>
                <c:pt idx="49">
                  <c:v>43174</c:v>
                </c:pt>
                <c:pt idx="50">
                  <c:v>43175</c:v>
                </c:pt>
                <c:pt idx="51">
                  <c:v>43178</c:v>
                </c:pt>
                <c:pt idx="52">
                  <c:v>43179</c:v>
                </c:pt>
                <c:pt idx="53">
                  <c:v>43180</c:v>
                </c:pt>
                <c:pt idx="54">
                  <c:v>43181</c:v>
                </c:pt>
                <c:pt idx="55">
                  <c:v>43182</c:v>
                </c:pt>
                <c:pt idx="56">
                  <c:v>43185</c:v>
                </c:pt>
                <c:pt idx="57">
                  <c:v>43186</c:v>
                </c:pt>
                <c:pt idx="58">
                  <c:v>43187</c:v>
                </c:pt>
                <c:pt idx="59">
                  <c:v>43188</c:v>
                </c:pt>
                <c:pt idx="60">
                  <c:v>43192</c:v>
                </c:pt>
                <c:pt idx="61">
                  <c:v>43193</c:v>
                </c:pt>
                <c:pt idx="62">
                  <c:v>43194</c:v>
                </c:pt>
                <c:pt idx="63">
                  <c:v>43195</c:v>
                </c:pt>
                <c:pt idx="64">
                  <c:v>43196</c:v>
                </c:pt>
                <c:pt idx="65">
                  <c:v>43199</c:v>
                </c:pt>
                <c:pt idx="66">
                  <c:v>43200</c:v>
                </c:pt>
                <c:pt idx="67">
                  <c:v>43201</c:v>
                </c:pt>
                <c:pt idx="68">
                  <c:v>43202</c:v>
                </c:pt>
                <c:pt idx="69">
                  <c:v>43203</c:v>
                </c:pt>
                <c:pt idx="70">
                  <c:v>43206</c:v>
                </c:pt>
                <c:pt idx="71">
                  <c:v>43207</c:v>
                </c:pt>
                <c:pt idx="72">
                  <c:v>43208</c:v>
                </c:pt>
                <c:pt idx="73">
                  <c:v>43209</c:v>
                </c:pt>
                <c:pt idx="74">
                  <c:v>43210</c:v>
                </c:pt>
                <c:pt idx="75">
                  <c:v>43213</c:v>
                </c:pt>
                <c:pt idx="76">
                  <c:v>43214</c:v>
                </c:pt>
                <c:pt idx="77">
                  <c:v>43215</c:v>
                </c:pt>
                <c:pt idx="78">
                  <c:v>43216</c:v>
                </c:pt>
                <c:pt idx="79">
                  <c:v>43217</c:v>
                </c:pt>
                <c:pt idx="80">
                  <c:v>43220</c:v>
                </c:pt>
                <c:pt idx="81">
                  <c:v>43221</c:v>
                </c:pt>
                <c:pt idx="82">
                  <c:v>43222</c:v>
                </c:pt>
                <c:pt idx="83">
                  <c:v>43223</c:v>
                </c:pt>
                <c:pt idx="84">
                  <c:v>43224</c:v>
                </c:pt>
                <c:pt idx="85">
                  <c:v>43227</c:v>
                </c:pt>
                <c:pt idx="86">
                  <c:v>43228</c:v>
                </c:pt>
                <c:pt idx="87">
                  <c:v>43229</c:v>
                </c:pt>
                <c:pt idx="88">
                  <c:v>43230</c:v>
                </c:pt>
                <c:pt idx="89">
                  <c:v>43231</c:v>
                </c:pt>
                <c:pt idx="90">
                  <c:v>43234</c:v>
                </c:pt>
                <c:pt idx="91">
                  <c:v>43235</c:v>
                </c:pt>
                <c:pt idx="92">
                  <c:v>43236</c:v>
                </c:pt>
                <c:pt idx="93">
                  <c:v>43237</c:v>
                </c:pt>
                <c:pt idx="94">
                  <c:v>43238</c:v>
                </c:pt>
                <c:pt idx="95">
                  <c:v>43241</c:v>
                </c:pt>
                <c:pt idx="96">
                  <c:v>43242</c:v>
                </c:pt>
                <c:pt idx="97">
                  <c:v>43243</c:v>
                </c:pt>
                <c:pt idx="98">
                  <c:v>43244</c:v>
                </c:pt>
                <c:pt idx="99">
                  <c:v>43245</c:v>
                </c:pt>
                <c:pt idx="100">
                  <c:v>43249</c:v>
                </c:pt>
                <c:pt idx="101">
                  <c:v>43250</c:v>
                </c:pt>
                <c:pt idx="102">
                  <c:v>43251</c:v>
                </c:pt>
                <c:pt idx="103">
                  <c:v>43252</c:v>
                </c:pt>
                <c:pt idx="104">
                  <c:v>43255</c:v>
                </c:pt>
                <c:pt idx="105">
                  <c:v>43256</c:v>
                </c:pt>
                <c:pt idx="106">
                  <c:v>43257</c:v>
                </c:pt>
                <c:pt idx="107">
                  <c:v>43258</c:v>
                </c:pt>
                <c:pt idx="108">
                  <c:v>43259</c:v>
                </c:pt>
                <c:pt idx="109">
                  <c:v>43262</c:v>
                </c:pt>
                <c:pt idx="110">
                  <c:v>43263</c:v>
                </c:pt>
                <c:pt idx="111">
                  <c:v>43264</c:v>
                </c:pt>
                <c:pt idx="112">
                  <c:v>43265</c:v>
                </c:pt>
                <c:pt idx="113">
                  <c:v>43266</c:v>
                </c:pt>
                <c:pt idx="114">
                  <c:v>43269</c:v>
                </c:pt>
                <c:pt idx="115">
                  <c:v>43270</c:v>
                </c:pt>
                <c:pt idx="116">
                  <c:v>43271</c:v>
                </c:pt>
                <c:pt idx="117">
                  <c:v>43272</c:v>
                </c:pt>
                <c:pt idx="118">
                  <c:v>43273</c:v>
                </c:pt>
                <c:pt idx="119">
                  <c:v>43276</c:v>
                </c:pt>
                <c:pt idx="120">
                  <c:v>43277</c:v>
                </c:pt>
                <c:pt idx="121">
                  <c:v>43278</c:v>
                </c:pt>
                <c:pt idx="122">
                  <c:v>43279</c:v>
                </c:pt>
                <c:pt idx="123">
                  <c:v>43280</c:v>
                </c:pt>
                <c:pt idx="124">
                  <c:v>43283</c:v>
                </c:pt>
                <c:pt idx="125">
                  <c:v>43284</c:v>
                </c:pt>
                <c:pt idx="126">
                  <c:v>43286</c:v>
                </c:pt>
                <c:pt idx="127">
                  <c:v>43287</c:v>
                </c:pt>
                <c:pt idx="128">
                  <c:v>43290</c:v>
                </c:pt>
                <c:pt idx="129">
                  <c:v>43291</c:v>
                </c:pt>
                <c:pt idx="130">
                  <c:v>43292</c:v>
                </c:pt>
                <c:pt idx="131">
                  <c:v>43293</c:v>
                </c:pt>
                <c:pt idx="132">
                  <c:v>43294</c:v>
                </c:pt>
                <c:pt idx="133">
                  <c:v>43297</c:v>
                </c:pt>
                <c:pt idx="134">
                  <c:v>43298</c:v>
                </c:pt>
                <c:pt idx="135">
                  <c:v>43299</c:v>
                </c:pt>
                <c:pt idx="136">
                  <c:v>43300</c:v>
                </c:pt>
                <c:pt idx="137">
                  <c:v>43301</c:v>
                </c:pt>
                <c:pt idx="138">
                  <c:v>43304</c:v>
                </c:pt>
                <c:pt idx="139">
                  <c:v>43305</c:v>
                </c:pt>
                <c:pt idx="140">
                  <c:v>43306</c:v>
                </c:pt>
                <c:pt idx="141">
                  <c:v>43307</c:v>
                </c:pt>
                <c:pt idx="142">
                  <c:v>43308</c:v>
                </c:pt>
                <c:pt idx="143">
                  <c:v>43311</c:v>
                </c:pt>
                <c:pt idx="144">
                  <c:v>43312</c:v>
                </c:pt>
                <c:pt idx="145">
                  <c:v>43313</c:v>
                </c:pt>
                <c:pt idx="146">
                  <c:v>43314</c:v>
                </c:pt>
                <c:pt idx="147">
                  <c:v>43315</c:v>
                </c:pt>
                <c:pt idx="148">
                  <c:v>43318</c:v>
                </c:pt>
                <c:pt idx="149">
                  <c:v>43319</c:v>
                </c:pt>
                <c:pt idx="150">
                  <c:v>43320</c:v>
                </c:pt>
                <c:pt idx="151">
                  <c:v>43321</c:v>
                </c:pt>
                <c:pt idx="152">
                  <c:v>43322</c:v>
                </c:pt>
                <c:pt idx="153">
                  <c:v>43325</c:v>
                </c:pt>
                <c:pt idx="154">
                  <c:v>43326</c:v>
                </c:pt>
                <c:pt idx="155">
                  <c:v>43327</c:v>
                </c:pt>
                <c:pt idx="156">
                  <c:v>43328</c:v>
                </c:pt>
                <c:pt idx="157">
                  <c:v>43329</c:v>
                </c:pt>
                <c:pt idx="158">
                  <c:v>43332</c:v>
                </c:pt>
                <c:pt idx="159">
                  <c:v>43333</c:v>
                </c:pt>
                <c:pt idx="160">
                  <c:v>43334</c:v>
                </c:pt>
                <c:pt idx="161">
                  <c:v>43335</c:v>
                </c:pt>
                <c:pt idx="162">
                  <c:v>43336</c:v>
                </c:pt>
                <c:pt idx="163">
                  <c:v>43339</c:v>
                </c:pt>
                <c:pt idx="164">
                  <c:v>43340</c:v>
                </c:pt>
                <c:pt idx="165">
                  <c:v>43341</c:v>
                </c:pt>
                <c:pt idx="166">
                  <c:v>43342</c:v>
                </c:pt>
                <c:pt idx="167">
                  <c:v>43343</c:v>
                </c:pt>
                <c:pt idx="168">
                  <c:v>43347</c:v>
                </c:pt>
                <c:pt idx="169">
                  <c:v>43348</c:v>
                </c:pt>
                <c:pt idx="170">
                  <c:v>43349</c:v>
                </c:pt>
                <c:pt idx="171">
                  <c:v>43350</c:v>
                </c:pt>
                <c:pt idx="172">
                  <c:v>43353</c:v>
                </c:pt>
                <c:pt idx="173">
                  <c:v>43354</c:v>
                </c:pt>
                <c:pt idx="174">
                  <c:v>43355</c:v>
                </c:pt>
                <c:pt idx="175">
                  <c:v>43356</c:v>
                </c:pt>
                <c:pt idx="176">
                  <c:v>43357</c:v>
                </c:pt>
                <c:pt idx="177">
                  <c:v>43360</c:v>
                </c:pt>
                <c:pt idx="178">
                  <c:v>43361</c:v>
                </c:pt>
                <c:pt idx="179">
                  <c:v>43362</c:v>
                </c:pt>
                <c:pt idx="180">
                  <c:v>43363</c:v>
                </c:pt>
                <c:pt idx="181">
                  <c:v>43364</c:v>
                </c:pt>
              </c:numCache>
            </c:numRef>
          </c:cat>
          <c:val>
            <c:numRef>
              <c:f>Sheet1!$D$2:$D$185</c:f>
              <c:numCache>
                <c:formatCode>0.00</c:formatCode>
                <c:ptCount val="184"/>
                <c:pt idx="0">
                  <c:v>4</c:v>
                </c:pt>
                <c:pt idx="1">
                  <c:v>3.9699999999999998</c:v>
                </c:pt>
                <c:pt idx="2">
                  <c:v>3.9699999999999989</c:v>
                </c:pt>
                <c:pt idx="3">
                  <c:v>3.99</c:v>
                </c:pt>
                <c:pt idx="4">
                  <c:v>3.91</c:v>
                </c:pt>
                <c:pt idx="5">
                  <c:v>3.8999999999999995</c:v>
                </c:pt>
                <c:pt idx="6">
                  <c:v>3.8899999999999997</c:v>
                </c:pt>
                <c:pt idx="7">
                  <c:v>3.8499999999999996</c:v>
                </c:pt>
                <c:pt idx="8">
                  <c:v>3.7500000000000004</c:v>
                </c:pt>
                <c:pt idx="9">
                  <c:v>3.79</c:v>
                </c:pt>
                <c:pt idx="10">
                  <c:v>3.8699999999999997</c:v>
                </c:pt>
                <c:pt idx="11">
                  <c:v>3.8899999999999997</c:v>
                </c:pt>
                <c:pt idx="12">
                  <c:v>3.8499999999999996</c:v>
                </c:pt>
                <c:pt idx="13">
                  <c:v>3.8400000000000003</c:v>
                </c:pt>
                <c:pt idx="14">
                  <c:v>3.98</c:v>
                </c:pt>
                <c:pt idx="15">
                  <c:v>3.8700000000000006</c:v>
                </c:pt>
                <c:pt idx="16">
                  <c:v>3.84</c:v>
                </c:pt>
                <c:pt idx="17">
                  <c:v>3.8699999999999997</c:v>
                </c:pt>
                <c:pt idx="18">
                  <c:v>3.9600000000000004</c:v>
                </c:pt>
                <c:pt idx="19">
                  <c:v>4.04</c:v>
                </c:pt>
                <c:pt idx="20">
                  <c:v>3.9899999999999998</c:v>
                </c:pt>
                <c:pt idx="21">
                  <c:v>3.98</c:v>
                </c:pt>
                <c:pt idx="22">
                  <c:v>4.01</c:v>
                </c:pt>
                <c:pt idx="23">
                  <c:v>4.0399999999999991</c:v>
                </c:pt>
                <c:pt idx="24">
                  <c:v>4.04</c:v>
                </c:pt>
                <c:pt idx="25">
                  <c:v>4</c:v>
                </c:pt>
                <c:pt idx="26">
                  <c:v>4.0399999999999991</c:v>
                </c:pt>
                <c:pt idx="27">
                  <c:v>3.9699999999999998</c:v>
                </c:pt>
                <c:pt idx="28">
                  <c:v>3.8600000000000003</c:v>
                </c:pt>
                <c:pt idx="29">
                  <c:v>3.9399999999999995</c:v>
                </c:pt>
                <c:pt idx="30">
                  <c:v>3.8899999999999997</c:v>
                </c:pt>
                <c:pt idx="31">
                  <c:v>3.8800000000000003</c:v>
                </c:pt>
                <c:pt idx="32">
                  <c:v>3.84</c:v>
                </c:pt>
                <c:pt idx="33">
                  <c:v>3.85</c:v>
                </c:pt>
                <c:pt idx="34">
                  <c:v>3.88</c:v>
                </c:pt>
                <c:pt idx="35">
                  <c:v>3.8600000000000003</c:v>
                </c:pt>
                <c:pt idx="36">
                  <c:v>3.9699999999999998</c:v>
                </c:pt>
                <c:pt idx="37">
                  <c:v>3.7999999999999994</c:v>
                </c:pt>
                <c:pt idx="38">
                  <c:v>3.9600000000000004</c:v>
                </c:pt>
                <c:pt idx="39">
                  <c:v>3.74</c:v>
                </c:pt>
                <c:pt idx="40">
                  <c:v>3.86</c:v>
                </c:pt>
                <c:pt idx="41">
                  <c:v>3.7500000000000004</c:v>
                </c:pt>
                <c:pt idx="42">
                  <c:v>3.59</c:v>
                </c:pt>
                <c:pt idx="43">
                  <c:v>3.62</c:v>
                </c:pt>
                <c:pt idx="44">
                  <c:v>3.59</c:v>
                </c:pt>
                <c:pt idx="45">
                  <c:v>3.49</c:v>
                </c:pt>
                <c:pt idx="46">
                  <c:v>3.4499999999999997</c:v>
                </c:pt>
                <c:pt idx="47">
                  <c:v>3.39</c:v>
                </c:pt>
                <c:pt idx="48">
                  <c:v>3.44</c:v>
                </c:pt>
                <c:pt idx="49">
                  <c:v>3.3899999999999997</c:v>
                </c:pt>
                <c:pt idx="50">
                  <c:v>3.35</c:v>
                </c:pt>
                <c:pt idx="51">
                  <c:v>3.4299999999999997</c:v>
                </c:pt>
                <c:pt idx="52">
                  <c:v>3.43</c:v>
                </c:pt>
                <c:pt idx="53">
                  <c:v>3.32</c:v>
                </c:pt>
                <c:pt idx="54">
                  <c:v>3.3</c:v>
                </c:pt>
                <c:pt idx="55">
                  <c:v>3.3500000000000005</c:v>
                </c:pt>
                <c:pt idx="56">
                  <c:v>3.3499999999999996</c:v>
                </c:pt>
                <c:pt idx="57">
                  <c:v>3.4499999999999997</c:v>
                </c:pt>
                <c:pt idx="58">
                  <c:v>3.55</c:v>
                </c:pt>
                <c:pt idx="59">
                  <c:v>3.5500000000000003</c:v>
                </c:pt>
                <c:pt idx="60">
                  <c:v>3.5700000000000003</c:v>
                </c:pt>
                <c:pt idx="61">
                  <c:v>3.6000000000000005</c:v>
                </c:pt>
                <c:pt idx="62">
                  <c:v>3.56</c:v>
                </c:pt>
                <c:pt idx="63">
                  <c:v>3.5000000000000004</c:v>
                </c:pt>
                <c:pt idx="64">
                  <c:v>3.4899999999999998</c:v>
                </c:pt>
                <c:pt idx="65">
                  <c:v>3.4299999999999997</c:v>
                </c:pt>
                <c:pt idx="66">
                  <c:v>3.46</c:v>
                </c:pt>
                <c:pt idx="67">
                  <c:v>3.46</c:v>
                </c:pt>
                <c:pt idx="68">
                  <c:v>3.4100000000000006</c:v>
                </c:pt>
                <c:pt idx="69">
                  <c:v>3.3899999999999997</c:v>
                </c:pt>
                <c:pt idx="70">
                  <c:v>3.4099999999999997</c:v>
                </c:pt>
                <c:pt idx="71">
                  <c:v>3.37</c:v>
                </c:pt>
                <c:pt idx="72">
                  <c:v>3.34</c:v>
                </c:pt>
                <c:pt idx="73">
                  <c:v>3.3199999999999994</c:v>
                </c:pt>
                <c:pt idx="74">
                  <c:v>3.27</c:v>
                </c:pt>
                <c:pt idx="75">
                  <c:v>3.31</c:v>
                </c:pt>
                <c:pt idx="76">
                  <c:v>3.4000000000000004</c:v>
                </c:pt>
                <c:pt idx="77">
                  <c:v>3.34</c:v>
                </c:pt>
                <c:pt idx="78">
                  <c:v>3.3300000000000005</c:v>
                </c:pt>
                <c:pt idx="79">
                  <c:v>3.3200000000000003</c:v>
                </c:pt>
                <c:pt idx="80">
                  <c:v>3.31</c:v>
                </c:pt>
                <c:pt idx="81">
                  <c:v>3.2799999999999994</c:v>
                </c:pt>
                <c:pt idx="82">
                  <c:v>3.25</c:v>
                </c:pt>
                <c:pt idx="83">
                  <c:v>3.24</c:v>
                </c:pt>
                <c:pt idx="84">
                  <c:v>3.16</c:v>
                </c:pt>
                <c:pt idx="85">
                  <c:v>2.99</c:v>
                </c:pt>
                <c:pt idx="86">
                  <c:v>2.99</c:v>
                </c:pt>
                <c:pt idx="87">
                  <c:v>3.03</c:v>
                </c:pt>
                <c:pt idx="88">
                  <c:v>2.95</c:v>
                </c:pt>
                <c:pt idx="89">
                  <c:v>3.0199999999999996</c:v>
                </c:pt>
                <c:pt idx="90">
                  <c:v>3.02</c:v>
                </c:pt>
                <c:pt idx="91">
                  <c:v>3.0000000000000004</c:v>
                </c:pt>
                <c:pt idx="92">
                  <c:v>2.8899999999999997</c:v>
                </c:pt>
                <c:pt idx="93">
                  <c:v>2.71</c:v>
                </c:pt>
                <c:pt idx="94">
                  <c:v>2.54</c:v>
                </c:pt>
                <c:pt idx="95">
                  <c:v>2.19</c:v>
                </c:pt>
                <c:pt idx="96">
                  <c:v>2.33</c:v>
                </c:pt>
                <c:pt idx="97">
                  <c:v>2.3200000000000003</c:v>
                </c:pt>
                <c:pt idx="98">
                  <c:v>2.21</c:v>
                </c:pt>
                <c:pt idx="99">
                  <c:v>2.0299999999999998</c:v>
                </c:pt>
                <c:pt idx="100">
                  <c:v>1.85</c:v>
                </c:pt>
                <c:pt idx="101">
                  <c:v>2.02</c:v>
                </c:pt>
                <c:pt idx="102">
                  <c:v>1.87</c:v>
                </c:pt>
                <c:pt idx="103">
                  <c:v>1.7800000000000002</c:v>
                </c:pt>
                <c:pt idx="104">
                  <c:v>2.02</c:v>
                </c:pt>
                <c:pt idx="105">
                  <c:v>2.0200000000000005</c:v>
                </c:pt>
                <c:pt idx="106">
                  <c:v>1.9399999999999997</c:v>
                </c:pt>
                <c:pt idx="107">
                  <c:v>1.6599999999999997</c:v>
                </c:pt>
                <c:pt idx="108">
                  <c:v>1.66</c:v>
                </c:pt>
                <c:pt idx="109">
                  <c:v>1.7499999999999998</c:v>
                </c:pt>
                <c:pt idx="110">
                  <c:v>1.7700000000000002</c:v>
                </c:pt>
                <c:pt idx="111">
                  <c:v>1.58</c:v>
                </c:pt>
                <c:pt idx="112">
                  <c:v>1.6400000000000001</c:v>
                </c:pt>
                <c:pt idx="113">
                  <c:v>1.89</c:v>
                </c:pt>
                <c:pt idx="114">
                  <c:v>2.16</c:v>
                </c:pt>
                <c:pt idx="115">
                  <c:v>2.58</c:v>
                </c:pt>
                <c:pt idx="116">
                  <c:v>2.6799999999999997</c:v>
                </c:pt>
                <c:pt idx="117">
                  <c:v>2.67</c:v>
                </c:pt>
                <c:pt idx="118">
                  <c:v>2.4200000000000004</c:v>
                </c:pt>
                <c:pt idx="119">
                  <c:v>2.4399999999999995</c:v>
                </c:pt>
                <c:pt idx="120">
                  <c:v>2.5300000000000002</c:v>
                </c:pt>
                <c:pt idx="121">
                  <c:v>2.5500000000000003</c:v>
                </c:pt>
                <c:pt idx="122">
                  <c:v>2.7600000000000002</c:v>
                </c:pt>
                <c:pt idx="123">
                  <c:v>2.8199999999999994</c:v>
                </c:pt>
                <c:pt idx="124">
                  <c:v>2.88</c:v>
                </c:pt>
                <c:pt idx="125">
                  <c:v>2.91</c:v>
                </c:pt>
                <c:pt idx="126">
                  <c:v>2.98</c:v>
                </c:pt>
                <c:pt idx="127">
                  <c:v>2.4699999999999998</c:v>
                </c:pt>
                <c:pt idx="128">
                  <c:v>2.3000000000000003</c:v>
                </c:pt>
                <c:pt idx="129">
                  <c:v>2.2699999999999996</c:v>
                </c:pt>
                <c:pt idx="130">
                  <c:v>2.57</c:v>
                </c:pt>
                <c:pt idx="131">
                  <c:v>2.08</c:v>
                </c:pt>
                <c:pt idx="132">
                  <c:v>2.04</c:v>
                </c:pt>
                <c:pt idx="133">
                  <c:v>2.1100000000000003</c:v>
                </c:pt>
                <c:pt idx="134">
                  <c:v>2</c:v>
                </c:pt>
                <c:pt idx="135">
                  <c:v>1.98</c:v>
                </c:pt>
                <c:pt idx="136">
                  <c:v>1.9799999999999998</c:v>
                </c:pt>
                <c:pt idx="137">
                  <c:v>2.06</c:v>
                </c:pt>
                <c:pt idx="138">
                  <c:v>2.0300000000000002</c:v>
                </c:pt>
                <c:pt idx="139">
                  <c:v>2.0700000000000003</c:v>
                </c:pt>
                <c:pt idx="140">
                  <c:v>1.92</c:v>
                </c:pt>
                <c:pt idx="141">
                  <c:v>2.06</c:v>
                </c:pt>
                <c:pt idx="142">
                  <c:v>2.12</c:v>
                </c:pt>
                <c:pt idx="143">
                  <c:v>1.89</c:v>
                </c:pt>
                <c:pt idx="144">
                  <c:v>1.8599999999999999</c:v>
                </c:pt>
                <c:pt idx="145">
                  <c:v>1.9199999999999997</c:v>
                </c:pt>
                <c:pt idx="146">
                  <c:v>1.8099999999999998</c:v>
                </c:pt>
                <c:pt idx="147">
                  <c:v>1.7899999999999998</c:v>
                </c:pt>
                <c:pt idx="148">
                  <c:v>1.78</c:v>
                </c:pt>
                <c:pt idx="149">
                  <c:v>1.8300000000000003</c:v>
                </c:pt>
                <c:pt idx="150">
                  <c:v>1.93</c:v>
                </c:pt>
                <c:pt idx="151">
                  <c:v>1.9100000000000001</c:v>
                </c:pt>
                <c:pt idx="152">
                  <c:v>2.0500000000000003</c:v>
                </c:pt>
                <c:pt idx="153">
                  <c:v>2.3899999999999997</c:v>
                </c:pt>
                <c:pt idx="154">
                  <c:v>2.41</c:v>
                </c:pt>
                <c:pt idx="155">
                  <c:v>2.67</c:v>
                </c:pt>
                <c:pt idx="156">
                  <c:v>2.4899999999999998</c:v>
                </c:pt>
                <c:pt idx="157">
                  <c:v>2.5499999999999998</c:v>
                </c:pt>
                <c:pt idx="158">
                  <c:v>2.4400000000000004</c:v>
                </c:pt>
                <c:pt idx="159">
                  <c:v>2.46</c:v>
                </c:pt>
                <c:pt idx="160">
                  <c:v>2.5399999999999996</c:v>
                </c:pt>
                <c:pt idx="161">
                  <c:v>2.6</c:v>
                </c:pt>
                <c:pt idx="162">
                  <c:v>2.63</c:v>
                </c:pt>
                <c:pt idx="163">
                  <c:v>2.41</c:v>
                </c:pt>
                <c:pt idx="164">
                  <c:v>2.41</c:v>
                </c:pt>
                <c:pt idx="165">
                  <c:v>2.29</c:v>
                </c:pt>
                <c:pt idx="166">
                  <c:v>2.29</c:v>
                </c:pt>
                <c:pt idx="167">
                  <c:v>2.25</c:v>
                </c:pt>
                <c:pt idx="168">
                  <c:v>2.31</c:v>
                </c:pt>
                <c:pt idx="169">
                  <c:v>2.38</c:v>
                </c:pt>
                <c:pt idx="170">
                  <c:v>2.4899999999999993</c:v>
                </c:pt>
                <c:pt idx="171">
                  <c:v>2.38</c:v>
                </c:pt>
                <c:pt idx="172">
                  <c:v>2.1599999999999997</c:v>
                </c:pt>
                <c:pt idx="173">
                  <c:v>2.3099999999999996</c:v>
                </c:pt>
                <c:pt idx="174">
                  <c:v>2.4</c:v>
                </c:pt>
                <c:pt idx="175">
                  <c:v>2.41</c:v>
                </c:pt>
                <c:pt idx="176">
                  <c:v>2.42</c:v>
                </c:pt>
                <c:pt idx="177">
                  <c:v>2.4699999999999998</c:v>
                </c:pt>
                <c:pt idx="178">
                  <c:v>2.77</c:v>
                </c:pt>
                <c:pt idx="179" formatCode="General">
                  <c:v>2.71</c:v>
                </c:pt>
                <c:pt idx="180" formatCode="General">
                  <c:v>2.82</c:v>
                </c:pt>
                <c:pt idx="181" formatCode="General">
                  <c:v>2.71</c:v>
                </c:pt>
              </c:numCache>
            </c:numRef>
          </c:val>
          <c:smooth val="0"/>
          <c:extLst>
            <c:ext xmlns:c16="http://schemas.microsoft.com/office/drawing/2014/chart" uri="{C3380CC4-5D6E-409C-BE32-E72D297353CC}">
              <c16:uniqueId val="{00000002-30DE-4867-AACF-8FE3AE5ECAD7}"/>
            </c:ext>
          </c:extLst>
        </c:ser>
        <c:dLbls>
          <c:showLegendKey val="0"/>
          <c:showVal val="0"/>
          <c:showCatName val="0"/>
          <c:showSerName val="0"/>
          <c:showPercent val="0"/>
          <c:showBubbleSize val="0"/>
        </c:dLbls>
        <c:marker val="1"/>
        <c:smooth val="0"/>
        <c:axId val="379455087"/>
        <c:axId val="379454255"/>
      </c:lineChart>
      <c:dateAx>
        <c:axId val="492350303"/>
        <c:scaling>
          <c:orientation val="minMax"/>
          <c:max val="43365"/>
        </c:scaling>
        <c:delete val="0"/>
        <c:axPos val="b"/>
        <c:numFmt formatCode="m/d/yy;@" sourceLinked="0"/>
        <c:majorTickMark val="out"/>
        <c:minorTickMark val="out"/>
        <c:tickLblPos val="nextTo"/>
        <c:spPr>
          <a:noFill/>
          <a:ln w="12700" cap="flat" cmpd="sng" algn="ctr">
            <a:solidFill>
              <a:schemeClr val="tx1"/>
            </a:solidFill>
            <a:round/>
          </a:ln>
          <a:effectLst/>
        </c:spPr>
        <c:txPr>
          <a:bodyPr rot="-5400000" spcFirstLastPara="1" vertOverflow="ellipsis" wrap="square" anchor="ctr" anchorCtr="1"/>
          <a:lstStyle/>
          <a:p>
            <a:pPr>
              <a:defRPr sz="8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2347807"/>
        <c:crosses val="autoZero"/>
        <c:auto val="1"/>
        <c:lblOffset val="100"/>
        <c:baseTimeUnit val="days"/>
        <c:majorUnit val="3"/>
        <c:majorTimeUnit val="days"/>
      </c:dateAx>
      <c:valAx>
        <c:axId val="492347807"/>
        <c:scaling>
          <c:orientation val="minMax"/>
          <c:max val="85"/>
          <c:min val="70"/>
        </c:scaling>
        <c:delete val="0"/>
        <c:axPos val="l"/>
        <c:majorGridlines>
          <c:spPr>
            <a:ln w="12700" cap="flat" cmpd="sng" algn="ctr">
              <a:noFill/>
              <a:round/>
            </a:ln>
            <a:effectLst/>
          </c:spPr>
        </c:majorGridlines>
        <c:numFmt formatCode="0.00_)" sourceLinked="1"/>
        <c:majorTickMark val="out"/>
        <c:minorTickMark val="out"/>
        <c:tickLblPos val="nextTo"/>
        <c:spPr>
          <a:noFill/>
          <a:ln w="12700">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92350303"/>
        <c:crosses val="autoZero"/>
        <c:crossBetween val="between"/>
        <c:majorUnit val="1"/>
        <c:minorUnit val="0.5"/>
      </c:valAx>
      <c:valAx>
        <c:axId val="379454255"/>
        <c:scaling>
          <c:orientation val="minMax"/>
          <c:max val="9"/>
          <c:min val="1"/>
        </c:scaling>
        <c:delete val="0"/>
        <c:axPos val="r"/>
        <c:numFmt formatCode="#,##0.00" sourceLinked="0"/>
        <c:majorTickMark val="out"/>
        <c:minorTickMark val="out"/>
        <c:tickLblPos val="nextTo"/>
        <c:spPr>
          <a:noFill/>
          <a:ln w="12700">
            <a:solidFill>
              <a:schemeClr val="tx1"/>
            </a:solidFill>
          </a:ln>
          <a:effectLst/>
        </c:spPr>
        <c:txPr>
          <a:bodyPr rot="-600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379455087"/>
        <c:crosses val="max"/>
        <c:crossBetween val="between"/>
        <c:minorUnit val="0.5"/>
      </c:valAx>
      <c:dateAx>
        <c:axId val="379455087"/>
        <c:scaling>
          <c:orientation val="minMax"/>
        </c:scaling>
        <c:delete val="1"/>
        <c:axPos val="b"/>
        <c:numFmt formatCode="m/d/yyyy" sourceLinked="1"/>
        <c:majorTickMark val="out"/>
        <c:minorTickMark val="none"/>
        <c:tickLblPos val="nextTo"/>
        <c:crossAx val="379454255"/>
        <c:crosses val="autoZero"/>
        <c:auto val="1"/>
        <c:lblOffset val="100"/>
        <c:baseTimeUnit val="days"/>
      </c:dateAx>
      <c:spPr>
        <a:noFill/>
        <a:ln w="12700">
          <a:solidFill>
            <a:schemeClr val="tx1"/>
          </a:solidFill>
        </a:ln>
        <a:effectLst/>
      </c:spPr>
    </c:plotArea>
    <c:legend>
      <c:legendPos val="b"/>
      <c:layout>
        <c:manualLayout>
          <c:xMode val="edge"/>
          <c:yMode val="edge"/>
          <c:x val="9.3808126212546944E-2"/>
          <c:y val="0.85694059601227779"/>
          <c:w val="0.80294280860779321"/>
          <c:h val="5.6410239446106951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dgm:spPr/>
      <dgm:t>
        <a:bodyPr/>
        <a:lstStyle/>
        <a:p>
          <a:r>
            <a:rPr lang="en-US" dirty="0" smtClean="0"/>
            <a:t>April 2017</a:t>
          </a:r>
          <a:endParaRPr lang="en-US"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624CC1A3-2835-4D51-BD9C-0E84A8CA7B98}">
      <dgm:prSet phldrT="[Text]"/>
      <dgm:spPr/>
      <dgm:t>
        <a:bodyPr/>
        <a:lstStyle/>
        <a:p>
          <a:r>
            <a:rPr lang="en-US" dirty="0" smtClean="0"/>
            <a:t>US opens investigation on illegal dumping of foreign steel and aluminum</a:t>
          </a:r>
          <a:endParaRPr lang="en-US" dirty="0"/>
        </a:p>
      </dgm:t>
    </dgm:pt>
    <dgm:pt modelId="{4055A792-FB2F-4B48-A535-765648443E92}" type="parTrans" cxnId="{9F181773-7487-4943-88B6-4F368FF2E69A}">
      <dgm:prSet/>
      <dgm:spPr/>
      <dgm:t>
        <a:bodyPr/>
        <a:lstStyle/>
        <a:p>
          <a:endParaRPr lang="en-US"/>
        </a:p>
      </dgm:t>
    </dgm:pt>
    <dgm:pt modelId="{EE75BC86-C069-4E83-9CE1-FF63950FBE35}" type="sibTrans" cxnId="{9F181773-7487-4943-88B6-4F368FF2E69A}">
      <dgm:prSet/>
      <dgm:spPr/>
      <dgm:t>
        <a:bodyPr/>
        <a:lstStyle/>
        <a:p>
          <a:endParaRPr lang="en-US"/>
        </a:p>
      </dgm:t>
    </dgm:pt>
    <dgm:pt modelId="{BC707F71-8DCB-4CE6-BE07-6710907FEDF3}">
      <dgm:prSet phldrT="[Text]"/>
      <dgm:spPr/>
      <dgm:t>
        <a:bodyPr/>
        <a:lstStyle/>
        <a:p>
          <a:r>
            <a:rPr lang="en-US" dirty="0" smtClean="0"/>
            <a:t>August 2017</a:t>
          </a:r>
          <a:endParaRPr lang="en-US"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dgm:spPr/>
      <dgm:t>
        <a:bodyPr/>
        <a:lstStyle/>
        <a:p>
          <a:r>
            <a:rPr lang="en-US" dirty="0" smtClean="0"/>
            <a:t>Unfair trade practices in China are targeted, alleged theft of intellectual property</a:t>
          </a:r>
          <a:endParaRPr lang="en-US"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F86075FE-EED6-41AC-A703-B6B7050A7133}">
      <dgm:prSet phldrT="[Text]"/>
      <dgm:spPr/>
      <dgm:t>
        <a:bodyPr/>
        <a:lstStyle/>
        <a:p>
          <a:r>
            <a:rPr lang="en-US" dirty="0" smtClean="0"/>
            <a:t>January 2018</a:t>
          </a:r>
          <a:endParaRPr lang="en-US" dirty="0"/>
        </a:p>
      </dgm:t>
    </dgm:pt>
    <dgm:pt modelId="{0E337461-3614-4E2E-9E48-20EAB352E212}" type="parTrans" cxnId="{5B0201BD-82BF-456C-B7D9-E4947E0B31AE}">
      <dgm:prSet/>
      <dgm:spPr/>
      <dgm:t>
        <a:bodyPr/>
        <a:lstStyle/>
        <a:p>
          <a:endParaRPr lang="en-US"/>
        </a:p>
      </dgm:t>
    </dgm:pt>
    <dgm:pt modelId="{8F055DE2-D8E5-4AF9-8C19-0B400E8E2B0D}" type="sibTrans" cxnId="{5B0201BD-82BF-456C-B7D9-E4947E0B31AE}">
      <dgm:prSet/>
      <dgm:spPr/>
      <dgm:t>
        <a:bodyPr/>
        <a:lstStyle/>
        <a:p>
          <a:endParaRPr lang="en-US" dirty="0"/>
        </a:p>
      </dgm:t>
    </dgm:pt>
    <dgm:pt modelId="{266F1F2B-08B5-43A0-AB8F-1DFF29A33A63}">
      <dgm:prSet phldrT="[Text]"/>
      <dgm:spPr/>
      <dgm:t>
        <a:bodyPr/>
        <a:lstStyle/>
        <a:p>
          <a:r>
            <a:rPr lang="en-US" dirty="0" smtClean="0"/>
            <a:t>US announces tariffs on imported solar panels and washing machines.</a:t>
          </a:r>
          <a:endParaRPr lang="en-US"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A2F54905-6077-4F53-BE3C-D580FAC02627}">
      <dgm:prSet/>
      <dgm:spPr/>
      <dgm:t>
        <a:bodyPr/>
        <a:lstStyle/>
        <a:p>
          <a:r>
            <a:rPr lang="en-US" dirty="0" smtClean="0"/>
            <a:t>February 4, 2018</a:t>
          </a:r>
          <a:endParaRPr lang="en-US"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5DD44BAB-4E66-4712-B6DC-4A760C4C2E63}">
      <dgm:prSet/>
      <dgm:spPr/>
      <dgm:t>
        <a:bodyPr/>
        <a:lstStyle/>
        <a:p>
          <a:r>
            <a:rPr lang="en-US" dirty="0" smtClean="0"/>
            <a:t>April 2, 2018</a:t>
          </a:r>
          <a:endParaRPr lang="en-US" dirty="0"/>
        </a:p>
      </dgm:t>
    </dgm:pt>
    <dgm:pt modelId="{67A400D7-13E6-4782-A16A-4048A8D5E5BB}" type="parTrans" cxnId="{0CCF3B9D-15EE-4837-A606-397E1629B85F}">
      <dgm:prSet/>
      <dgm:spPr/>
      <dgm:t>
        <a:bodyPr/>
        <a:lstStyle/>
        <a:p>
          <a:endParaRPr lang="en-US"/>
        </a:p>
      </dgm:t>
    </dgm:pt>
    <dgm:pt modelId="{4E1C5420-51B0-4709-A401-09721927055A}" type="sibTrans" cxnId="{0CCF3B9D-15EE-4837-A606-397E1629B85F}">
      <dgm:prSet/>
      <dgm:spPr/>
      <dgm:t>
        <a:bodyPr/>
        <a:lstStyle/>
        <a:p>
          <a:endParaRPr lang="en-US"/>
        </a:p>
      </dgm:t>
    </dgm:pt>
    <dgm:pt modelId="{3706FD3B-6EF8-40CF-9EB0-327065FBB375}">
      <dgm:prSet/>
      <dgm:spPr/>
      <dgm:t>
        <a:bodyPr/>
        <a:lstStyle/>
        <a:p>
          <a:r>
            <a:rPr lang="en-US" dirty="0" smtClean="0"/>
            <a:t>March 9, 2018</a:t>
          </a:r>
          <a:endParaRPr lang="en-US" dirty="0"/>
        </a:p>
      </dgm:t>
    </dgm:pt>
    <dgm:pt modelId="{F2402636-A81B-4672-A5DB-5299C000489F}" type="parTrans" cxnId="{C347239E-57B3-4921-A510-1DB4116D8DBD}">
      <dgm:prSet/>
      <dgm:spPr/>
      <dgm:t>
        <a:bodyPr/>
        <a:lstStyle/>
        <a:p>
          <a:endParaRPr lang="en-US"/>
        </a:p>
      </dgm:t>
    </dgm:pt>
    <dgm:pt modelId="{69440A1D-F1CE-4027-AEF0-725A2BBA09C2}" type="sibTrans" cxnId="{C347239E-57B3-4921-A510-1DB4116D8DBD}">
      <dgm:prSet/>
      <dgm:spPr/>
      <dgm:t>
        <a:bodyPr/>
        <a:lstStyle/>
        <a:p>
          <a:endParaRPr lang="en-US" dirty="0"/>
        </a:p>
      </dgm:t>
    </dgm:pt>
    <dgm:pt modelId="{C5451189-CE9A-4533-A561-C699DE1A46B4}">
      <dgm:prSet/>
      <dgm:spPr/>
      <dgm:t>
        <a:bodyPr/>
        <a:lstStyle/>
        <a:p>
          <a:r>
            <a:rPr lang="en-US" dirty="0" smtClean="0"/>
            <a:t>China initiates anti-dumping investigation of US sorghum</a:t>
          </a:r>
          <a:endParaRPr lang="en-US"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517F767A-3FDD-41F6-AB4C-133BFDCF418A}">
      <dgm:prSet/>
      <dgm:spPr/>
      <dgm:t>
        <a:bodyPr/>
        <a:lstStyle/>
        <a:p>
          <a:r>
            <a:rPr lang="en-US" dirty="0" smtClean="0"/>
            <a:t>US announces global tax on steel imports at 25%, aluminum at 10%</a:t>
          </a:r>
          <a:endParaRPr lang="en-US" dirty="0"/>
        </a:p>
      </dgm:t>
    </dgm:pt>
    <dgm:pt modelId="{E163694E-1752-4352-B537-D6698916C4F7}" type="parTrans" cxnId="{17B05626-EFE5-47E6-867D-502A679A7A78}">
      <dgm:prSet/>
      <dgm:spPr/>
      <dgm:t>
        <a:bodyPr/>
        <a:lstStyle/>
        <a:p>
          <a:endParaRPr lang="en-US"/>
        </a:p>
      </dgm:t>
    </dgm:pt>
    <dgm:pt modelId="{686D6103-6B42-46FF-9066-0689ADABC756}" type="sibTrans" cxnId="{17B05626-EFE5-47E6-867D-502A679A7A78}">
      <dgm:prSet/>
      <dgm:spPr/>
      <dgm:t>
        <a:bodyPr/>
        <a:lstStyle/>
        <a:p>
          <a:endParaRPr lang="en-US"/>
        </a:p>
      </dgm:t>
    </dgm:pt>
    <dgm:pt modelId="{FE041514-679B-4051-91A5-D4B15CD42071}">
      <dgm:prSet/>
      <dgm:spPr/>
      <dgm:t>
        <a:bodyPr/>
        <a:lstStyle/>
        <a:p>
          <a:r>
            <a:rPr lang="en-US" dirty="0" smtClean="0"/>
            <a:t>China announces tariffs on $3 billion of US imports including fruit, wine, nuts, and pork.   </a:t>
          </a:r>
          <a:endParaRPr lang="en-US" dirty="0"/>
        </a:p>
      </dgm:t>
    </dgm:pt>
    <dgm:pt modelId="{E79300BD-B5A5-4769-83DB-1A07E3AA6C48}" type="parTrans" cxnId="{778DEFD3-DC63-4EE1-A7A2-41C85A87B5C3}">
      <dgm:prSet/>
      <dgm:spPr/>
      <dgm:t>
        <a:bodyPr/>
        <a:lstStyle/>
        <a:p>
          <a:endParaRPr lang="en-US"/>
        </a:p>
      </dgm:t>
    </dgm:pt>
    <dgm:pt modelId="{5950EE99-15B2-4000-890B-0560AB6CD102}" type="sibTrans" cxnId="{778DEFD3-DC63-4EE1-A7A2-41C85A87B5C3}">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1"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2" presStyleCnt="6"/>
      <dgm:spPr/>
      <dgm:t>
        <a:bodyPr/>
        <a:lstStyle/>
        <a:p>
          <a:endParaRPr lang="en-US"/>
        </a:p>
      </dgm:t>
    </dgm:pt>
    <dgm:pt modelId="{D0174D67-30F3-46F4-BCBB-59D75D9CC259}" type="pres">
      <dgm:prSet presAssocID="{F86075FE-EED6-41AC-A703-B6B7050A7133}" presName="desTx" presStyleLbl="fgAcc1" presStyleIdx="2"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2" presStyleCnt="5"/>
      <dgm:spPr/>
      <dgm:t>
        <a:bodyPr/>
        <a:lstStyle/>
        <a:p>
          <a:endParaRPr lang="en-US"/>
        </a:p>
      </dgm:t>
    </dgm:pt>
    <dgm:pt modelId="{6306DCD4-FF9F-48A8-805A-A147D82041BA}" type="pres">
      <dgm:prSet presAssocID="{8F055DE2-D8E5-4AF9-8C19-0B400E8E2B0D}" presName="connTx" presStyleLbl="sibTrans2D1" presStyleIdx="2"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2"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3" presStyleCnt="6"/>
      <dgm:spPr/>
      <dgm:t>
        <a:bodyPr/>
        <a:lstStyle/>
        <a:p>
          <a:endParaRPr lang="en-US"/>
        </a:p>
      </dgm:t>
    </dgm:pt>
    <dgm:pt modelId="{A7CBA100-7BED-45A9-ADBF-DC9BE0672B01}" type="pres">
      <dgm:prSet presAssocID="{A2F54905-6077-4F53-BE3C-D580FAC02627}" presName="desTx" presStyleLbl="fgAcc1" presStyleIdx="3"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3" presStyleCnt="5"/>
      <dgm:spPr/>
      <dgm:t>
        <a:bodyPr/>
        <a:lstStyle/>
        <a:p>
          <a:endParaRPr lang="en-US"/>
        </a:p>
      </dgm:t>
    </dgm:pt>
    <dgm:pt modelId="{889C98BD-1BF2-4D6A-BF7E-7FF526B6E0F3}" type="pres">
      <dgm:prSet presAssocID="{F738EAAE-C3B5-48C7-BBB6-FBD0197E741D}" presName="connTx" presStyleLbl="sibTrans2D1" presStyleIdx="3" presStyleCnt="5"/>
      <dgm:spPr/>
      <dgm:t>
        <a:bodyPr/>
        <a:lstStyle/>
        <a:p>
          <a:endParaRPr lang="en-US"/>
        </a:p>
      </dgm:t>
    </dgm:pt>
    <dgm:pt modelId="{77E356A2-63DC-47E1-856F-B44D20BCB3D7}" type="pres">
      <dgm:prSet presAssocID="{3706FD3B-6EF8-40CF-9EB0-327065FBB375}" presName="composite" presStyleCnt="0"/>
      <dgm:spPr/>
    </dgm:pt>
    <dgm:pt modelId="{1CEE2A93-1A13-4CF1-BD3C-D595073B4DC5}" type="pres">
      <dgm:prSet presAssocID="{3706FD3B-6EF8-40CF-9EB0-327065FBB375}" presName="parTx" presStyleLbl="node1" presStyleIdx="3" presStyleCnt="6">
        <dgm:presLayoutVars>
          <dgm:chMax val="0"/>
          <dgm:chPref val="0"/>
          <dgm:bulletEnabled val="1"/>
        </dgm:presLayoutVars>
      </dgm:prSet>
      <dgm:spPr/>
      <dgm:t>
        <a:bodyPr/>
        <a:lstStyle/>
        <a:p>
          <a:endParaRPr lang="en-US"/>
        </a:p>
      </dgm:t>
    </dgm:pt>
    <dgm:pt modelId="{500A2B39-E9CF-4598-803B-87A1C21B7C55}" type="pres">
      <dgm:prSet presAssocID="{3706FD3B-6EF8-40CF-9EB0-327065FBB375}" presName="parSh" presStyleLbl="node1" presStyleIdx="4" presStyleCnt="6"/>
      <dgm:spPr/>
      <dgm:t>
        <a:bodyPr/>
        <a:lstStyle/>
        <a:p>
          <a:endParaRPr lang="en-US"/>
        </a:p>
      </dgm:t>
    </dgm:pt>
    <dgm:pt modelId="{1F95F9A4-417D-4DE0-99A2-BFCB10F4E408}" type="pres">
      <dgm:prSet presAssocID="{3706FD3B-6EF8-40CF-9EB0-327065FBB375}" presName="desTx" presStyleLbl="fgAcc1" presStyleIdx="4" presStyleCnt="6">
        <dgm:presLayoutVars>
          <dgm:bulletEnabled val="1"/>
        </dgm:presLayoutVars>
      </dgm:prSet>
      <dgm:spPr/>
      <dgm:t>
        <a:bodyPr/>
        <a:lstStyle/>
        <a:p>
          <a:endParaRPr lang="en-US"/>
        </a:p>
      </dgm:t>
    </dgm:pt>
    <dgm:pt modelId="{031CC0C0-41A6-4A96-8085-D89E8D0835C9}" type="pres">
      <dgm:prSet presAssocID="{69440A1D-F1CE-4027-AEF0-725A2BBA09C2}" presName="sibTrans" presStyleLbl="sibTrans2D1" presStyleIdx="4" presStyleCnt="5"/>
      <dgm:spPr/>
      <dgm:t>
        <a:bodyPr/>
        <a:lstStyle/>
        <a:p>
          <a:endParaRPr lang="en-US"/>
        </a:p>
      </dgm:t>
    </dgm:pt>
    <dgm:pt modelId="{CB71A4FE-7064-4D7A-BD30-DA3D80F78209}" type="pres">
      <dgm:prSet presAssocID="{69440A1D-F1CE-4027-AEF0-725A2BBA09C2}" presName="connTx" presStyleLbl="sibTrans2D1" presStyleIdx="4" presStyleCnt="5"/>
      <dgm:spPr/>
      <dgm:t>
        <a:bodyPr/>
        <a:lstStyle/>
        <a:p>
          <a:endParaRPr lang="en-US"/>
        </a:p>
      </dgm:t>
    </dgm:pt>
    <dgm:pt modelId="{45680184-16B1-460A-9309-6B6098D5ACCF}" type="pres">
      <dgm:prSet presAssocID="{5DD44BAB-4E66-4712-B6DC-4A760C4C2E63}" presName="composite" presStyleCnt="0"/>
      <dgm:spPr/>
    </dgm:pt>
    <dgm:pt modelId="{FC7521A8-80E9-42B2-A3E3-9E685554F705}" type="pres">
      <dgm:prSet presAssocID="{5DD44BAB-4E66-4712-B6DC-4A760C4C2E63}" presName="parTx" presStyleLbl="node1" presStyleIdx="4" presStyleCnt="6">
        <dgm:presLayoutVars>
          <dgm:chMax val="0"/>
          <dgm:chPref val="0"/>
          <dgm:bulletEnabled val="1"/>
        </dgm:presLayoutVars>
      </dgm:prSet>
      <dgm:spPr/>
      <dgm:t>
        <a:bodyPr/>
        <a:lstStyle/>
        <a:p>
          <a:endParaRPr lang="en-US"/>
        </a:p>
      </dgm:t>
    </dgm:pt>
    <dgm:pt modelId="{B0BF4A88-02EB-4EF1-96D8-F129F972B509}" type="pres">
      <dgm:prSet presAssocID="{5DD44BAB-4E66-4712-B6DC-4A760C4C2E63}" presName="parSh" presStyleLbl="node1" presStyleIdx="5" presStyleCnt="6"/>
      <dgm:spPr/>
      <dgm:t>
        <a:bodyPr/>
        <a:lstStyle/>
        <a:p>
          <a:endParaRPr lang="en-US"/>
        </a:p>
      </dgm:t>
    </dgm:pt>
    <dgm:pt modelId="{B2F03A2D-C4FB-48F4-809B-A774441372EB}" type="pres">
      <dgm:prSet presAssocID="{5DD44BAB-4E66-4712-B6DC-4A760C4C2E63}" presName="desTx" presStyleLbl="fgAcc1" presStyleIdx="5" presStyleCnt="6">
        <dgm:presLayoutVars>
          <dgm:bulletEnabled val="1"/>
        </dgm:presLayoutVars>
      </dgm:prSet>
      <dgm:spPr/>
      <dgm:t>
        <a:bodyPr/>
        <a:lstStyle/>
        <a:p>
          <a:endParaRPr lang="en-US"/>
        </a:p>
      </dgm:t>
    </dgm:pt>
  </dgm:ptLst>
  <dgm:cxnLst>
    <dgm:cxn modelId="{C51B60F2-8538-4344-85ED-9EFEEB109DE7}" type="presOf" srcId="{266F1F2B-08B5-43A0-AB8F-1DFF29A33A63}" destId="{D0174D67-30F3-46F4-BCBB-59D75D9CC25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17B05626-EFE5-47E6-867D-502A679A7A78}" srcId="{3706FD3B-6EF8-40CF-9EB0-327065FBB375}" destId="{517F767A-3FDD-41F6-AB4C-133BFDCF418A}" srcOrd="0" destOrd="0" parTransId="{E163694E-1752-4352-B537-D6698916C4F7}" sibTransId="{686D6103-6B42-46FF-9066-0689ADABC756}"/>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0CCF3B9D-15EE-4837-A606-397E1629B85F}" srcId="{92ED3AAC-2CF0-4409-9A54-35DAD6E36248}" destId="{5DD44BAB-4E66-4712-B6DC-4A760C4C2E63}" srcOrd="5" destOrd="0" parTransId="{67A400D7-13E6-4782-A16A-4048A8D5E5BB}" sibTransId="{4E1C5420-51B0-4709-A401-09721927055A}"/>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33BB334-8D39-40CE-897F-5B2DE55E5A80}" type="presOf" srcId="{517F767A-3FDD-41F6-AB4C-133BFDCF418A}" destId="{1F95F9A4-417D-4DE0-99A2-BFCB10F4E408}" srcOrd="0" destOrd="0" presId="urn:microsoft.com/office/officeart/2005/8/layout/process3"/>
    <dgm:cxn modelId="{0C0DB635-4BC4-405B-9993-6D2028EB5A11}" type="presOf" srcId="{3706FD3B-6EF8-40CF-9EB0-327065FBB375}" destId="{500A2B39-E9CF-4598-803B-87A1C21B7C55}" srcOrd="1" destOrd="0" presId="urn:microsoft.com/office/officeart/2005/8/layout/process3"/>
    <dgm:cxn modelId="{D76DB6FF-5847-4B4B-AD5D-44ECDF3FCEAC}" type="presOf" srcId="{F738EAAE-C3B5-48C7-BBB6-FBD0197E741D}" destId="{889C98BD-1BF2-4D6A-BF7E-7FF526B6E0F3}" srcOrd="1" destOrd="0" presId="urn:microsoft.com/office/officeart/2005/8/layout/process3"/>
    <dgm:cxn modelId="{778DEFD3-DC63-4EE1-A7A2-41C85A87B5C3}" srcId="{5DD44BAB-4E66-4712-B6DC-4A760C4C2E63}" destId="{FE041514-679B-4051-91A5-D4B15CD42071}" srcOrd="0" destOrd="0" parTransId="{E79300BD-B5A5-4769-83DB-1A07E3AA6C48}" sibTransId="{5950EE99-15B2-4000-890B-0560AB6CD102}"/>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30EA1971-ECE7-4051-840B-DE712ECB5F71}" srcId="{BC707F71-8DCB-4CE6-BE07-6710907FEDF3}" destId="{855D613C-6C46-4784-BF5E-F0357358DDA2}" srcOrd="0" destOrd="0" parTransId="{3D175FE0-E1AE-4661-83D8-E61318010240}" sibTransId="{42C2B4DD-9940-440C-83A3-DB195DBF3E0B}"/>
    <dgm:cxn modelId="{EF17DA8C-3813-42FB-AB94-979A1C8C0F8C}" type="presOf" srcId="{69440A1D-F1CE-4027-AEF0-725A2BBA09C2}" destId="{CB71A4FE-7064-4D7A-BD30-DA3D80F78209}" srcOrd="1" destOrd="0" presId="urn:microsoft.com/office/officeart/2005/8/layout/process3"/>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3FF94EC5-5DCE-4E68-8A36-B5C18FC0F734}" type="presOf" srcId="{FE041514-679B-4051-91A5-D4B15CD42071}" destId="{B2F03A2D-C4FB-48F4-809B-A774441372EB}"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1B86F78D-1F24-4D3B-AC95-FFB46DAC8469}" srcId="{92ED3AAC-2CF0-4409-9A54-35DAD6E36248}" destId="{A2F54905-6077-4F53-BE3C-D580FAC02627}" srcOrd="3"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DD4B6D99-BB04-44ED-B081-A05D468F2A2B}" type="presOf" srcId="{F738EAAE-C3B5-48C7-BBB6-FBD0197E741D}" destId="{40AAECC8-574D-42F0-A9AD-82E5D8D3BA89}" srcOrd="0" destOrd="0" presId="urn:microsoft.com/office/officeart/2005/8/layout/process3"/>
    <dgm:cxn modelId="{5B0201BD-82BF-456C-B7D9-E4947E0B31AE}" srcId="{92ED3AAC-2CF0-4409-9A54-35DAD6E36248}" destId="{F86075FE-EED6-41AC-A703-B6B7050A7133}" srcOrd="2" destOrd="0" parTransId="{0E337461-3614-4E2E-9E48-20EAB352E212}" sibTransId="{8F055DE2-D8E5-4AF9-8C19-0B400E8E2B0D}"/>
    <dgm:cxn modelId="{48DCAAFA-6FCD-4DED-90C7-4D65C16A45C2}" type="presOf" srcId="{5DD44BAB-4E66-4712-B6DC-4A760C4C2E63}" destId="{FC7521A8-80E9-42B2-A3E3-9E685554F705}" srcOrd="0" destOrd="0" presId="urn:microsoft.com/office/officeart/2005/8/layout/process3"/>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FCFD99E0-0CFF-4253-B25F-38EE6FA6F178}" type="presOf" srcId="{69440A1D-F1CE-4027-AEF0-725A2BBA09C2}" destId="{031CC0C0-41A6-4A96-8085-D89E8D0835C9}" srcOrd="0" destOrd="0" presId="urn:microsoft.com/office/officeart/2005/8/layout/process3"/>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87D4B3D9-2346-49A9-8DAC-BB60B0F9CAA2}" type="presOf" srcId="{5DD44BAB-4E66-4712-B6DC-4A760C4C2E63}" destId="{B0BF4A88-02EB-4EF1-96D8-F129F972B509}" srcOrd="1" destOrd="0" presId="urn:microsoft.com/office/officeart/2005/8/layout/process3"/>
    <dgm:cxn modelId="{1ABCFB1B-DB03-4664-B6B6-8E6B2BBA46B6}" type="presOf" srcId="{3706FD3B-6EF8-40CF-9EB0-327065FBB375}" destId="{1CEE2A93-1A13-4CF1-BD3C-D595073B4DC5}"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C347239E-57B3-4921-A510-1DB4116D8DBD}" srcId="{92ED3AAC-2CF0-4409-9A54-35DAD6E36248}" destId="{3706FD3B-6EF8-40CF-9EB0-327065FBB375}" srcOrd="4" destOrd="0" parTransId="{F2402636-A81B-4672-A5DB-5299C000489F}" sibTransId="{69440A1D-F1CE-4027-AEF0-725A2BBA09C2}"/>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0FC0B929-ADCC-4B4E-A158-B8114DC72AEA}" type="presParOf" srcId="{07989148-80BD-4BAD-B234-239B20B9F64B}" destId="{7383AB54-484D-41BA-9D74-66A05082C01C}" srcOrd="4"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5"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6"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F5227B3C-A54B-4360-A134-803F2FD19AC9}" type="presParOf" srcId="{07989148-80BD-4BAD-B234-239B20B9F64B}" destId="{40AAECC8-574D-42F0-A9AD-82E5D8D3BA89}" srcOrd="7" destOrd="0" presId="urn:microsoft.com/office/officeart/2005/8/layout/process3"/>
    <dgm:cxn modelId="{7D3514C0-937F-434B-ABD5-579986F6EC08}" type="presParOf" srcId="{40AAECC8-574D-42F0-A9AD-82E5D8D3BA89}" destId="{889C98BD-1BF2-4D6A-BF7E-7FF526B6E0F3}" srcOrd="0" destOrd="0" presId="urn:microsoft.com/office/officeart/2005/8/layout/process3"/>
    <dgm:cxn modelId="{842460BB-E8CA-4397-9F84-B3BBE0771CF5}" type="presParOf" srcId="{07989148-80BD-4BAD-B234-239B20B9F64B}" destId="{77E356A2-63DC-47E1-856F-B44D20BCB3D7}" srcOrd="8" destOrd="0" presId="urn:microsoft.com/office/officeart/2005/8/layout/process3"/>
    <dgm:cxn modelId="{D5B6AF55-9095-40EE-9236-25DA15082C28}" type="presParOf" srcId="{77E356A2-63DC-47E1-856F-B44D20BCB3D7}" destId="{1CEE2A93-1A13-4CF1-BD3C-D595073B4DC5}" srcOrd="0" destOrd="0" presId="urn:microsoft.com/office/officeart/2005/8/layout/process3"/>
    <dgm:cxn modelId="{B2CB3C75-236E-45AE-BCF6-9675D606BA61}" type="presParOf" srcId="{77E356A2-63DC-47E1-856F-B44D20BCB3D7}" destId="{500A2B39-E9CF-4598-803B-87A1C21B7C55}" srcOrd="1" destOrd="0" presId="urn:microsoft.com/office/officeart/2005/8/layout/process3"/>
    <dgm:cxn modelId="{914551C5-805E-4C02-A910-2EB0EC7E09F7}" type="presParOf" srcId="{77E356A2-63DC-47E1-856F-B44D20BCB3D7}" destId="{1F95F9A4-417D-4DE0-99A2-BFCB10F4E408}" srcOrd="2" destOrd="0" presId="urn:microsoft.com/office/officeart/2005/8/layout/process3"/>
    <dgm:cxn modelId="{9F449631-82FE-4BFF-B2B6-CA562121D012}" type="presParOf" srcId="{07989148-80BD-4BAD-B234-239B20B9F64B}" destId="{031CC0C0-41A6-4A96-8085-D89E8D0835C9}" srcOrd="9" destOrd="0" presId="urn:microsoft.com/office/officeart/2005/8/layout/process3"/>
    <dgm:cxn modelId="{9DBA6646-3C98-4771-96DD-D157B029FDF3}" type="presParOf" srcId="{031CC0C0-41A6-4A96-8085-D89E8D0835C9}" destId="{CB71A4FE-7064-4D7A-BD30-DA3D80F78209}" srcOrd="0" destOrd="0" presId="urn:microsoft.com/office/officeart/2005/8/layout/process3"/>
    <dgm:cxn modelId="{B8918BAF-2698-46B9-85E5-75593B8B8DB7}" type="presParOf" srcId="{07989148-80BD-4BAD-B234-239B20B9F64B}" destId="{45680184-16B1-460A-9309-6B6098D5ACCF}" srcOrd="10" destOrd="0" presId="urn:microsoft.com/office/officeart/2005/8/layout/process3"/>
    <dgm:cxn modelId="{D132B6DD-47D2-4B85-BC92-805978BCAA37}" type="presParOf" srcId="{45680184-16B1-460A-9309-6B6098D5ACCF}" destId="{FC7521A8-80E9-42B2-A3E3-9E685554F705}" srcOrd="0" destOrd="0" presId="urn:microsoft.com/office/officeart/2005/8/layout/process3"/>
    <dgm:cxn modelId="{9BD416B1-2E2C-4B5C-B6E8-1808768AFE63}" type="presParOf" srcId="{45680184-16B1-460A-9309-6B6098D5ACCF}" destId="{B0BF4A88-02EB-4EF1-96D8-F129F972B509}" srcOrd="1" destOrd="0" presId="urn:microsoft.com/office/officeart/2005/8/layout/process3"/>
    <dgm:cxn modelId="{F5DB5EAE-7AFD-42F1-AE9B-1642AF5B0B06}" type="presParOf" srcId="{45680184-16B1-460A-9309-6B6098D5ACCF}" destId="{B2F03A2D-C4FB-48F4-809B-A774441372E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custT="1"/>
      <dgm:spPr/>
      <dgm:t>
        <a:bodyPr/>
        <a:lstStyle/>
        <a:p>
          <a:r>
            <a:rPr lang="en-US" sz="700" dirty="0" smtClean="0"/>
            <a:t>April 3-4, 2018</a:t>
          </a:r>
          <a:endParaRPr lang="en-US" sz="700"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BC707F71-8DCB-4CE6-BE07-6710907FEDF3}">
      <dgm:prSet phldrT="[Text]" custT="1"/>
      <dgm:spPr/>
      <dgm:t>
        <a:bodyPr/>
        <a:lstStyle/>
        <a:p>
          <a:r>
            <a:rPr lang="en-US" sz="700" dirty="0" smtClean="0"/>
            <a:t>April 5, 2018</a:t>
          </a:r>
          <a:endParaRPr lang="en-US" sz="700"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custT="1"/>
      <dgm:spPr/>
      <dgm:t>
        <a:bodyPr/>
        <a:lstStyle/>
        <a:p>
          <a:r>
            <a:rPr lang="en-US" sz="700" dirty="0" smtClean="0"/>
            <a:t>US threatens new wave of tariffs worth $100 billion</a:t>
          </a:r>
          <a:r>
            <a:rPr lang="en-US" sz="500" dirty="0" smtClean="0"/>
            <a:t>.  </a:t>
          </a:r>
          <a:endParaRPr lang="en-US" sz="500"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266F1F2B-08B5-43A0-AB8F-1DFF29A33A63}">
      <dgm:prSet phldrT="[Text]" custT="1"/>
      <dgm:spPr/>
      <dgm:t>
        <a:bodyPr/>
        <a:lstStyle/>
        <a:p>
          <a:r>
            <a:rPr lang="en-US" sz="700" dirty="0" smtClean="0"/>
            <a:t>Officials from US and China offer to launch trade talks</a:t>
          </a:r>
          <a:r>
            <a:rPr lang="en-US" sz="500" dirty="0" smtClean="0"/>
            <a:t>.</a:t>
          </a:r>
          <a:endParaRPr lang="en-US" sz="500"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7D766D6F-C873-4A09-8984-C95CF85DE91D}">
      <dgm:prSet phldrT="[Text]" custT="1"/>
      <dgm:spPr/>
      <dgm:t>
        <a:bodyPr/>
        <a:lstStyle/>
        <a:p>
          <a:r>
            <a:rPr lang="en-US" sz="700" dirty="0" smtClean="0"/>
            <a:t>April 16-17, 2018</a:t>
          </a:r>
          <a:endParaRPr lang="en-US" sz="700" dirty="0"/>
        </a:p>
      </dgm:t>
    </dgm:pt>
    <dgm:pt modelId="{64B86FBE-885C-42A7-9507-A2D10590B2DE}" type="parTrans" cxnId="{3E83B821-032B-4EBD-A973-FC51699F7636}">
      <dgm:prSet/>
      <dgm:spPr/>
      <dgm:t>
        <a:bodyPr/>
        <a:lstStyle/>
        <a:p>
          <a:endParaRPr lang="en-US"/>
        </a:p>
      </dgm:t>
    </dgm:pt>
    <dgm:pt modelId="{A9D00CE2-E48D-465B-920C-F0121C664F0A}" type="sibTrans" cxnId="{3E83B821-032B-4EBD-A973-FC51699F7636}">
      <dgm:prSet/>
      <dgm:spPr/>
      <dgm:t>
        <a:bodyPr/>
        <a:lstStyle/>
        <a:p>
          <a:endParaRPr lang="en-US" dirty="0"/>
        </a:p>
      </dgm:t>
    </dgm:pt>
    <dgm:pt modelId="{A2F54905-6077-4F53-BE3C-D580FAC02627}">
      <dgm:prSet custT="1"/>
      <dgm:spPr/>
      <dgm:t>
        <a:bodyPr/>
        <a:lstStyle/>
        <a:p>
          <a:r>
            <a:rPr lang="en-US" sz="700" dirty="0" smtClean="0"/>
            <a:t>Early May 2018</a:t>
          </a:r>
          <a:endParaRPr lang="en-US" sz="700"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1AD26B48-B9F0-4E2F-8A8D-081F7E328AFB}">
      <dgm:prSet phldrT="[Text]" custT="1"/>
      <dgm:spPr/>
      <dgm:t>
        <a:bodyPr/>
        <a:lstStyle/>
        <a:p>
          <a:r>
            <a:rPr lang="en-US" sz="700" dirty="0" smtClean="0"/>
            <a:t>US bans China tech company ZTE from buying American components; China imposes 179% duty on imported sorghum. </a:t>
          </a:r>
          <a:endParaRPr lang="en-US" sz="700" dirty="0"/>
        </a:p>
      </dgm:t>
    </dgm:pt>
    <dgm:pt modelId="{09A64D14-241D-4822-A4BF-A01E320498A0}" type="parTrans" cxnId="{ABF4ECF2-F667-49B0-BC09-0F9CE57CEC97}">
      <dgm:prSet/>
      <dgm:spPr/>
      <dgm:t>
        <a:bodyPr/>
        <a:lstStyle/>
        <a:p>
          <a:endParaRPr lang="en-US"/>
        </a:p>
      </dgm:t>
    </dgm:pt>
    <dgm:pt modelId="{34B97796-EA91-424E-AA49-BB120E587E88}" type="sibTrans" cxnId="{ABF4ECF2-F667-49B0-BC09-0F9CE57CEC97}">
      <dgm:prSet/>
      <dgm:spPr/>
      <dgm:t>
        <a:bodyPr/>
        <a:lstStyle/>
        <a:p>
          <a:endParaRPr lang="en-US"/>
        </a:p>
      </dgm:t>
    </dgm:pt>
    <dgm:pt modelId="{C5451189-CE9A-4533-A561-C699DE1A46B4}">
      <dgm:prSet custT="1"/>
      <dgm:spPr/>
      <dgm:t>
        <a:bodyPr/>
        <a:lstStyle/>
        <a:p>
          <a:r>
            <a:rPr lang="en-US" sz="700" dirty="0" smtClean="0"/>
            <a:t>Negotiations begin</a:t>
          </a:r>
          <a:endParaRPr lang="en-US" sz="700"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517F767A-3FDD-41F6-AB4C-133BFDCF418A}">
      <dgm:prSet/>
      <dgm:spPr/>
      <dgm:t>
        <a:bodyPr/>
        <a:lstStyle/>
        <a:p>
          <a:r>
            <a:rPr lang="en-US" dirty="0" smtClean="0"/>
            <a:t>US announces China has proposed to purchase $200 billion of American goods to reduce trade imbalance. China’s Foreign Minister says rumors are untrue. China removes import tax on sorghum.</a:t>
          </a:r>
          <a:endParaRPr lang="en-US" dirty="0"/>
        </a:p>
      </dgm:t>
    </dgm:pt>
    <dgm:pt modelId="{E163694E-1752-4352-B537-D6698916C4F7}" type="parTrans" cxnId="{17B05626-EFE5-47E6-867D-502A679A7A78}">
      <dgm:prSet/>
      <dgm:spPr/>
      <dgm:t>
        <a:bodyPr/>
        <a:lstStyle/>
        <a:p>
          <a:endParaRPr lang="en-US"/>
        </a:p>
      </dgm:t>
    </dgm:pt>
    <dgm:pt modelId="{686D6103-6B42-46FF-9066-0689ADABC756}" type="sibTrans" cxnId="{17B05626-EFE5-47E6-867D-502A679A7A78}">
      <dgm:prSet/>
      <dgm:spPr/>
      <dgm:t>
        <a:bodyPr/>
        <a:lstStyle/>
        <a:p>
          <a:endParaRPr lang="en-US"/>
        </a:p>
      </dgm:t>
    </dgm:pt>
    <dgm:pt modelId="{624CC1A3-2835-4D51-BD9C-0E84A8CA7B98}">
      <dgm:prSet phldrT="[Text]" custT="1"/>
      <dgm:spPr/>
      <dgm:t>
        <a:bodyPr/>
        <a:lstStyle/>
        <a:p>
          <a:r>
            <a:rPr lang="en-US" sz="700" dirty="0" smtClean="0"/>
            <a:t>US and China each threaten to target $50 billion in imports.  China’s list includes soybeans, ddgs, beef, and cotton.</a:t>
          </a:r>
          <a:endParaRPr lang="en-US" sz="600" dirty="0"/>
        </a:p>
      </dgm:t>
    </dgm:pt>
    <dgm:pt modelId="{EE75BC86-C069-4E83-9CE1-FF63950FBE35}" type="sibTrans" cxnId="{9F181773-7487-4943-88B6-4F368FF2E69A}">
      <dgm:prSet/>
      <dgm:spPr/>
      <dgm:t>
        <a:bodyPr/>
        <a:lstStyle/>
        <a:p>
          <a:endParaRPr lang="en-US"/>
        </a:p>
      </dgm:t>
    </dgm:pt>
    <dgm:pt modelId="{4055A792-FB2F-4B48-A535-765648443E92}" type="parTrans" cxnId="{9F181773-7487-4943-88B6-4F368FF2E69A}">
      <dgm:prSet/>
      <dgm:spPr/>
      <dgm:t>
        <a:bodyPr/>
        <a:lstStyle/>
        <a:p>
          <a:endParaRPr lang="en-US"/>
        </a:p>
      </dgm:t>
    </dgm:pt>
    <dgm:pt modelId="{F86075FE-EED6-41AC-A703-B6B7050A7133}">
      <dgm:prSet phldrT="[Text]" custT="1"/>
      <dgm:spPr/>
      <dgm:t>
        <a:bodyPr/>
        <a:lstStyle/>
        <a:p>
          <a:r>
            <a:rPr lang="en-US" sz="700" dirty="0" smtClean="0"/>
            <a:t>April 22, 2018</a:t>
          </a:r>
          <a:endParaRPr lang="en-US" sz="700" dirty="0"/>
        </a:p>
      </dgm:t>
    </dgm:pt>
    <dgm:pt modelId="{8F055DE2-D8E5-4AF9-8C19-0B400E8E2B0D}" type="sibTrans" cxnId="{5B0201BD-82BF-456C-B7D9-E4947E0B31AE}">
      <dgm:prSet/>
      <dgm:spPr/>
      <dgm:t>
        <a:bodyPr/>
        <a:lstStyle/>
        <a:p>
          <a:endParaRPr lang="en-US" dirty="0"/>
        </a:p>
      </dgm:t>
    </dgm:pt>
    <dgm:pt modelId="{0E337461-3614-4E2E-9E48-20EAB352E212}" type="parTrans" cxnId="{5B0201BD-82BF-456C-B7D9-E4947E0B31AE}">
      <dgm:prSet/>
      <dgm:spPr/>
      <dgm:t>
        <a:bodyPr/>
        <a:lstStyle/>
        <a:p>
          <a:endParaRPr lang="en-US"/>
        </a:p>
      </dgm:t>
    </dgm:pt>
    <dgm:pt modelId="{3706FD3B-6EF8-40CF-9EB0-327065FBB375}">
      <dgm:prSet custT="1"/>
      <dgm:spPr/>
      <dgm:t>
        <a:bodyPr/>
        <a:lstStyle/>
        <a:p>
          <a:r>
            <a:rPr lang="en-US" sz="700" dirty="0" smtClean="0"/>
            <a:t>Mid-May 2018</a:t>
          </a:r>
          <a:endParaRPr lang="en-US" sz="700" dirty="0"/>
        </a:p>
      </dgm:t>
    </dgm:pt>
    <dgm:pt modelId="{69440A1D-F1CE-4027-AEF0-725A2BBA09C2}" type="sibTrans" cxnId="{C347239E-57B3-4921-A510-1DB4116D8DBD}">
      <dgm:prSet/>
      <dgm:spPr/>
      <dgm:t>
        <a:bodyPr/>
        <a:lstStyle/>
        <a:p>
          <a:endParaRPr lang="en-US"/>
        </a:p>
      </dgm:t>
    </dgm:pt>
    <dgm:pt modelId="{F2402636-A81B-4672-A5DB-5299C000489F}" type="parTrans" cxnId="{C347239E-57B3-4921-A510-1DB4116D8DBD}">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5F7A1017-8A56-4D46-AF58-732B457C21F2}" type="pres">
      <dgm:prSet presAssocID="{7D766D6F-C873-4A09-8984-C95CF85DE91D}" presName="composite" presStyleCnt="0"/>
      <dgm:spPr/>
    </dgm:pt>
    <dgm:pt modelId="{271AEA58-1BCF-4C6C-B471-67C1FD97FA50}" type="pres">
      <dgm:prSet presAssocID="{7D766D6F-C873-4A09-8984-C95CF85DE91D}" presName="parTx" presStyleLbl="node1" presStyleIdx="1" presStyleCnt="6">
        <dgm:presLayoutVars>
          <dgm:chMax val="0"/>
          <dgm:chPref val="0"/>
          <dgm:bulletEnabled val="1"/>
        </dgm:presLayoutVars>
      </dgm:prSet>
      <dgm:spPr/>
      <dgm:t>
        <a:bodyPr/>
        <a:lstStyle/>
        <a:p>
          <a:endParaRPr lang="en-US"/>
        </a:p>
      </dgm:t>
    </dgm:pt>
    <dgm:pt modelId="{5AF74DAD-2073-4732-B70F-6C4763052073}" type="pres">
      <dgm:prSet presAssocID="{7D766D6F-C873-4A09-8984-C95CF85DE91D}" presName="parSh" presStyleLbl="node1" presStyleIdx="2" presStyleCnt="6"/>
      <dgm:spPr/>
      <dgm:t>
        <a:bodyPr/>
        <a:lstStyle/>
        <a:p>
          <a:endParaRPr lang="en-US"/>
        </a:p>
      </dgm:t>
    </dgm:pt>
    <dgm:pt modelId="{91F76E89-B0EC-4DEB-ADE3-BB95A225585C}" type="pres">
      <dgm:prSet presAssocID="{7D766D6F-C873-4A09-8984-C95CF85DE91D}" presName="desTx" presStyleLbl="fgAcc1" presStyleIdx="2" presStyleCnt="6">
        <dgm:presLayoutVars>
          <dgm:bulletEnabled val="1"/>
        </dgm:presLayoutVars>
      </dgm:prSet>
      <dgm:spPr/>
      <dgm:t>
        <a:bodyPr/>
        <a:lstStyle/>
        <a:p>
          <a:endParaRPr lang="en-US"/>
        </a:p>
      </dgm:t>
    </dgm:pt>
    <dgm:pt modelId="{38A66DAC-D759-4BBE-91D5-02029149C4CF}" type="pres">
      <dgm:prSet presAssocID="{A9D00CE2-E48D-465B-920C-F0121C664F0A}" presName="sibTrans" presStyleLbl="sibTrans2D1" presStyleIdx="2" presStyleCnt="5"/>
      <dgm:spPr/>
      <dgm:t>
        <a:bodyPr/>
        <a:lstStyle/>
        <a:p>
          <a:endParaRPr lang="en-US"/>
        </a:p>
      </dgm:t>
    </dgm:pt>
    <dgm:pt modelId="{0D9F117E-9835-427A-AE53-19BF804467B3}" type="pres">
      <dgm:prSet presAssocID="{A9D00CE2-E48D-465B-920C-F0121C664F0A}" presName="connTx" presStyleLbl="sibTrans2D1" presStyleIdx="2"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2"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3" presStyleCnt="6"/>
      <dgm:spPr/>
      <dgm:t>
        <a:bodyPr/>
        <a:lstStyle/>
        <a:p>
          <a:endParaRPr lang="en-US"/>
        </a:p>
      </dgm:t>
    </dgm:pt>
    <dgm:pt modelId="{D0174D67-30F3-46F4-BCBB-59D75D9CC259}" type="pres">
      <dgm:prSet presAssocID="{F86075FE-EED6-41AC-A703-B6B7050A7133}" presName="desTx" presStyleLbl="fgAcc1" presStyleIdx="3"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3" presStyleCnt="5"/>
      <dgm:spPr/>
      <dgm:t>
        <a:bodyPr/>
        <a:lstStyle/>
        <a:p>
          <a:endParaRPr lang="en-US"/>
        </a:p>
      </dgm:t>
    </dgm:pt>
    <dgm:pt modelId="{6306DCD4-FF9F-48A8-805A-A147D82041BA}" type="pres">
      <dgm:prSet presAssocID="{8F055DE2-D8E5-4AF9-8C19-0B400E8E2B0D}" presName="connTx" presStyleLbl="sibTrans2D1" presStyleIdx="3"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3"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4" presStyleCnt="6"/>
      <dgm:spPr/>
      <dgm:t>
        <a:bodyPr/>
        <a:lstStyle/>
        <a:p>
          <a:endParaRPr lang="en-US"/>
        </a:p>
      </dgm:t>
    </dgm:pt>
    <dgm:pt modelId="{A7CBA100-7BED-45A9-ADBF-DC9BE0672B01}" type="pres">
      <dgm:prSet presAssocID="{A2F54905-6077-4F53-BE3C-D580FAC02627}" presName="desTx" presStyleLbl="fgAcc1" presStyleIdx="4"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4" presStyleCnt="5"/>
      <dgm:spPr/>
      <dgm:t>
        <a:bodyPr/>
        <a:lstStyle/>
        <a:p>
          <a:endParaRPr lang="en-US"/>
        </a:p>
      </dgm:t>
    </dgm:pt>
    <dgm:pt modelId="{889C98BD-1BF2-4D6A-BF7E-7FF526B6E0F3}" type="pres">
      <dgm:prSet presAssocID="{F738EAAE-C3B5-48C7-BBB6-FBD0197E741D}" presName="connTx" presStyleLbl="sibTrans2D1" presStyleIdx="4" presStyleCnt="5"/>
      <dgm:spPr/>
      <dgm:t>
        <a:bodyPr/>
        <a:lstStyle/>
        <a:p>
          <a:endParaRPr lang="en-US"/>
        </a:p>
      </dgm:t>
    </dgm:pt>
    <dgm:pt modelId="{77E356A2-63DC-47E1-856F-B44D20BCB3D7}" type="pres">
      <dgm:prSet presAssocID="{3706FD3B-6EF8-40CF-9EB0-327065FBB375}" presName="composite" presStyleCnt="0"/>
      <dgm:spPr/>
    </dgm:pt>
    <dgm:pt modelId="{1CEE2A93-1A13-4CF1-BD3C-D595073B4DC5}" type="pres">
      <dgm:prSet presAssocID="{3706FD3B-6EF8-40CF-9EB0-327065FBB375}" presName="parTx" presStyleLbl="node1" presStyleIdx="4" presStyleCnt="6">
        <dgm:presLayoutVars>
          <dgm:chMax val="0"/>
          <dgm:chPref val="0"/>
          <dgm:bulletEnabled val="1"/>
        </dgm:presLayoutVars>
      </dgm:prSet>
      <dgm:spPr/>
      <dgm:t>
        <a:bodyPr/>
        <a:lstStyle/>
        <a:p>
          <a:endParaRPr lang="en-US"/>
        </a:p>
      </dgm:t>
    </dgm:pt>
    <dgm:pt modelId="{500A2B39-E9CF-4598-803B-87A1C21B7C55}" type="pres">
      <dgm:prSet presAssocID="{3706FD3B-6EF8-40CF-9EB0-327065FBB375}" presName="parSh" presStyleLbl="node1" presStyleIdx="5" presStyleCnt="6"/>
      <dgm:spPr/>
      <dgm:t>
        <a:bodyPr/>
        <a:lstStyle/>
        <a:p>
          <a:endParaRPr lang="en-US"/>
        </a:p>
      </dgm:t>
    </dgm:pt>
    <dgm:pt modelId="{1F95F9A4-417D-4DE0-99A2-BFCB10F4E408}" type="pres">
      <dgm:prSet presAssocID="{3706FD3B-6EF8-40CF-9EB0-327065FBB375}" presName="desTx" presStyleLbl="fgAcc1" presStyleIdx="5" presStyleCnt="6">
        <dgm:presLayoutVars>
          <dgm:bulletEnabled val="1"/>
        </dgm:presLayoutVars>
      </dgm:prSet>
      <dgm:spPr/>
      <dgm:t>
        <a:bodyPr/>
        <a:lstStyle/>
        <a:p>
          <a:endParaRPr lang="en-US"/>
        </a:p>
      </dgm:t>
    </dgm:pt>
  </dgm:ptLst>
  <dgm:cxnLst>
    <dgm:cxn modelId="{C2F3C481-B99C-4F5F-8DFF-172512CF968E}" type="presOf" srcId="{A9D00CE2-E48D-465B-920C-F0121C664F0A}" destId="{0D9F117E-9835-427A-AE53-19BF804467B3}" srcOrd="1" destOrd="0" presId="urn:microsoft.com/office/officeart/2005/8/layout/process3"/>
    <dgm:cxn modelId="{C4CFBFC8-53FD-4B20-B877-EE3295E1EDE0}" type="presOf" srcId="{7D766D6F-C873-4A09-8984-C95CF85DE91D}" destId="{271AEA58-1BCF-4C6C-B471-67C1FD97FA50}" srcOrd="0" destOrd="0" presId="urn:microsoft.com/office/officeart/2005/8/layout/process3"/>
    <dgm:cxn modelId="{C51B60F2-8538-4344-85ED-9EFEEB109DE7}" type="presOf" srcId="{266F1F2B-08B5-43A0-AB8F-1DFF29A33A63}" destId="{D0174D67-30F3-46F4-BCBB-59D75D9CC25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17B05626-EFE5-47E6-867D-502A679A7A78}" srcId="{3706FD3B-6EF8-40CF-9EB0-327065FBB375}" destId="{517F767A-3FDD-41F6-AB4C-133BFDCF418A}" srcOrd="0" destOrd="0" parTransId="{E163694E-1752-4352-B537-D6698916C4F7}" sibTransId="{686D6103-6B42-46FF-9066-0689ADABC756}"/>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33BB334-8D39-40CE-897F-5B2DE55E5A80}" type="presOf" srcId="{517F767A-3FDD-41F6-AB4C-133BFDCF418A}" destId="{1F95F9A4-417D-4DE0-99A2-BFCB10F4E408}" srcOrd="0" destOrd="0" presId="urn:microsoft.com/office/officeart/2005/8/layout/process3"/>
    <dgm:cxn modelId="{0C0DB635-4BC4-405B-9993-6D2028EB5A11}" type="presOf" srcId="{3706FD3B-6EF8-40CF-9EB0-327065FBB375}" destId="{500A2B39-E9CF-4598-803B-87A1C21B7C55}" srcOrd="1" destOrd="0" presId="urn:microsoft.com/office/officeart/2005/8/layout/process3"/>
    <dgm:cxn modelId="{B31AA227-310C-4401-9FB8-3F8A1B7A072B}" type="presOf" srcId="{7D766D6F-C873-4A09-8984-C95CF85DE91D}" destId="{5AF74DAD-2073-4732-B70F-6C4763052073}" srcOrd="1" destOrd="0" presId="urn:microsoft.com/office/officeart/2005/8/layout/process3"/>
    <dgm:cxn modelId="{51A06BE4-B06B-4450-8B9F-8EB723D5E5D8}" type="presOf" srcId="{A9D00CE2-E48D-465B-920C-F0121C664F0A}" destId="{38A66DAC-D759-4BBE-91D5-02029149C4CF}" srcOrd="0" destOrd="0" presId="urn:microsoft.com/office/officeart/2005/8/layout/process3"/>
    <dgm:cxn modelId="{D76DB6FF-5847-4B4B-AD5D-44ECDF3FCEAC}" type="presOf" srcId="{F738EAAE-C3B5-48C7-BBB6-FBD0197E741D}" destId="{889C98BD-1BF2-4D6A-BF7E-7FF526B6E0F3}" srcOrd="1" destOrd="0" presId="urn:microsoft.com/office/officeart/2005/8/layout/process3"/>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30EA1971-ECE7-4051-840B-DE712ECB5F71}" srcId="{BC707F71-8DCB-4CE6-BE07-6710907FEDF3}" destId="{855D613C-6C46-4784-BF5E-F0357358DDA2}" srcOrd="0" destOrd="0" parTransId="{3D175FE0-E1AE-4661-83D8-E61318010240}" sibTransId="{42C2B4DD-9940-440C-83A3-DB195DBF3E0B}"/>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62AF6C47-4726-4C7C-A620-607841260697}" type="presOf" srcId="{1AD26B48-B9F0-4E2F-8A8D-081F7E328AFB}" destId="{91F76E89-B0EC-4DEB-ADE3-BB95A225585C}"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1B86F78D-1F24-4D3B-AC95-FFB46DAC8469}" srcId="{92ED3AAC-2CF0-4409-9A54-35DAD6E36248}" destId="{A2F54905-6077-4F53-BE3C-D580FAC02627}" srcOrd="4"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DD4B6D99-BB04-44ED-B081-A05D468F2A2B}" type="presOf" srcId="{F738EAAE-C3B5-48C7-BBB6-FBD0197E741D}" destId="{40AAECC8-574D-42F0-A9AD-82E5D8D3BA89}" srcOrd="0" destOrd="0" presId="urn:microsoft.com/office/officeart/2005/8/layout/process3"/>
    <dgm:cxn modelId="{5B0201BD-82BF-456C-B7D9-E4947E0B31AE}" srcId="{92ED3AAC-2CF0-4409-9A54-35DAD6E36248}" destId="{F86075FE-EED6-41AC-A703-B6B7050A7133}" srcOrd="3" destOrd="0" parTransId="{0E337461-3614-4E2E-9E48-20EAB352E212}" sibTransId="{8F055DE2-D8E5-4AF9-8C19-0B400E8E2B0D}"/>
    <dgm:cxn modelId="{3E83B821-032B-4EBD-A973-FC51699F7636}" srcId="{92ED3AAC-2CF0-4409-9A54-35DAD6E36248}" destId="{7D766D6F-C873-4A09-8984-C95CF85DE91D}" srcOrd="2" destOrd="0" parTransId="{64B86FBE-885C-42A7-9507-A2D10590B2DE}" sibTransId="{A9D00CE2-E48D-465B-920C-F0121C664F0A}"/>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ABF4ECF2-F667-49B0-BC09-0F9CE57CEC97}" srcId="{7D766D6F-C873-4A09-8984-C95CF85DE91D}" destId="{1AD26B48-B9F0-4E2F-8A8D-081F7E328AFB}" srcOrd="0" destOrd="0" parTransId="{09A64D14-241D-4822-A4BF-A01E320498A0}" sibTransId="{34B97796-EA91-424E-AA49-BB120E587E88}"/>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1ABCFB1B-DB03-4664-B6B6-8E6B2BBA46B6}" type="presOf" srcId="{3706FD3B-6EF8-40CF-9EB0-327065FBB375}" destId="{1CEE2A93-1A13-4CF1-BD3C-D595073B4DC5}"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C347239E-57B3-4921-A510-1DB4116D8DBD}" srcId="{92ED3AAC-2CF0-4409-9A54-35DAD6E36248}" destId="{3706FD3B-6EF8-40CF-9EB0-327065FBB375}" srcOrd="5" destOrd="0" parTransId="{F2402636-A81B-4672-A5DB-5299C000489F}" sibTransId="{69440A1D-F1CE-4027-AEF0-725A2BBA09C2}"/>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ACF2CC9E-04FE-4138-85B1-1FE6708DDDB0}" type="presParOf" srcId="{07989148-80BD-4BAD-B234-239B20B9F64B}" destId="{5F7A1017-8A56-4D46-AF58-732B457C21F2}" srcOrd="4" destOrd="0" presId="urn:microsoft.com/office/officeart/2005/8/layout/process3"/>
    <dgm:cxn modelId="{C566268A-7307-40B6-BD6E-19B820BDF40E}" type="presParOf" srcId="{5F7A1017-8A56-4D46-AF58-732B457C21F2}" destId="{271AEA58-1BCF-4C6C-B471-67C1FD97FA50}" srcOrd="0" destOrd="0" presId="urn:microsoft.com/office/officeart/2005/8/layout/process3"/>
    <dgm:cxn modelId="{89BEC9C6-C3A9-4498-8FC5-3BFD9880DFD4}" type="presParOf" srcId="{5F7A1017-8A56-4D46-AF58-732B457C21F2}" destId="{5AF74DAD-2073-4732-B70F-6C4763052073}" srcOrd="1" destOrd="0" presId="urn:microsoft.com/office/officeart/2005/8/layout/process3"/>
    <dgm:cxn modelId="{1C2DEC65-E607-40EE-AC15-F748F4AE144B}" type="presParOf" srcId="{5F7A1017-8A56-4D46-AF58-732B457C21F2}" destId="{91F76E89-B0EC-4DEB-ADE3-BB95A225585C}" srcOrd="2" destOrd="0" presId="urn:microsoft.com/office/officeart/2005/8/layout/process3"/>
    <dgm:cxn modelId="{3EB4D163-F174-4D6B-96DC-04B3867CB1D6}" type="presParOf" srcId="{07989148-80BD-4BAD-B234-239B20B9F64B}" destId="{38A66DAC-D759-4BBE-91D5-02029149C4CF}" srcOrd="5" destOrd="0" presId="urn:microsoft.com/office/officeart/2005/8/layout/process3"/>
    <dgm:cxn modelId="{A0D27AAF-5F67-45ED-BE17-E2196B8D962B}" type="presParOf" srcId="{38A66DAC-D759-4BBE-91D5-02029149C4CF}" destId="{0D9F117E-9835-427A-AE53-19BF804467B3}" srcOrd="0" destOrd="0" presId="urn:microsoft.com/office/officeart/2005/8/layout/process3"/>
    <dgm:cxn modelId="{0FC0B929-ADCC-4B4E-A158-B8114DC72AEA}" type="presParOf" srcId="{07989148-80BD-4BAD-B234-239B20B9F64B}" destId="{7383AB54-484D-41BA-9D74-66A05082C01C}" srcOrd="6"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7"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8"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F5227B3C-A54B-4360-A134-803F2FD19AC9}" type="presParOf" srcId="{07989148-80BD-4BAD-B234-239B20B9F64B}" destId="{40AAECC8-574D-42F0-A9AD-82E5D8D3BA89}" srcOrd="9" destOrd="0" presId="urn:microsoft.com/office/officeart/2005/8/layout/process3"/>
    <dgm:cxn modelId="{7D3514C0-937F-434B-ABD5-579986F6EC08}" type="presParOf" srcId="{40AAECC8-574D-42F0-A9AD-82E5D8D3BA89}" destId="{889C98BD-1BF2-4D6A-BF7E-7FF526B6E0F3}" srcOrd="0" destOrd="0" presId="urn:microsoft.com/office/officeart/2005/8/layout/process3"/>
    <dgm:cxn modelId="{842460BB-E8CA-4397-9F84-B3BBE0771CF5}" type="presParOf" srcId="{07989148-80BD-4BAD-B234-239B20B9F64B}" destId="{77E356A2-63DC-47E1-856F-B44D20BCB3D7}" srcOrd="10" destOrd="0" presId="urn:microsoft.com/office/officeart/2005/8/layout/process3"/>
    <dgm:cxn modelId="{D5B6AF55-9095-40EE-9236-25DA15082C28}" type="presParOf" srcId="{77E356A2-63DC-47E1-856F-B44D20BCB3D7}" destId="{1CEE2A93-1A13-4CF1-BD3C-D595073B4DC5}" srcOrd="0" destOrd="0" presId="urn:microsoft.com/office/officeart/2005/8/layout/process3"/>
    <dgm:cxn modelId="{B2CB3C75-236E-45AE-BCF6-9675D606BA61}" type="presParOf" srcId="{77E356A2-63DC-47E1-856F-B44D20BCB3D7}" destId="{500A2B39-E9CF-4598-803B-87A1C21B7C55}" srcOrd="1" destOrd="0" presId="urn:microsoft.com/office/officeart/2005/8/layout/process3"/>
    <dgm:cxn modelId="{914551C5-805E-4C02-A910-2EB0EC7E09F7}" type="presParOf" srcId="{77E356A2-63DC-47E1-856F-B44D20BCB3D7}" destId="{1F95F9A4-417D-4DE0-99A2-BFCB10F4E408}"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custT="1"/>
      <dgm:spPr/>
      <dgm:t>
        <a:bodyPr/>
        <a:lstStyle/>
        <a:p>
          <a:r>
            <a:rPr lang="en-US" sz="700" dirty="0" smtClean="0"/>
            <a:t>May 19, 2018</a:t>
          </a:r>
          <a:endParaRPr lang="en-US" sz="700"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BC707F71-8DCB-4CE6-BE07-6710907FEDF3}">
      <dgm:prSet phldrT="[Text]" custT="1"/>
      <dgm:spPr/>
      <dgm:t>
        <a:bodyPr/>
        <a:lstStyle/>
        <a:p>
          <a:r>
            <a:rPr lang="en-US" sz="700" dirty="0" smtClean="0"/>
            <a:t>May 29, 2018</a:t>
          </a:r>
          <a:endParaRPr lang="en-US" sz="700"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custT="1"/>
      <dgm:spPr/>
      <dgm:t>
        <a:bodyPr/>
        <a:lstStyle/>
        <a:p>
          <a:r>
            <a:rPr lang="en-US" sz="700" dirty="0" smtClean="0"/>
            <a:t>US announces it will move ahead with 25% tariffs on $50 billion worth of goods from China.   </a:t>
          </a:r>
          <a:endParaRPr lang="en-US" sz="700"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266F1F2B-08B5-43A0-AB8F-1DFF29A33A63}">
      <dgm:prSet phldrT="[Text]" custT="1"/>
      <dgm:spPr/>
      <dgm:t>
        <a:bodyPr/>
        <a:lstStyle/>
        <a:p>
          <a:r>
            <a:rPr lang="en-US" sz="600" dirty="0" smtClean="0"/>
            <a:t>China says it will follow through with 25% tariffs on soy, corn, wheat, cotton, rice, sorghum, beef, pork, poultry, fish, dairy products, nuts, and vegetables.  </a:t>
          </a:r>
          <a:endParaRPr lang="en-US" sz="600"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A2F54905-6077-4F53-BE3C-D580FAC02627}">
      <dgm:prSet custT="1"/>
      <dgm:spPr/>
      <dgm:t>
        <a:bodyPr/>
        <a:lstStyle/>
        <a:p>
          <a:r>
            <a:rPr lang="en-US" sz="700" dirty="0" smtClean="0"/>
            <a:t>June 19,  2018</a:t>
          </a:r>
          <a:endParaRPr lang="en-US" sz="700"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1AD26B48-B9F0-4E2F-8A8D-081F7E328AFB}">
      <dgm:prSet phldrT="[Text]" custT="1"/>
      <dgm:spPr/>
      <dgm:t>
        <a:bodyPr/>
        <a:lstStyle/>
        <a:p>
          <a:r>
            <a:rPr lang="en-US" sz="700" dirty="0" smtClean="0"/>
            <a:t>US announces $34 billion in tariffs starting July 6 and proposes new list of tariffs on $16 billion in products</a:t>
          </a:r>
          <a:endParaRPr lang="en-US" sz="700" dirty="0"/>
        </a:p>
      </dgm:t>
    </dgm:pt>
    <dgm:pt modelId="{09A64D14-241D-4822-A4BF-A01E320498A0}" type="parTrans" cxnId="{ABF4ECF2-F667-49B0-BC09-0F9CE57CEC97}">
      <dgm:prSet/>
      <dgm:spPr/>
      <dgm:t>
        <a:bodyPr/>
        <a:lstStyle/>
        <a:p>
          <a:endParaRPr lang="en-US"/>
        </a:p>
      </dgm:t>
    </dgm:pt>
    <dgm:pt modelId="{34B97796-EA91-424E-AA49-BB120E587E88}" type="sibTrans" cxnId="{ABF4ECF2-F667-49B0-BC09-0F9CE57CEC97}">
      <dgm:prSet/>
      <dgm:spPr/>
      <dgm:t>
        <a:bodyPr/>
        <a:lstStyle/>
        <a:p>
          <a:endParaRPr lang="en-US"/>
        </a:p>
      </dgm:t>
    </dgm:pt>
    <dgm:pt modelId="{C5451189-CE9A-4533-A561-C699DE1A46B4}">
      <dgm:prSet custT="1"/>
      <dgm:spPr/>
      <dgm:t>
        <a:bodyPr/>
        <a:lstStyle/>
        <a:p>
          <a:r>
            <a:rPr lang="en-US" sz="600" dirty="0" smtClean="0"/>
            <a:t>President Trump threatens tariffs on another $200 billion in Chinese imports. China vows to retaliate with quantitative and qualitative measures. </a:t>
          </a:r>
          <a:endParaRPr lang="en-US" sz="600"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624CC1A3-2835-4D51-BD9C-0E84A8CA7B98}">
      <dgm:prSet phldrT="[Text]" custT="1"/>
      <dgm:spPr/>
      <dgm:t>
        <a:bodyPr/>
        <a:lstStyle/>
        <a:p>
          <a:r>
            <a:rPr lang="en-US" sz="700" dirty="0" smtClean="0"/>
            <a:t>Both sides agree to not impose new tariffs while talks continue.</a:t>
          </a:r>
          <a:endParaRPr lang="en-US" sz="700" dirty="0"/>
        </a:p>
      </dgm:t>
    </dgm:pt>
    <dgm:pt modelId="{EE75BC86-C069-4E83-9CE1-FF63950FBE35}" type="sibTrans" cxnId="{9F181773-7487-4943-88B6-4F368FF2E69A}">
      <dgm:prSet/>
      <dgm:spPr/>
      <dgm:t>
        <a:bodyPr/>
        <a:lstStyle/>
        <a:p>
          <a:endParaRPr lang="en-US"/>
        </a:p>
      </dgm:t>
    </dgm:pt>
    <dgm:pt modelId="{4055A792-FB2F-4B48-A535-765648443E92}" type="parTrans" cxnId="{9F181773-7487-4943-88B6-4F368FF2E69A}">
      <dgm:prSet/>
      <dgm:spPr/>
      <dgm:t>
        <a:bodyPr/>
        <a:lstStyle/>
        <a:p>
          <a:endParaRPr lang="en-US"/>
        </a:p>
      </dgm:t>
    </dgm:pt>
    <dgm:pt modelId="{F86075FE-EED6-41AC-A703-B6B7050A7133}">
      <dgm:prSet phldrT="[Text]" custT="1"/>
      <dgm:spPr/>
      <dgm:t>
        <a:bodyPr/>
        <a:lstStyle/>
        <a:p>
          <a:r>
            <a:rPr lang="en-US" sz="700" dirty="0" smtClean="0"/>
            <a:t>June 16, 2018</a:t>
          </a:r>
          <a:endParaRPr lang="en-US" sz="700" dirty="0"/>
        </a:p>
      </dgm:t>
    </dgm:pt>
    <dgm:pt modelId="{8F055DE2-D8E5-4AF9-8C19-0B400E8E2B0D}" type="sibTrans" cxnId="{5B0201BD-82BF-456C-B7D9-E4947E0B31AE}">
      <dgm:prSet/>
      <dgm:spPr/>
      <dgm:t>
        <a:bodyPr/>
        <a:lstStyle/>
        <a:p>
          <a:endParaRPr lang="en-US" dirty="0"/>
        </a:p>
      </dgm:t>
    </dgm:pt>
    <dgm:pt modelId="{0E337461-3614-4E2E-9E48-20EAB352E212}" type="parTrans" cxnId="{5B0201BD-82BF-456C-B7D9-E4947E0B31AE}">
      <dgm:prSet/>
      <dgm:spPr/>
      <dgm:t>
        <a:bodyPr/>
        <a:lstStyle/>
        <a:p>
          <a:endParaRPr lang="en-US"/>
        </a:p>
      </dgm:t>
    </dgm:pt>
    <dgm:pt modelId="{7D766D6F-C873-4A09-8984-C95CF85DE91D}">
      <dgm:prSet phldrT="[Text]" custT="1"/>
      <dgm:spPr/>
      <dgm:t>
        <a:bodyPr/>
        <a:lstStyle/>
        <a:p>
          <a:r>
            <a:rPr lang="en-US" sz="700" dirty="0" smtClean="0"/>
            <a:t>June 15, 2018</a:t>
          </a:r>
          <a:endParaRPr lang="en-US" sz="700" dirty="0"/>
        </a:p>
      </dgm:t>
    </dgm:pt>
    <dgm:pt modelId="{A9D00CE2-E48D-465B-920C-F0121C664F0A}" type="sibTrans" cxnId="{3E83B821-032B-4EBD-A973-FC51699F7636}">
      <dgm:prSet/>
      <dgm:spPr/>
      <dgm:t>
        <a:bodyPr/>
        <a:lstStyle/>
        <a:p>
          <a:endParaRPr lang="en-US" dirty="0"/>
        </a:p>
      </dgm:t>
    </dgm:pt>
    <dgm:pt modelId="{64B86FBE-885C-42A7-9507-A2D10590B2DE}" type="parTrans" cxnId="{3E83B821-032B-4EBD-A973-FC51699F7636}">
      <dgm:prSet/>
      <dgm:spPr/>
      <dgm:t>
        <a:bodyPr/>
        <a:lstStyle/>
        <a:p>
          <a:endParaRPr lang="en-US"/>
        </a:p>
      </dgm:t>
    </dgm:pt>
    <dgm:pt modelId="{E306653D-67D1-4BA1-9BF6-BB20362270C0}">
      <dgm:prSet custT="1"/>
      <dgm:spPr/>
      <dgm:t>
        <a:bodyPr/>
        <a:lstStyle/>
        <a:p>
          <a:r>
            <a:rPr lang="en-US" sz="700" dirty="0" smtClean="0"/>
            <a:t>June 20, 2018</a:t>
          </a:r>
          <a:endParaRPr lang="en-US" sz="700" dirty="0"/>
        </a:p>
      </dgm:t>
    </dgm:pt>
    <dgm:pt modelId="{D484AF1A-576F-4460-8929-7BB6EC5EBD1A}" type="parTrans" cxnId="{61FF7CF4-3A23-4CF7-9752-A8412F2415DA}">
      <dgm:prSet/>
      <dgm:spPr/>
      <dgm:t>
        <a:bodyPr/>
        <a:lstStyle/>
        <a:p>
          <a:endParaRPr lang="en-US"/>
        </a:p>
      </dgm:t>
    </dgm:pt>
    <dgm:pt modelId="{70053A07-3A8B-4A43-9632-030107362678}" type="sibTrans" cxnId="{61FF7CF4-3A23-4CF7-9752-A8412F2415DA}">
      <dgm:prSet/>
      <dgm:spPr/>
      <dgm:t>
        <a:bodyPr/>
        <a:lstStyle/>
        <a:p>
          <a:endParaRPr lang="en-US"/>
        </a:p>
      </dgm:t>
    </dgm:pt>
    <dgm:pt modelId="{B7375CBB-9687-48C3-A99D-CDC2E2317A90}">
      <dgm:prSet custT="1"/>
      <dgm:spPr/>
      <dgm:t>
        <a:bodyPr/>
        <a:lstStyle/>
        <a:p>
          <a:r>
            <a:rPr lang="en-US" sz="600" dirty="0" smtClean="0"/>
            <a:t>President Trump threatens to tax the total value of goods from China, about $500 billion.</a:t>
          </a:r>
          <a:endParaRPr lang="en-US" sz="600" dirty="0"/>
        </a:p>
      </dgm:t>
    </dgm:pt>
    <dgm:pt modelId="{2D7AC82F-96F0-4432-8D84-8098180EB9B9}" type="parTrans" cxnId="{64E174F7-CAC7-4202-96CD-EDBCECD2006F}">
      <dgm:prSet/>
      <dgm:spPr/>
      <dgm:t>
        <a:bodyPr/>
        <a:lstStyle/>
        <a:p>
          <a:endParaRPr lang="en-US"/>
        </a:p>
      </dgm:t>
    </dgm:pt>
    <dgm:pt modelId="{DCB91786-57C3-43CA-B1B8-308855D93324}" type="sibTrans" cxnId="{64E174F7-CAC7-4202-96CD-EDBCECD2006F}">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5F7A1017-8A56-4D46-AF58-732B457C21F2}" type="pres">
      <dgm:prSet presAssocID="{7D766D6F-C873-4A09-8984-C95CF85DE91D}" presName="composite" presStyleCnt="0"/>
      <dgm:spPr/>
    </dgm:pt>
    <dgm:pt modelId="{271AEA58-1BCF-4C6C-B471-67C1FD97FA50}" type="pres">
      <dgm:prSet presAssocID="{7D766D6F-C873-4A09-8984-C95CF85DE91D}" presName="parTx" presStyleLbl="node1" presStyleIdx="1" presStyleCnt="6">
        <dgm:presLayoutVars>
          <dgm:chMax val="0"/>
          <dgm:chPref val="0"/>
          <dgm:bulletEnabled val="1"/>
        </dgm:presLayoutVars>
      </dgm:prSet>
      <dgm:spPr/>
      <dgm:t>
        <a:bodyPr/>
        <a:lstStyle/>
        <a:p>
          <a:endParaRPr lang="en-US"/>
        </a:p>
      </dgm:t>
    </dgm:pt>
    <dgm:pt modelId="{5AF74DAD-2073-4732-B70F-6C4763052073}" type="pres">
      <dgm:prSet presAssocID="{7D766D6F-C873-4A09-8984-C95CF85DE91D}" presName="parSh" presStyleLbl="node1" presStyleIdx="2" presStyleCnt="6"/>
      <dgm:spPr/>
      <dgm:t>
        <a:bodyPr/>
        <a:lstStyle/>
        <a:p>
          <a:endParaRPr lang="en-US"/>
        </a:p>
      </dgm:t>
    </dgm:pt>
    <dgm:pt modelId="{91F76E89-B0EC-4DEB-ADE3-BB95A225585C}" type="pres">
      <dgm:prSet presAssocID="{7D766D6F-C873-4A09-8984-C95CF85DE91D}" presName="desTx" presStyleLbl="fgAcc1" presStyleIdx="2" presStyleCnt="6" custScaleY="100586">
        <dgm:presLayoutVars>
          <dgm:bulletEnabled val="1"/>
        </dgm:presLayoutVars>
      </dgm:prSet>
      <dgm:spPr/>
      <dgm:t>
        <a:bodyPr/>
        <a:lstStyle/>
        <a:p>
          <a:endParaRPr lang="en-US"/>
        </a:p>
      </dgm:t>
    </dgm:pt>
    <dgm:pt modelId="{38A66DAC-D759-4BBE-91D5-02029149C4CF}" type="pres">
      <dgm:prSet presAssocID="{A9D00CE2-E48D-465B-920C-F0121C664F0A}" presName="sibTrans" presStyleLbl="sibTrans2D1" presStyleIdx="2" presStyleCnt="5"/>
      <dgm:spPr/>
      <dgm:t>
        <a:bodyPr/>
        <a:lstStyle/>
        <a:p>
          <a:endParaRPr lang="en-US"/>
        </a:p>
      </dgm:t>
    </dgm:pt>
    <dgm:pt modelId="{0D9F117E-9835-427A-AE53-19BF804467B3}" type="pres">
      <dgm:prSet presAssocID="{A9D00CE2-E48D-465B-920C-F0121C664F0A}" presName="connTx" presStyleLbl="sibTrans2D1" presStyleIdx="2"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2"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3" presStyleCnt="6"/>
      <dgm:spPr/>
      <dgm:t>
        <a:bodyPr/>
        <a:lstStyle/>
        <a:p>
          <a:endParaRPr lang="en-US"/>
        </a:p>
      </dgm:t>
    </dgm:pt>
    <dgm:pt modelId="{D0174D67-30F3-46F4-BCBB-59D75D9CC259}" type="pres">
      <dgm:prSet presAssocID="{F86075FE-EED6-41AC-A703-B6B7050A7133}" presName="desTx" presStyleLbl="fgAcc1" presStyleIdx="3"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3" presStyleCnt="5"/>
      <dgm:spPr/>
      <dgm:t>
        <a:bodyPr/>
        <a:lstStyle/>
        <a:p>
          <a:endParaRPr lang="en-US"/>
        </a:p>
      </dgm:t>
    </dgm:pt>
    <dgm:pt modelId="{6306DCD4-FF9F-48A8-805A-A147D82041BA}" type="pres">
      <dgm:prSet presAssocID="{8F055DE2-D8E5-4AF9-8C19-0B400E8E2B0D}" presName="connTx" presStyleLbl="sibTrans2D1" presStyleIdx="3"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3"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4" presStyleCnt="6"/>
      <dgm:spPr/>
      <dgm:t>
        <a:bodyPr/>
        <a:lstStyle/>
        <a:p>
          <a:endParaRPr lang="en-US"/>
        </a:p>
      </dgm:t>
    </dgm:pt>
    <dgm:pt modelId="{A7CBA100-7BED-45A9-ADBF-DC9BE0672B01}" type="pres">
      <dgm:prSet presAssocID="{A2F54905-6077-4F53-BE3C-D580FAC02627}" presName="desTx" presStyleLbl="fgAcc1" presStyleIdx="4"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4" presStyleCnt="5"/>
      <dgm:spPr/>
      <dgm:t>
        <a:bodyPr/>
        <a:lstStyle/>
        <a:p>
          <a:endParaRPr lang="en-US"/>
        </a:p>
      </dgm:t>
    </dgm:pt>
    <dgm:pt modelId="{889C98BD-1BF2-4D6A-BF7E-7FF526B6E0F3}" type="pres">
      <dgm:prSet presAssocID="{F738EAAE-C3B5-48C7-BBB6-FBD0197E741D}" presName="connTx" presStyleLbl="sibTrans2D1" presStyleIdx="4" presStyleCnt="5"/>
      <dgm:spPr/>
      <dgm:t>
        <a:bodyPr/>
        <a:lstStyle/>
        <a:p>
          <a:endParaRPr lang="en-US"/>
        </a:p>
      </dgm:t>
    </dgm:pt>
    <dgm:pt modelId="{9AEBD0EA-C6A4-4B61-990B-15B0FBB2BD66}" type="pres">
      <dgm:prSet presAssocID="{E306653D-67D1-4BA1-9BF6-BB20362270C0}" presName="composite" presStyleCnt="0"/>
      <dgm:spPr/>
    </dgm:pt>
    <dgm:pt modelId="{52A19927-6C9A-4507-9ED3-3DA569D21368}" type="pres">
      <dgm:prSet presAssocID="{E306653D-67D1-4BA1-9BF6-BB20362270C0}" presName="parTx" presStyleLbl="node1" presStyleIdx="4" presStyleCnt="6">
        <dgm:presLayoutVars>
          <dgm:chMax val="0"/>
          <dgm:chPref val="0"/>
          <dgm:bulletEnabled val="1"/>
        </dgm:presLayoutVars>
      </dgm:prSet>
      <dgm:spPr/>
      <dgm:t>
        <a:bodyPr/>
        <a:lstStyle/>
        <a:p>
          <a:endParaRPr lang="en-US"/>
        </a:p>
      </dgm:t>
    </dgm:pt>
    <dgm:pt modelId="{3A73F69A-BC78-42E3-92B8-109F7D77D9FE}" type="pres">
      <dgm:prSet presAssocID="{E306653D-67D1-4BA1-9BF6-BB20362270C0}" presName="parSh" presStyleLbl="node1" presStyleIdx="5" presStyleCnt="6" custLinFactNeighborX="-2852" custLinFactNeighborY="-1759"/>
      <dgm:spPr/>
      <dgm:t>
        <a:bodyPr/>
        <a:lstStyle/>
        <a:p>
          <a:endParaRPr lang="en-US"/>
        </a:p>
      </dgm:t>
    </dgm:pt>
    <dgm:pt modelId="{0CDDBE5A-F243-4665-9E47-847473A8098D}" type="pres">
      <dgm:prSet presAssocID="{E306653D-67D1-4BA1-9BF6-BB20362270C0}" presName="desTx" presStyleLbl="fgAcc1" presStyleIdx="5" presStyleCnt="6">
        <dgm:presLayoutVars>
          <dgm:bulletEnabled val="1"/>
        </dgm:presLayoutVars>
      </dgm:prSet>
      <dgm:spPr/>
      <dgm:t>
        <a:bodyPr/>
        <a:lstStyle/>
        <a:p>
          <a:endParaRPr lang="en-US"/>
        </a:p>
      </dgm:t>
    </dgm:pt>
  </dgm:ptLst>
  <dgm:cxnLst>
    <dgm:cxn modelId="{C2F3C481-B99C-4F5F-8DFF-172512CF968E}" type="presOf" srcId="{A9D00CE2-E48D-465B-920C-F0121C664F0A}" destId="{0D9F117E-9835-427A-AE53-19BF804467B3}" srcOrd="1" destOrd="0" presId="urn:microsoft.com/office/officeart/2005/8/layout/process3"/>
    <dgm:cxn modelId="{C4CFBFC8-53FD-4B20-B877-EE3295E1EDE0}" type="presOf" srcId="{7D766D6F-C873-4A09-8984-C95CF85DE91D}" destId="{271AEA58-1BCF-4C6C-B471-67C1FD97FA50}" srcOrd="0" destOrd="0" presId="urn:microsoft.com/office/officeart/2005/8/layout/process3"/>
    <dgm:cxn modelId="{C51B60F2-8538-4344-85ED-9EFEEB109DE7}" type="presOf" srcId="{266F1F2B-08B5-43A0-AB8F-1DFF29A33A63}" destId="{D0174D67-30F3-46F4-BCBB-59D75D9CC259}" srcOrd="0" destOrd="0" presId="urn:microsoft.com/office/officeart/2005/8/layout/process3"/>
    <dgm:cxn modelId="{E2F72AAD-7A1E-4379-8055-6C8B7D46D985}" type="presOf" srcId="{F738EAAE-C3B5-48C7-BBB6-FBD0197E741D}" destId="{40AAECC8-574D-42F0-A9AD-82E5D8D3BA8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42ABAAB-4F9E-4F79-9014-53F319E4501A}" type="presOf" srcId="{E306653D-67D1-4BA1-9BF6-BB20362270C0}" destId="{52A19927-6C9A-4507-9ED3-3DA569D21368}" srcOrd="0" destOrd="0" presId="urn:microsoft.com/office/officeart/2005/8/layout/process3"/>
    <dgm:cxn modelId="{B31AA227-310C-4401-9FB8-3F8A1B7A072B}" type="presOf" srcId="{7D766D6F-C873-4A09-8984-C95CF85DE91D}" destId="{5AF74DAD-2073-4732-B70F-6C4763052073}" srcOrd="1" destOrd="0" presId="urn:microsoft.com/office/officeart/2005/8/layout/process3"/>
    <dgm:cxn modelId="{51A06BE4-B06B-4450-8B9F-8EB723D5E5D8}" type="presOf" srcId="{A9D00CE2-E48D-465B-920C-F0121C664F0A}" destId="{38A66DAC-D759-4BBE-91D5-02029149C4CF}" srcOrd="0" destOrd="0" presId="urn:microsoft.com/office/officeart/2005/8/layout/process3"/>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4E036362-9133-4568-8AEC-2C07296F1F8F}" type="presOf" srcId="{B7375CBB-9687-48C3-A99D-CDC2E2317A90}" destId="{0CDDBE5A-F243-4665-9E47-847473A8098D}" srcOrd="0" destOrd="0" presId="urn:microsoft.com/office/officeart/2005/8/layout/process3"/>
    <dgm:cxn modelId="{64E174F7-CAC7-4202-96CD-EDBCECD2006F}" srcId="{E306653D-67D1-4BA1-9BF6-BB20362270C0}" destId="{B7375CBB-9687-48C3-A99D-CDC2E2317A90}" srcOrd="0" destOrd="0" parTransId="{2D7AC82F-96F0-4432-8D84-8098180EB9B9}" sibTransId="{DCB91786-57C3-43CA-B1B8-308855D93324}"/>
    <dgm:cxn modelId="{30EA1971-ECE7-4051-840B-DE712ECB5F71}" srcId="{BC707F71-8DCB-4CE6-BE07-6710907FEDF3}" destId="{855D613C-6C46-4784-BF5E-F0357358DDA2}" srcOrd="0" destOrd="0" parTransId="{3D175FE0-E1AE-4661-83D8-E61318010240}" sibTransId="{42C2B4DD-9940-440C-83A3-DB195DBF3E0B}"/>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62AF6C47-4726-4C7C-A620-607841260697}" type="presOf" srcId="{1AD26B48-B9F0-4E2F-8A8D-081F7E328AFB}" destId="{91F76E89-B0EC-4DEB-ADE3-BB95A225585C}"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6E14CFEF-F934-4038-80CF-DAAC5E529EB3}" type="presOf" srcId="{E306653D-67D1-4BA1-9BF6-BB20362270C0}" destId="{3A73F69A-BC78-42E3-92B8-109F7D77D9FE}" srcOrd="1" destOrd="0" presId="urn:microsoft.com/office/officeart/2005/8/layout/process3"/>
    <dgm:cxn modelId="{1B86F78D-1F24-4D3B-AC95-FFB46DAC8469}" srcId="{92ED3AAC-2CF0-4409-9A54-35DAD6E36248}" destId="{A2F54905-6077-4F53-BE3C-D580FAC02627}" srcOrd="4"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5B0201BD-82BF-456C-B7D9-E4947E0B31AE}" srcId="{92ED3AAC-2CF0-4409-9A54-35DAD6E36248}" destId="{F86075FE-EED6-41AC-A703-B6B7050A7133}" srcOrd="3" destOrd="0" parTransId="{0E337461-3614-4E2E-9E48-20EAB352E212}" sibTransId="{8F055DE2-D8E5-4AF9-8C19-0B400E8E2B0D}"/>
    <dgm:cxn modelId="{2CFDB2B7-1A1C-492B-B45B-25924135E7AE}" type="presOf" srcId="{F738EAAE-C3B5-48C7-BBB6-FBD0197E741D}" destId="{889C98BD-1BF2-4D6A-BF7E-7FF526B6E0F3}" srcOrd="1" destOrd="0" presId="urn:microsoft.com/office/officeart/2005/8/layout/process3"/>
    <dgm:cxn modelId="{3E83B821-032B-4EBD-A973-FC51699F7636}" srcId="{92ED3AAC-2CF0-4409-9A54-35DAD6E36248}" destId="{7D766D6F-C873-4A09-8984-C95CF85DE91D}" srcOrd="2" destOrd="0" parTransId="{64B86FBE-885C-42A7-9507-A2D10590B2DE}" sibTransId="{A9D00CE2-E48D-465B-920C-F0121C664F0A}"/>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61FF7CF4-3A23-4CF7-9752-A8412F2415DA}" srcId="{92ED3AAC-2CF0-4409-9A54-35DAD6E36248}" destId="{E306653D-67D1-4BA1-9BF6-BB20362270C0}" srcOrd="5" destOrd="0" parTransId="{D484AF1A-576F-4460-8929-7BB6EC5EBD1A}" sibTransId="{70053A07-3A8B-4A43-9632-030107362678}"/>
    <dgm:cxn modelId="{ABF4ECF2-F667-49B0-BC09-0F9CE57CEC97}" srcId="{7D766D6F-C873-4A09-8984-C95CF85DE91D}" destId="{1AD26B48-B9F0-4E2F-8A8D-081F7E328AFB}" srcOrd="0" destOrd="0" parTransId="{09A64D14-241D-4822-A4BF-A01E320498A0}" sibTransId="{34B97796-EA91-424E-AA49-BB120E587E88}"/>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ACF2CC9E-04FE-4138-85B1-1FE6708DDDB0}" type="presParOf" srcId="{07989148-80BD-4BAD-B234-239B20B9F64B}" destId="{5F7A1017-8A56-4D46-AF58-732B457C21F2}" srcOrd="4" destOrd="0" presId="urn:microsoft.com/office/officeart/2005/8/layout/process3"/>
    <dgm:cxn modelId="{C566268A-7307-40B6-BD6E-19B820BDF40E}" type="presParOf" srcId="{5F7A1017-8A56-4D46-AF58-732B457C21F2}" destId="{271AEA58-1BCF-4C6C-B471-67C1FD97FA50}" srcOrd="0" destOrd="0" presId="urn:microsoft.com/office/officeart/2005/8/layout/process3"/>
    <dgm:cxn modelId="{89BEC9C6-C3A9-4498-8FC5-3BFD9880DFD4}" type="presParOf" srcId="{5F7A1017-8A56-4D46-AF58-732B457C21F2}" destId="{5AF74DAD-2073-4732-B70F-6C4763052073}" srcOrd="1" destOrd="0" presId="urn:microsoft.com/office/officeart/2005/8/layout/process3"/>
    <dgm:cxn modelId="{1C2DEC65-E607-40EE-AC15-F748F4AE144B}" type="presParOf" srcId="{5F7A1017-8A56-4D46-AF58-732B457C21F2}" destId="{91F76E89-B0EC-4DEB-ADE3-BB95A225585C}" srcOrd="2" destOrd="0" presId="urn:microsoft.com/office/officeart/2005/8/layout/process3"/>
    <dgm:cxn modelId="{3EB4D163-F174-4D6B-96DC-04B3867CB1D6}" type="presParOf" srcId="{07989148-80BD-4BAD-B234-239B20B9F64B}" destId="{38A66DAC-D759-4BBE-91D5-02029149C4CF}" srcOrd="5" destOrd="0" presId="urn:microsoft.com/office/officeart/2005/8/layout/process3"/>
    <dgm:cxn modelId="{A0D27AAF-5F67-45ED-BE17-E2196B8D962B}" type="presParOf" srcId="{38A66DAC-D759-4BBE-91D5-02029149C4CF}" destId="{0D9F117E-9835-427A-AE53-19BF804467B3}" srcOrd="0" destOrd="0" presId="urn:microsoft.com/office/officeart/2005/8/layout/process3"/>
    <dgm:cxn modelId="{0FC0B929-ADCC-4B4E-A158-B8114DC72AEA}" type="presParOf" srcId="{07989148-80BD-4BAD-B234-239B20B9F64B}" destId="{7383AB54-484D-41BA-9D74-66A05082C01C}" srcOrd="6"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7"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8"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504BD1DB-B895-4828-B4CC-F0EB542AFC19}" type="presParOf" srcId="{07989148-80BD-4BAD-B234-239B20B9F64B}" destId="{40AAECC8-574D-42F0-A9AD-82E5D8D3BA89}" srcOrd="9" destOrd="0" presId="urn:microsoft.com/office/officeart/2005/8/layout/process3"/>
    <dgm:cxn modelId="{D87F89B7-3AD8-4CC8-8870-E40A1CAC21EC}" type="presParOf" srcId="{40AAECC8-574D-42F0-A9AD-82E5D8D3BA89}" destId="{889C98BD-1BF2-4D6A-BF7E-7FF526B6E0F3}" srcOrd="0" destOrd="0" presId="urn:microsoft.com/office/officeart/2005/8/layout/process3"/>
    <dgm:cxn modelId="{F7D48A08-518A-448B-9244-E89F242BD111}" type="presParOf" srcId="{07989148-80BD-4BAD-B234-239B20B9F64B}" destId="{9AEBD0EA-C6A4-4B61-990B-15B0FBB2BD66}" srcOrd="10" destOrd="0" presId="urn:microsoft.com/office/officeart/2005/8/layout/process3"/>
    <dgm:cxn modelId="{5918BA7F-A527-43E4-95D1-8EAD5E002FE3}" type="presParOf" srcId="{9AEBD0EA-C6A4-4B61-990B-15B0FBB2BD66}" destId="{52A19927-6C9A-4507-9ED3-3DA569D21368}" srcOrd="0" destOrd="0" presId="urn:microsoft.com/office/officeart/2005/8/layout/process3"/>
    <dgm:cxn modelId="{64A9E005-A868-464F-B353-5E339959EE59}" type="presParOf" srcId="{9AEBD0EA-C6A4-4B61-990B-15B0FBB2BD66}" destId="{3A73F69A-BC78-42E3-92B8-109F7D77D9FE}" srcOrd="1" destOrd="0" presId="urn:microsoft.com/office/officeart/2005/8/layout/process3"/>
    <dgm:cxn modelId="{FA35DE85-CEC3-44DD-A0EE-512E3503C30C}" type="presParOf" srcId="{9AEBD0EA-C6A4-4B61-990B-15B0FBB2BD66}" destId="{0CDDBE5A-F243-4665-9E47-847473A8098D}" srcOrd="2" destOrd="0" presId="urn:microsoft.com/office/officeart/2005/8/layout/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5AA83B-9C49-41F5-B4C1-B96A6CE57A72}"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7647F958-7F35-4EF3-B812-E9B4E5CE4424}">
      <dgm:prSet phldrT="[Text]" custT="1"/>
      <dgm:spPr/>
      <dgm:t>
        <a:bodyPr/>
        <a:lstStyle/>
        <a:p>
          <a:r>
            <a:rPr lang="en-US" sz="700" dirty="0" smtClean="0"/>
            <a:t>June 25, 2018</a:t>
          </a:r>
          <a:endParaRPr lang="en-US" sz="700" dirty="0"/>
        </a:p>
      </dgm:t>
    </dgm:pt>
    <dgm:pt modelId="{C9646AC2-2FEB-40C8-8971-AAF8801B6CB5}" type="parTrans" cxnId="{0BEEB905-FFC5-4146-B2FC-407414C4E434}">
      <dgm:prSet/>
      <dgm:spPr/>
      <dgm:t>
        <a:bodyPr/>
        <a:lstStyle/>
        <a:p>
          <a:endParaRPr lang="en-US"/>
        </a:p>
      </dgm:t>
    </dgm:pt>
    <dgm:pt modelId="{0CE67F6F-6552-435E-B44D-3739F40746C1}" type="sibTrans" cxnId="{0BEEB905-FFC5-4146-B2FC-407414C4E434}">
      <dgm:prSet/>
      <dgm:spPr/>
      <dgm:t>
        <a:bodyPr/>
        <a:lstStyle/>
        <a:p>
          <a:endParaRPr lang="en-US" dirty="0"/>
        </a:p>
      </dgm:t>
    </dgm:pt>
    <dgm:pt modelId="{17BE4431-34FD-45E6-912D-9F62B49625F1}">
      <dgm:prSet phldrT="[Text]" custT="1"/>
      <dgm:spPr/>
      <dgm:t>
        <a:bodyPr/>
        <a:lstStyle/>
        <a:p>
          <a:r>
            <a:rPr lang="en-US" sz="700" dirty="0" smtClean="0"/>
            <a:t>President Trump announces plans to restrict China’s ability to invest in the U.S. tech sector.</a:t>
          </a:r>
          <a:endParaRPr lang="en-US" sz="700" dirty="0"/>
        </a:p>
      </dgm:t>
    </dgm:pt>
    <dgm:pt modelId="{85EF66D4-64F9-4249-BBC5-1988FCB8862B}" type="parTrans" cxnId="{9A7A073A-1912-4943-9A26-AD9C7DE41278}">
      <dgm:prSet/>
      <dgm:spPr/>
      <dgm:t>
        <a:bodyPr/>
        <a:lstStyle/>
        <a:p>
          <a:endParaRPr lang="en-US"/>
        </a:p>
      </dgm:t>
    </dgm:pt>
    <dgm:pt modelId="{D20703B8-044A-4EDD-BBC9-8806920FCD29}" type="sibTrans" cxnId="{9A7A073A-1912-4943-9A26-AD9C7DE41278}">
      <dgm:prSet/>
      <dgm:spPr/>
      <dgm:t>
        <a:bodyPr/>
        <a:lstStyle/>
        <a:p>
          <a:endParaRPr lang="en-US"/>
        </a:p>
      </dgm:t>
    </dgm:pt>
    <dgm:pt modelId="{95581AD5-FBB9-4413-BFB8-6864EC307BB7}">
      <dgm:prSet phldrT="[Text]" custT="1"/>
      <dgm:spPr/>
      <dgm:t>
        <a:bodyPr/>
        <a:lstStyle/>
        <a:p>
          <a:r>
            <a:rPr lang="en-US" sz="700" dirty="0" smtClean="0"/>
            <a:t>June 27, 2018</a:t>
          </a:r>
          <a:endParaRPr lang="en-US" sz="700" dirty="0"/>
        </a:p>
      </dgm:t>
    </dgm:pt>
    <dgm:pt modelId="{836008F1-2D89-4069-A01E-49254C6C2D20}" type="parTrans" cxnId="{FA137BB1-007C-4B42-9410-A40A58A4D1EB}">
      <dgm:prSet/>
      <dgm:spPr/>
      <dgm:t>
        <a:bodyPr/>
        <a:lstStyle/>
        <a:p>
          <a:endParaRPr lang="en-US"/>
        </a:p>
      </dgm:t>
    </dgm:pt>
    <dgm:pt modelId="{971A3815-12F3-414D-8285-AA4EEF83D739}" type="sibTrans" cxnId="{FA137BB1-007C-4B42-9410-A40A58A4D1EB}">
      <dgm:prSet/>
      <dgm:spPr/>
      <dgm:t>
        <a:bodyPr/>
        <a:lstStyle/>
        <a:p>
          <a:endParaRPr lang="en-US" dirty="0"/>
        </a:p>
      </dgm:t>
    </dgm:pt>
    <dgm:pt modelId="{0DE70D16-DD0F-4E60-A027-FD06CB3B9B51}">
      <dgm:prSet phldrT="[Text]" custT="1"/>
      <dgm:spPr/>
      <dgm:t>
        <a:bodyPr/>
        <a:lstStyle/>
        <a:p>
          <a:r>
            <a:rPr lang="en-US" sz="700" dirty="0" smtClean="0"/>
            <a:t>President Trump says he will not limit Chinese investment in US companies.</a:t>
          </a:r>
          <a:endParaRPr lang="en-US" sz="700" dirty="0"/>
        </a:p>
      </dgm:t>
    </dgm:pt>
    <dgm:pt modelId="{81C799F5-A2A8-491B-B77F-1D71AD202B20}" type="parTrans" cxnId="{C2A30A91-DDFD-4504-96F1-14329244272F}">
      <dgm:prSet/>
      <dgm:spPr/>
      <dgm:t>
        <a:bodyPr/>
        <a:lstStyle/>
        <a:p>
          <a:endParaRPr lang="en-US"/>
        </a:p>
      </dgm:t>
    </dgm:pt>
    <dgm:pt modelId="{929154FE-A93E-4842-8EF0-F8589B72D597}" type="sibTrans" cxnId="{C2A30A91-DDFD-4504-96F1-14329244272F}">
      <dgm:prSet/>
      <dgm:spPr/>
      <dgm:t>
        <a:bodyPr/>
        <a:lstStyle/>
        <a:p>
          <a:endParaRPr lang="en-US"/>
        </a:p>
      </dgm:t>
    </dgm:pt>
    <dgm:pt modelId="{8E9A3617-6557-48A8-913A-C847F64F1C2F}">
      <dgm:prSet phldrT="[Text]"/>
      <dgm:spPr/>
      <dgm:t>
        <a:bodyPr/>
        <a:lstStyle/>
        <a:p>
          <a:r>
            <a:rPr lang="en-US" dirty="0" smtClean="0"/>
            <a:t>July 6, 2018</a:t>
          </a:r>
          <a:endParaRPr lang="en-US" dirty="0"/>
        </a:p>
      </dgm:t>
    </dgm:pt>
    <dgm:pt modelId="{4806E772-F24B-457C-86BC-744F481ECCB4}" type="parTrans" cxnId="{6EA9D847-6CDB-4997-BEAB-50BBCE3D1117}">
      <dgm:prSet/>
      <dgm:spPr/>
      <dgm:t>
        <a:bodyPr/>
        <a:lstStyle/>
        <a:p>
          <a:endParaRPr lang="en-US"/>
        </a:p>
      </dgm:t>
    </dgm:pt>
    <dgm:pt modelId="{CB595626-8DF5-4924-B924-788EDD3BA57A}" type="sibTrans" cxnId="{6EA9D847-6CDB-4997-BEAB-50BBCE3D1117}">
      <dgm:prSet/>
      <dgm:spPr/>
      <dgm:t>
        <a:bodyPr/>
        <a:lstStyle/>
        <a:p>
          <a:endParaRPr lang="en-US" dirty="0"/>
        </a:p>
      </dgm:t>
    </dgm:pt>
    <dgm:pt modelId="{C3615638-876A-4E94-A2BE-4C2FFFBFA9EB}">
      <dgm:prSet phldrT="[Text]"/>
      <dgm:spPr/>
      <dgm:t>
        <a:bodyPr/>
        <a:lstStyle/>
        <a:p>
          <a:r>
            <a:rPr lang="en-US" dirty="0" smtClean="0"/>
            <a:t>In response to US tariffs of 25% on $34 bil of Chinese products, China follows through with 25% tariffs on products identified in June 16 announcement.</a:t>
          </a:r>
          <a:endParaRPr lang="en-US" dirty="0"/>
        </a:p>
      </dgm:t>
    </dgm:pt>
    <dgm:pt modelId="{5A435D2F-9D20-40B9-A58C-C33242993473}" type="parTrans" cxnId="{02FBBA86-B57D-43A8-A3E0-F19961FA514C}">
      <dgm:prSet/>
      <dgm:spPr/>
      <dgm:t>
        <a:bodyPr/>
        <a:lstStyle/>
        <a:p>
          <a:endParaRPr lang="en-US"/>
        </a:p>
      </dgm:t>
    </dgm:pt>
    <dgm:pt modelId="{D6334B3C-E199-4D58-BD0A-3E0274EA824D}" type="sibTrans" cxnId="{02FBBA86-B57D-43A8-A3E0-F19961FA514C}">
      <dgm:prSet/>
      <dgm:spPr/>
      <dgm:t>
        <a:bodyPr/>
        <a:lstStyle/>
        <a:p>
          <a:endParaRPr lang="en-US"/>
        </a:p>
      </dgm:t>
    </dgm:pt>
    <dgm:pt modelId="{04F84A36-8026-463B-A869-F980A3190A11}">
      <dgm:prSet phldrT="[Text]"/>
      <dgm:spPr/>
      <dgm:t>
        <a:bodyPr/>
        <a:lstStyle/>
        <a:p>
          <a:r>
            <a:rPr lang="en-US" dirty="0" smtClean="0"/>
            <a:t>September 17, 2018</a:t>
          </a:r>
          <a:endParaRPr lang="en-US" dirty="0"/>
        </a:p>
      </dgm:t>
    </dgm:pt>
    <dgm:pt modelId="{7C7628F2-3AA7-4739-A213-1B4D17E82651}" type="parTrans" cxnId="{6BE2E0D8-C34D-48C4-80C4-07D1C93F282D}">
      <dgm:prSet/>
      <dgm:spPr/>
      <dgm:t>
        <a:bodyPr/>
        <a:lstStyle/>
        <a:p>
          <a:endParaRPr lang="en-US"/>
        </a:p>
      </dgm:t>
    </dgm:pt>
    <dgm:pt modelId="{D4C74EE1-C54C-49F4-857A-0D9EB6DB3D89}" type="sibTrans" cxnId="{6BE2E0D8-C34D-48C4-80C4-07D1C93F282D}">
      <dgm:prSet/>
      <dgm:spPr/>
      <dgm:t>
        <a:bodyPr/>
        <a:lstStyle/>
        <a:p>
          <a:endParaRPr lang="en-US" dirty="0"/>
        </a:p>
      </dgm:t>
    </dgm:pt>
    <dgm:pt modelId="{1E28BAAB-BA37-45AB-8488-90C5795827F7}">
      <dgm:prSet/>
      <dgm:spPr/>
      <dgm:t>
        <a:bodyPr/>
        <a:lstStyle/>
        <a:p>
          <a:r>
            <a:rPr lang="en-US" dirty="0" smtClean="0"/>
            <a:t>The Trump administration will impose tariffs on $200 bil worth of imports from China, effective Sep 24. The tariff rate will start at 10%, go to 25% end of year</a:t>
          </a:r>
          <a:endParaRPr lang="en-US" dirty="0"/>
        </a:p>
      </dgm:t>
    </dgm:pt>
    <dgm:pt modelId="{8AC3B1C9-DAD2-4998-A7C0-BFCB07D1B8B4}" type="parTrans" cxnId="{407481C8-2E0C-4477-A591-8BB1FC7E04B4}">
      <dgm:prSet/>
      <dgm:spPr/>
      <dgm:t>
        <a:bodyPr/>
        <a:lstStyle/>
        <a:p>
          <a:endParaRPr lang="en-US"/>
        </a:p>
      </dgm:t>
    </dgm:pt>
    <dgm:pt modelId="{6F6ED27C-9DB4-466B-A8C4-F79AB88D5454}" type="sibTrans" cxnId="{407481C8-2E0C-4477-A591-8BB1FC7E04B4}">
      <dgm:prSet/>
      <dgm:spPr/>
      <dgm:t>
        <a:bodyPr/>
        <a:lstStyle/>
        <a:p>
          <a:endParaRPr lang="en-US"/>
        </a:p>
      </dgm:t>
    </dgm:pt>
    <dgm:pt modelId="{212C1EF5-B5AB-4875-B892-6CF0175D0F5B}">
      <dgm:prSet phldrT="[Text]"/>
      <dgm:spPr/>
      <dgm:t>
        <a:bodyPr/>
        <a:lstStyle/>
        <a:p>
          <a:r>
            <a:rPr lang="en-US" dirty="0" smtClean="0"/>
            <a:t>September 18, 2018</a:t>
          </a:r>
          <a:endParaRPr lang="en-US" dirty="0"/>
        </a:p>
      </dgm:t>
    </dgm:pt>
    <dgm:pt modelId="{20D79C58-1A7C-4715-BBE2-206E3F72B852}" type="parTrans" cxnId="{38FBE083-F421-4E0A-98BD-FDD8730E0EDA}">
      <dgm:prSet/>
      <dgm:spPr/>
      <dgm:t>
        <a:bodyPr/>
        <a:lstStyle/>
        <a:p>
          <a:endParaRPr lang="en-US"/>
        </a:p>
      </dgm:t>
    </dgm:pt>
    <dgm:pt modelId="{D8D9440F-A47F-4F13-A1DE-11C526EC683D}" type="sibTrans" cxnId="{38FBE083-F421-4E0A-98BD-FDD8730E0EDA}">
      <dgm:prSet/>
      <dgm:spPr/>
      <dgm:t>
        <a:bodyPr/>
        <a:lstStyle/>
        <a:p>
          <a:endParaRPr lang="en-US"/>
        </a:p>
      </dgm:t>
    </dgm:pt>
    <dgm:pt modelId="{7AC9006D-CC6E-4F4D-86D2-BC289D196C9B}">
      <dgm:prSet/>
      <dgm:spPr/>
      <dgm:t>
        <a:bodyPr/>
        <a:lstStyle/>
        <a:p>
          <a:r>
            <a:rPr lang="en-US" dirty="0" smtClean="0"/>
            <a:t>China announces tariffs on US goods worth $60 billion. Tariffs will be levied at 5% or 10% depending on the product. </a:t>
          </a:r>
          <a:endParaRPr lang="en-US" dirty="0"/>
        </a:p>
      </dgm:t>
    </dgm:pt>
    <dgm:pt modelId="{D434CBC8-97E4-4FD0-95EF-BE9A3A3F4685}" type="parTrans" cxnId="{0072CAFA-C1FF-42C9-89D2-3C1E1BF43D9D}">
      <dgm:prSet/>
      <dgm:spPr/>
      <dgm:t>
        <a:bodyPr/>
        <a:lstStyle/>
        <a:p>
          <a:endParaRPr lang="en-US"/>
        </a:p>
      </dgm:t>
    </dgm:pt>
    <dgm:pt modelId="{DDE9C439-1972-48AD-A9DE-245D4AA70CE3}" type="sibTrans" cxnId="{0072CAFA-C1FF-42C9-89D2-3C1E1BF43D9D}">
      <dgm:prSet/>
      <dgm:spPr/>
      <dgm:t>
        <a:bodyPr/>
        <a:lstStyle/>
        <a:p>
          <a:endParaRPr lang="en-US"/>
        </a:p>
      </dgm:t>
    </dgm:pt>
    <dgm:pt modelId="{DE810CAA-482F-4B05-B6EB-1764FA10C340}">
      <dgm:prSet phldrT="[Text]"/>
      <dgm:spPr/>
      <dgm:t>
        <a:bodyPr/>
        <a:lstStyle/>
        <a:p>
          <a:r>
            <a:rPr lang="en-US" dirty="0" smtClean="0"/>
            <a:t>August 23, 2018</a:t>
          </a:r>
          <a:endParaRPr lang="en-US" dirty="0"/>
        </a:p>
      </dgm:t>
    </dgm:pt>
    <dgm:pt modelId="{4A4961DF-8FA7-4252-B832-4AD979693B4B}" type="parTrans" cxnId="{22B5A84C-1CBA-4F64-98C2-FA84CBD2C575}">
      <dgm:prSet/>
      <dgm:spPr/>
      <dgm:t>
        <a:bodyPr/>
        <a:lstStyle/>
        <a:p>
          <a:endParaRPr lang="en-US"/>
        </a:p>
      </dgm:t>
    </dgm:pt>
    <dgm:pt modelId="{459484B4-C3AB-48DD-9447-BE8DF3A3571C}" type="sibTrans" cxnId="{22B5A84C-1CBA-4F64-98C2-FA84CBD2C575}">
      <dgm:prSet/>
      <dgm:spPr/>
      <dgm:t>
        <a:bodyPr/>
        <a:lstStyle/>
        <a:p>
          <a:endParaRPr lang="en-US" dirty="0"/>
        </a:p>
      </dgm:t>
    </dgm:pt>
    <dgm:pt modelId="{F6AB9E0D-4E52-4A3F-81A6-638C2A16FE4B}">
      <dgm:prSet/>
      <dgm:spPr/>
      <dgm:t>
        <a:bodyPr/>
        <a:lstStyle/>
        <a:p>
          <a:r>
            <a:rPr lang="en-US" dirty="0" smtClean="0"/>
            <a:t>US tariffs on $16 bil of Chinese imports begin.</a:t>
          </a:r>
          <a:endParaRPr lang="en-US" dirty="0"/>
        </a:p>
      </dgm:t>
    </dgm:pt>
    <dgm:pt modelId="{E14B5FD1-1A3D-4B52-808D-2439F672F2C7}" type="parTrans" cxnId="{47367585-B95D-4ACA-AF44-452F6D01BCD8}">
      <dgm:prSet/>
      <dgm:spPr/>
      <dgm:t>
        <a:bodyPr/>
        <a:lstStyle/>
        <a:p>
          <a:endParaRPr lang="en-US"/>
        </a:p>
      </dgm:t>
    </dgm:pt>
    <dgm:pt modelId="{637CA0A5-A216-4763-A468-6EDC58887B92}" type="sibTrans" cxnId="{47367585-B95D-4ACA-AF44-452F6D01BCD8}">
      <dgm:prSet/>
      <dgm:spPr/>
      <dgm:t>
        <a:bodyPr/>
        <a:lstStyle/>
        <a:p>
          <a:endParaRPr lang="en-US"/>
        </a:p>
      </dgm:t>
    </dgm:pt>
    <dgm:pt modelId="{F9614D02-165E-4A23-8153-A6240E43B779}">
      <dgm:prSet/>
      <dgm:spPr/>
      <dgm:t>
        <a:bodyPr/>
        <a:lstStyle/>
        <a:p>
          <a:r>
            <a:rPr lang="en-US" dirty="0" smtClean="0"/>
            <a:t>China retaliation of tariffs on $16 bil of US imports begins.</a:t>
          </a:r>
          <a:endParaRPr lang="en-US" dirty="0"/>
        </a:p>
      </dgm:t>
    </dgm:pt>
    <dgm:pt modelId="{09050021-4F27-484D-9015-B026A4A4F833}" type="parTrans" cxnId="{017AA761-6D09-4D96-838F-54CA0F3C2FDC}">
      <dgm:prSet/>
      <dgm:spPr/>
      <dgm:t>
        <a:bodyPr/>
        <a:lstStyle/>
        <a:p>
          <a:endParaRPr lang="en-US"/>
        </a:p>
      </dgm:t>
    </dgm:pt>
    <dgm:pt modelId="{5298FB41-9613-4147-BC7B-E3F583013C01}" type="sibTrans" cxnId="{017AA761-6D09-4D96-838F-54CA0F3C2FDC}">
      <dgm:prSet/>
      <dgm:spPr/>
      <dgm:t>
        <a:bodyPr/>
        <a:lstStyle/>
        <a:p>
          <a:endParaRPr lang="en-US"/>
        </a:p>
      </dgm:t>
    </dgm:pt>
    <dgm:pt modelId="{D312BEE3-795B-4FB0-89E0-91A13C7F7A17}" type="pres">
      <dgm:prSet presAssocID="{4C5AA83B-9C49-41F5-B4C1-B96A6CE57A72}" presName="linearFlow" presStyleCnt="0">
        <dgm:presLayoutVars>
          <dgm:dir/>
          <dgm:animLvl val="lvl"/>
          <dgm:resizeHandles val="exact"/>
        </dgm:presLayoutVars>
      </dgm:prSet>
      <dgm:spPr/>
      <dgm:t>
        <a:bodyPr/>
        <a:lstStyle/>
        <a:p>
          <a:endParaRPr lang="en-US"/>
        </a:p>
      </dgm:t>
    </dgm:pt>
    <dgm:pt modelId="{3A001DA0-6E67-4E9E-A110-6D304019CA4B}" type="pres">
      <dgm:prSet presAssocID="{7647F958-7F35-4EF3-B812-E9B4E5CE4424}" presName="composite" presStyleCnt="0"/>
      <dgm:spPr/>
    </dgm:pt>
    <dgm:pt modelId="{9C72A05B-F44A-42EC-A1FC-6CFB944CB3FC}" type="pres">
      <dgm:prSet presAssocID="{7647F958-7F35-4EF3-B812-E9B4E5CE4424}" presName="parTx" presStyleLbl="node1" presStyleIdx="0" presStyleCnt="6">
        <dgm:presLayoutVars>
          <dgm:chMax val="0"/>
          <dgm:chPref val="0"/>
          <dgm:bulletEnabled val="1"/>
        </dgm:presLayoutVars>
      </dgm:prSet>
      <dgm:spPr/>
      <dgm:t>
        <a:bodyPr/>
        <a:lstStyle/>
        <a:p>
          <a:endParaRPr lang="en-US"/>
        </a:p>
      </dgm:t>
    </dgm:pt>
    <dgm:pt modelId="{E782AC3F-351A-4A0F-9C8B-0EA76B3CFA62}" type="pres">
      <dgm:prSet presAssocID="{7647F958-7F35-4EF3-B812-E9B4E5CE4424}" presName="parSh" presStyleLbl="node1" presStyleIdx="0" presStyleCnt="6"/>
      <dgm:spPr/>
      <dgm:t>
        <a:bodyPr/>
        <a:lstStyle/>
        <a:p>
          <a:endParaRPr lang="en-US"/>
        </a:p>
      </dgm:t>
    </dgm:pt>
    <dgm:pt modelId="{ACF0BF0C-064E-4769-9019-ACFBC8C6A75E}" type="pres">
      <dgm:prSet presAssocID="{7647F958-7F35-4EF3-B812-E9B4E5CE4424}" presName="desTx" presStyleLbl="fgAcc1" presStyleIdx="0" presStyleCnt="6">
        <dgm:presLayoutVars>
          <dgm:bulletEnabled val="1"/>
        </dgm:presLayoutVars>
      </dgm:prSet>
      <dgm:spPr/>
      <dgm:t>
        <a:bodyPr/>
        <a:lstStyle/>
        <a:p>
          <a:endParaRPr lang="en-US"/>
        </a:p>
      </dgm:t>
    </dgm:pt>
    <dgm:pt modelId="{7705B2D8-ADB4-4C3A-BD82-0CB11FB926F7}" type="pres">
      <dgm:prSet presAssocID="{0CE67F6F-6552-435E-B44D-3739F40746C1}" presName="sibTrans" presStyleLbl="sibTrans2D1" presStyleIdx="0" presStyleCnt="5"/>
      <dgm:spPr/>
      <dgm:t>
        <a:bodyPr/>
        <a:lstStyle/>
        <a:p>
          <a:endParaRPr lang="en-US"/>
        </a:p>
      </dgm:t>
    </dgm:pt>
    <dgm:pt modelId="{1C34CCE2-2FA9-4168-A712-9D625AA6CDB1}" type="pres">
      <dgm:prSet presAssocID="{0CE67F6F-6552-435E-B44D-3739F40746C1}" presName="connTx" presStyleLbl="sibTrans2D1" presStyleIdx="0" presStyleCnt="5"/>
      <dgm:spPr/>
      <dgm:t>
        <a:bodyPr/>
        <a:lstStyle/>
        <a:p>
          <a:endParaRPr lang="en-US"/>
        </a:p>
      </dgm:t>
    </dgm:pt>
    <dgm:pt modelId="{36A6F1C6-586C-494E-9921-59E77833A154}" type="pres">
      <dgm:prSet presAssocID="{95581AD5-FBB9-4413-BFB8-6864EC307BB7}" presName="composite" presStyleCnt="0"/>
      <dgm:spPr/>
    </dgm:pt>
    <dgm:pt modelId="{DD54FB3E-3524-4659-951E-3CAE710F7170}" type="pres">
      <dgm:prSet presAssocID="{95581AD5-FBB9-4413-BFB8-6864EC307BB7}" presName="parTx" presStyleLbl="node1" presStyleIdx="0" presStyleCnt="6">
        <dgm:presLayoutVars>
          <dgm:chMax val="0"/>
          <dgm:chPref val="0"/>
          <dgm:bulletEnabled val="1"/>
        </dgm:presLayoutVars>
      </dgm:prSet>
      <dgm:spPr/>
      <dgm:t>
        <a:bodyPr/>
        <a:lstStyle/>
        <a:p>
          <a:endParaRPr lang="en-US"/>
        </a:p>
      </dgm:t>
    </dgm:pt>
    <dgm:pt modelId="{94117013-3213-4896-83D9-D829D1A1C082}" type="pres">
      <dgm:prSet presAssocID="{95581AD5-FBB9-4413-BFB8-6864EC307BB7}" presName="parSh" presStyleLbl="node1" presStyleIdx="1" presStyleCnt="6"/>
      <dgm:spPr/>
      <dgm:t>
        <a:bodyPr/>
        <a:lstStyle/>
        <a:p>
          <a:endParaRPr lang="en-US"/>
        </a:p>
      </dgm:t>
    </dgm:pt>
    <dgm:pt modelId="{E9B1717E-FB50-403F-B789-2DD2248609D5}" type="pres">
      <dgm:prSet presAssocID="{95581AD5-FBB9-4413-BFB8-6864EC307BB7}" presName="desTx" presStyleLbl="fgAcc1" presStyleIdx="1" presStyleCnt="6">
        <dgm:presLayoutVars>
          <dgm:bulletEnabled val="1"/>
        </dgm:presLayoutVars>
      </dgm:prSet>
      <dgm:spPr/>
      <dgm:t>
        <a:bodyPr/>
        <a:lstStyle/>
        <a:p>
          <a:endParaRPr lang="en-US"/>
        </a:p>
      </dgm:t>
    </dgm:pt>
    <dgm:pt modelId="{8050A932-8CD7-4517-9A69-872C6740FA2C}" type="pres">
      <dgm:prSet presAssocID="{971A3815-12F3-414D-8285-AA4EEF83D739}" presName="sibTrans" presStyleLbl="sibTrans2D1" presStyleIdx="1" presStyleCnt="5"/>
      <dgm:spPr/>
      <dgm:t>
        <a:bodyPr/>
        <a:lstStyle/>
        <a:p>
          <a:endParaRPr lang="en-US"/>
        </a:p>
      </dgm:t>
    </dgm:pt>
    <dgm:pt modelId="{0E03CE80-B200-45A4-B23E-0598A81A8E76}" type="pres">
      <dgm:prSet presAssocID="{971A3815-12F3-414D-8285-AA4EEF83D739}" presName="connTx" presStyleLbl="sibTrans2D1" presStyleIdx="1" presStyleCnt="5"/>
      <dgm:spPr/>
      <dgm:t>
        <a:bodyPr/>
        <a:lstStyle/>
        <a:p>
          <a:endParaRPr lang="en-US"/>
        </a:p>
      </dgm:t>
    </dgm:pt>
    <dgm:pt modelId="{8E037D2A-F5B9-4D7A-A2FE-AA2CEF808DB4}" type="pres">
      <dgm:prSet presAssocID="{8E9A3617-6557-48A8-913A-C847F64F1C2F}" presName="composite" presStyleCnt="0"/>
      <dgm:spPr/>
    </dgm:pt>
    <dgm:pt modelId="{1CC3C837-5676-48C0-B14E-83CD890C58EB}" type="pres">
      <dgm:prSet presAssocID="{8E9A3617-6557-48A8-913A-C847F64F1C2F}" presName="parTx" presStyleLbl="node1" presStyleIdx="1" presStyleCnt="6">
        <dgm:presLayoutVars>
          <dgm:chMax val="0"/>
          <dgm:chPref val="0"/>
          <dgm:bulletEnabled val="1"/>
        </dgm:presLayoutVars>
      </dgm:prSet>
      <dgm:spPr/>
      <dgm:t>
        <a:bodyPr/>
        <a:lstStyle/>
        <a:p>
          <a:endParaRPr lang="en-US"/>
        </a:p>
      </dgm:t>
    </dgm:pt>
    <dgm:pt modelId="{EF1930A6-B29E-4B2B-86EB-518173817521}" type="pres">
      <dgm:prSet presAssocID="{8E9A3617-6557-48A8-913A-C847F64F1C2F}" presName="parSh" presStyleLbl="node1" presStyleIdx="2" presStyleCnt="6"/>
      <dgm:spPr/>
      <dgm:t>
        <a:bodyPr/>
        <a:lstStyle/>
        <a:p>
          <a:endParaRPr lang="en-US"/>
        </a:p>
      </dgm:t>
    </dgm:pt>
    <dgm:pt modelId="{5BA70DA0-ED5D-4E49-92AA-8C310E7BBFD8}" type="pres">
      <dgm:prSet presAssocID="{8E9A3617-6557-48A8-913A-C847F64F1C2F}" presName="desTx" presStyleLbl="fgAcc1" presStyleIdx="2" presStyleCnt="6">
        <dgm:presLayoutVars>
          <dgm:bulletEnabled val="1"/>
        </dgm:presLayoutVars>
      </dgm:prSet>
      <dgm:spPr/>
      <dgm:t>
        <a:bodyPr/>
        <a:lstStyle/>
        <a:p>
          <a:endParaRPr lang="en-US"/>
        </a:p>
      </dgm:t>
    </dgm:pt>
    <dgm:pt modelId="{674692BE-4C4F-4388-92AB-70F276AC7439}" type="pres">
      <dgm:prSet presAssocID="{CB595626-8DF5-4924-B924-788EDD3BA57A}" presName="sibTrans" presStyleLbl="sibTrans2D1" presStyleIdx="2" presStyleCnt="5"/>
      <dgm:spPr/>
      <dgm:t>
        <a:bodyPr/>
        <a:lstStyle/>
        <a:p>
          <a:endParaRPr lang="en-US"/>
        </a:p>
      </dgm:t>
    </dgm:pt>
    <dgm:pt modelId="{69A58721-B3A4-4DDE-B936-DA9B111049B7}" type="pres">
      <dgm:prSet presAssocID="{CB595626-8DF5-4924-B924-788EDD3BA57A}" presName="connTx" presStyleLbl="sibTrans2D1" presStyleIdx="2" presStyleCnt="5"/>
      <dgm:spPr/>
      <dgm:t>
        <a:bodyPr/>
        <a:lstStyle/>
        <a:p>
          <a:endParaRPr lang="en-US"/>
        </a:p>
      </dgm:t>
    </dgm:pt>
    <dgm:pt modelId="{70AF916F-E6A4-4CE1-ABD7-8D4F9DCE380A}" type="pres">
      <dgm:prSet presAssocID="{DE810CAA-482F-4B05-B6EB-1764FA10C340}" presName="composite" presStyleCnt="0"/>
      <dgm:spPr/>
    </dgm:pt>
    <dgm:pt modelId="{364F6549-B6C9-4722-BF91-13127A9B9C63}" type="pres">
      <dgm:prSet presAssocID="{DE810CAA-482F-4B05-B6EB-1764FA10C340}" presName="parTx" presStyleLbl="node1" presStyleIdx="2" presStyleCnt="6">
        <dgm:presLayoutVars>
          <dgm:chMax val="0"/>
          <dgm:chPref val="0"/>
          <dgm:bulletEnabled val="1"/>
        </dgm:presLayoutVars>
      </dgm:prSet>
      <dgm:spPr/>
      <dgm:t>
        <a:bodyPr/>
        <a:lstStyle/>
        <a:p>
          <a:endParaRPr lang="en-US"/>
        </a:p>
      </dgm:t>
    </dgm:pt>
    <dgm:pt modelId="{1C0BB7F7-B89E-45FC-AFE5-6645386E147F}" type="pres">
      <dgm:prSet presAssocID="{DE810CAA-482F-4B05-B6EB-1764FA10C340}" presName="parSh" presStyleLbl="node1" presStyleIdx="3" presStyleCnt="6"/>
      <dgm:spPr/>
      <dgm:t>
        <a:bodyPr/>
        <a:lstStyle/>
        <a:p>
          <a:endParaRPr lang="en-US"/>
        </a:p>
      </dgm:t>
    </dgm:pt>
    <dgm:pt modelId="{BAD4BB07-BC5F-4822-83D6-AEC798ED0C98}" type="pres">
      <dgm:prSet presAssocID="{DE810CAA-482F-4B05-B6EB-1764FA10C340}" presName="desTx" presStyleLbl="fgAcc1" presStyleIdx="3" presStyleCnt="6">
        <dgm:presLayoutVars>
          <dgm:bulletEnabled val="1"/>
        </dgm:presLayoutVars>
      </dgm:prSet>
      <dgm:spPr/>
      <dgm:t>
        <a:bodyPr/>
        <a:lstStyle/>
        <a:p>
          <a:endParaRPr lang="en-US"/>
        </a:p>
      </dgm:t>
    </dgm:pt>
    <dgm:pt modelId="{A93773EB-3F21-4716-8823-02B04D8A66F2}" type="pres">
      <dgm:prSet presAssocID="{459484B4-C3AB-48DD-9447-BE8DF3A3571C}" presName="sibTrans" presStyleLbl="sibTrans2D1" presStyleIdx="3" presStyleCnt="5"/>
      <dgm:spPr/>
      <dgm:t>
        <a:bodyPr/>
        <a:lstStyle/>
        <a:p>
          <a:endParaRPr lang="en-US"/>
        </a:p>
      </dgm:t>
    </dgm:pt>
    <dgm:pt modelId="{5E2B13EB-C81A-4498-8B1E-4E01D6D328F0}" type="pres">
      <dgm:prSet presAssocID="{459484B4-C3AB-48DD-9447-BE8DF3A3571C}" presName="connTx" presStyleLbl="sibTrans2D1" presStyleIdx="3" presStyleCnt="5"/>
      <dgm:spPr/>
      <dgm:t>
        <a:bodyPr/>
        <a:lstStyle/>
        <a:p>
          <a:endParaRPr lang="en-US"/>
        </a:p>
      </dgm:t>
    </dgm:pt>
    <dgm:pt modelId="{5A85ECBB-6B9E-453E-94F6-C66BC6FAD5BF}" type="pres">
      <dgm:prSet presAssocID="{04F84A36-8026-463B-A869-F980A3190A11}" presName="composite" presStyleCnt="0"/>
      <dgm:spPr/>
    </dgm:pt>
    <dgm:pt modelId="{75042C03-9E59-4E10-A091-7962E3FD1549}" type="pres">
      <dgm:prSet presAssocID="{04F84A36-8026-463B-A869-F980A3190A11}" presName="parTx" presStyleLbl="node1" presStyleIdx="3" presStyleCnt="6">
        <dgm:presLayoutVars>
          <dgm:chMax val="0"/>
          <dgm:chPref val="0"/>
          <dgm:bulletEnabled val="1"/>
        </dgm:presLayoutVars>
      </dgm:prSet>
      <dgm:spPr/>
      <dgm:t>
        <a:bodyPr/>
        <a:lstStyle/>
        <a:p>
          <a:endParaRPr lang="en-US"/>
        </a:p>
      </dgm:t>
    </dgm:pt>
    <dgm:pt modelId="{F523C211-1597-4031-B12E-C3A9F19202EE}" type="pres">
      <dgm:prSet presAssocID="{04F84A36-8026-463B-A869-F980A3190A11}" presName="parSh" presStyleLbl="node1" presStyleIdx="4" presStyleCnt="6"/>
      <dgm:spPr/>
      <dgm:t>
        <a:bodyPr/>
        <a:lstStyle/>
        <a:p>
          <a:endParaRPr lang="en-US"/>
        </a:p>
      </dgm:t>
    </dgm:pt>
    <dgm:pt modelId="{A846D501-68C1-4CCD-8CF4-6FD6A5631581}" type="pres">
      <dgm:prSet presAssocID="{04F84A36-8026-463B-A869-F980A3190A11}" presName="desTx" presStyleLbl="fgAcc1" presStyleIdx="4" presStyleCnt="6">
        <dgm:presLayoutVars>
          <dgm:bulletEnabled val="1"/>
        </dgm:presLayoutVars>
      </dgm:prSet>
      <dgm:spPr/>
      <dgm:t>
        <a:bodyPr/>
        <a:lstStyle/>
        <a:p>
          <a:endParaRPr lang="en-US"/>
        </a:p>
      </dgm:t>
    </dgm:pt>
    <dgm:pt modelId="{050F7DF9-E51B-49CD-A6A8-9ECF998AF2F0}" type="pres">
      <dgm:prSet presAssocID="{D4C74EE1-C54C-49F4-857A-0D9EB6DB3D89}" presName="sibTrans" presStyleLbl="sibTrans2D1" presStyleIdx="4" presStyleCnt="5"/>
      <dgm:spPr/>
      <dgm:t>
        <a:bodyPr/>
        <a:lstStyle/>
        <a:p>
          <a:endParaRPr lang="en-US"/>
        </a:p>
      </dgm:t>
    </dgm:pt>
    <dgm:pt modelId="{E6B6C091-32C6-4120-8726-D2AE53CFFFC1}" type="pres">
      <dgm:prSet presAssocID="{D4C74EE1-C54C-49F4-857A-0D9EB6DB3D89}" presName="connTx" presStyleLbl="sibTrans2D1" presStyleIdx="4" presStyleCnt="5"/>
      <dgm:spPr/>
      <dgm:t>
        <a:bodyPr/>
        <a:lstStyle/>
        <a:p>
          <a:endParaRPr lang="en-US"/>
        </a:p>
      </dgm:t>
    </dgm:pt>
    <dgm:pt modelId="{5FF5271C-23B0-44CF-8C26-C6DD43605523}" type="pres">
      <dgm:prSet presAssocID="{212C1EF5-B5AB-4875-B892-6CF0175D0F5B}" presName="composite" presStyleCnt="0"/>
      <dgm:spPr/>
    </dgm:pt>
    <dgm:pt modelId="{1E4B2284-3BE4-484B-B831-6B73901B99EA}" type="pres">
      <dgm:prSet presAssocID="{212C1EF5-B5AB-4875-B892-6CF0175D0F5B}" presName="parTx" presStyleLbl="node1" presStyleIdx="4" presStyleCnt="6">
        <dgm:presLayoutVars>
          <dgm:chMax val="0"/>
          <dgm:chPref val="0"/>
          <dgm:bulletEnabled val="1"/>
        </dgm:presLayoutVars>
      </dgm:prSet>
      <dgm:spPr/>
      <dgm:t>
        <a:bodyPr/>
        <a:lstStyle/>
        <a:p>
          <a:endParaRPr lang="en-US"/>
        </a:p>
      </dgm:t>
    </dgm:pt>
    <dgm:pt modelId="{EA415D2C-480B-4218-BEE0-B6036875B461}" type="pres">
      <dgm:prSet presAssocID="{212C1EF5-B5AB-4875-B892-6CF0175D0F5B}" presName="parSh" presStyleLbl="node1" presStyleIdx="5" presStyleCnt="6"/>
      <dgm:spPr/>
      <dgm:t>
        <a:bodyPr/>
        <a:lstStyle/>
        <a:p>
          <a:endParaRPr lang="en-US"/>
        </a:p>
      </dgm:t>
    </dgm:pt>
    <dgm:pt modelId="{34077811-D85C-4F0F-A6DE-2C0F4FBA9B2B}" type="pres">
      <dgm:prSet presAssocID="{212C1EF5-B5AB-4875-B892-6CF0175D0F5B}" presName="desTx" presStyleLbl="fgAcc1" presStyleIdx="5" presStyleCnt="6">
        <dgm:presLayoutVars>
          <dgm:bulletEnabled val="1"/>
        </dgm:presLayoutVars>
      </dgm:prSet>
      <dgm:spPr/>
      <dgm:t>
        <a:bodyPr/>
        <a:lstStyle/>
        <a:p>
          <a:endParaRPr lang="en-US"/>
        </a:p>
      </dgm:t>
    </dgm:pt>
  </dgm:ptLst>
  <dgm:cxnLst>
    <dgm:cxn modelId="{FEF986D2-7107-462E-90D3-C11DF06E32DE}" type="presOf" srcId="{212C1EF5-B5AB-4875-B892-6CF0175D0F5B}" destId="{EA415D2C-480B-4218-BEE0-B6036875B461}" srcOrd="1" destOrd="0" presId="urn:microsoft.com/office/officeart/2005/8/layout/process3"/>
    <dgm:cxn modelId="{0072CAFA-C1FF-42C9-89D2-3C1E1BF43D9D}" srcId="{212C1EF5-B5AB-4875-B892-6CF0175D0F5B}" destId="{7AC9006D-CC6E-4F4D-86D2-BC289D196C9B}" srcOrd="0" destOrd="0" parTransId="{D434CBC8-97E4-4FD0-95EF-BE9A3A3F4685}" sibTransId="{DDE9C439-1972-48AD-A9DE-245D4AA70CE3}"/>
    <dgm:cxn modelId="{02FBBA86-B57D-43A8-A3E0-F19961FA514C}" srcId="{8E9A3617-6557-48A8-913A-C847F64F1C2F}" destId="{C3615638-876A-4E94-A2BE-4C2FFFBFA9EB}" srcOrd="0" destOrd="0" parTransId="{5A435D2F-9D20-40B9-A58C-C33242993473}" sibTransId="{D6334B3C-E199-4D58-BD0A-3E0274EA824D}"/>
    <dgm:cxn modelId="{017AA761-6D09-4D96-838F-54CA0F3C2FDC}" srcId="{DE810CAA-482F-4B05-B6EB-1764FA10C340}" destId="{F9614D02-165E-4A23-8153-A6240E43B779}" srcOrd="1" destOrd="0" parTransId="{09050021-4F27-484D-9015-B026A4A4F833}" sibTransId="{5298FB41-9613-4147-BC7B-E3F583013C01}"/>
    <dgm:cxn modelId="{38FBE083-F421-4E0A-98BD-FDD8730E0EDA}" srcId="{4C5AA83B-9C49-41F5-B4C1-B96A6CE57A72}" destId="{212C1EF5-B5AB-4875-B892-6CF0175D0F5B}" srcOrd="5" destOrd="0" parTransId="{20D79C58-1A7C-4715-BBE2-206E3F72B852}" sibTransId="{D8D9440F-A47F-4F13-A1DE-11C526EC683D}"/>
    <dgm:cxn modelId="{ED0F60BC-E86E-4A96-9A29-571B3AB2E397}" type="presOf" srcId="{F9614D02-165E-4A23-8153-A6240E43B779}" destId="{BAD4BB07-BC5F-4822-83D6-AEC798ED0C98}" srcOrd="0" destOrd="1" presId="urn:microsoft.com/office/officeart/2005/8/layout/process3"/>
    <dgm:cxn modelId="{407481C8-2E0C-4477-A591-8BB1FC7E04B4}" srcId="{04F84A36-8026-463B-A869-F980A3190A11}" destId="{1E28BAAB-BA37-45AB-8488-90C5795827F7}" srcOrd="0" destOrd="0" parTransId="{8AC3B1C9-DAD2-4998-A7C0-BFCB07D1B8B4}" sibTransId="{6F6ED27C-9DB4-466B-A8C4-F79AB88D5454}"/>
    <dgm:cxn modelId="{39E767DF-73D3-4A06-AFB3-E79D344CB3FF}" type="presOf" srcId="{17BE4431-34FD-45E6-912D-9F62B49625F1}" destId="{ACF0BF0C-064E-4769-9019-ACFBC8C6A75E}" srcOrd="0" destOrd="0" presId="urn:microsoft.com/office/officeart/2005/8/layout/process3"/>
    <dgm:cxn modelId="{835484BC-762F-4B47-B1F4-B8552236E528}" type="presOf" srcId="{8E9A3617-6557-48A8-913A-C847F64F1C2F}" destId="{EF1930A6-B29E-4B2B-86EB-518173817521}" srcOrd="1" destOrd="0" presId="urn:microsoft.com/office/officeart/2005/8/layout/process3"/>
    <dgm:cxn modelId="{D99A0A87-1424-4FCF-92D4-03D8896F76D6}" type="presOf" srcId="{7647F958-7F35-4EF3-B812-E9B4E5CE4424}" destId="{9C72A05B-F44A-42EC-A1FC-6CFB944CB3FC}" srcOrd="0" destOrd="0" presId="urn:microsoft.com/office/officeart/2005/8/layout/process3"/>
    <dgm:cxn modelId="{F526E00D-EB39-4A35-A079-9E7A8AFB797B}" type="presOf" srcId="{CB595626-8DF5-4924-B924-788EDD3BA57A}" destId="{69A58721-B3A4-4DDE-B936-DA9B111049B7}" srcOrd="1" destOrd="0" presId="urn:microsoft.com/office/officeart/2005/8/layout/process3"/>
    <dgm:cxn modelId="{C2A30A91-DDFD-4504-96F1-14329244272F}" srcId="{95581AD5-FBB9-4413-BFB8-6864EC307BB7}" destId="{0DE70D16-DD0F-4E60-A027-FD06CB3B9B51}" srcOrd="0" destOrd="0" parTransId="{81C799F5-A2A8-491B-B77F-1D71AD202B20}" sibTransId="{929154FE-A93E-4842-8EF0-F8589B72D597}"/>
    <dgm:cxn modelId="{3E69BB2A-3F69-4697-9D20-9C6611C7D0F0}" type="presOf" srcId="{1E28BAAB-BA37-45AB-8488-90C5795827F7}" destId="{A846D501-68C1-4CCD-8CF4-6FD6A5631581}" srcOrd="0" destOrd="0" presId="urn:microsoft.com/office/officeart/2005/8/layout/process3"/>
    <dgm:cxn modelId="{4FCC2807-F2F9-4863-B9DB-9ACB65181B00}" type="presOf" srcId="{DE810CAA-482F-4B05-B6EB-1764FA10C340}" destId="{364F6549-B6C9-4722-BF91-13127A9B9C63}" srcOrd="0" destOrd="0" presId="urn:microsoft.com/office/officeart/2005/8/layout/process3"/>
    <dgm:cxn modelId="{5024B350-4B8D-4068-BF5C-D6665530536F}" type="presOf" srcId="{212C1EF5-B5AB-4875-B892-6CF0175D0F5B}" destId="{1E4B2284-3BE4-484B-B831-6B73901B99EA}" srcOrd="0" destOrd="0" presId="urn:microsoft.com/office/officeart/2005/8/layout/process3"/>
    <dgm:cxn modelId="{CEEB3047-6C47-417C-81BA-C04D383B0FFF}" type="presOf" srcId="{0CE67F6F-6552-435E-B44D-3739F40746C1}" destId="{7705B2D8-ADB4-4C3A-BD82-0CB11FB926F7}" srcOrd="0" destOrd="0" presId="urn:microsoft.com/office/officeart/2005/8/layout/process3"/>
    <dgm:cxn modelId="{E4D15F56-212C-487D-A437-AABD3CDD8A9E}" type="presOf" srcId="{F6AB9E0D-4E52-4A3F-81A6-638C2A16FE4B}" destId="{BAD4BB07-BC5F-4822-83D6-AEC798ED0C98}" srcOrd="0" destOrd="0" presId="urn:microsoft.com/office/officeart/2005/8/layout/process3"/>
    <dgm:cxn modelId="{876F5EDE-7360-4E71-9132-4E449A766125}" type="presOf" srcId="{0CE67F6F-6552-435E-B44D-3739F40746C1}" destId="{1C34CCE2-2FA9-4168-A712-9D625AA6CDB1}" srcOrd="1" destOrd="0" presId="urn:microsoft.com/office/officeart/2005/8/layout/process3"/>
    <dgm:cxn modelId="{5EC50A0D-5AD5-40A4-A36A-F5113E96A32B}" type="presOf" srcId="{95581AD5-FBB9-4413-BFB8-6864EC307BB7}" destId="{DD54FB3E-3524-4659-951E-3CAE710F7170}" srcOrd="0" destOrd="0" presId="urn:microsoft.com/office/officeart/2005/8/layout/process3"/>
    <dgm:cxn modelId="{76ED5DF0-574E-4434-ABBF-BFCB698A2836}" type="presOf" srcId="{95581AD5-FBB9-4413-BFB8-6864EC307BB7}" destId="{94117013-3213-4896-83D9-D829D1A1C082}" srcOrd="1" destOrd="0" presId="urn:microsoft.com/office/officeart/2005/8/layout/process3"/>
    <dgm:cxn modelId="{14C19856-64D4-43A1-97C9-97FA029C0BD8}" type="presOf" srcId="{971A3815-12F3-414D-8285-AA4EEF83D739}" destId="{0E03CE80-B200-45A4-B23E-0598A81A8E76}" srcOrd="1" destOrd="0" presId="urn:microsoft.com/office/officeart/2005/8/layout/process3"/>
    <dgm:cxn modelId="{02BD890B-0722-45E9-9D2B-42170799B95F}" type="presOf" srcId="{459484B4-C3AB-48DD-9447-BE8DF3A3571C}" destId="{A93773EB-3F21-4716-8823-02B04D8A66F2}" srcOrd="0" destOrd="0" presId="urn:microsoft.com/office/officeart/2005/8/layout/process3"/>
    <dgm:cxn modelId="{92DB8560-6D7B-426F-9B05-3007C90A088E}" type="presOf" srcId="{4C5AA83B-9C49-41F5-B4C1-B96A6CE57A72}" destId="{D312BEE3-795B-4FB0-89E0-91A13C7F7A17}" srcOrd="0" destOrd="0" presId="urn:microsoft.com/office/officeart/2005/8/layout/process3"/>
    <dgm:cxn modelId="{22B5A84C-1CBA-4F64-98C2-FA84CBD2C575}" srcId="{4C5AA83B-9C49-41F5-B4C1-B96A6CE57A72}" destId="{DE810CAA-482F-4B05-B6EB-1764FA10C340}" srcOrd="3" destOrd="0" parTransId="{4A4961DF-8FA7-4252-B832-4AD979693B4B}" sibTransId="{459484B4-C3AB-48DD-9447-BE8DF3A3571C}"/>
    <dgm:cxn modelId="{47367585-B95D-4ACA-AF44-452F6D01BCD8}" srcId="{DE810CAA-482F-4B05-B6EB-1764FA10C340}" destId="{F6AB9E0D-4E52-4A3F-81A6-638C2A16FE4B}" srcOrd="0" destOrd="0" parTransId="{E14B5FD1-1A3D-4B52-808D-2439F672F2C7}" sibTransId="{637CA0A5-A216-4763-A468-6EDC58887B92}"/>
    <dgm:cxn modelId="{4F76C45B-14FD-46E1-9809-03ED3D7B6682}" type="presOf" srcId="{04F84A36-8026-463B-A869-F980A3190A11}" destId="{F523C211-1597-4031-B12E-C3A9F19202EE}" srcOrd="1" destOrd="0" presId="urn:microsoft.com/office/officeart/2005/8/layout/process3"/>
    <dgm:cxn modelId="{1D33C6EC-F93F-43A3-9597-85ED05E33AEC}" type="presOf" srcId="{D4C74EE1-C54C-49F4-857A-0D9EB6DB3D89}" destId="{050F7DF9-E51B-49CD-A6A8-9ECF998AF2F0}" srcOrd="0" destOrd="0" presId="urn:microsoft.com/office/officeart/2005/8/layout/process3"/>
    <dgm:cxn modelId="{DCE48728-69D4-420D-AB5F-433DF6827CFC}" type="presOf" srcId="{7AC9006D-CC6E-4F4D-86D2-BC289D196C9B}" destId="{34077811-D85C-4F0F-A6DE-2C0F4FBA9B2B}" srcOrd="0" destOrd="0" presId="urn:microsoft.com/office/officeart/2005/8/layout/process3"/>
    <dgm:cxn modelId="{DEE03D3A-735D-44E7-BA51-60D26CEE8E7F}" type="presOf" srcId="{CB595626-8DF5-4924-B924-788EDD3BA57A}" destId="{674692BE-4C4F-4388-92AB-70F276AC7439}" srcOrd="0" destOrd="0" presId="urn:microsoft.com/office/officeart/2005/8/layout/process3"/>
    <dgm:cxn modelId="{CA50C528-6E75-46B9-9256-DF572B888738}" type="presOf" srcId="{0DE70D16-DD0F-4E60-A027-FD06CB3B9B51}" destId="{E9B1717E-FB50-403F-B789-2DD2248609D5}" srcOrd="0" destOrd="0" presId="urn:microsoft.com/office/officeart/2005/8/layout/process3"/>
    <dgm:cxn modelId="{320F2234-BBF5-4395-978D-A4E12844240D}" type="presOf" srcId="{D4C74EE1-C54C-49F4-857A-0D9EB6DB3D89}" destId="{E6B6C091-32C6-4120-8726-D2AE53CFFFC1}" srcOrd="1" destOrd="0" presId="urn:microsoft.com/office/officeart/2005/8/layout/process3"/>
    <dgm:cxn modelId="{99E645D0-68F1-461F-813B-BE2E693682D6}" type="presOf" srcId="{7647F958-7F35-4EF3-B812-E9B4E5CE4424}" destId="{E782AC3F-351A-4A0F-9C8B-0EA76B3CFA62}" srcOrd="1" destOrd="0" presId="urn:microsoft.com/office/officeart/2005/8/layout/process3"/>
    <dgm:cxn modelId="{6BE2E0D8-C34D-48C4-80C4-07D1C93F282D}" srcId="{4C5AA83B-9C49-41F5-B4C1-B96A6CE57A72}" destId="{04F84A36-8026-463B-A869-F980A3190A11}" srcOrd="4" destOrd="0" parTransId="{7C7628F2-3AA7-4739-A213-1B4D17E82651}" sibTransId="{D4C74EE1-C54C-49F4-857A-0D9EB6DB3D89}"/>
    <dgm:cxn modelId="{39901A7E-F5CB-4D2A-8D9E-B92D006068CD}" type="presOf" srcId="{971A3815-12F3-414D-8285-AA4EEF83D739}" destId="{8050A932-8CD7-4517-9A69-872C6740FA2C}" srcOrd="0" destOrd="0" presId="urn:microsoft.com/office/officeart/2005/8/layout/process3"/>
    <dgm:cxn modelId="{6EA9D847-6CDB-4997-BEAB-50BBCE3D1117}" srcId="{4C5AA83B-9C49-41F5-B4C1-B96A6CE57A72}" destId="{8E9A3617-6557-48A8-913A-C847F64F1C2F}" srcOrd="2" destOrd="0" parTransId="{4806E772-F24B-457C-86BC-744F481ECCB4}" sibTransId="{CB595626-8DF5-4924-B924-788EDD3BA57A}"/>
    <dgm:cxn modelId="{0BEEB905-FFC5-4146-B2FC-407414C4E434}" srcId="{4C5AA83B-9C49-41F5-B4C1-B96A6CE57A72}" destId="{7647F958-7F35-4EF3-B812-E9B4E5CE4424}" srcOrd="0" destOrd="0" parTransId="{C9646AC2-2FEB-40C8-8971-AAF8801B6CB5}" sibTransId="{0CE67F6F-6552-435E-B44D-3739F40746C1}"/>
    <dgm:cxn modelId="{F9150234-9729-4A0F-95D5-17BA9EFD9251}" type="presOf" srcId="{C3615638-876A-4E94-A2BE-4C2FFFBFA9EB}" destId="{5BA70DA0-ED5D-4E49-92AA-8C310E7BBFD8}" srcOrd="0" destOrd="0" presId="urn:microsoft.com/office/officeart/2005/8/layout/process3"/>
    <dgm:cxn modelId="{73ECCB18-A727-4045-BC11-6B3DA55CA6D4}" type="presOf" srcId="{DE810CAA-482F-4B05-B6EB-1764FA10C340}" destId="{1C0BB7F7-B89E-45FC-AFE5-6645386E147F}" srcOrd="1" destOrd="0" presId="urn:microsoft.com/office/officeart/2005/8/layout/process3"/>
    <dgm:cxn modelId="{9A7A073A-1912-4943-9A26-AD9C7DE41278}" srcId="{7647F958-7F35-4EF3-B812-E9B4E5CE4424}" destId="{17BE4431-34FD-45E6-912D-9F62B49625F1}" srcOrd="0" destOrd="0" parTransId="{85EF66D4-64F9-4249-BBC5-1988FCB8862B}" sibTransId="{D20703B8-044A-4EDD-BBC9-8806920FCD29}"/>
    <dgm:cxn modelId="{489501A4-FA6C-4405-9B36-2E3351046FAA}" type="presOf" srcId="{04F84A36-8026-463B-A869-F980A3190A11}" destId="{75042C03-9E59-4E10-A091-7962E3FD1549}" srcOrd="0" destOrd="0" presId="urn:microsoft.com/office/officeart/2005/8/layout/process3"/>
    <dgm:cxn modelId="{FEB925DD-597A-4271-A8A5-EB8570D1E76B}" type="presOf" srcId="{8E9A3617-6557-48A8-913A-C847F64F1C2F}" destId="{1CC3C837-5676-48C0-B14E-83CD890C58EB}" srcOrd="0" destOrd="0" presId="urn:microsoft.com/office/officeart/2005/8/layout/process3"/>
    <dgm:cxn modelId="{036C0AF8-B40F-470E-BED5-5850D44CBB4A}" type="presOf" srcId="{459484B4-C3AB-48DD-9447-BE8DF3A3571C}" destId="{5E2B13EB-C81A-4498-8B1E-4E01D6D328F0}" srcOrd="1" destOrd="0" presId="urn:microsoft.com/office/officeart/2005/8/layout/process3"/>
    <dgm:cxn modelId="{FA137BB1-007C-4B42-9410-A40A58A4D1EB}" srcId="{4C5AA83B-9C49-41F5-B4C1-B96A6CE57A72}" destId="{95581AD5-FBB9-4413-BFB8-6864EC307BB7}" srcOrd="1" destOrd="0" parTransId="{836008F1-2D89-4069-A01E-49254C6C2D20}" sibTransId="{971A3815-12F3-414D-8285-AA4EEF83D739}"/>
    <dgm:cxn modelId="{3AADD2F1-FD87-4406-A0D4-5ABB05FF1997}" type="presParOf" srcId="{D312BEE3-795B-4FB0-89E0-91A13C7F7A17}" destId="{3A001DA0-6E67-4E9E-A110-6D304019CA4B}" srcOrd="0" destOrd="0" presId="urn:microsoft.com/office/officeart/2005/8/layout/process3"/>
    <dgm:cxn modelId="{5B60895A-FD89-40D5-BBF7-61A76363E616}" type="presParOf" srcId="{3A001DA0-6E67-4E9E-A110-6D304019CA4B}" destId="{9C72A05B-F44A-42EC-A1FC-6CFB944CB3FC}" srcOrd="0" destOrd="0" presId="urn:microsoft.com/office/officeart/2005/8/layout/process3"/>
    <dgm:cxn modelId="{1D633F7C-B6CE-4054-9810-C52C42D7A737}" type="presParOf" srcId="{3A001DA0-6E67-4E9E-A110-6D304019CA4B}" destId="{E782AC3F-351A-4A0F-9C8B-0EA76B3CFA62}" srcOrd="1" destOrd="0" presId="urn:microsoft.com/office/officeart/2005/8/layout/process3"/>
    <dgm:cxn modelId="{23A6EC33-2B9D-4BA3-A178-1D6459BF7871}" type="presParOf" srcId="{3A001DA0-6E67-4E9E-A110-6D304019CA4B}" destId="{ACF0BF0C-064E-4769-9019-ACFBC8C6A75E}" srcOrd="2" destOrd="0" presId="urn:microsoft.com/office/officeart/2005/8/layout/process3"/>
    <dgm:cxn modelId="{25D51C95-8800-4338-9BB9-DA5D96CF44D5}" type="presParOf" srcId="{D312BEE3-795B-4FB0-89E0-91A13C7F7A17}" destId="{7705B2D8-ADB4-4C3A-BD82-0CB11FB926F7}" srcOrd="1" destOrd="0" presId="urn:microsoft.com/office/officeart/2005/8/layout/process3"/>
    <dgm:cxn modelId="{9A7BFF65-E466-40D7-88EA-07307CD473F6}" type="presParOf" srcId="{7705B2D8-ADB4-4C3A-BD82-0CB11FB926F7}" destId="{1C34CCE2-2FA9-4168-A712-9D625AA6CDB1}" srcOrd="0" destOrd="0" presId="urn:microsoft.com/office/officeart/2005/8/layout/process3"/>
    <dgm:cxn modelId="{5B834218-9E36-4DC2-9D09-AB0448936A48}" type="presParOf" srcId="{D312BEE3-795B-4FB0-89E0-91A13C7F7A17}" destId="{36A6F1C6-586C-494E-9921-59E77833A154}" srcOrd="2" destOrd="0" presId="urn:microsoft.com/office/officeart/2005/8/layout/process3"/>
    <dgm:cxn modelId="{6EB195DE-75D3-45FE-A778-69040448BB42}" type="presParOf" srcId="{36A6F1C6-586C-494E-9921-59E77833A154}" destId="{DD54FB3E-3524-4659-951E-3CAE710F7170}" srcOrd="0" destOrd="0" presId="urn:microsoft.com/office/officeart/2005/8/layout/process3"/>
    <dgm:cxn modelId="{64C74EAF-0095-4D95-AC23-917FEC039884}" type="presParOf" srcId="{36A6F1C6-586C-494E-9921-59E77833A154}" destId="{94117013-3213-4896-83D9-D829D1A1C082}" srcOrd="1" destOrd="0" presId="urn:microsoft.com/office/officeart/2005/8/layout/process3"/>
    <dgm:cxn modelId="{EA67DF31-2AF1-4B4A-A6A3-2804B9B4C1C2}" type="presParOf" srcId="{36A6F1C6-586C-494E-9921-59E77833A154}" destId="{E9B1717E-FB50-403F-B789-2DD2248609D5}" srcOrd="2" destOrd="0" presId="urn:microsoft.com/office/officeart/2005/8/layout/process3"/>
    <dgm:cxn modelId="{D9C49D68-C0FD-493F-AF78-AD36D723B6A3}" type="presParOf" srcId="{D312BEE3-795B-4FB0-89E0-91A13C7F7A17}" destId="{8050A932-8CD7-4517-9A69-872C6740FA2C}" srcOrd="3" destOrd="0" presId="urn:microsoft.com/office/officeart/2005/8/layout/process3"/>
    <dgm:cxn modelId="{5A9C69F8-791B-436B-9993-A9C9379421B3}" type="presParOf" srcId="{8050A932-8CD7-4517-9A69-872C6740FA2C}" destId="{0E03CE80-B200-45A4-B23E-0598A81A8E76}" srcOrd="0" destOrd="0" presId="urn:microsoft.com/office/officeart/2005/8/layout/process3"/>
    <dgm:cxn modelId="{D360FE6B-6AF8-4EA5-980D-865DC2881AB6}" type="presParOf" srcId="{D312BEE3-795B-4FB0-89E0-91A13C7F7A17}" destId="{8E037D2A-F5B9-4D7A-A2FE-AA2CEF808DB4}" srcOrd="4" destOrd="0" presId="urn:microsoft.com/office/officeart/2005/8/layout/process3"/>
    <dgm:cxn modelId="{190D34F8-4928-45FC-A4F8-34E3C55906F4}" type="presParOf" srcId="{8E037D2A-F5B9-4D7A-A2FE-AA2CEF808DB4}" destId="{1CC3C837-5676-48C0-B14E-83CD890C58EB}" srcOrd="0" destOrd="0" presId="urn:microsoft.com/office/officeart/2005/8/layout/process3"/>
    <dgm:cxn modelId="{AA47B6CD-38BB-438F-AC8B-2FBC2E860B04}" type="presParOf" srcId="{8E037D2A-F5B9-4D7A-A2FE-AA2CEF808DB4}" destId="{EF1930A6-B29E-4B2B-86EB-518173817521}" srcOrd="1" destOrd="0" presId="urn:microsoft.com/office/officeart/2005/8/layout/process3"/>
    <dgm:cxn modelId="{B1A2E881-7BEB-4F49-ABCD-7D9138AF8BD6}" type="presParOf" srcId="{8E037D2A-F5B9-4D7A-A2FE-AA2CEF808DB4}" destId="{5BA70DA0-ED5D-4E49-92AA-8C310E7BBFD8}" srcOrd="2" destOrd="0" presId="urn:microsoft.com/office/officeart/2005/8/layout/process3"/>
    <dgm:cxn modelId="{5CB9BA88-5D75-4BAC-9050-1138F0D310D2}" type="presParOf" srcId="{D312BEE3-795B-4FB0-89E0-91A13C7F7A17}" destId="{674692BE-4C4F-4388-92AB-70F276AC7439}" srcOrd="5" destOrd="0" presId="urn:microsoft.com/office/officeart/2005/8/layout/process3"/>
    <dgm:cxn modelId="{C6DCEF2C-D6F1-46F8-B587-D24B9893EB29}" type="presParOf" srcId="{674692BE-4C4F-4388-92AB-70F276AC7439}" destId="{69A58721-B3A4-4DDE-B936-DA9B111049B7}" srcOrd="0" destOrd="0" presId="urn:microsoft.com/office/officeart/2005/8/layout/process3"/>
    <dgm:cxn modelId="{CBFC7B51-4105-48FC-A815-327E8077ECAA}" type="presParOf" srcId="{D312BEE3-795B-4FB0-89E0-91A13C7F7A17}" destId="{70AF916F-E6A4-4CE1-ABD7-8D4F9DCE380A}" srcOrd="6" destOrd="0" presId="urn:microsoft.com/office/officeart/2005/8/layout/process3"/>
    <dgm:cxn modelId="{618A7186-863F-418E-A404-1B558D35C52A}" type="presParOf" srcId="{70AF916F-E6A4-4CE1-ABD7-8D4F9DCE380A}" destId="{364F6549-B6C9-4722-BF91-13127A9B9C63}" srcOrd="0" destOrd="0" presId="urn:microsoft.com/office/officeart/2005/8/layout/process3"/>
    <dgm:cxn modelId="{5D8F0369-7DE5-4CFA-864C-889734DB7D4D}" type="presParOf" srcId="{70AF916F-E6A4-4CE1-ABD7-8D4F9DCE380A}" destId="{1C0BB7F7-B89E-45FC-AFE5-6645386E147F}" srcOrd="1" destOrd="0" presId="urn:microsoft.com/office/officeart/2005/8/layout/process3"/>
    <dgm:cxn modelId="{C78ED39D-44D1-40F5-9B16-ABBCBBD850D5}" type="presParOf" srcId="{70AF916F-E6A4-4CE1-ABD7-8D4F9DCE380A}" destId="{BAD4BB07-BC5F-4822-83D6-AEC798ED0C98}" srcOrd="2" destOrd="0" presId="urn:microsoft.com/office/officeart/2005/8/layout/process3"/>
    <dgm:cxn modelId="{ABCE23FC-798A-4E0A-82DD-6CBF858AEA0C}" type="presParOf" srcId="{D312BEE3-795B-4FB0-89E0-91A13C7F7A17}" destId="{A93773EB-3F21-4716-8823-02B04D8A66F2}" srcOrd="7" destOrd="0" presId="urn:microsoft.com/office/officeart/2005/8/layout/process3"/>
    <dgm:cxn modelId="{1CE70CAF-F556-483C-AC4B-8FDC6D72C136}" type="presParOf" srcId="{A93773EB-3F21-4716-8823-02B04D8A66F2}" destId="{5E2B13EB-C81A-4498-8B1E-4E01D6D328F0}" srcOrd="0" destOrd="0" presId="urn:microsoft.com/office/officeart/2005/8/layout/process3"/>
    <dgm:cxn modelId="{9DC6EF3D-EA90-4C20-96BF-583BA7ACE6E3}" type="presParOf" srcId="{D312BEE3-795B-4FB0-89E0-91A13C7F7A17}" destId="{5A85ECBB-6B9E-453E-94F6-C66BC6FAD5BF}" srcOrd="8" destOrd="0" presId="urn:microsoft.com/office/officeart/2005/8/layout/process3"/>
    <dgm:cxn modelId="{FCB7CE88-6DC4-4BB4-B3A3-FD138953191C}" type="presParOf" srcId="{5A85ECBB-6B9E-453E-94F6-C66BC6FAD5BF}" destId="{75042C03-9E59-4E10-A091-7962E3FD1549}" srcOrd="0" destOrd="0" presId="urn:microsoft.com/office/officeart/2005/8/layout/process3"/>
    <dgm:cxn modelId="{3623F9B2-6B7F-4834-90E6-0FDED5072A58}" type="presParOf" srcId="{5A85ECBB-6B9E-453E-94F6-C66BC6FAD5BF}" destId="{F523C211-1597-4031-B12E-C3A9F19202EE}" srcOrd="1" destOrd="0" presId="urn:microsoft.com/office/officeart/2005/8/layout/process3"/>
    <dgm:cxn modelId="{6A23D6C6-362B-4F8F-91E7-36D4551BB755}" type="presParOf" srcId="{5A85ECBB-6B9E-453E-94F6-C66BC6FAD5BF}" destId="{A846D501-68C1-4CCD-8CF4-6FD6A5631581}" srcOrd="2" destOrd="0" presId="urn:microsoft.com/office/officeart/2005/8/layout/process3"/>
    <dgm:cxn modelId="{DB7E9FD9-B86D-444D-80E6-BBD4671DAA7C}" type="presParOf" srcId="{D312BEE3-795B-4FB0-89E0-91A13C7F7A17}" destId="{050F7DF9-E51B-49CD-A6A8-9ECF998AF2F0}" srcOrd="9" destOrd="0" presId="urn:microsoft.com/office/officeart/2005/8/layout/process3"/>
    <dgm:cxn modelId="{FFD69026-6D20-4FF1-9CB5-05A270FEF1F1}" type="presParOf" srcId="{050F7DF9-E51B-49CD-A6A8-9ECF998AF2F0}" destId="{E6B6C091-32C6-4120-8726-D2AE53CFFFC1}" srcOrd="0" destOrd="0" presId="urn:microsoft.com/office/officeart/2005/8/layout/process3"/>
    <dgm:cxn modelId="{509B1FE6-FE79-4E17-BE0F-1617E06E9D69}" type="presParOf" srcId="{D312BEE3-795B-4FB0-89E0-91A13C7F7A17}" destId="{5FF5271C-23B0-44CF-8C26-C6DD43605523}" srcOrd="10" destOrd="0" presId="urn:microsoft.com/office/officeart/2005/8/layout/process3"/>
    <dgm:cxn modelId="{4681EA6C-8BF0-4A6C-BD60-75F7A52980B6}" type="presParOf" srcId="{5FF5271C-23B0-44CF-8C26-C6DD43605523}" destId="{1E4B2284-3BE4-484B-B831-6B73901B99EA}" srcOrd="0" destOrd="0" presId="urn:microsoft.com/office/officeart/2005/8/layout/process3"/>
    <dgm:cxn modelId="{0FE33A00-6D48-45D2-B2EC-17EA10E04090}" type="presParOf" srcId="{5FF5271C-23B0-44CF-8C26-C6DD43605523}" destId="{EA415D2C-480B-4218-BEE0-B6036875B461}" srcOrd="1" destOrd="0" presId="urn:microsoft.com/office/officeart/2005/8/layout/process3"/>
    <dgm:cxn modelId="{C388DF53-F789-4795-9516-7C1E0C2D76A5}" type="presParOf" srcId="{5FF5271C-23B0-44CF-8C26-C6DD43605523}" destId="{34077811-D85C-4F0F-A6DE-2C0F4FBA9B2B}" srcOrd="2" destOrd="0" presId="urn:microsoft.com/office/officeart/2005/8/layout/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dgm:spPr/>
      <dgm:t>
        <a:bodyPr/>
        <a:lstStyle/>
        <a:p>
          <a:r>
            <a:rPr lang="en-US" dirty="0" smtClean="0"/>
            <a:t>April 2017</a:t>
          </a:r>
          <a:endParaRPr lang="en-US"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624CC1A3-2835-4D51-BD9C-0E84A8CA7B98}">
      <dgm:prSet phldrT="[Text]"/>
      <dgm:spPr/>
      <dgm:t>
        <a:bodyPr/>
        <a:lstStyle/>
        <a:p>
          <a:r>
            <a:rPr lang="en-US" dirty="0" smtClean="0"/>
            <a:t>US opens investigation on illegal dumping of foreign steel and aluminum</a:t>
          </a:r>
          <a:endParaRPr lang="en-US" dirty="0"/>
        </a:p>
      </dgm:t>
    </dgm:pt>
    <dgm:pt modelId="{4055A792-FB2F-4B48-A535-765648443E92}" type="parTrans" cxnId="{9F181773-7487-4943-88B6-4F368FF2E69A}">
      <dgm:prSet/>
      <dgm:spPr/>
      <dgm:t>
        <a:bodyPr/>
        <a:lstStyle/>
        <a:p>
          <a:endParaRPr lang="en-US"/>
        </a:p>
      </dgm:t>
    </dgm:pt>
    <dgm:pt modelId="{EE75BC86-C069-4E83-9CE1-FF63950FBE35}" type="sibTrans" cxnId="{9F181773-7487-4943-88B6-4F368FF2E69A}">
      <dgm:prSet/>
      <dgm:spPr/>
      <dgm:t>
        <a:bodyPr/>
        <a:lstStyle/>
        <a:p>
          <a:endParaRPr lang="en-US"/>
        </a:p>
      </dgm:t>
    </dgm:pt>
    <dgm:pt modelId="{BC707F71-8DCB-4CE6-BE07-6710907FEDF3}">
      <dgm:prSet phldrT="[Text]"/>
      <dgm:spPr/>
      <dgm:t>
        <a:bodyPr/>
        <a:lstStyle/>
        <a:p>
          <a:r>
            <a:rPr lang="en-US" dirty="0" smtClean="0"/>
            <a:t>August 2017</a:t>
          </a:r>
          <a:endParaRPr lang="en-US"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dgm:spPr/>
      <dgm:t>
        <a:bodyPr/>
        <a:lstStyle/>
        <a:p>
          <a:r>
            <a:rPr lang="en-US" dirty="0" smtClean="0"/>
            <a:t>Unfair trade practices in China are targeted, alleged theft of intellectual property</a:t>
          </a:r>
          <a:endParaRPr lang="en-US"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F86075FE-EED6-41AC-A703-B6B7050A7133}">
      <dgm:prSet phldrT="[Text]"/>
      <dgm:spPr/>
      <dgm:t>
        <a:bodyPr/>
        <a:lstStyle/>
        <a:p>
          <a:r>
            <a:rPr lang="en-US" dirty="0" smtClean="0"/>
            <a:t>January 2018</a:t>
          </a:r>
          <a:endParaRPr lang="en-US" dirty="0"/>
        </a:p>
      </dgm:t>
    </dgm:pt>
    <dgm:pt modelId="{0E337461-3614-4E2E-9E48-20EAB352E212}" type="parTrans" cxnId="{5B0201BD-82BF-456C-B7D9-E4947E0B31AE}">
      <dgm:prSet/>
      <dgm:spPr/>
      <dgm:t>
        <a:bodyPr/>
        <a:lstStyle/>
        <a:p>
          <a:endParaRPr lang="en-US"/>
        </a:p>
      </dgm:t>
    </dgm:pt>
    <dgm:pt modelId="{8F055DE2-D8E5-4AF9-8C19-0B400E8E2B0D}" type="sibTrans" cxnId="{5B0201BD-82BF-456C-B7D9-E4947E0B31AE}">
      <dgm:prSet/>
      <dgm:spPr/>
      <dgm:t>
        <a:bodyPr/>
        <a:lstStyle/>
        <a:p>
          <a:endParaRPr lang="en-US" dirty="0"/>
        </a:p>
      </dgm:t>
    </dgm:pt>
    <dgm:pt modelId="{266F1F2B-08B5-43A0-AB8F-1DFF29A33A63}">
      <dgm:prSet phldrT="[Text]"/>
      <dgm:spPr/>
      <dgm:t>
        <a:bodyPr/>
        <a:lstStyle/>
        <a:p>
          <a:r>
            <a:rPr lang="en-US" dirty="0" smtClean="0"/>
            <a:t>US announces tariffs on imported solar panels and washing machines.</a:t>
          </a:r>
          <a:endParaRPr lang="en-US"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A2F54905-6077-4F53-BE3C-D580FAC02627}">
      <dgm:prSet/>
      <dgm:spPr/>
      <dgm:t>
        <a:bodyPr/>
        <a:lstStyle/>
        <a:p>
          <a:r>
            <a:rPr lang="en-US" dirty="0" smtClean="0"/>
            <a:t>February 4, 2018</a:t>
          </a:r>
          <a:endParaRPr lang="en-US"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5DD44BAB-4E66-4712-B6DC-4A760C4C2E63}">
      <dgm:prSet/>
      <dgm:spPr/>
      <dgm:t>
        <a:bodyPr/>
        <a:lstStyle/>
        <a:p>
          <a:r>
            <a:rPr lang="en-US" dirty="0" smtClean="0"/>
            <a:t>April 2, 2018</a:t>
          </a:r>
          <a:endParaRPr lang="en-US" dirty="0"/>
        </a:p>
      </dgm:t>
    </dgm:pt>
    <dgm:pt modelId="{67A400D7-13E6-4782-A16A-4048A8D5E5BB}" type="parTrans" cxnId="{0CCF3B9D-15EE-4837-A606-397E1629B85F}">
      <dgm:prSet/>
      <dgm:spPr/>
      <dgm:t>
        <a:bodyPr/>
        <a:lstStyle/>
        <a:p>
          <a:endParaRPr lang="en-US"/>
        </a:p>
      </dgm:t>
    </dgm:pt>
    <dgm:pt modelId="{4E1C5420-51B0-4709-A401-09721927055A}" type="sibTrans" cxnId="{0CCF3B9D-15EE-4837-A606-397E1629B85F}">
      <dgm:prSet/>
      <dgm:spPr/>
      <dgm:t>
        <a:bodyPr/>
        <a:lstStyle/>
        <a:p>
          <a:endParaRPr lang="en-US"/>
        </a:p>
      </dgm:t>
    </dgm:pt>
    <dgm:pt modelId="{3706FD3B-6EF8-40CF-9EB0-327065FBB375}">
      <dgm:prSet/>
      <dgm:spPr/>
      <dgm:t>
        <a:bodyPr/>
        <a:lstStyle/>
        <a:p>
          <a:r>
            <a:rPr lang="en-US" dirty="0" smtClean="0"/>
            <a:t>March 9, 2018</a:t>
          </a:r>
          <a:endParaRPr lang="en-US" dirty="0"/>
        </a:p>
      </dgm:t>
    </dgm:pt>
    <dgm:pt modelId="{F2402636-A81B-4672-A5DB-5299C000489F}" type="parTrans" cxnId="{C347239E-57B3-4921-A510-1DB4116D8DBD}">
      <dgm:prSet/>
      <dgm:spPr/>
      <dgm:t>
        <a:bodyPr/>
        <a:lstStyle/>
        <a:p>
          <a:endParaRPr lang="en-US"/>
        </a:p>
      </dgm:t>
    </dgm:pt>
    <dgm:pt modelId="{69440A1D-F1CE-4027-AEF0-725A2BBA09C2}" type="sibTrans" cxnId="{C347239E-57B3-4921-A510-1DB4116D8DBD}">
      <dgm:prSet/>
      <dgm:spPr/>
      <dgm:t>
        <a:bodyPr/>
        <a:lstStyle/>
        <a:p>
          <a:endParaRPr lang="en-US" dirty="0"/>
        </a:p>
      </dgm:t>
    </dgm:pt>
    <dgm:pt modelId="{C5451189-CE9A-4533-A561-C699DE1A46B4}">
      <dgm:prSet/>
      <dgm:spPr/>
      <dgm:t>
        <a:bodyPr/>
        <a:lstStyle/>
        <a:p>
          <a:r>
            <a:rPr lang="en-US" dirty="0" smtClean="0"/>
            <a:t>China initiates anti-dumping investigation of US sorghum</a:t>
          </a:r>
          <a:endParaRPr lang="en-US"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517F767A-3FDD-41F6-AB4C-133BFDCF418A}">
      <dgm:prSet/>
      <dgm:spPr/>
      <dgm:t>
        <a:bodyPr/>
        <a:lstStyle/>
        <a:p>
          <a:r>
            <a:rPr lang="en-US" dirty="0" smtClean="0"/>
            <a:t>US announces global tax on steel imports at 25%, aluminum at 10%</a:t>
          </a:r>
          <a:endParaRPr lang="en-US" dirty="0"/>
        </a:p>
      </dgm:t>
    </dgm:pt>
    <dgm:pt modelId="{E163694E-1752-4352-B537-D6698916C4F7}" type="parTrans" cxnId="{17B05626-EFE5-47E6-867D-502A679A7A78}">
      <dgm:prSet/>
      <dgm:spPr/>
      <dgm:t>
        <a:bodyPr/>
        <a:lstStyle/>
        <a:p>
          <a:endParaRPr lang="en-US"/>
        </a:p>
      </dgm:t>
    </dgm:pt>
    <dgm:pt modelId="{686D6103-6B42-46FF-9066-0689ADABC756}" type="sibTrans" cxnId="{17B05626-EFE5-47E6-867D-502A679A7A78}">
      <dgm:prSet/>
      <dgm:spPr/>
      <dgm:t>
        <a:bodyPr/>
        <a:lstStyle/>
        <a:p>
          <a:endParaRPr lang="en-US"/>
        </a:p>
      </dgm:t>
    </dgm:pt>
    <dgm:pt modelId="{FE041514-679B-4051-91A5-D4B15CD42071}">
      <dgm:prSet/>
      <dgm:spPr/>
      <dgm:t>
        <a:bodyPr/>
        <a:lstStyle/>
        <a:p>
          <a:r>
            <a:rPr lang="en-US" dirty="0" smtClean="0"/>
            <a:t>China announces tariffs on $3 billion of US imports including fruit, wine, nuts, and pork.   </a:t>
          </a:r>
          <a:endParaRPr lang="en-US" dirty="0"/>
        </a:p>
      </dgm:t>
    </dgm:pt>
    <dgm:pt modelId="{E79300BD-B5A5-4769-83DB-1A07E3AA6C48}" type="parTrans" cxnId="{778DEFD3-DC63-4EE1-A7A2-41C85A87B5C3}">
      <dgm:prSet/>
      <dgm:spPr/>
      <dgm:t>
        <a:bodyPr/>
        <a:lstStyle/>
        <a:p>
          <a:endParaRPr lang="en-US"/>
        </a:p>
      </dgm:t>
    </dgm:pt>
    <dgm:pt modelId="{5950EE99-15B2-4000-890B-0560AB6CD102}" type="sibTrans" cxnId="{778DEFD3-DC63-4EE1-A7A2-41C85A87B5C3}">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1"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2" presStyleCnt="6"/>
      <dgm:spPr/>
      <dgm:t>
        <a:bodyPr/>
        <a:lstStyle/>
        <a:p>
          <a:endParaRPr lang="en-US"/>
        </a:p>
      </dgm:t>
    </dgm:pt>
    <dgm:pt modelId="{D0174D67-30F3-46F4-BCBB-59D75D9CC259}" type="pres">
      <dgm:prSet presAssocID="{F86075FE-EED6-41AC-A703-B6B7050A7133}" presName="desTx" presStyleLbl="fgAcc1" presStyleIdx="2"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2" presStyleCnt="5"/>
      <dgm:spPr/>
      <dgm:t>
        <a:bodyPr/>
        <a:lstStyle/>
        <a:p>
          <a:endParaRPr lang="en-US"/>
        </a:p>
      </dgm:t>
    </dgm:pt>
    <dgm:pt modelId="{6306DCD4-FF9F-48A8-805A-A147D82041BA}" type="pres">
      <dgm:prSet presAssocID="{8F055DE2-D8E5-4AF9-8C19-0B400E8E2B0D}" presName="connTx" presStyleLbl="sibTrans2D1" presStyleIdx="2"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2"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3" presStyleCnt="6"/>
      <dgm:spPr/>
      <dgm:t>
        <a:bodyPr/>
        <a:lstStyle/>
        <a:p>
          <a:endParaRPr lang="en-US"/>
        </a:p>
      </dgm:t>
    </dgm:pt>
    <dgm:pt modelId="{A7CBA100-7BED-45A9-ADBF-DC9BE0672B01}" type="pres">
      <dgm:prSet presAssocID="{A2F54905-6077-4F53-BE3C-D580FAC02627}" presName="desTx" presStyleLbl="fgAcc1" presStyleIdx="3"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3" presStyleCnt="5"/>
      <dgm:spPr/>
      <dgm:t>
        <a:bodyPr/>
        <a:lstStyle/>
        <a:p>
          <a:endParaRPr lang="en-US"/>
        </a:p>
      </dgm:t>
    </dgm:pt>
    <dgm:pt modelId="{889C98BD-1BF2-4D6A-BF7E-7FF526B6E0F3}" type="pres">
      <dgm:prSet presAssocID="{F738EAAE-C3B5-48C7-BBB6-FBD0197E741D}" presName="connTx" presStyleLbl="sibTrans2D1" presStyleIdx="3" presStyleCnt="5"/>
      <dgm:spPr/>
      <dgm:t>
        <a:bodyPr/>
        <a:lstStyle/>
        <a:p>
          <a:endParaRPr lang="en-US"/>
        </a:p>
      </dgm:t>
    </dgm:pt>
    <dgm:pt modelId="{77E356A2-63DC-47E1-856F-B44D20BCB3D7}" type="pres">
      <dgm:prSet presAssocID="{3706FD3B-6EF8-40CF-9EB0-327065FBB375}" presName="composite" presStyleCnt="0"/>
      <dgm:spPr/>
    </dgm:pt>
    <dgm:pt modelId="{1CEE2A93-1A13-4CF1-BD3C-D595073B4DC5}" type="pres">
      <dgm:prSet presAssocID="{3706FD3B-6EF8-40CF-9EB0-327065FBB375}" presName="parTx" presStyleLbl="node1" presStyleIdx="3" presStyleCnt="6">
        <dgm:presLayoutVars>
          <dgm:chMax val="0"/>
          <dgm:chPref val="0"/>
          <dgm:bulletEnabled val="1"/>
        </dgm:presLayoutVars>
      </dgm:prSet>
      <dgm:spPr/>
      <dgm:t>
        <a:bodyPr/>
        <a:lstStyle/>
        <a:p>
          <a:endParaRPr lang="en-US"/>
        </a:p>
      </dgm:t>
    </dgm:pt>
    <dgm:pt modelId="{500A2B39-E9CF-4598-803B-87A1C21B7C55}" type="pres">
      <dgm:prSet presAssocID="{3706FD3B-6EF8-40CF-9EB0-327065FBB375}" presName="parSh" presStyleLbl="node1" presStyleIdx="4" presStyleCnt="6"/>
      <dgm:spPr/>
      <dgm:t>
        <a:bodyPr/>
        <a:lstStyle/>
        <a:p>
          <a:endParaRPr lang="en-US"/>
        </a:p>
      </dgm:t>
    </dgm:pt>
    <dgm:pt modelId="{1F95F9A4-417D-4DE0-99A2-BFCB10F4E408}" type="pres">
      <dgm:prSet presAssocID="{3706FD3B-6EF8-40CF-9EB0-327065FBB375}" presName="desTx" presStyleLbl="fgAcc1" presStyleIdx="4" presStyleCnt="6">
        <dgm:presLayoutVars>
          <dgm:bulletEnabled val="1"/>
        </dgm:presLayoutVars>
      </dgm:prSet>
      <dgm:spPr/>
      <dgm:t>
        <a:bodyPr/>
        <a:lstStyle/>
        <a:p>
          <a:endParaRPr lang="en-US"/>
        </a:p>
      </dgm:t>
    </dgm:pt>
    <dgm:pt modelId="{031CC0C0-41A6-4A96-8085-D89E8D0835C9}" type="pres">
      <dgm:prSet presAssocID="{69440A1D-F1CE-4027-AEF0-725A2BBA09C2}" presName="sibTrans" presStyleLbl="sibTrans2D1" presStyleIdx="4" presStyleCnt="5"/>
      <dgm:spPr/>
      <dgm:t>
        <a:bodyPr/>
        <a:lstStyle/>
        <a:p>
          <a:endParaRPr lang="en-US"/>
        </a:p>
      </dgm:t>
    </dgm:pt>
    <dgm:pt modelId="{CB71A4FE-7064-4D7A-BD30-DA3D80F78209}" type="pres">
      <dgm:prSet presAssocID="{69440A1D-F1CE-4027-AEF0-725A2BBA09C2}" presName="connTx" presStyleLbl="sibTrans2D1" presStyleIdx="4" presStyleCnt="5"/>
      <dgm:spPr/>
      <dgm:t>
        <a:bodyPr/>
        <a:lstStyle/>
        <a:p>
          <a:endParaRPr lang="en-US"/>
        </a:p>
      </dgm:t>
    </dgm:pt>
    <dgm:pt modelId="{45680184-16B1-460A-9309-6B6098D5ACCF}" type="pres">
      <dgm:prSet presAssocID="{5DD44BAB-4E66-4712-B6DC-4A760C4C2E63}" presName="composite" presStyleCnt="0"/>
      <dgm:spPr/>
    </dgm:pt>
    <dgm:pt modelId="{FC7521A8-80E9-42B2-A3E3-9E685554F705}" type="pres">
      <dgm:prSet presAssocID="{5DD44BAB-4E66-4712-B6DC-4A760C4C2E63}" presName="parTx" presStyleLbl="node1" presStyleIdx="4" presStyleCnt="6">
        <dgm:presLayoutVars>
          <dgm:chMax val="0"/>
          <dgm:chPref val="0"/>
          <dgm:bulletEnabled val="1"/>
        </dgm:presLayoutVars>
      </dgm:prSet>
      <dgm:spPr/>
      <dgm:t>
        <a:bodyPr/>
        <a:lstStyle/>
        <a:p>
          <a:endParaRPr lang="en-US"/>
        </a:p>
      </dgm:t>
    </dgm:pt>
    <dgm:pt modelId="{B0BF4A88-02EB-4EF1-96D8-F129F972B509}" type="pres">
      <dgm:prSet presAssocID="{5DD44BAB-4E66-4712-B6DC-4A760C4C2E63}" presName="parSh" presStyleLbl="node1" presStyleIdx="5" presStyleCnt="6"/>
      <dgm:spPr/>
      <dgm:t>
        <a:bodyPr/>
        <a:lstStyle/>
        <a:p>
          <a:endParaRPr lang="en-US"/>
        </a:p>
      </dgm:t>
    </dgm:pt>
    <dgm:pt modelId="{B2F03A2D-C4FB-48F4-809B-A774441372EB}" type="pres">
      <dgm:prSet presAssocID="{5DD44BAB-4E66-4712-B6DC-4A760C4C2E63}" presName="desTx" presStyleLbl="fgAcc1" presStyleIdx="5" presStyleCnt="6">
        <dgm:presLayoutVars>
          <dgm:bulletEnabled val="1"/>
        </dgm:presLayoutVars>
      </dgm:prSet>
      <dgm:spPr/>
      <dgm:t>
        <a:bodyPr/>
        <a:lstStyle/>
        <a:p>
          <a:endParaRPr lang="en-US"/>
        </a:p>
      </dgm:t>
    </dgm:pt>
  </dgm:ptLst>
  <dgm:cxnLst>
    <dgm:cxn modelId="{C51B60F2-8538-4344-85ED-9EFEEB109DE7}" type="presOf" srcId="{266F1F2B-08B5-43A0-AB8F-1DFF29A33A63}" destId="{D0174D67-30F3-46F4-BCBB-59D75D9CC25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17B05626-EFE5-47E6-867D-502A679A7A78}" srcId="{3706FD3B-6EF8-40CF-9EB0-327065FBB375}" destId="{517F767A-3FDD-41F6-AB4C-133BFDCF418A}" srcOrd="0" destOrd="0" parTransId="{E163694E-1752-4352-B537-D6698916C4F7}" sibTransId="{686D6103-6B42-46FF-9066-0689ADABC756}"/>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0CCF3B9D-15EE-4837-A606-397E1629B85F}" srcId="{92ED3AAC-2CF0-4409-9A54-35DAD6E36248}" destId="{5DD44BAB-4E66-4712-B6DC-4A760C4C2E63}" srcOrd="5" destOrd="0" parTransId="{67A400D7-13E6-4782-A16A-4048A8D5E5BB}" sibTransId="{4E1C5420-51B0-4709-A401-09721927055A}"/>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33BB334-8D39-40CE-897F-5B2DE55E5A80}" type="presOf" srcId="{517F767A-3FDD-41F6-AB4C-133BFDCF418A}" destId="{1F95F9A4-417D-4DE0-99A2-BFCB10F4E408}" srcOrd="0" destOrd="0" presId="urn:microsoft.com/office/officeart/2005/8/layout/process3"/>
    <dgm:cxn modelId="{0C0DB635-4BC4-405B-9993-6D2028EB5A11}" type="presOf" srcId="{3706FD3B-6EF8-40CF-9EB0-327065FBB375}" destId="{500A2B39-E9CF-4598-803B-87A1C21B7C55}" srcOrd="1" destOrd="0" presId="urn:microsoft.com/office/officeart/2005/8/layout/process3"/>
    <dgm:cxn modelId="{D76DB6FF-5847-4B4B-AD5D-44ECDF3FCEAC}" type="presOf" srcId="{F738EAAE-C3B5-48C7-BBB6-FBD0197E741D}" destId="{889C98BD-1BF2-4D6A-BF7E-7FF526B6E0F3}" srcOrd="1" destOrd="0" presId="urn:microsoft.com/office/officeart/2005/8/layout/process3"/>
    <dgm:cxn modelId="{778DEFD3-DC63-4EE1-A7A2-41C85A87B5C3}" srcId="{5DD44BAB-4E66-4712-B6DC-4A760C4C2E63}" destId="{FE041514-679B-4051-91A5-D4B15CD42071}" srcOrd="0" destOrd="0" parTransId="{E79300BD-B5A5-4769-83DB-1A07E3AA6C48}" sibTransId="{5950EE99-15B2-4000-890B-0560AB6CD102}"/>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30EA1971-ECE7-4051-840B-DE712ECB5F71}" srcId="{BC707F71-8DCB-4CE6-BE07-6710907FEDF3}" destId="{855D613C-6C46-4784-BF5E-F0357358DDA2}" srcOrd="0" destOrd="0" parTransId="{3D175FE0-E1AE-4661-83D8-E61318010240}" sibTransId="{42C2B4DD-9940-440C-83A3-DB195DBF3E0B}"/>
    <dgm:cxn modelId="{EF17DA8C-3813-42FB-AB94-979A1C8C0F8C}" type="presOf" srcId="{69440A1D-F1CE-4027-AEF0-725A2BBA09C2}" destId="{CB71A4FE-7064-4D7A-BD30-DA3D80F78209}" srcOrd="1" destOrd="0" presId="urn:microsoft.com/office/officeart/2005/8/layout/process3"/>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3FF94EC5-5DCE-4E68-8A36-B5C18FC0F734}" type="presOf" srcId="{FE041514-679B-4051-91A5-D4B15CD42071}" destId="{B2F03A2D-C4FB-48F4-809B-A774441372EB}"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1B86F78D-1F24-4D3B-AC95-FFB46DAC8469}" srcId="{92ED3AAC-2CF0-4409-9A54-35DAD6E36248}" destId="{A2F54905-6077-4F53-BE3C-D580FAC02627}" srcOrd="3"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DD4B6D99-BB04-44ED-B081-A05D468F2A2B}" type="presOf" srcId="{F738EAAE-C3B5-48C7-BBB6-FBD0197E741D}" destId="{40AAECC8-574D-42F0-A9AD-82E5D8D3BA89}" srcOrd="0" destOrd="0" presId="urn:microsoft.com/office/officeart/2005/8/layout/process3"/>
    <dgm:cxn modelId="{5B0201BD-82BF-456C-B7D9-E4947E0B31AE}" srcId="{92ED3AAC-2CF0-4409-9A54-35DAD6E36248}" destId="{F86075FE-EED6-41AC-A703-B6B7050A7133}" srcOrd="2" destOrd="0" parTransId="{0E337461-3614-4E2E-9E48-20EAB352E212}" sibTransId="{8F055DE2-D8E5-4AF9-8C19-0B400E8E2B0D}"/>
    <dgm:cxn modelId="{48DCAAFA-6FCD-4DED-90C7-4D65C16A45C2}" type="presOf" srcId="{5DD44BAB-4E66-4712-B6DC-4A760C4C2E63}" destId="{FC7521A8-80E9-42B2-A3E3-9E685554F705}" srcOrd="0" destOrd="0" presId="urn:microsoft.com/office/officeart/2005/8/layout/process3"/>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FCFD99E0-0CFF-4253-B25F-38EE6FA6F178}" type="presOf" srcId="{69440A1D-F1CE-4027-AEF0-725A2BBA09C2}" destId="{031CC0C0-41A6-4A96-8085-D89E8D0835C9}" srcOrd="0" destOrd="0" presId="urn:microsoft.com/office/officeart/2005/8/layout/process3"/>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87D4B3D9-2346-49A9-8DAC-BB60B0F9CAA2}" type="presOf" srcId="{5DD44BAB-4E66-4712-B6DC-4A760C4C2E63}" destId="{B0BF4A88-02EB-4EF1-96D8-F129F972B509}" srcOrd="1" destOrd="0" presId="urn:microsoft.com/office/officeart/2005/8/layout/process3"/>
    <dgm:cxn modelId="{1ABCFB1B-DB03-4664-B6B6-8E6B2BBA46B6}" type="presOf" srcId="{3706FD3B-6EF8-40CF-9EB0-327065FBB375}" destId="{1CEE2A93-1A13-4CF1-BD3C-D595073B4DC5}"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C347239E-57B3-4921-A510-1DB4116D8DBD}" srcId="{92ED3AAC-2CF0-4409-9A54-35DAD6E36248}" destId="{3706FD3B-6EF8-40CF-9EB0-327065FBB375}" srcOrd="4" destOrd="0" parTransId="{F2402636-A81B-4672-A5DB-5299C000489F}" sibTransId="{69440A1D-F1CE-4027-AEF0-725A2BBA09C2}"/>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0FC0B929-ADCC-4B4E-A158-B8114DC72AEA}" type="presParOf" srcId="{07989148-80BD-4BAD-B234-239B20B9F64B}" destId="{7383AB54-484D-41BA-9D74-66A05082C01C}" srcOrd="4"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5"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6"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F5227B3C-A54B-4360-A134-803F2FD19AC9}" type="presParOf" srcId="{07989148-80BD-4BAD-B234-239B20B9F64B}" destId="{40AAECC8-574D-42F0-A9AD-82E5D8D3BA89}" srcOrd="7" destOrd="0" presId="urn:microsoft.com/office/officeart/2005/8/layout/process3"/>
    <dgm:cxn modelId="{7D3514C0-937F-434B-ABD5-579986F6EC08}" type="presParOf" srcId="{40AAECC8-574D-42F0-A9AD-82E5D8D3BA89}" destId="{889C98BD-1BF2-4D6A-BF7E-7FF526B6E0F3}" srcOrd="0" destOrd="0" presId="urn:microsoft.com/office/officeart/2005/8/layout/process3"/>
    <dgm:cxn modelId="{842460BB-E8CA-4397-9F84-B3BBE0771CF5}" type="presParOf" srcId="{07989148-80BD-4BAD-B234-239B20B9F64B}" destId="{77E356A2-63DC-47E1-856F-B44D20BCB3D7}" srcOrd="8" destOrd="0" presId="urn:microsoft.com/office/officeart/2005/8/layout/process3"/>
    <dgm:cxn modelId="{D5B6AF55-9095-40EE-9236-25DA15082C28}" type="presParOf" srcId="{77E356A2-63DC-47E1-856F-B44D20BCB3D7}" destId="{1CEE2A93-1A13-4CF1-BD3C-D595073B4DC5}" srcOrd="0" destOrd="0" presId="urn:microsoft.com/office/officeart/2005/8/layout/process3"/>
    <dgm:cxn modelId="{B2CB3C75-236E-45AE-BCF6-9675D606BA61}" type="presParOf" srcId="{77E356A2-63DC-47E1-856F-B44D20BCB3D7}" destId="{500A2B39-E9CF-4598-803B-87A1C21B7C55}" srcOrd="1" destOrd="0" presId="urn:microsoft.com/office/officeart/2005/8/layout/process3"/>
    <dgm:cxn modelId="{914551C5-805E-4C02-A910-2EB0EC7E09F7}" type="presParOf" srcId="{77E356A2-63DC-47E1-856F-B44D20BCB3D7}" destId="{1F95F9A4-417D-4DE0-99A2-BFCB10F4E408}" srcOrd="2" destOrd="0" presId="urn:microsoft.com/office/officeart/2005/8/layout/process3"/>
    <dgm:cxn modelId="{9F449631-82FE-4BFF-B2B6-CA562121D012}" type="presParOf" srcId="{07989148-80BD-4BAD-B234-239B20B9F64B}" destId="{031CC0C0-41A6-4A96-8085-D89E8D0835C9}" srcOrd="9" destOrd="0" presId="urn:microsoft.com/office/officeart/2005/8/layout/process3"/>
    <dgm:cxn modelId="{9DBA6646-3C98-4771-96DD-D157B029FDF3}" type="presParOf" srcId="{031CC0C0-41A6-4A96-8085-D89E8D0835C9}" destId="{CB71A4FE-7064-4D7A-BD30-DA3D80F78209}" srcOrd="0" destOrd="0" presId="urn:microsoft.com/office/officeart/2005/8/layout/process3"/>
    <dgm:cxn modelId="{B8918BAF-2698-46B9-85E5-75593B8B8DB7}" type="presParOf" srcId="{07989148-80BD-4BAD-B234-239B20B9F64B}" destId="{45680184-16B1-460A-9309-6B6098D5ACCF}" srcOrd="10" destOrd="0" presId="urn:microsoft.com/office/officeart/2005/8/layout/process3"/>
    <dgm:cxn modelId="{D132B6DD-47D2-4B85-BC92-805978BCAA37}" type="presParOf" srcId="{45680184-16B1-460A-9309-6B6098D5ACCF}" destId="{FC7521A8-80E9-42B2-A3E3-9E685554F705}" srcOrd="0" destOrd="0" presId="urn:microsoft.com/office/officeart/2005/8/layout/process3"/>
    <dgm:cxn modelId="{9BD416B1-2E2C-4B5C-B6E8-1808768AFE63}" type="presParOf" srcId="{45680184-16B1-460A-9309-6B6098D5ACCF}" destId="{B0BF4A88-02EB-4EF1-96D8-F129F972B509}" srcOrd="1" destOrd="0" presId="urn:microsoft.com/office/officeart/2005/8/layout/process3"/>
    <dgm:cxn modelId="{F5DB5EAE-7AFD-42F1-AE9B-1642AF5B0B06}" type="presParOf" srcId="{45680184-16B1-460A-9309-6B6098D5ACCF}" destId="{B2F03A2D-C4FB-48F4-809B-A774441372EB}"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custT="1"/>
      <dgm:spPr/>
      <dgm:t>
        <a:bodyPr/>
        <a:lstStyle/>
        <a:p>
          <a:r>
            <a:rPr lang="en-US" sz="700" dirty="0" smtClean="0"/>
            <a:t>April 3-4, 2018</a:t>
          </a:r>
          <a:endParaRPr lang="en-US" sz="700"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BC707F71-8DCB-4CE6-BE07-6710907FEDF3}">
      <dgm:prSet phldrT="[Text]" custT="1"/>
      <dgm:spPr/>
      <dgm:t>
        <a:bodyPr/>
        <a:lstStyle/>
        <a:p>
          <a:r>
            <a:rPr lang="en-US" sz="700" dirty="0" smtClean="0"/>
            <a:t>April 5, 2018</a:t>
          </a:r>
          <a:endParaRPr lang="en-US" sz="700"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custT="1"/>
      <dgm:spPr/>
      <dgm:t>
        <a:bodyPr/>
        <a:lstStyle/>
        <a:p>
          <a:r>
            <a:rPr lang="en-US" sz="700" dirty="0" smtClean="0"/>
            <a:t>US threatens new wave of tariffs worth $100 billion</a:t>
          </a:r>
          <a:r>
            <a:rPr lang="en-US" sz="500" dirty="0" smtClean="0"/>
            <a:t>.  </a:t>
          </a:r>
          <a:endParaRPr lang="en-US" sz="500"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266F1F2B-08B5-43A0-AB8F-1DFF29A33A63}">
      <dgm:prSet phldrT="[Text]" custT="1"/>
      <dgm:spPr/>
      <dgm:t>
        <a:bodyPr/>
        <a:lstStyle/>
        <a:p>
          <a:r>
            <a:rPr lang="en-US" sz="700" dirty="0" smtClean="0"/>
            <a:t>Officials from US and China offer to launch trade talks</a:t>
          </a:r>
          <a:r>
            <a:rPr lang="en-US" sz="500" dirty="0" smtClean="0"/>
            <a:t>.</a:t>
          </a:r>
          <a:endParaRPr lang="en-US" sz="500"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7D766D6F-C873-4A09-8984-C95CF85DE91D}">
      <dgm:prSet phldrT="[Text]" custT="1"/>
      <dgm:spPr/>
      <dgm:t>
        <a:bodyPr/>
        <a:lstStyle/>
        <a:p>
          <a:r>
            <a:rPr lang="en-US" sz="700" dirty="0" smtClean="0"/>
            <a:t>April 16-17, 2018</a:t>
          </a:r>
          <a:endParaRPr lang="en-US" sz="700" dirty="0"/>
        </a:p>
      </dgm:t>
    </dgm:pt>
    <dgm:pt modelId="{64B86FBE-885C-42A7-9507-A2D10590B2DE}" type="parTrans" cxnId="{3E83B821-032B-4EBD-A973-FC51699F7636}">
      <dgm:prSet/>
      <dgm:spPr/>
      <dgm:t>
        <a:bodyPr/>
        <a:lstStyle/>
        <a:p>
          <a:endParaRPr lang="en-US"/>
        </a:p>
      </dgm:t>
    </dgm:pt>
    <dgm:pt modelId="{A9D00CE2-E48D-465B-920C-F0121C664F0A}" type="sibTrans" cxnId="{3E83B821-032B-4EBD-A973-FC51699F7636}">
      <dgm:prSet/>
      <dgm:spPr/>
      <dgm:t>
        <a:bodyPr/>
        <a:lstStyle/>
        <a:p>
          <a:endParaRPr lang="en-US" dirty="0"/>
        </a:p>
      </dgm:t>
    </dgm:pt>
    <dgm:pt modelId="{A2F54905-6077-4F53-BE3C-D580FAC02627}">
      <dgm:prSet custT="1"/>
      <dgm:spPr/>
      <dgm:t>
        <a:bodyPr/>
        <a:lstStyle/>
        <a:p>
          <a:r>
            <a:rPr lang="en-US" sz="700" dirty="0" smtClean="0"/>
            <a:t>Early May 2018</a:t>
          </a:r>
          <a:endParaRPr lang="en-US" sz="700"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1AD26B48-B9F0-4E2F-8A8D-081F7E328AFB}">
      <dgm:prSet phldrT="[Text]" custT="1"/>
      <dgm:spPr/>
      <dgm:t>
        <a:bodyPr/>
        <a:lstStyle/>
        <a:p>
          <a:r>
            <a:rPr lang="en-US" sz="700" dirty="0" smtClean="0"/>
            <a:t>US bans China tech company ZTE from buying American components; China imposes 179% duty on imported sorghum. </a:t>
          </a:r>
          <a:endParaRPr lang="en-US" sz="700" dirty="0"/>
        </a:p>
      </dgm:t>
    </dgm:pt>
    <dgm:pt modelId="{09A64D14-241D-4822-A4BF-A01E320498A0}" type="parTrans" cxnId="{ABF4ECF2-F667-49B0-BC09-0F9CE57CEC97}">
      <dgm:prSet/>
      <dgm:spPr/>
      <dgm:t>
        <a:bodyPr/>
        <a:lstStyle/>
        <a:p>
          <a:endParaRPr lang="en-US"/>
        </a:p>
      </dgm:t>
    </dgm:pt>
    <dgm:pt modelId="{34B97796-EA91-424E-AA49-BB120E587E88}" type="sibTrans" cxnId="{ABF4ECF2-F667-49B0-BC09-0F9CE57CEC97}">
      <dgm:prSet/>
      <dgm:spPr/>
      <dgm:t>
        <a:bodyPr/>
        <a:lstStyle/>
        <a:p>
          <a:endParaRPr lang="en-US"/>
        </a:p>
      </dgm:t>
    </dgm:pt>
    <dgm:pt modelId="{C5451189-CE9A-4533-A561-C699DE1A46B4}">
      <dgm:prSet custT="1"/>
      <dgm:spPr/>
      <dgm:t>
        <a:bodyPr/>
        <a:lstStyle/>
        <a:p>
          <a:r>
            <a:rPr lang="en-US" sz="700" dirty="0" smtClean="0"/>
            <a:t>Negotiations begin</a:t>
          </a:r>
          <a:endParaRPr lang="en-US" sz="700"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517F767A-3FDD-41F6-AB4C-133BFDCF418A}">
      <dgm:prSet/>
      <dgm:spPr/>
      <dgm:t>
        <a:bodyPr/>
        <a:lstStyle/>
        <a:p>
          <a:r>
            <a:rPr lang="en-US" dirty="0" smtClean="0"/>
            <a:t>US announces China has proposed to purchase $200 billion of American goods to reduce trade imbalance. China’s Foreign Minister says rumors are untrue. China removes import tax on sorghum.</a:t>
          </a:r>
          <a:endParaRPr lang="en-US" dirty="0"/>
        </a:p>
      </dgm:t>
    </dgm:pt>
    <dgm:pt modelId="{E163694E-1752-4352-B537-D6698916C4F7}" type="parTrans" cxnId="{17B05626-EFE5-47E6-867D-502A679A7A78}">
      <dgm:prSet/>
      <dgm:spPr/>
      <dgm:t>
        <a:bodyPr/>
        <a:lstStyle/>
        <a:p>
          <a:endParaRPr lang="en-US"/>
        </a:p>
      </dgm:t>
    </dgm:pt>
    <dgm:pt modelId="{686D6103-6B42-46FF-9066-0689ADABC756}" type="sibTrans" cxnId="{17B05626-EFE5-47E6-867D-502A679A7A78}">
      <dgm:prSet/>
      <dgm:spPr/>
      <dgm:t>
        <a:bodyPr/>
        <a:lstStyle/>
        <a:p>
          <a:endParaRPr lang="en-US"/>
        </a:p>
      </dgm:t>
    </dgm:pt>
    <dgm:pt modelId="{624CC1A3-2835-4D51-BD9C-0E84A8CA7B98}">
      <dgm:prSet phldrT="[Text]" custT="1"/>
      <dgm:spPr/>
      <dgm:t>
        <a:bodyPr/>
        <a:lstStyle/>
        <a:p>
          <a:r>
            <a:rPr lang="en-US" sz="700" dirty="0" smtClean="0"/>
            <a:t>US and China each threaten to target $50 billion in imports.  China’s list includes soybeans, ddgs, beef, and cotton.</a:t>
          </a:r>
          <a:endParaRPr lang="en-US" sz="600" dirty="0"/>
        </a:p>
      </dgm:t>
    </dgm:pt>
    <dgm:pt modelId="{EE75BC86-C069-4E83-9CE1-FF63950FBE35}" type="sibTrans" cxnId="{9F181773-7487-4943-88B6-4F368FF2E69A}">
      <dgm:prSet/>
      <dgm:spPr/>
      <dgm:t>
        <a:bodyPr/>
        <a:lstStyle/>
        <a:p>
          <a:endParaRPr lang="en-US"/>
        </a:p>
      </dgm:t>
    </dgm:pt>
    <dgm:pt modelId="{4055A792-FB2F-4B48-A535-765648443E92}" type="parTrans" cxnId="{9F181773-7487-4943-88B6-4F368FF2E69A}">
      <dgm:prSet/>
      <dgm:spPr/>
      <dgm:t>
        <a:bodyPr/>
        <a:lstStyle/>
        <a:p>
          <a:endParaRPr lang="en-US"/>
        </a:p>
      </dgm:t>
    </dgm:pt>
    <dgm:pt modelId="{F86075FE-EED6-41AC-A703-B6B7050A7133}">
      <dgm:prSet phldrT="[Text]" custT="1"/>
      <dgm:spPr/>
      <dgm:t>
        <a:bodyPr/>
        <a:lstStyle/>
        <a:p>
          <a:r>
            <a:rPr lang="en-US" sz="700" dirty="0" smtClean="0"/>
            <a:t>April 22, 2018</a:t>
          </a:r>
          <a:endParaRPr lang="en-US" sz="700" dirty="0"/>
        </a:p>
      </dgm:t>
    </dgm:pt>
    <dgm:pt modelId="{8F055DE2-D8E5-4AF9-8C19-0B400E8E2B0D}" type="sibTrans" cxnId="{5B0201BD-82BF-456C-B7D9-E4947E0B31AE}">
      <dgm:prSet/>
      <dgm:spPr/>
      <dgm:t>
        <a:bodyPr/>
        <a:lstStyle/>
        <a:p>
          <a:endParaRPr lang="en-US" dirty="0"/>
        </a:p>
      </dgm:t>
    </dgm:pt>
    <dgm:pt modelId="{0E337461-3614-4E2E-9E48-20EAB352E212}" type="parTrans" cxnId="{5B0201BD-82BF-456C-B7D9-E4947E0B31AE}">
      <dgm:prSet/>
      <dgm:spPr/>
      <dgm:t>
        <a:bodyPr/>
        <a:lstStyle/>
        <a:p>
          <a:endParaRPr lang="en-US"/>
        </a:p>
      </dgm:t>
    </dgm:pt>
    <dgm:pt modelId="{3706FD3B-6EF8-40CF-9EB0-327065FBB375}">
      <dgm:prSet custT="1"/>
      <dgm:spPr/>
      <dgm:t>
        <a:bodyPr/>
        <a:lstStyle/>
        <a:p>
          <a:r>
            <a:rPr lang="en-US" sz="700" dirty="0" smtClean="0"/>
            <a:t>Mid-May 2018</a:t>
          </a:r>
          <a:endParaRPr lang="en-US" sz="700" dirty="0"/>
        </a:p>
      </dgm:t>
    </dgm:pt>
    <dgm:pt modelId="{69440A1D-F1CE-4027-AEF0-725A2BBA09C2}" type="sibTrans" cxnId="{C347239E-57B3-4921-A510-1DB4116D8DBD}">
      <dgm:prSet/>
      <dgm:spPr/>
      <dgm:t>
        <a:bodyPr/>
        <a:lstStyle/>
        <a:p>
          <a:endParaRPr lang="en-US"/>
        </a:p>
      </dgm:t>
    </dgm:pt>
    <dgm:pt modelId="{F2402636-A81B-4672-A5DB-5299C000489F}" type="parTrans" cxnId="{C347239E-57B3-4921-A510-1DB4116D8DBD}">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5F7A1017-8A56-4D46-AF58-732B457C21F2}" type="pres">
      <dgm:prSet presAssocID="{7D766D6F-C873-4A09-8984-C95CF85DE91D}" presName="composite" presStyleCnt="0"/>
      <dgm:spPr/>
    </dgm:pt>
    <dgm:pt modelId="{271AEA58-1BCF-4C6C-B471-67C1FD97FA50}" type="pres">
      <dgm:prSet presAssocID="{7D766D6F-C873-4A09-8984-C95CF85DE91D}" presName="parTx" presStyleLbl="node1" presStyleIdx="1" presStyleCnt="6">
        <dgm:presLayoutVars>
          <dgm:chMax val="0"/>
          <dgm:chPref val="0"/>
          <dgm:bulletEnabled val="1"/>
        </dgm:presLayoutVars>
      </dgm:prSet>
      <dgm:spPr/>
      <dgm:t>
        <a:bodyPr/>
        <a:lstStyle/>
        <a:p>
          <a:endParaRPr lang="en-US"/>
        </a:p>
      </dgm:t>
    </dgm:pt>
    <dgm:pt modelId="{5AF74DAD-2073-4732-B70F-6C4763052073}" type="pres">
      <dgm:prSet presAssocID="{7D766D6F-C873-4A09-8984-C95CF85DE91D}" presName="parSh" presStyleLbl="node1" presStyleIdx="2" presStyleCnt="6"/>
      <dgm:spPr/>
      <dgm:t>
        <a:bodyPr/>
        <a:lstStyle/>
        <a:p>
          <a:endParaRPr lang="en-US"/>
        </a:p>
      </dgm:t>
    </dgm:pt>
    <dgm:pt modelId="{91F76E89-B0EC-4DEB-ADE3-BB95A225585C}" type="pres">
      <dgm:prSet presAssocID="{7D766D6F-C873-4A09-8984-C95CF85DE91D}" presName="desTx" presStyleLbl="fgAcc1" presStyleIdx="2" presStyleCnt="6">
        <dgm:presLayoutVars>
          <dgm:bulletEnabled val="1"/>
        </dgm:presLayoutVars>
      </dgm:prSet>
      <dgm:spPr/>
      <dgm:t>
        <a:bodyPr/>
        <a:lstStyle/>
        <a:p>
          <a:endParaRPr lang="en-US"/>
        </a:p>
      </dgm:t>
    </dgm:pt>
    <dgm:pt modelId="{38A66DAC-D759-4BBE-91D5-02029149C4CF}" type="pres">
      <dgm:prSet presAssocID="{A9D00CE2-E48D-465B-920C-F0121C664F0A}" presName="sibTrans" presStyleLbl="sibTrans2D1" presStyleIdx="2" presStyleCnt="5"/>
      <dgm:spPr/>
      <dgm:t>
        <a:bodyPr/>
        <a:lstStyle/>
        <a:p>
          <a:endParaRPr lang="en-US"/>
        </a:p>
      </dgm:t>
    </dgm:pt>
    <dgm:pt modelId="{0D9F117E-9835-427A-AE53-19BF804467B3}" type="pres">
      <dgm:prSet presAssocID="{A9D00CE2-E48D-465B-920C-F0121C664F0A}" presName="connTx" presStyleLbl="sibTrans2D1" presStyleIdx="2"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2"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3" presStyleCnt="6"/>
      <dgm:spPr/>
      <dgm:t>
        <a:bodyPr/>
        <a:lstStyle/>
        <a:p>
          <a:endParaRPr lang="en-US"/>
        </a:p>
      </dgm:t>
    </dgm:pt>
    <dgm:pt modelId="{D0174D67-30F3-46F4-BCBB-59D75D9CC259}" type="pres">
      <dgm:prSet presAssocID="{F86075FE-EED6-41AC-A703-B6B7050A7133}" presName="desTx" presStyleLbl="fgAcc1" presStyleIdx="3"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3" presStyleCnt="5"/>
      <dgm:spPr/>
      <dgm:t>
        <a:bodyPr/>
        <a:lstStyle/>
        <a:p>
          <a:endParaRPr lang="en-US"/>
        </a:p>
      </dgm:t>
    </dgm:pt>
    <dgm:pt modelId="{6306DCD4-FF9F-48A8-805A-A147D82041BA}" type="pres">
      <dgm:prSet presAssocID="{8F055DE2-D8E5-4AF9-8C19-0B400E8E2B0D}" presName="connTx" presStyleLbl="sibTrans2D1" presStyleIdx="3"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3"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4" presStyleCnt="6"/>
      <dgm:spPr/>
      <dgm:t>
        <a:bodyPr/>
        <a:lstStyle/>
        <a:p>
          <a:endParaRPr lang="en-US"/>
        </a:p>
      </dgm:t>
    </dgm:pt>
    <dgm:pt modelId="{A7CBA100-7BED-45A9-ADBF-DC9BE0672B01}" type="pres">
      <dgm:prSet presAssocID="{A2F54905-6077-4F53-BE3C-D580FAC02627}" presName="desTx" presStyleLbl="fgAcc1" presStyleIdx="4"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4" presStyleCnt="5"/>
      <dgm:spPr/>
      <dgm:t>
        <a:bodyPr/>
        <a:lstStyle/>
        <a:p>
          <a:endParaRPr lang="en-US"/>
        </a:p>
      </dgm:t>
    </dgm:pt>
    <dgm:pt modelId="{889C98BD-1BF2-4D6A-BF7E-7FF526B6E0F3}" type="pres">
      <dgm:prSet presAssocID="{F738EAAE-C3B5-48C7-BBB6-FBD0197E741D}" presName="connTx" presStyleLbl="sibTrans2D1" presStyleIdx="4" presStyleCnt="5"/>
      <dgm:spPr/>
      <dgm:t>
        <a:bodyPr/>
        <a:lstStyle/>
        <a:p>
          <a:endParaRPr lang="en-US"/>
        </a:p>
      </dgm:t>
    </dgm:pt>
    <dgm:pt modelId="{77E356A2-63DC-47E1-856F-B44D20BCB3D7}" type="pres">
      <dgm:prSet presAssocID="{3706FD3B-6EF8-40CF-9EB0-327065FBB375}" presName="composite" presStyleCnt="0"/>
      <dgm:spPr/>
    </dgm:pt>
    <dgm:pt modelId="{1CEE2A93-1A13-4CF1-BD3C-D595073B4DC5}" type="pres">
      <dgm:prSet presAssocID="{3706FD3B-6EF8-40CF-9EB0-327065FBB375}" presName="parTx" presStyleLbl="node1" presStyleIdx="4" presStyleCnt="6">
        <dgm:presLayoutVars>
          <dgm:chMax val="0"/>
          <dgm:chPref val="0"/>
          <dgm:bulletEnabled val="1"/>
        </dgm:presLayoutVars>
      </dgm:prSet>
      <dgm:spPr/>
      <dgm:t>
        <a:bodyPr/>
        <a:lstStyle/>
        <a:p>
          <a:endParaRPr lang="en-US"/>
        </a:p>
      </dgm:t>
    </dgm:pt>
    <dgm:pt modelId="{500A2B39-E9CF-4598-803B-87A1C21B7C55}" type="pres">
      <dgm:prSet presAssocID="{3706FD3B-6EF8-40CF-9EB0-327065FBB375}" presName="parSh" presStyleLbl="node1" presStyleIdx="5" presStyleCnt="6"/>
      <dgm:spPr/>
      <dgm:t>
        <a:bodyPr/>
        <a:lstStyle/>
        <a:p>
          <a:endParaRPr lang="en-US"/>
        </a:p>
      </dgm:t>
    </dgm:pt>
    <dgm:pt modelId="{1F95F9A4-417D-4DE0-99A2-BFCB10F4E408}" type="pres">
      <dgm:prSet presAssocID="{3706FD3B-6EF8-40CF-9EB0-327065FBB375}" presName="desTx" presStyleLbl="fgAcc1" presStyleIdx="5" presStyleCnt="6">
        <dgm:presLayoutVars>
          <dgm:bulletEnabled val="1"/>
        </dgm:presLayoutVars>
      </dgm:prSet>
      <dgm:spPr/>
      <dgm:t>
        <a:bodyPr/>
        <a:lstStyle/>
        <a:p>
          <a:endParaRPr lang="en-US"/>
        </a:p>
      </dgm:t>
    </dgm:pt>
  </dgm:ptLst>
  <dgm:cxnLst>
    <dgm:cxn modelId="{C2F3C481-B99C-4F5F-8DFF-172512CF968E}" type="presOf" srcId="{A9D00CE2-E48D-465B-920C-F0121C664F0A}" destId="{0D9F117E-9835-427A-AE53-19BF804467B3}" srcOrd="1" destOrd="0" presId="urn:microsoft.com/office/officeart/2005/8/layout/process3"/>
    <dgm:cxn modelId="{C4CFBFC8-53FD-4B20-B877-EE3295E1EDE0}" type="presOf" srcId="{7D766D6F-C873-4A09-8984-C95CF85DE91D}" destId="{271AEA58-1BCF-4C6C-B471-67C1FD97FA50}" srcOrd="0" destOrd="0" presId="urn:microsoft.com/office/officeart/2005/8/layout/process3"/>
    <dgm:cxn modelId="{C51B60F2-8538-4344-85ED-9EFEEB109DE7}" type="presOf" srcId="{266F1F2B-08B5-43A0-AB8F-1DFF29A33A63}" destId="{D0174D67-30F3-46F4-BCBB-59D75D9CC25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17B05626-EFE5-47E6-867D-502A679A7A78}" srcId="{3706FD3B-6EF8-40CF-9EB0-327065FBB375}" destId="{517F767A-3FDD-41F6-AB4C-133BFDCF418A}" srcOrd="0" destOrd="0" parTransId="{E163694E-1752-4352-B537-D6698916C4F7}" sibTransId="{686D6103-6B42-46FF-9066-0689ADABC756}"/>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33BB334-8D39-40CE-897F-5B2DE55E5A80}" type="presOf" srcId="{517F767A-3FDD-41F6-AB4C-133BFDCF418A}" destId="{1F95F9A4-417D-4DE0-99A2-BFCB10F4E408}" srcOrd="0" destOrd="0" presId="urn:microsoft.com/office/officeart/2005/8/layout/process3"/>
    <dgm:cxn modelId="{0C0DB635-4BC4-405B-9993-6D2028EB5A11}" type="presOf" srcId="{3706FD3B-6EF8-40CF-9EB0-327065FBB375}" destId="{500A2B39-E9CF-4598-803B-87A1C21B7C55}" srcOrd="1" destOrd="0" presId="urn:microsoft.com/office/officeart/2005/8/layout/process3"/>
    <dgm:cxn modelId="{B31AA227-310C-4401-9FB8-3F8A1B7A072B}" type="presOf" srcId="{7D766D6F-C873-4A09-8984-C95CF85DE91D}" destId="{5AF74DAD-2073-4732-B70F-6C4763052073}" srcOrd="1" destOrd="0" presId="urn:microsoft.com/office/officeart/2005/8/layout/process3"/>
    <dgm:cxn modelId="{51A06BE4-B06B-4450-8B9F-8EB723D5E5D8}" type="presOf" srcId="{A9D00CE2-E48D-465B-920C-F0121C664F0A}" destId="{38A66DAC-D759-4BBE-91D5-02029149C4CF}" srcOrd="0" destOrd="0" presId="urn:microsoft.com/office/officeart/2005/8/layout/process3"/>
    <dgm:cxn modelId="{D76DB6FF-5847-4B4B-AD5D-44ECDF3FCEAC}" type="presOf" srcId="{F738EAAE-C3B5-48C7-BBB6-FBD0197E741D}" destId="{889C98BD-1BF2-4D6A-BF7E-7FF526B6E0F3}" srcOrd="1" destOrd="0" presId="urn:microsoft.com/office/officeart/2005/8/layout/process3"/>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30EA1971-ECE7-4051-840B-DE712ECB5F71}" srcId="{BC707F71-8DCB-4CE6-BE07-6710907FEDF3}" destId="{855D613C-6C46-4784-BF5E-F0357358DDA2}" srcOrd="0" destOrd="0" parTransId="{3D175FE0-E1AE-4661-83D8-E61318010240}" sibTransId="{42C2B4DD-9940-440C-83A3-DB195DBF3E0B}"/>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62AF6C47-4726-4C7C-A620-607841260697}" type="presOf" srcId="{1AD26B48-B9F0-4E2F-8A8D-081F7E328AFB}" destId="{91F76E89-B0EC-4DEB-ADE3-BB95A225585C}"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1B86F78D-1F24-4D3B-AC95-FFB46DAC8469}" srcId="{92ED3AAC-2CF0-4409-9A54-35DAD6E36248}" destId="{A2F54905-6077-4F53-BE3C-D580FAC02627}" srcOrd="4"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DD4B6D99-BB04-44ED-B081-A05D468F2A2B}" type="presOf" srcId="{F738EAAE-C3B5-48C7-BBB6-FBD0197E741D}" destId="{40AAECC8-574D-42F0-A9AD-82E5D8D3BA89}" srcOrd="0" destOrd="0" presId="urn:microsoft.com/office/officeart/2005/8/layout/process3"/>
    <dgm:cxn modelId="{5B0201BD-82BF-456C-B7D9-E4947E0B31AE}" srcId="{92ED3AAC-2CF0-4409-9A54-35DAD6E36248}" destId="{F86075FE-EED6-41AC-A703-B6B7050A7133}" srcOrd="3" destOrd="0" parTransId="{0E337461-3614-4E2E-9E48-20EAB352E212}" sibTransId="{8F055DE2-D8E5-4AF9-8C19-0B400E8E2B0D}"/>
    <dgm:cxn modelId="{3E83B821-032B-4EBD-A973-FC51699F7636}" srcId="{92ED3AAC-2CF0-4409-9A54-35DAD6E36248}" destId="{7D766D6F-C873-4A09-8984-C95CF85DE91D}" srcOrd="2" destOrd="0" parTransId="{64B86FBE-885C-42A7-9507-A2D10590B2DE}" sibTransId="{A9D00CE2-E48D-465B-920C-F0121C664F0A}"/>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ABF4ECF2-F667-49B0-BC09-0F9CE57CEC97}" srcId="{7D766D6F-C873-4A09-8984-C95CF85DE91D}" destId="{1AD26B48-B9F0-4E2F-8A8D-081F7E328AFB}" srcOrd="0" destOrd="0" parTransId="{09A64D14-241D-4822-A4BF-A01E320498A0}" sibTransId="{34B97796-EA91-424E-AA49-BB120E587E88}"/>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1ABCFB1B-DB03-4664-B6B6-8E6B2BBA46B6}" type="presOf" srcId="{3706FD3B-6EF8-40CF-9EB0-327065FBB375}" destId="{1CEE2A93-1A13-4CF1-BD3C-D595073B4DC5}"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C347239E-57B3-4921-A510-1DB4116D8DBD}" srcId="{92ED3AAC-2CF0-4409-9A54-35DAD6E36248}" destId="{3706FD3B-6EF8-40CF-9EB0-327065FBB375}" srcOrd="5" destOrd="0" parTransId="{F2402636-A81B-4672-A5DB-5299C000489F}" sibTransId="{69440A1D-F1CE-4027-AEF0-725A2BBA09C2}"/>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ACF2CC9E-04FE-4138-85B1-1FE6708DDDB0}" type="presParOf" srcId="{07989148-80BD-4BAD-B234-239B20B9F64B}" destId="{5F7A1017-8A56-4D46-AF58-732B457C21F2}" srcOrd="4" destOrd="0" presId="urn:microsoft.com/office/officeart/2005/8/layout/process3"/>
    <dgm:cxn modelId="{C566268A-7307-40B6-BD6E-19B820BDF40E}" type="presParOf" srcId="{5F7A1017-8A56-4D46-AF58-732B457C21F2}" destId="{271AEA58-1BCF-4C6C-B471-67C1FD97FA50}" srcOrd="0" destOrd="0" presId="urn:microsoft.com/office/officeart/2005/8/layout/process3"/>
    <dgm:cxn modelId="{89BEC9C6-C3A9-4498-8FC5-3BFD9880DFD4}" type="presParOf" srcId="{5F7A1017-8A56-4D46-AF58-732B457C21F2}" destId="{5AF74DAD-2073-4732-B70F-6C4763052073}" srcOrd="1" destOrd="0" presId="urn:microsoft.com/office/officeart/2005/8/layout/process3"/>
    <dgm:cxn modelId="{1C2DEC65-E607-40EE-AC15-F748F4AE144B}" type="presParOf" srcId="{5F7A1017-8A56-4D46-AF58-732B457C21F2}" destId="{91F76E89-B0EC-4DEB-ADE3-BB95A225585C}" srcOrd="2" destOrd="0" presId="urn:microsoft.com/office/officeart/2005/8/layout/process3"/>
    <dgm:cxn modelId="{3EB4D163-F174-4D6B-96DC-04B3867CB1D6}" type="presParOf" srcId="{07989148-80BD-4BAD-B234-239B20B9F64B}" destId="{38A66DAC-D759-4BBE-91D5-02029149C4CF}" srcOrd="5" destOrd="0" presId="urn:microsoft.com/office/officeart/2005/8/layout/process3"/>
    <dgm:cxn modelId="{A0D27AAF-5F67-45ED-BE17-E2196B8D962B}" type="presParOf" srcId="{38A66DAC-D759-4BBE-91D5-02029149C4CF}" destId="{0D9F117E-9835-427A-AE53-19BF804467B3}" srcOrd="0" destOrd="0" presId="urn:microsoft.com/office/officeart/2005/8/layout/process3"/>
    <dgm:cxn modelId="{0FC0B929-ADCC-4B4E-A158-B8114DC72AEA}" type="presParOf" srcId="{07989148-80BD-4BAD-B234-239B20B9F64B}" destId="{7383AB54-484D-41BA-9D74-66A05082C01C}" srcOrd="6"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7"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8"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F5227B3C-A54B-4360-A134-803F2FD19AC9}" type="presParOf" srcId="{07989148-80BD-4BAD-B234-239B20B9F64B}" destId="{40AAECC8-574D-42F0-A9AD-82E5D8D3BA89}" srcOrd="9" destOrd="0" presId="urn:microsoft.com/office/officeart/2005/8/layout/process3"/>
    <dgm:cxn modelId="{7D3514C0-937F-434B-ABD5-579986F6EC08}" type="presParOf" srcId="{40AAECC8-574D-42F0-A9AD-82E5D8D3BA89}" destId="{889C98BD-1BF2-4D6A-BF7E-7FF526B6E0F3}" srcOrd="0" destOrd="0" presId="urn:microsoft.com/office/officeart/2005/8/layout/process3"/>
    <dgm:cxn modelId="{842460BB-E8CA-4397-9F84-B3BBE0771CF5}" type="presParOf" srcId="{07989148-80BD-4BAD-B234-239B20B9F64B}" destId="{77E356A2-63DC-47E1-856F-B44D20BCB3D7}" srcOrd="10" destOrd="0" presId="urn:microsoft.com/office/officeart/2005/8/layout/process3"/>
    <dgm:cxn modelId="{D5B6AF55-9095-40EE-9236-25DA15082C28}" type="presParOf" srcId="{77E356A2-63DC-47E1-856F-B44D20BCB3D7}" destId="{1CEE2A93-1A13-4CF1-BD3C-D595073B4DC5}" srcOrd="0" destOrd="0" presId="urn:microsoft.com/office/officeart/2005/8/layout/process3"/>
    <dgm:cxn modelId="{B2CB3C75-236E-45AE-BCF6-9675D606BA61}" type="presParOf" srcId="{77E356A2-63DC-47E1-856F-B44D20BCB3D7}" destId="{500A2B39-E9CF-4598-803B-87A1C21B7C55}" srcOrd="1" destOrd="0" presId="urn:microsoft.com/office/officeart/2005/8/layout/process3"/>
    <dgm:cxn modelId="{914551C5-805E-4C02-A910-2EB0EC7E09F7}" type="presParOf" srcId="{77E356A2-63DC-47E1-856F-B44D20BCB3D7}" destId="{1F95F9A4-417D-4DE0-99A2-BFCB10F4E408}" srcOrd="2" destOrd="0" presId="urn:microsoft.com/office/officeart/2005/8/layout/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2ED3AAC-2CF0-4409-9A54-35DAD6E36248}"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C9174005-D89D-4797-A538-425A55CB4E64}">
      <dgm:prSet phldrT="[Text]" custT="1"/>
      <dgm:spPr/>
      <dgm:t>
        <a:bodyPr/>
        <a:lstStyle/>
        <a:p>
          <a:r>
            <a:rPr lang="en-US" sz="700" dirty="0" smtClean="0"/>
            <a:t>May 19, 2018</a:t>
          </a:r>
          <a:endParaRPr lang="en-US" sz="700" dirty="0"/>
        </a:p>
      </dgm:t>
    </dgm:pt>
    <dgm:pt modelId="{FA6100BF-F681-4E7C-ADA4-07571F8CAB29}" type="parTrans" cxnId="{EA30C705-DB71-498A-80E5-0828C4A577B6}">
      <dgm:prSet/>
      <dgm:spPr/>
      <dgm:t>
        <a:bodyPr/>
        <a:lstStyle/>
        <a:p>
          <a:endParaRPr lang="en-US"/>
        </a:p>
      </dgm:t>
    </dgm:pt>
    <dgm:pt modelId="{F266A6EB-46E5-494C-A1C3-0EEBBC329FC1}" type="sibTrans" cxnId="{EA30C705-DB71-498A-80E5-0828C4A577B6}">
      <dgm:prSet/>
      <dgm:spPr/>
      <dgm:t>
        <a:bodyPr/>
        <a:lstStyle/>
        <a:p>
          <a:endParaRPr lang="en-US" dirty="0"/>
        </a:p>
      </dgm:t>
    </dgm:pt>
    <dgm:pt modelId="{BC707F71-8DCB-4CE6-BE07-6710907FEDF3}">
      <dgm:prSet phldrT="[Text]" custT="1"/>
      <dgm:spPr/>
      <dgm:t>
        <a:bodyPr/>
        <a:lstStyle/>
        <a:p>
          <a:r>
            <a:rPr lang="en-US" sz="700" dirty="0" smtClean="0"/>
            <a:t>May 29, 2018</a:t>
          </a:r>
          <a:endParaRPr lang="en-US" sz="700" dirty="0"/>
        </a:p>
      </dgm:t>
    </dgm:pt>
    <dgm:pt modelId="{BD29FE46-C90A-4799-B86B-35690FD8FD44}" type="parTrans" cxnId="{9FD86095-D75E-4645-A074-DB56638FAB90}">
      <dgm:prSet/>
      <dgm:spPr/>
      <dgm:t>
        <a:bodyPr/>
        <a:lstStyle/>
        <a:p>
          <a:endParaRPr lang="en-US"/>
        </a:p>
      </dgm:t>
    </dgm:pt>
    <dgm:pt modelId="{B2B277D2-9141-4524-AFAB-1AF9A4B6D571}" type="sibTrans" cxnId="{9FD86095-D75E-4645-A074-DB56638FAB90}">
      <dgm:prSet/>
      <dgm:spPr/>
      <dgm:t>
        <a:bodyPr/>
        <a:lstStyle/>
        <a:p>
          <a:endParaRPr lang="en-US" dirty="0"/>
        </a:p>
      </dgm:t>
    </dgm:pt>
    <dgm:pt modelId="{855D613C-6C46-4784-BF5E-F0357358DDA2}">
      <dgm:prSet phldrT="[Text]" custT="1"/>
      <dgm:spPr/>
      <dgm:t>
        <a:bodyPr/>
        <a:lstStyle/>
        <a:p>
          <a:r>
            <a:rPr lang="en-US" sz="700" dirty="0" smtClean="0"/>
            <a:t>US announces it will move ahead with 25% tariffs on $50 billion worth of goods from China.   </a:t>
          </a:r>
          <a:endParaRPr lang="en-US" sz="700" dirty="0"/>
        </a:p>
      </dgm:t>
    </dgm:pt>
    <dgm:pt modelId="{3D175FE0-E1AE-4661-83D8-E61318010240}" type="parTrans" cxnId="{30EA1971-ECE7-4051-840B-DE712ECB5F71}">
      <dgm:prSet/>
      <dgm:spPr/>
      <dgm:t>
        <a:bodyPr/>
        <a:lstStyle/>
        <a:p>
          <a:endParaRPr lang="en-US"/>
        </a:p>
      </dgm:t>
    </dgm:pt>
    <dgm:pt modelId="{42C2B4DD-9940-440C-83A3-DB195DBF3E0B}" type="sibTrans" cxnId="{30EA1971-ECE7-4051-840B-DE712ECB5F71}">
      <dgm:prSet/>
      <dgm:spPr/>
      <dgm:t>
        <a:bodyPr/>
        <a:lstStyle/>
        <a:p>
          <a:endParaRPr lang="en-US"/>
        </a:p>
      </dgm:t>
    </dgm:pt>
    <dgm:pt modelId="{266F1F2B-08B5-43A0-AB8F-1DFF29A33A63}">
      <dgm:prSet phldrT="[Text]" custT="1"/>
      <dgm:spPr/>
      <dgm:t>
        <a:bodyPr/>
        <a:lstStyle/>
        <a:p>
          <a:r>
            <a:rPr lang="en-US" sz="600" dirty="0" smtClean="0"/>
            <a:t>China says it will follow through with 25% tariffs on soy, corn, wheat, cotton, rice, sorghum, beef, pork, poultry, fish, dairy products, nuts, and vegetables.  </a:t>
          </a:r>
          <a:endParaRPr lang="en-US" sz="600" dirty="0"/>
        </a:p>
      </dgm:t>
    </dgm:pt>
    <dgm:pt modelId="{C96B2919-3439-446D-895B-2357450DF9DE}" type="parTrans" cxnId="{9D554FA5-2192-4E19-ACF7-C5E4415F51BE}">
      <dgm:prSet/>
      <dgm:spPr/>
      <dgm:t>
        <a:bodyPr/>
        <a:lstStyle/>
        <a:p>
          <a:endParaRPr lang="en-US"/>
        </a:p>
      </dgm:t>
    </dgm:pt>
    <dgm:pt modelId="{5B0A3161-1337-4AE1-A4FF-4A860A8BD3E2}" type="sibTrans" cxnId="{9D554FA5-2192-4E19-ACF7-C5E4415F51BE}">
      <dgm:prSet/>
      <dgm:spPr/>
      <dgm:t>
        <a:bodyPr/>
        <a:lstStyle/>
        <a:p>
          <a:endParaRPr lang="en-US"/>
        </a:p>
      </dgm:t>
    </dgm:pt>
    <dgm:pt modelId="{A2F54905-6077-4F53-BE3C-D580FAC02627}">
      <dgm:prSet custT="1"/>
      <dgm:spPr/>
      <dgm:t>
        <a:bodyPr/>
        <a:lstStyle/>
        <a:p>
          <a:r>
            <a:rPr lang="en-US" sz="700" dirty="0" smtClean="0"/>
            <a:t>June 19,  2018</a:t>
          </a:r>
          <a:endParaRPr lang="en-US" sz="700" dirty="0"/>
        </a:p>
      </dgm:t>
    </dgm:pt>
    <dgm:pt modelId="{EC6FC2F3-14B6-41F4-83EB-4B82B85E65EF}" type="parTrans" cxnId="{1B86F78D-1F24-4D3B-AC95-FFB46DAC8469}">
      <dgm:prSet/>
      <dgm:spPr/>
      <dgm:t>
        <a:bodyPr/>
        <a:lstStyle/>
        <a:p>
          <a:endParaRPr lang="en-US"/>
        </a:p>
      </dgm:t>
    </dgm:pt>
    <dgm:pt modelId="{F738EAAE-C3B5-48C7-BBB6-FBD0197E741D}" type="sibTrans" cxnId="{1B86F78D-1F24-4D3B-AC95-FFB46DAC8469}">
      <dgm:prSet/>
      <dgm:spPr/>
      <dgm:t>
        <a:bodyPr/>
        <a:lstStyle/>
        <a:p>
          <a:endParaRPr lang="en-US" dirty="0"/>
        </a:p>
      </dgm:t>
    </dgm:pt>
    <dgm:pt modelId="{1AD26B48-B9F0-4E2F-8A8D-081F7E328AFB}">
      <dgm:prSet phldrT="[Text]" custT="1"/>
      <dgm:spPr/>
      <dgm:t>
        <a:bodyPr/>
        <a:lstStyle/>
        <a:p>
          <a:r>
            <a:rPr lang="en-US" sz="700" dirty="0" smtClean="0"/>
            <a:t>US announces $34 billion in tariffs starting July 6 and proposes new list of tariffs on $16 billion in products</a:t>
          </a:r>
          <a:endParaRPr lang="en-US" sz="700" dirty="0"/>
        </a:p>
      </dgm:t>
    </dgm:pt>
    <dgm:pt modelId="{09A64D14-241D-4822-A4BF-A01E320498A0}" type="parTrans" cxnId="{ABF4ECF2-F667-49B0-BC09-0F9CE57CEC97}">
      <dgm:prSet/>
      <dgm:spPr/>
      <dgm:t>
        <a:bodyPr/>
        <a:lstStyle/>
        <a:p>
          <a:endParaRPr lang="en-US"/>
        </a:p>
      </dgm:t>
    </dgm:pt>
    <dgm:pt modelId="{34B97796-EA91-424E-AA49-BB120E587E88}" type="sibTrans" cxnId="{ABF4ECF2-F667-49B0-BC09-0F9CE57CEC97}">
      <dgm:prSet/>
      <dgm:spPr/>
      <dgm:t>
        <a:bodyPr/>
        <a:lstStyle/>
        <a:p>
          <a:endParaRPr lang="en-US"/>
        </a:p>
      </dgm:t>
    </dgm:pt>
    <dgm:pt modelId="{C5451189-CE9A-4533-A561-C699DE1A46B4}">
      <dgm:prSet custT="1"/>
      <dgm:spPr/>
      <dgm:t>
        <a:bodyPr/>
        <a:lstStyle/>
        <a:p>
          <a:r>
            <a:rPr lang="en-US" sz="600" dirty="0" smtClean="0"/>
            <a:t>President Trump threatens tariffs on another $200 billion in Chinese imports. China vows to retaliate with quantitative and qualitative measures. </a:t>
          </a:r>
          <a:endParaRPr lang="en-US" sz="600" dirty="0"/>
        </a:p>
      </dgm:t>
    </dgm:pt>
    <dgm:pt modelId="{FA6E121E-F581-47FA-93DB-068FBAD34774}" type="parTrans" cxnId="{659B64B6-7E51-4AA4-A803-F80F6915C764}">
      <dgm:prSet/>
      <dgm:spPr/>
      <dgm:t>
        <a:bodyPr/>
        <a:lstStyle/>
        <a:p>
          <a:endParaRPr lang="en-US"/>
        </a:p>
      </dgm:t>
    </dgm:pt>
    <dgm:pt modelId="{FA224C4F-575C-4B90-8DA1-328E1BE10BF0}" type="sibTrans" cxnId="{659B64B6-7E51-4AA4-A803-F80F6915C764}">
      <dgm:prSet/>
      <dgm:spPr/>
      <dgm:t>
        <a:bodyPr/>
        <a:lstStyle/>
        <a:p>
          <a:endParaRPr lang="en-US"/>
        </a:p>
      </dgm:t>
    </dgm:pt>
    <dgm:pt modelId="{624CC1A3-2835-4D51-BD9C-0E84A8CA7B98}">
      <dgm:prSet phldrT="[Text]" custT="1"/>
      <dgm:spPr/>
      <dgm:t>
        <a:bodyPr/>
        <a:lstStyle/>
        <a:p>
          <a:r>
            <a:rPr lang="en-US" sz="700" dirty="0" smtClean="0"/>
            <a:t>Both sides agree to not impose new tariffs while talks continue.</a:t>
          </a:r>
          <a:endParaRPr lang="en-US" sz="700" dirty="0"/>
        </a:p>
      </dgm:t>
    </dgm:pt>
    <dgm:pt modelId="{EE75BC86-C069-4E83-9CE1-FF63950FBE35}" type="sibTrans" cxnId="{9F181773-7487-4943-88B6-4F368FF2E69A}">
      <dgm:prSet/>
      <dgm:spPr/>
      <dgm:t>
        <a:bodyPr/>
        <a:lstStyle/>
        <a:p>
          <a:endParaRPr lang="en-US"/>
        </a:p>
      </dgm:t>
    </dgm:pt>
    <dgm:pt modelId="{4055A792-FB2F-4B48-A535-765648443E92}" type="parTrans" cxnId="{9F181773-7487-4943-88B6-4F368FF2E69A}">
      <dgm:prSet/>
      <dgm:spPr/>
      <dgm:t>
        <a:bodyPr/>
        <a:lstStyle/>
        <a:p>
          <a:endParaRPr lang="en-US"/>
        </a:p>
      </dgm:t>
    </dgm:pt>
    <dgm:pt modelId="{F86075FE-EED6-41AC-A703-B6B7050A7133}">
      <dgm:prSet phldrT="[Text]" custT="1"/>
      <dgm:spPr/>
      <dgm:t>
        <a:bodyPr/>
        <a:lstStyle/>
        <a:p>
          <a:r>
            <a:rPr lang="en-US" sz="700" dirty="0" smtClean="0"/>
            <a:t>June 16, 2018</a:t>
          </a:r>
          <a:endParaRPr lang="en-US" sz="700" dirty="0"/>
        </a:p>
      </dgm:t>
    </dgm:pt>
    <dgm:pt modelId="{8F055DE2-D8E5-4AF9-8C19-0B400E8E2B0D}" type="sibTrans" cxnId="{5B0201BD-82BF-456C-B7D9-E4947E0B31AE}">
      <dgm:prSet/>
      <dgm:spPr/>
      <dgm:t>
        <a:bodyPr/>
        <a:lstStyle/>
        <a:p>
          <a:endParaRPr lang="en-US" dirty="0"/>
        </a:p>
      </dgm:t>
    </dgm:pt>
    <dgm:pt modelId="{0E337461-3614-4E2E-9E48-20EAB352E212}" type="parTrans" cxnId="{5B0201BD-82BF-456C-B7D9-E4947E0B31AE}">
      <dgm:prSet/>
      <dgm:spPr/>
      <dgm:t>
        <a:bodyPr/>
        <a:lstStyle/>
        <a:p>
          <a:endParaRPr lang="en-US"/>
        </a:p>
      </dgm:t>
    </dgm:pt>
    <dgm:pt modelId="{7D766D6F-C873-4A09-8984-C95CF85DE91D}">
      <dgm:prSet phldrT="[Text]" custT="1"/>
      <dgm:spPr/>
      <dgm:t>
        <a:bodyPr/>
        <a:lstStyle/>
        <a:p>
          <a:r>
            <a:rPr lang="en-US" sz="700" dirty="0" smtClean="0"/>
            <a:t>June 15, 2018</a:t>
          </a:r>
          <a:endParaRPr lang="en-US" sz="700" dirty="0"/>
        </a:p>
      </dgm:t>
    </dgm:pt>
    <dgm:pt modelId="{A9D00CE2-E48D-465B-920C-F0121C664F0A}" type="sibTrans" cxnId="{3E83B821-032B-4EBD-A973-FC51699F7636}">
      <dgm:prSet/>
      <dgm:spPr/>
      <dgm:t>
        <a:bodyPr/>
        <a:lstStyle/>
        <a:p>
          <a:endParaRPr lang="en-US" dirty="0"/>
        </a:p>
      </dgm:t>
    </dgm:pt>
    <dgm:pt modelId="{64B86FBE-885C-42A7-9507-A2D10590B2DE}" type="parTrans" cxnId="{3E83B821-032B-4EBD-A973-FC51699F7636}">
      <dgm:prSet/>
      <dgm:spPr/>
      <dgm:t>
        <a:bodyPr/>
        <a:lstStyle/>
        <a:p>
          <a:endParaRPr lang="en-US"/>
        </a:p>
      </dgm:t>
    </dgm:pt>
    <dgm:pt modelId="{E306653D-67D1-4BA1-9BF6-BB20362270C0}">
      <dgm:prSet custT="1"/>
      <dgm:spPr/>
      <dgm:t>
        <a:bodyPr/>
        <a:lstStyle/>
        <a:p>
          <a:r>
            <a:rPr lang="en-US" sz="700" dirty="0" smtClean="0"/>
            <a:t>June 20, 2018</a:t>
          </a:r>
          <a:endParaRPr lang="en-US" sz="700" dirty="0"/>
        </a:p>
      </dgm:t>
    </dgm:pt>
    <dgm:pt modelId="{D484AF1A-576F-4460-8929-7BB6EC5EBD1A}" type="parTrans" cxnId="{61FF7CF4-3A23-4CF7-9752-A8412F2415DA}">
      <dgm:prSet/>
      <dgm:spPr/>
      <dgm:t>
        <a:bodyPr/>
        <a:lstStyle/>
        <a:p>
          <a:endParaRPr lang="en-US"/>
        </a:p>
      </dgm:t>
    </dgm:pt>
    <dgm:pt modelId="{70053A07-3A8B-4A43-9632-030107362678}" type="sibTrans" cxnId="{61FF7CF4-3A23-4CF7-9752-A8412F2415DA}">
      <dgm:prSet/>
      <dgm:spPr/>
      <dgm:t>
        <a:bodyPr/>
        <a:lstStyle/>
        <a:p>
          <a:endParaRPr lang="en-US"/>
        </a:p>
      </dgm:t>
    </dgm:pt>
    <dgm:pt modelId="{B7375CBB-9687-48C3-A99D-CDC2E2317A90}">
      <dgm:prSet custT="1"/>
      <dgm:spPr/>
      <dgm:t>
        <a:bodyPr/>
        <a:lstStyle/>
        <a:p>
          <a:r>
            <a:rPr lang="en-US" sz="600" dirty="0" smtClean="0"/>
            <a:t>President Trump threatens to tax the total value of goods from China, about $500 billion.</a:t>
          </a:r>
          <a:endParaRPr lang="en-US" sz="600" dirty="0"/>
        </a:p>
      </dgm:t>
    </dgm:pt>
    <dgm:pt modelId="{2D7AC82F-96F0-4432-8D84-8098180EB9B9}" type="parTrans" cxnId="{64E174F7-CAC7-4202-96CD-EDBCECD2006F}">
      <dgm:prSet/>
      <dgm:spPr/>
      <dgm:t>
        <a:bodyPr/>
        <a:lstStyle/>
        <a:p>
          <a:endParaRPr lang="en-US"/>
        </a:p>
      </dgm:t>
    </dgm:pt>
    <dgm:pt modelId="{DCB91786-57C3-43CA-B1B8-308855D93324}" type="sibTrans" cxnId="{64E174F7-CAC7-4202-96CD-EDBCECD2006F}">
      <dgm:prSet/>
      <dgm:spPr/>
      <dgm:t>
        <a:bodyPr/>
        <a:lstStyle/>
        <a:p>
          <a:endParaRPr lang="en-US"/>
        </a:p>
      </dgm:t>
    </dgm:pt>
    <dgm:pt modelId="{07989148-80BD-4BAD-B234-239B20B9F64B}" type="pres">
      <dgm:prSet presAssocID="{92ED3AAC-2CF0-4409-9A54-35DAD6E36248}" presName="linearFlow" presStyleCnt="0">
        <dgm:presLayoutVars>
          <dgm:dir/>
          <dgm:animLvl val="lvl"/>
          <dgm:resizeHandles val="exact"/>
        </dgm:presLayoutVars>
      </dgm:prSet>
      <dgm:spPr/>
      <dgm:t>
        <a:bodyPr/>
        <a:lstStyle/>
        <a:p>
          <a:endParaRPr lang="en-US"/>
        </a:p>
      </dgm:t>
    </dgm:pt>
    <dgm:pt modelId="{1B442FC9-115D-4849-A5E6-BE97DF43ADB8}" type="pres">
      <dgm:prSet presAssocID="{C9174005-D89D-4797-A538-425A55CB4E64}" presName="composite" presStyleCnt="0"/>
      <dgm:spPr/>
    </dgm:pt>
    <dgm:pt modelId="{274DC947-6230-4FA9-B3E1-D7FD42D2E4CB}" type="pres">
      <dgm:prSet presAssocID="{C9174005-D89D-4797-A538-425A55CB4E64}" presName="parTx" presStyleLbl="node1" presStyleIdx="0" presStyleCnt="6">
        <dgm:presLayoutVars>
          <dgm:chMax val="0"/>
          <dgm:chPref val="0"/>
          <dgm:bulletEnabled val="1"/>
        </dgm:presLayoutVars>
      </dgm:prSet>
      <dgm:spPr/>
      <dgm:t>
        <a:bodyPr/>
        <a:lstStyle/>
        <a:p>
          <a:endParaRPr lang="en-US"/>
        </a:p>
      </dgm:t>
    </dgm:pt>
    <dgm:pt modelId="{2F2079A7-6ECE-4A72-8934-CB5B34AF04C4}" type="pres">
      <dgm:prSet presAssocID="{C9174005-D89D-4797-A538-425A55CB4E64}" presName="parSh" presStyleLbl="node1" presStyleIdx="0" presStyleCnt="6"/>
      <dgm:spPr/>
      <dgm:t>
        <a:bodyPr/>
        <a:lstStyle/>
        <a:p>
          <a:endParaRPr lang="en-US"/>
        </a:p>
      </dgm:t>
    </dgm:pt>
    <dgm:pt modelId="{A7C4C070-15C9-4063-B370-E4F1ACE2E5EE}" type="pres">
      <dgm:prSet presAssocID="{C9174005-D89D-4797-A538-425A55CB4E64}" presName="desTx" presStyleLbl="fgAcc1" presStyleIdx="0" presStyleCnt="6">
        <dgm:presLayoutVars>
          <dgm:bulletEnabled val="1"/>
        </dgm:presLayoutVars>
      </dgm:prSet>
      <dgm:spPr/>
      <dgm:t>
        <a:bodyPr/>
        <a:lstStyle/>
        <a:p>
          <a:endParaRPr lang="en-US"/>
        </a:p>
      </dgm:t>
    </dgm:pt>
    <dgm:pt modelId="{7C81DA19-92E4-477D-9D57-CCF1BCC65256}" type="pres">
      <dgm:prSet presAssocID="{F266A6EB-46E5-494C-A1C3-0EEBBC329FC1}" presName="sibTrans" presStyleLbl="sibTrans2D1" presStyleIdx="0" presStyleCnt="5"/>
      <dgm:spPr/>
      <dgm:t>
        <a:bodyPr/>
        <a:lstStyle/>
        <a:p>
          <a:endParaRPr lang="en-US"/>
        </a:p>
      </dgm:t>
    </dgm:pt>
    <dgm:pt modelId="{971998AA-43E9-4AB3-B6AE-D93C2ED4643F}" type="pres">
      <dgm:prSet presAssocID="{F266A6EB-46E5-494C-A1C3-0EEBBC329FC1}" presName="connTx" presStyleLbl="sibTrans2D1" presStyleIdx="0" presStyleCnt="5"/>
      <dgm:spPr/>
      <dgm:t>
        <a:bodyPr/>
        <a:lstStyle/>
        <a:p>
          <a:endParaRPr lang="en-US"/>
        </a:p>
      </dgm:t>
    </dgm:pt>
    <dgm:pt modelId="{E2DAAC0C-E5E1-4611-8E6B-CE681D7FF7F0}" type="pres">
      <dgm:prSet presAssocID="{BC707F71-8DCB-4CE6-BE07-6710907FEDF3}" presName="composite" presStyleCnt="0"/>
      <dgm:spPr/>
    </dgm:pt>
    <dgm:pt modelId="{FBED29AF-9B74-4D29-9399-DA9176AD2697}" type="pres">
      <dgm:prSet presAssocID="{BC707F71-8DCB-4CE6-BE07-6710907FEDF3}" presName="parTx" presStyleLbl="node1" presStyleIdx="0" presStyleCnt="6">
        <dgm:presLayoutVars>
          <dgm:chMax val="0"/>
          <dgm:chPref val="0"/>
          <dgm:bulletEnabled val="1"/>
        </dgm:presLayoutVars>
      </dgm:prSet>
      <dgm:spPr/>
      <dgm:t>
        <a:bodyPr/>
        <a:lstStyle/>
        <a:p>
          <a:endParaRPr lang="en-US"/>
        </a:p>
      </dgm:t>
    </dgm:pt>
    <dgm:pt modelId="{91320841-8927-4EDC-BAE2-1A24DD9531A7}" type="pres">
      <dgm:prSet presAssocID="{BC707F71-8DCB-4CE6-BE07-6710907FEDF3}" presName="parSh" presStyleLbl="node1" presStyleIdx="1" presStyleCnt="6"/>
      <dgm:spPr/>
      <dgm:t>
        <a:bodyPr/>
        <a:lstStyle/>
        <a:p>
          <a:endParaRPr lang="en-US"/>
        </a:p>
      </dgm:t>
    </dgm:pt>
    <dgm:pt modelId="{C48144ED-C0AB-4DBB-8DA9-11F1D2309F3F}" type="pres">
      <dgm:prSet presAssocID="{BC707F71-8DCB-4CE6-BE07-6710907FEDF3}" presName="desTx" presStyleLbl="fgAcc1" presStyleIdx="1" presStyleCnt="6">
        <dgm:presLayoutVars>
          <dgm:bulletEnabled val="1"/>
        </dgm:presLayoutVars>
      </dgm:prSet>
      <dgm:spPr/>
      <dgm:t>
        <a:bodyPr/>
        <a:lstStyle/>
        <a:p>
          <a:endParaRPr lang="en-US"/>
        </a:p>
      </dgm:t>
    </dgm:pt>
    <dgm:pt modelId="{8B632941-C86A-4068-90B2-979584A1233C}" type="pres">
      <dgm:prSet presAssocID="{B2B277D2-9141-4524-AFAB-1AF9A4B6D571}" presName="sibTrans" presStyleLbl="sibTrans2D1" presStyleIdx="1" presStyleCnt="5"/>
      <dgm:spPr/>
      <dgm:t>
        <a:bodyPr/>
        <a:lstStyle/>
        <a:p>
          <a:endParaRPr lang="en-US"/>
        </a:p>
      </dgm:t>
    </dgm:pt>
    <dgm:pt modelId="{1CE1BA8D-F6F0-453F-97D2-002601D69CF9}" type="pres">
      <dgm:prSet presAssocID="{B2B277D2-9141-4524-AFAB-1AF9A4B6D571}" presName="connTx" presStyleLbl="sibTrans2D1" presStyleIdx="1" presStyleCnt="5"/>
      <dgm:spPr/>
      <dgm:t>
        <a:bodyPr/>
        <a:lstStyle/>
        <a:p>
          <a:endParaRPr lang="en-US"/>
        </a:p>
      </dgm:t>
    </dgm:pt>
    <dgm:pt modelId="{5F7A1017-8A56-4D46-AF58-732B457C21F2}" type="pres">
      <dgm:prSet presAssocID="{7D766D6F-C873-4A09-8984-C95CF85DE91D}" presName="composite" presStyleCnt="0"/>
      <dgm:spPr/>
    </dgm:pt>
    <dgm:pt modelId="{271AEA58-1BCF-4C6C-B471-67C1FD97FA50}" type="pres">
      <dgm:prSet presAssocID="{7D766D6F-C873-4A09-8984-C95CF85DE91D}" presName="parTx" presStyleLbl="node1" presStyleIdx="1" presStyleCnt="6">
        <dgm:presLayoutVars>
          <dgm:chMax val="0"/>
          <dgm:chPref val="0"/>
          <dgm:bulletEnabled val="1"/>
        </dgm:presLayoutVars>
      </dgm:prSet>
      <dgm:spPr/>
      <dgm:t>
        <a:bodyPr/>
        <a:lstStyle/>
        <a:p>
          <a:endParaRPr lang="en-US"/>
        </a:p>
      </dgm:t>
    </dgm:pt>
    <dgm:pt modelId="{5AF74DAD-2073-4732-B70F-6C4763052073}" type="pres">
      <dgm:prSet presAssocID="{7D766D6F-C873-4A09-8984-C95CF85DE91D}" presName="parSh" presStyleLbl="node1" presStyleIdx="2" presStyleCnt="6"/>
      <dgm:spPr/>
      <dgm:t>
        <a:bodyPr/>
        <a:lstStyle/>
        <a:p>
          <a:endParaRPr lang="en-US"/>
        </a:p>
      </dgm:t>
    </dgm:pt>
    <dgm:pt modelId="{91F76E89-B0EC-4DEB-ADE3-BB95A225585C}" type="pres">
      <dgm:prSet presAssocID="{7D766D6F-C873-4A09-8984-C95CF85DE91D}" presName="desTx" presStyleLbl="fgAcc1" presStyleIdx="2" presStyleCnt="6" custScaleY="100586">
        <dgm:presLayoutVars>
          <dgm:bulletEnabled val="1"/>
        </dgm:presLayoutVars>
      </dgm:prSet>
      <dgm:spPr/>
      <dgm:t>
        <a:bodyPr/>
        <a:lstStyle/>
        <a:p>
          <a:endParaRPr lang="en-US"/>
        </a:p>
      </dgm:t>
    </dgm:pt>
    <dgm:pt modelId="{38A66DAC-D759-4BBE-91D5-02029149C4CF}" type="pres">
      <dgm:prSet presAssocID="{A9D00CE2-E48D-465B-920C-F0121C664F0A}" presName="sibTrans" presStyleLbl="sibTrans2D1" presStyleIdx="2" presStyleCnt="5"/>
      <dgm:spPr/>
      <dgm:t>
        <a:bodyPr/>
        <a:lstStyle/>
        <a:p>
          <a:endParaRPr lang="en-US"/>
        </a:p>
      </dgm:t>
    </dgm:pt>
    <dgm:pt modelId="{0D9F117E-9835-427A-AE53-19BF804467B3}" type="pres">
      <dgm:prSet presAssocID="{A9D00CE2-E48D-465B-920C-F0121C664F0A}" presName="connTx" presStyleLbl="sibTrans2D1" presStyleIdx="2" presStyleCnt="5"/>
      <dgm:spPr/>
      <dgm:t>
        <a:bodyPr/>
        <a:lstStyle/>
        <a:p>
          <a:endParaRPr lang="en-US"/>
        </a:p>
      </dgm:t>
    </dgm:pt>
    <dgm:pt modelId="{7383AB54-484D-41BA-9D74-66A05082C01C}" type="pres">
      <dgm:prSet presAssocID="{F86075FE-EED6-41AC-A703-B6B7050A7133}" presName="composite" presStyleCnt="0"/>
      <dgm:spPr/>
    </dgm:pt>
    <dgm:pt modelId="{30C49810-CEE5-4F35-BFD0-AF5D7C09D3F3}" type="pres">
      <dgm:prSet presAssocID="{F86075FE-EED6-41AC-A703-B6B7050A7133}" presName="parTx" presStyleLbl="node1" presStyleIdx="2" presStyleCnt="6">
        <dgm:presLayoutVars>
          <dgm:chMax val="0"/>
          <dgm:chPref val="0"/>
          <dgm:bulletEnabled val="1"/>
        </dgm:presLayoutVars>
      </dgm:prSet>
      <dgm:spPr/>
      <dgm:t>
        <a:bodyPr/>
        <a:lstStyle/>
        <a:p>
          <a:endParaRPr lang="en-US"/>
        </a:p>
      </dgm:t>
    </dgm:pt>
    <dgm:pt modelId="{6609DDF4-A7E5-4578-B373-6D35ABDDC2D7}" type="pres">
      <dgm:prSet presAssocID="{F86075FE-EED6-41AC-A703-B6B7050A7133}" presName="parSh" presStyleLbl="node1" presStyleIdx="3" presStyleCnt="6"/>
      <dgm:spPr/>
      <dgm:t>
        <a:bodyPr/>
        <a:lstStyle/>
        <a:p>
          <a:endParaRPr lang="en-US"/>
        </a:p>
      </dgm:t>
    </dgm:pt>
    <dgm:pt modelId="{D0174D67-30F3-46F4-BCBB-59D75D9CC259}" type="pres">
      <dgm:prSet presAssocID="{F86075FE-EED6-41AC-A703-B6B7050A7133}" presName="desTx" presStyleLbl="fgAcc1" presStyleIdx="3" presStyleCnt="6">
        <dgm:presLayoutVars>
          <dgm:bulletEnabled val="1"/>
        </dgm:presLayoutVars>
      </dgm:prSet>
      <dgm:spPr/>
      <dgm:t>
        <a:bodyPr/>
        <a:lstStyle/>
        <a:p>
          <a:endParaRPr lang="en-US"/>
        </a:p>
      </dgm:t>
    </dgm:pt>
    <dgm:pt modelId="{67112D62-8563-4635-8959-2574EE0966FE}" type="pres">
      <dgm:prSet presAssocID="{8F055DE2-D8E5-4AF9-8C19-0B400E8E2B0D}" presName="sibTrans" presStyleLbl="sibTrans2D1" presStyleIdx="3" presStyleCnt="5"/>
      <dgm:spPr/>
      <dgm:t>
        <a:bodyPr/>
        <a:lstStyle/>
        <a:p>
          <a:endParaRPr lang="en-US"/>
        </a:p>
      </dgm:t>
    </dgm:pt>
    <dgm:pt modelId="{6306DCD4-FF9F-48A8-805A-A147D82041BA}" type="pres">
      <dgm:prSet presAssocID="{8F055DE2-D8E5-4AF9-8C19-0B400E8E2B0D}" presName="connTx" presStyleLbl="sibTrans2D1" presStyleIdx="3" presStyleCnt="5"/>
      <dgm:spPr/>
      <dgm:t>
        <a:bodyPr/>
        <a:lstStyle/>
        <a:p>
          <a:endParaRPr lang="en-US"/>
        </a:p>
      </dgm:t>
    </dgm:pt>
    <dgm:pt modelId="{59B93520-FA2F-4F7E-BCBC-15F00137C38D}" type="pres">
      <dgm:prSet presAssocID="{A2F54905-6077-4F53-BE3C-D580FAC02627}" presName="composite" presStyleCnt="0"/>
      <dgm:spPr/>
    </dgm:pt>
    <dgm:pt modelId="{C1E41F0A-9CF4-4DF2-8C2F-3766C9E43E37}" type="pres">
      <dgm:prSet presAssocID="{A2F54905-6077-4F53-BE3C-D580FAC02627}" presName="parTx" presStyleLbl="node1" presStyleIdx="3" presStyleCnt="6">
        <dgm:presLayoutVars>
          <dgm:chMax val="0"/>
          <dgm:chPref val="0"/>
          <dgm:bulletEnabled val="1"/>
        </dgm:presLayoutVars>
      </dgm:prSet>
      <dgm:spPr/>
      <dgm:t>
        <a:bodyPr/>
        <a:lstStyle/>
        <a:p>
          <a:endParaRPr lang="en-US"/>
        </a:p>
      </dgm:t>
    </dgm:pt>
    <dgm:pt modelId="{9A14AAAA-532D-44C3-992F-5FD77DE92050}" type="pres">
      <dgm:prSet presAssocID="{A2F54905-6077-4F53-BE3C-D580FAC02627}" presName="parSh" presStyleLbl="node1" presStyleIdx="4" presStyleCnt="6"/>
      <dgm:spPr/>
      <dgm:t>
        <a:bodyPr/>
        <a:lstStyle/>
        <a:p>
          <a:endParaRPr lang="en-US"/>
        </a:p>
      </dgm:t>
    </dgm:pt>
    <dgm:pt modelId="{A7CBA100-7BED-45A9-ADBF-DC9BE0672B01}" type="pres">
      <dgm:prSet presAssocID="{A2F54905-6077-4F53-BE3C-D580FAC02627}" presName="desTx" presStyleLbl="fgAcc1" presStyleIdx="4" presStyleCnt="6">
        <dgm:presLayoutVars>
          <dgm:bulletEnabled val="1"/>
        </dgm:presLayoutVars>
      </dgm:prSet>
      <dgm:spPr/>
      <dgm:t>
        <a:bodyPr/>
        <a:lstStyle/>
        <a:p>
          <a:endParaRPr lang="en-US"/>
        </a:p>
      </dgm:t>
    </dgm:pt>
    <dgm:pt modelId="{40AAECC8-574D-42F0-A9AD-82E5D8D3BA89}" type="pres">
      <dgm:prSet presAssocID="{F738EAAE-C3B5-48C7-BBB6-FBD0197E741D}" presName="sibTrans" presStyleLbl="sibTrans2D1" presStyleIdx="4" presStyleCnt="5"/>
      <dgm:spPr/>
      <dgm:t>
        <a:bodyPr/>
        <a:lstStyle/>
        <a:p>
          <a:endParaRPr lang="en-US"/>
        </a:p>
      </dgm:t>
    </dgm:pt>
    <dgm:pt modelId="{889C98BD-1BF2-4D6A-BF7E-7FF526B6E0F3}" type="pres">
      <dgm:prSet presAssocID="{F738EAAE-C3B5-48C7-BBB6-FBD0197E741D}" presName="connTx" presStyleLbl="sibTrans2D1" presStyleIdx="4" presStyleCnt="5"/>
      <dgm:spPr/>
      <dgm:t>
        <a:bodyPr/>
        <a:lstStyle/>
        <a:p>
          <a:endParaRPr lang="en-US"/>
        </a:p>
      </dgm:t>
    </dgm:pt>
    <dgm:pt modelId="{9AEBD0EA-C6A4-4B61-990B-15B0FBB2BD66}" type="pres">
      <dgm:prSet presAssocID="{E306653D-67D1-4BA1-9BF6-BB20362270C0}" presName="composite" presStyleCnt="0"/>
      <dgm:spPr/>
    </dgm:pt>
    <dgm:pt modelId="{52A19927-6C9A-4507-9ED3-3DA569D21368}" type="pres">
      <dgm:prSet presAssocID="{E306653D-67D1-4BA1-9BF6-BB20362270C0}" presName="parTx" presStyleLbl="node1" presStyleIdx="4" presStyleCnt="6">
        <dgm:presLayoutVars>
          <dgm:chMax val="0"/>
          <dgm:chPref val="0"/>
          <dgm:bulletEnabled val="1"/>
        </dgm:presLayoutVars>
      </dgm:prSet>
      <dgm:spPr/>
      <dgm:t>
        <a:bodyPr/>
        <a:lstStyle/>
        <a:p>
          <a:endParaRPr lang="en-US"/>
        </a:p>
      </dgm:t>
    </dgm:pt>
    <dgm:pt modelId="{3A73F69A-BC78-42E3-92B8-109F7D77D9FE}" type="pres">
      <dgm:prSet presAssocID="{E306653D-67D1-4BA1-9BF6-BB20362270C0}" presName="parSh" presStyleLbl="node1" presStyleIdx="5" presStyleCnt="6" custLinFactNeighborX="-2852" custLinFactNeighborY="-1759"/>
      <dgm:spPr/>
      <dgm:t>
        <a:bodyPr/>
        <a:lstStyle/>
        <a:p>
          <a:endParaRPr lang="en-US"/>
        </a:p>
      </dgm:t>
    </dgm:pt>
    <dgm:pt modelId="{0CDDBE5A-F243-4665-9E47-847473A8098D}" type="pres">
      <dgm:prSet presAssocID="{E306653D-67D1-4BA1-9BF6-BB20362270C0}" presName="desTx" presStyleLbl="fgAcc1" presStyleIdx="5" presStyleCnt="6">
        <dgm:presLayoutVars>
          <dgm:bulletEnabled val="1"/>
        </dgm:presLayoutVars>
      </dgm:prSet>
      <dgm:spPr/>
      <dgm:t>
        <a:bodyPr/>
        <a:lstStyle/>
        <a:p>
          <a:endParaRPr lang="en-US"/>
        </a:p>
      </dgm:t>
    </dgm:pt>
  </dgm:ptLst>
  <dgm:cxnLst>
    <dgm:cxn modelId="{C2F3C481-B99C-4F5F-8DFF-172512CF968E}" type="presOf" srcId="{A9D00CE2-E48D-465B-920C-F0121C664F0A}" destId="{0D9F117E-9835-427A-AE53-19BF804467B3}" srcOrd="1" destOrd="0" presId="urn:microsoft.com/office/officeart/2005/8/layout/process3"/>
    <dgm:cxn modelId="{C4CFBFC8-53FD-4B20-B877-EE3295E1EDE0}" type="presOf" srcId="{7D766D6F-C873-4A09-8984-C95CF85DE91D}" destId="{271AEA58-1BCF-4C6C-B471-67C1FD97FA50}" srcOrd="0" destOrd="0" presId="urn:microsoft.com/office/officeart/2005/8/layout/process3"/>
    <dgm:cxn modelId="{C51B60F2-8538-4344-85ED-9EFEEB109DE7}" type="presOf" srcId="{266F1F2B-08B5-43A0-AB8F-1DFF29A33A63}" destId="{D0174D67-30F3-46F4-BCBB-59D75D9CC259}" srcOrd="0" destOrd="0" presId="urn:microsoft.com/office/officeart/2005/8/layout/process3"/>
    <dgm:cxn modelId="{E2F72AAD-7A1E-4379-8055-6C8B7D46D985}" type="presOf" srcId="{F738EAAE-C3B5-48C7-BBB6-FBD0197E741D}" destId="{40AAECC8-574D-42F0-A9AD-82E5D8D3BA89}" srcOrd="0" destOrd="0" presId="urn:microsoft.com/office/officeart/2005/8/layout/process3"/>
    <dgm:cxn modelId="{52B3F229-7896-4474-A031-10D5D9641D9F}" type="presOf" srcId="{C5451189-CE9A-4533-A561-C699DE1A46B4}" destId="{A7CBA100-7BED-45A9-ADBF-DC9BE0672B01}" srcOrd="0" destOrd="0" presId="urn:microsoft.com/office/officeart/2005/8/layout/process3"/>
    <dgm:cxn modelId="{9F181773-7487-4943-88B6-4F368FF2E69A}" srcId="{C9174005-D89D-4797-A538-425A55CB4E64}" destId="{624CC1A3-2835-4D51-BD9C-0E84A8CA7B98}" srcOrd="0" destOrd="0" parTransId="{4055A792-FB2F-4B48-A535-765648443E92}" sibTransId="{EE75BC86-C069-4E83-9CE1-FF63950FBE35}"/>
    <dgm:cxn modelId="{9C9D13F0-54F8-48F7-8397-30C588BB28EC}" type="presOf" srcId="{BC707F71-8DCB-4CE6-BE07-6710907FEDF3}" destId="{91320841-8927-4EDC-BAE2-1A24DD9531A7}" srcOrd="1" destOrd="0" presId="urn:microsoft.com/office/officeart/2005/8/layout/process3"/>
    <dgm:cxn modelId="{B107197D-C175-457F-B532-DD73837F9188}" type="presOf" srcId="{8F055DE2-D8E5-4AF9-8C19-0B400E8E2B0D}" destId="{67112D62-8563-4635-8959-2574EE0966FE}" srcOrd="0" destOrd="0" presId="urn:microsoft.com/office/officeart/2005/8/layout/process3"/>
    <dgm:cxn modelId="{9D3AD986-948A-443B-BAEC-CD7B5A11EFEB}" type="presOf" srcId="{B2B277D2-9141-4524-AFAB-1AF9A4B6D571}" destId="{1CE1BA8D-F6F0-453F-97D2-002601D69CF9}" srcOrd="1" destOrd="0" presId="urn:microsoft.com/office/officeart/2005/8/layout/process3"/>
    <dgm:cxn modelId="{D42ABAAB-4F9E-4F79-9014-53F319E4501A}" type="presOf" srcId="{E306653D-67D1-4BA1-9BF6-BB20362270C0}" destId="{52A19927-6C9A-4507-9ED3-3DA569D21368}" srcOrd="0" destOrd="0" presId="urn:microsoft.com/office/officeart/2005/8/layout/process3"/>
    <dgm:cxn modelId="{B31AA227-310C-4401-9FB8-3F8A1B7A072B}" type="presOf" srcId="{7D766D6F-C873-4A09-8984-C95CF85DE91D}" destId="{5AF74DAD-2073-4732-B70F-6C4763052073}" srcOrd="1" destOrd="0" presId="urn:microsoft.com/office/officeart/2005/8/layout/process3"/>
    <dgm:cxn modelId="{51A06BE4-B06B-4450-8B9F-8EB723D5E5D8}" type="presOf" srcId="{A9D00CE2-E48D-465B-920C-F0121C664F0A}" destId="{38A66DAC-D759-4BBE-91D5-02029149C4CF}" srcOrd="0" destOrd="0" presId="urn:microsoft.com/office/officeart/2005/8/layout/process3"/>
    <dgm:cxn modelId="{E84AD51E-A06C-4968-A99A-43D499635DBB}" type="presOf" srcId="{F86075FE-EED6-41AC-A703-B6B7050A7133}" destId="{30C49810-CEE5-4F35-BFD0-AF5D7C09D3F3}" srcOrd="0" destOrd="0" presId="urn:microsoft.com/office/officeart/2005/8/layout/process3"/>
    <dgm:cxn modelId="{B6BFBCC2-C3B5-48C0-A3CA-ACCB81B0D9D3}" type="presOf" srcId="{C9174005-D89D-4797-A538-425A55CB4E64}" destId="{2F2079A7-6ECE-4A72-8934-CB5B34AF04C4}" srcOrd="1" destOrd="0" presId="urn:microsoft.com/office/officeart/2005/8/layout/process3"/>
    <dgm:cxn modelId="{064F45F9-86BB-4E36-A0D7-9AA571AB1781}" type="presOf" srcId="{B2B277D2-9141-4524-AFAB-1AF9A4B6D571}" destId="{8B632941-C86A-4068-90B2-979584A1233C}" srcOrd="0" destOrd="0" presId="urn:microsoft.com/office/officeart/2005/8/layout/process3"/>
    <dgm:cxn modelId="{4E036362-9133-4568-8AEC-2C07296F1F8F}" type="presOf" srcId="{B7375CBB-9687-48C3-A99D-CDC2E2317A90}" destId="{0CDDBE5A-F243-4665-9E47-847473A8098D}" srcOrd="0" destOrd="0" presId="urn:microsoft.com/office/officeart/2005/8/layout/process3"/>
    <dgm:cxn modelId="{64E174F7-CAC7-4202-96CD-EDBCECD2006F}" srcId="{E306653D-67D1-4BA1-9BF6-BB20362270C0}" destId="{B7375CBB-9687-48C3-A99D-CDC2E2317A90}" srcOrd="0" destOrd="0" parTransId="{2D7AC82F-96F0-4432-8D84-8098180EB9B9}" sibTransId="{DCB91786-57C3-43CA-B1B8-308855D93324}"/>
    <dgm:cxn modelId="{30EA1971-ECE7-4051-840B-DE712ECB5F71}" srcId="{BC707F71-8DCB-4CE6-BE07-6710907FEDF3}" destId="{855D613C-6C46-4784-BF5E-F0357358DDA2}" srcOrd="0" destOrd="0" parTransId="{3D175FE0-E1AE-4661-83D8-E61318010240}" sibTransId="{42C2B4DD-9940-440C-83A3-DB195DBF3E0B}"/>
    <dgm:cxn modelId="{A5BD91B9-F05C-4036-BCF0-061F606E6B23}" type="presOf" srcId="{624CC1A3-2835-4D51-BD9C-0E84A8CA7B98}" destId="{A7C4C070-15C9-4063-B370-E4F1ACE2E5EE}" srcOrd="0" destOrd="0" presId="urn:microsoft.com/office/officeart/2005/8/layout/process3"/>
    <dgm:cxn modelId="{E87F918C-CA10-4116-959C-DCC52FD57E12}" type="presOf" srcId="{BC707F71-8DCB-4CE6-BE07-6710907FEDF3}" destId="{FBED29AF-9B74-4D29-9399-DA9176AD2697}" srcOrd="0" destOrd="0" presId="urn:microsoft.com/office/officeart/2005/8/layout/process3"/>
    <dgm:cxn modelId="{9FCDB94F-048E-4CD6-ACC0-8746F8A9FCC3}" type="presOf" srcId="{92ED3AAC-2CF0-4409-9A54-35DAD6E36248}" destId="{07989148-80BD-4BAD-B234-239B20B9F64B}" srcOrd="0" destOrd="0" presId="urn:microsoft.com/office/officeart/2005/8/layout/process3"/>
    <dgm:cxn modelId="{62AF6C47-4726-4C7C-A620-607841260697}" type="presOf" srcId="{1AD26B48-B9F0-4E2F-8A8D-081F7E328AFB}" destId="{91F76E89-B0EC-4DEB-ADE3-BB95A225585C}" srcOrd="0" destOrd="0" presId="urn:microsoft.com/office/officeart/2005/8/layout/process3"/>
    <dgm:cxn modelId="{9D554FA5-2192-4E19-ACF7-C5E4415F51BE}" srcId="{F86075FE-EED6-41AC-A703-B6B7050A7133}" destId="{266F1F2B-08B5-43A0-AB8F-1DFF29A33A63}" srcOrd="0" destOrd="0" parTransId="{C96B2919-3439-446D-895B-2357450DF9DE}" sibTransId="{5B0A3161-1337-4AE1-A4FF-4A860A8BD3E2}"/>
    <dgm:cxn modelId="{9FD86095-D75E-4645-A074-DB56638FAB90}" srcId="{92ED3AAC-2CF0-4409-9A54-35DAD6E36248}" destId="{BC707F71-8DCB-4CE6-BE07-6710907FEDF3}" srcOrd="1" destOrd="0" parTransId="{BD29FE46-C90A-4799-B86B-35690FD8FD44}" sibTransId="{B2B277D2-9141-4524-AFAB-1AF9A4B6D571}"/>
    <dgm:cxn modelId="{6E14CFEF-F934-4038-80CF-DAAC5E529EB3}" type="presOf" srcId="{E306653D-67D1-4BA1-9BF6-BB20362270C0}" destId="{3A73F69A-BC78-42E3-92B8-109F7D77D9FE}" srcOrd="1" destOrd="0" presId="urn:microsoft.com/office/officeart/2005/8/layout/process3"/>
    <dgm:cxn modelId="{1B86F78D-1F24-4D3B-AC95-FFB46DAC8469}" srcId="{92ED3AAC-2CF0-4409-9A54-35DAD6E36248}" destId="{A2F54905-6077-4F53-BE3C-D580FAC02627}" srcOrd="4" destOrd="0" parTransId="{EC6FC2F3-14B6-41F4-83EB-4B82B85E65EF}" sibTransId="{F738EAAE-C3B5-48C7-BBB6-FBD0197E741D}"/>
    <dgm:cxn modelId="{37FED846-5534-46B8-82A2-E02B1E6DF2DC}" type="presOf" srcId="{F266A6EB-46E5-494C-A1C3-0EEBBC329FC1}" destId="{7C81DA19-92E4-477D-9D57-CCF1BCC65256}" srcOrd="0" destOrd="0" presId="urn:microsoft.com/office/officeart/2005/8/layout/process3"/>
    <dgm:cxn modelId="{455048D4-7D64-449B-80CF-6925B6101A07}" type="presOf" srcId="{F86075FE-EED6-41AC-A703-B6B7050A7133}" destId="{6609DDF4-A7E5-4578-B373-6D35ABDDC2D7}" srcOrd="1" destOrd="0" presId="urn:microsoft.com/office/officeart/2005/8/layout/process3"/>
    <dgm:cxn modelId="{5B0201BD-82BF-456C-B7D9-E4947E0B31AE}" srcId="{92ED3AAC-2CF0-4409-9A54-35DAD6E36248}" destId="{F86075FE-EED6-41AC-A703-B6B7050A7133}" srcOrd="3" destOrd="0" parTransId="{0E337461-3614-4E2E-9E48-20EAB352E212}" sibTransId="{8F055DE2-D8E5-4AF9-8C19-0B400E8E2B0D}"/>
    <dgm:cxn modelId="{2CFDB2B7-1A1C-492B-B45B-25924135E7AE}" type="presOf" srcId="{F738EAAE-C3B5-48C7-BBB6-FBD0197E741D}" destId="{889C98BD-1BF2-4D6A-BF7E-7FF526B6E0F3}" srcOrd="1" destOrd="0" presId="urn:microsoft.com/office/officeart/2005/8/layout/process3"/>
    <dgm:cxn modelId="{3E83B821-032B-4EBD-A973-FC51699F7636}" srcId="{92ED3AAC-2CF0-4409-9A54-35DAD6E36248}" destId="{7D766D6F-C873-4A09-8984-C95CF85DE91D}" srcOrd="2" destOrd="0" parTransId="{64B86FBE-885C-42A7-9507-A2D10590B2DE}" sibTransId="{A9D00CE2-E48D-465B-920C-F0121C664F0A}"/>
    <dgm:cxn modelId="{EA30C705-DB71-498A-80E5-0828C4A577B6}" srcId="{92ED3AAC-2CF0-4409-9A54-35DAD6E36248}" destId="{C9174005-D89D-4797-A538-425A55CB4E64}" srcOrd="0" destOrd="0" parTransId="{FA6100BF-F681-4E7C-ADA4-07571F8CAB29}" sibTransId="{F266A6EB-46E5-494C-A1C3-0EEBBC329FC1}"/>
    <dgm:cxn modelId="{AC98FE98-8608-41F9-AB42-13E34C505C1E}" type="presOf" srcId="{C9174005-D89D-4797-A538-425A55CB4E64}" destId="{274DC947-6230-4FA9-B3E1-D7FD42D2E4CB}" srcOrd="0" destOrd="0" presId="urn:microsoft.com/office/officeart/2005/8/layout/process3"/>
    <dgm:cxn modelId="{61FF7CF4-3A23-4CF7-9752-A8412F2415DA}" srcId="{92ED3AAC-2CF0-4409-9A54-35DAD6E36248}" destId="{E306653D-67D1-4BA1-9BF6-BB20362270C0}" srcOrd="5" destOrd="0" parTransId="{D484AF1A-576F-4460-8929-7BB6EC5EBD1A}" sibTransId="{70053A07-3A8B-4A43-9632-030107362678}"/>
    <dgm:cxn modelId="{ABF4ECF2-F667-49B0-BC09-0F9CE57CEC97}" srcId="{7D766D6F-C873-4A09-8984-C95CF85DE91D}" destId="{1AD26B48-B9F0-4E2F-8A8D-081F7E328AFB}" srcOrd="0" destOrd="0" parTransId="{09A64D14-241D-4822-A4BF-A01E320498A0}" sibTransId="{34B97796-EA91-424E-AA49-BB120E587E88}"/>
    <dgm:cxn modelId="{659B64B6-7E51-4AA4-A803-F80F6915C764}" srcId="{A2F54905-6077-4F53-BE3C-D580FAC02627}" destId="{C5451189-CE9A-4533-A561-C699DE1A46B4}" srcOrd="0" destOrd="0" parTransId="{FA6E121E-F581-47FA-93DB-068FBAD34774}" sibTransId="{FA224C4F-575C-4B90-8DA1-328E1BE10BF0}"/>
    <dgm:cxn modelId="{B32522C9-661A-46F8-985E-AACFF445EC65}" type="presOf" srcId="{855D613C-6C46-4784-BF5E-F0357358DDA2}" destId="{C48144ED-C0AB-4DBB-8DA9-11F1D2309F3F}" srcOrd="0" destOrd="0" presId="urn:microsoft.com/office/officeart/2005/8/layout/process3"/>
    <dgm:cxn modelId="{CF789136-A03E-4416-B250-217E80D2E434}" type="presOf" srcId="{A2F54905-6077-4F53-BE3C-D580FAC02627}" destId="{C1E41F0A-9CF4-4DF2-8C2F-3766C9E43E37}" srcOrd="0" destOrd="0" presId="urn:microsoft.com/office/officeart/2005/8/layout/process3"/>
    <dgm:cxn modelId="{34E8DF18-A8FB-4496-9112-01B37A54DDA2}" type="presOf" srcId="{F266A6EB-46E5-494C-A1C3-0EEBBC329FC1}" destId="{971998AA-43E9-4AB3-B6AE-D93C2ED4643F}" srcOrd="1" destOrd="0" presId="urn:microsoft.com/office/officeart/2005/8/layout/process3"/>
    <dgm:cxn modelId="{262C5A3E-A656-44B6-9363-59EF8557FE80}" type="presOf" srcId="{8F055DE2-D8E5-4AF9-8C19-0B400E8E2B0D}" destId="{6306DCD4-FF9F-48A8-805A-A147D82041BA}" srcOrd="1" destOrd="0" presId="urn:microsoft.com/office/officeart/2005/8/layout/process3"/>
    <dgm:cxn modelId="{E15A5CA5-797B-4D6F-9003-650569379214}" type="presOf" srcId="{A2F54905-6077-4F53-BE3C-D580FAC02627}" destId="{9A14AAAA-532D-44C3-992F-5FD77DE92050}" srcOrd="1" destOrd="0" presId="urn:microsoft.com/office/officeart/2005/8/layout/process3"/>
    <dgm:cxn modelId="{B0908F05-8747-40E6-B411-8E064E7266E1}" type="presParOf" srcId="{07989148-80BD-4BAD-B234-239B20B9F64B}" destId="{1B442FC9-115D-4849-A5E6-BE97DF43ADB8}" srcOrd="0" destOrd="0" presId="urn:microsoft.com/office/officeart/2005/8/layout/process3"/>
    <dgm:cxn modelId="{DD9C92A7-7356-4BB1-9BF2-73209D8A31E2}" type="presParOf" srcId="{1B442FC9-115D-4849-A5E6-BE97DF43ADB8}" destId="{274DC947-6230-4FA9-B3E1-D7FD42D2E4CB}" srcOrd="0" destOrd="0" presId="urn:microsoft.com/office/officeart/2005/8/layout/process3"/>
    <dgm:cxn modelId="{0191FAD0-07DE-4510-9821-2AA60D3750BA}" type="presParOf" srcId="{1B442FC9-115D-4849-A5E6-BE97DF43ADB8}" destId="{2F2079A7-6ECE-4A72-8934-CB5B34AF04C4}" srcOrd="1" destOrd="0" presId="urn:microsoft.com/office/officeart/2005/8/layout/process3"/>
    <dgm:cxn modelId="{4BCD472C-850A-44E3-8007-9F1B9DF90736}" type="presParOf" srcId="{1B442FC9-115D-4849-A5E6-BE97DF43ADB8}" destId="{A7C4C070-15C9-4063-B370-E4F1ACE2E5EE}" srcOrd="2" destOrd="0" presId="urn:microsoft.com/office/officeart/2005/8/layout/process3"/>
    <dgm:cxn modelId="{88548602-296D-49E2-9830-C0F54476C97D}" type="presParOf" srcId="{07989148-80BD-4BAD-B234-239B20B9F64B}" destId="{7C81DA19-92E4-477D-9D57-CCF1BCC65256}" srcOrd="1" destOrd="0" presId="urn:microsoft.com/office/officeart/2005/8/layout/process3"/>
    <dgm:cxn modelId="{5568E211-C4E8-48C8-B425-CBBFE94B6C3B}" type="presParOf" srcId="{7C81DA19-92E4-477D-9D57-CCF1BCC65256}" destId="{971998AA-43E9-4AB3-B6AE-D93C2ED4643F}" srcOrd="0" destOrd="0" presId="urn:microsoft.com/office/officeart/2005/8/layout/process3"/>
    <dgm:cxn modelId="{EED44AEE-4F02-45A2-89C7-058FEDFDD5D7}" type="presParOf" srcId="{07989148-80BD-4BAD-B234-239B20B9F64B}" destId="{E2DAAC0C-E5E1-4611-8E6B-CE681D7FF7F0}" srcOrd="2" destOrd="0" presId="urn:microsoft.com/office/officeart/2005/8/layout/process3"/>
    <dgm:cxn modelId="{F10BE8B3-BFB8-4DB8-936A-37D9F8FDDEFD}" type="presParOf" srcId="{E2DAAC0C-E5E1-4611-8E6B-CE681D7FF7F0}" destId="{FBED29AF-9B74-4D29-9399-DA9176AD2697}" srcOrd="0" destOrd="0" presId="urn:microsoft.com/office/officeart/2005/8/layout/process3"/>
    <dgm:cxn modelId="{E56C7F8E-6C76-4DFA-87E3-C87ED75086A9}" type="presParOf" srcId="{E2DAAC0C-E5E1-4611-8E6B-CE681D7FF7F0}" destId="{91320841-8927-4EDC-BAE2-1A24DD9531A7}" srcOrd="1" destOrd="0" presId="urn:microsoft.com/office/officeart/2005/8/layout/process3"/>
    <dgm:cxn modelId="{5D8C87A9-7F6E-4610-A0FE-C6D8D188242D}" type="presParOf" srcId="{E2DAAC0C-E5E1-4611-8E6B-CE681D7FF7F0}" destId="{C48144ED-C0AB-4DBB-8DA9-11F1D2309F3F}" srcOrd="2" destOrd="0" presId="urn:microsoft.com/office/officeart/2005/8/layout/process3"/>
    <dgm:cxn modelId="{4AB0FB05-EE58-4179-80BC-B8091A65221B}" type="presParOf" srcId="{07989148-80BD-4BAD-B234-239B20B9F64B}" destId="{8B632941-C86A-4068-90B2-979584A1233C}" srcOrd="3" destOrd="0" presId="urn:microsoft.com/office/officeart/2005/8/layout/process3"/>
    <dgm:cxn modelId="{94E36E1C-0EDA-4DD4-B34C-5DABAA564604}" type="presParOf" srcId="{8B632941-C86A-4068-90B2-979584A1233C}" destId="{1CE1BA8D-F6F0-453F-97D2-002601D69CF9}" srcOrd="0" destOrd="0" presId="urn:microsoft.com/office/officeart/2005/8/layout/process3"/>
    <dgm:cxn modelId="{ACF2CC9E-04FE-4138-85B1-1FE6708DDDB0}" type="presParOf" srcId="{07989148-80BD-4BAD-B234-239B20B9F64B}" destId="{5F7A1017-8A56-4D46-AF58-732B457C21F2}" srcOrd="4" destOrd="0" presId="urn:microsoft.com/office/officeart/2005/8/layout/process3"/>
    <dgm:cxn modelId="{C566268A-7307-40B6-BD6E-19B820BDF40E}" type="presParOf" srcId="{5F7A1017-8A56-4D46-AF58-732B457C21F2}" destId="{271AEA58-1BCF-4C6C-B471-67C1FD97FA50}" srcOrd="0" destOrd="0" presId="urn:microsoft.com/office/officeart/2005/8/layout/process3"/>
    <dgm:cxn modelId="{89BEC9C6-C3A9-4498-8FC5-3BFD9880DFD4}" type="presParOf" srcId="{5F7A1017-8A56-4D46-AF58-732B457C21F2}" destId="{5AF74DAD-2073-4732-B70F-6C4763052073}" srcOrd="1" destOrd="0" presId="urn:microsoft.com/office/officeart/2005/8/layout/process3"/>
    <dgm:cxn modelId="{1C2DEC65-E607-40EE-AC15-F748F4AE144B}" type="presParOf" srcId="{5F7A1017-8A56-4D46-AF58-732B457C21F2}" destId="{91F76E89-B0EC-4DEB-ADE3-BB95A225585C}" srcOrd="2" destOrd="0" presId="urn:microsoft.com/office/officeart/2005/8/layout/process3"/>
    <dgm:cxn modelId="{3EB4D163-F174-4D6B-96DC-04B3867CB1D6}" type="presParOf" srcId="{07989148-80BD-4BAD-B234-239B20B9F64B}" destId="{38A66DAC-D759-4BBE-91D5-02029149C4CF}" srcOrd="5" destOrd="0" presId="urn:microsoft.com/office/officeart/2005/8/layout/process3"/>
    <dgm:cxn modelId="{A0D27AAF-5F67-45ED-BE17-E2196B8D962B}" type="presParOf" srcId="{38A66DAC-D759-4BBE-91D5-02029149C4CF}" destId="{0D9F117E-9835-427A-AE53-19BF804467B3}" srcOrd="0" destOrd="0" presId="urn:microsoft.com/office/officeart/2005/8/layout/process3"/>
    <dgm:cxn modelId="{0FC0B929-ADCC-4B4E-A158-B8114DC72AEA}" type="presParOf" srcId="{07989148-80BD-4BAD-B234-239B20B9F64B}" destId="{7383AB54-484D-41BA-9D74-66A05082C01C}" srcOrd="6" destOrd="0" presId="urn:microsoft.com/office/officeart/2005/8/layout/process3"/>
    <dgm:cxn modelId="{15AEB789-C57E-4D00-9823-C45C997B970F}" type="presParOf" srcId="{7383AB54-484D-41BA-9D74-66A05082C01C}" destId="{30C49810-CEE5-4F35-BFD0-AF5D7C09D3F3}" srcOrd="0" destOrd="0" presId="urn:microsoft.com/office/officeart/2005/8/layout/process3"/>
    <dgm:cxn modelId="{6913E937-44FD-4DE3-918B-B6AAB80ACCFF}" type="presParOf" srcId="{7383AB54-484D-41BA-9D74-66A05082C01C}" destId="{6609DDF4-A7E5-4578-B373-6D35ABDDC2D7}" srcOrd="1" destOrd="0" presId="urn:microsoft.com/office/officeart/2005/8/layout/process3"/>
    <dgm:cxn modelId="{9FDA738F-5193-4A7B-BDEF-9A0EF14915BD}" type="presParOf" srcId="{7383AB54-484D-41BA-9D74-66A05082C01C}" destId="{D0174D67-30F3-46F4-BCBB-59D75D9CC259}" srcOrd="2" destOrd="0" presId="urn:microsoft.com/office/officeart/2005/8/layout/process3"/>
    <dgm:cxn modelId="{F55BA765-BF3E-4DD8-ADB0-DF6F77954C0C}" type="presParOf" srcId="{07989148-80BD-4BAD-B234-239B20B9F64B}" destId="{67112D62-8563-4635-8959-2574EE0966FE}" srcOrd="7" destOrd="0" presId="urn:microsoft.com/office/officeart/2005/8/layout/process3"/>
    <dgm:cxn modelId="{27C35503-CF45-4F7B-8266-3EBF53606CEB}" type="presParOf" srcId="{67112D62-8563-4635-8959-2574EE0966FE}" destId="{6306DCD4-FF9F-48A8-805A-A147D82041BA}" srcOrd="0" destOrd="0" presId="urn:microsoft.com/office/officeart/2005/8/layout/process3"/>
    <dgm:cxn modelId="{961A8FEA-4A00-44B1-B637-E7908E9DB94D}" type="presParOf" srcId="{07989148-80BD-4BAD-B234-239B20B9F64B}" destId="{59B93520-FA2F-4F7E-BCBC-15F00137C38D}" srcOrd="8" destOrd="0" presId="urn:microsoft.com/office/officeart/2005/8/layout/process3"/>
    <dgm:cxn modelId="{5590AF4A-36C3-4A34-B6E8-BDB73D87E176}" type="presParOf" srcId="{59B93520-FA2F-4F7E-BCBC-15F00137C38D}" destId="{C1E41F0A-9CF4-4DF2-8C2F-3766C9E43E37}" srcOrd="0" destOrd="0" presId="urn:microsoft.com/office/officeart/2005/8/layout/process3"/>
    <dgm:cxn modelId="{AC8F271D-FEC6-4A47-A5DC-2E917B64C7E1}" type="presParOf" srcId="{59B93520-FA2F-4F7E-BCBC-15F00137C38D}" destId="{9A14AAAA-532D-44C3-992F-5FD77DE92050}" srcOrd="1" destOrd="0" presId="urn:microsoft.com/office/officeart/2005/8/layout/process3"/>
    <dgm:cxn modelId="{DA94A052-874A-4530-909E-BF31EB217895}" type="presParOf" srcId="{59B93520-FA2F-4F7E-BCBC-15F00137C38D}" destId="{A7CBA100-7BED-45A9-ADBF-DC9BE0672B01}" srcOrd="2" destOrd="0" presId="urn:microsoft.com/office/officeart/2005/8/layout/process3"/>
    <dgm:cxn modelId="{504BD1DB-B895-4828-B4CC-F0EB542AFC19}" type="presParOf" srcId="{07989148-80BD-4BAD-B234-239B20B9F64B}" destId="{40AAECC8-574D-42F0-A9AD-82E5D8D3BA89}" srcOrd="9" destOrd="0" presId="urn:microsoft.com/office/officeart/2005/8/layout/process3"/>
    <dgm:cxn modelId="{D87F89B7-3AD8-4CC8-8870-E40A1CAC21EC}" type="presParOf" srcId="{40AAECC8-574D-42F0-A9AD-82E5D8D3BA89}" destId="{889C98BD-1BF2-4D6A-BF7E-7FF526B6E0F3}" srcOrd="0" destOrd="0" presId="urn:microsoft.com/office/officeart/2005/8/layout/process3"/>
    <dgm:cxn modelId="{F7D48A08-518A-448B-9244-E89F242BD111}" type="presParOf" srcId="{07989148-80BD-4BAD-B234-239B20B9F64B}" destId="{9AEBD0EA-C6A4-4B61-990B-15B0FBB2BD66}" srcOrd="10" destOrd="0" presId="urn:microsoft.com/office/officeart/2005/8/layout/process3"/>
    <dgm:cxn modelId="{5918BA7F-A527-43E4-95D1-8EAD5E002FE3}" type="presParOf" srcId="{9AEBD0EA-C6A4-4B61-990B-15B0FBB2BD66}" destId="{52A19927-6C9A-4507-9ED3-3DA569D21368}" srcOrd="0" destOrd="0" presId="urn:microsoft.com/office/officeart/2005/8/layout/process3"/>
    <dgm:cxn modelId="{64A9E005-A868-464F-B353-5E339959EE59}" type="presParOf" srcId="{9AEBD0EA-C6A4-4B61-990B-15B0FBB2BD66}" destId="{3A73F69A-BC78-42E3-92B8-109F7D77D9FE}" srcOrd="1" destOrd="0" presId="urn:microsoft.com/office/officeart/2005/8/layout/process3"/>
    <dgm:cxn modelId="{FA35DE85-CEC3-44DD-A0EE-512E3503C30C}" type="presParOf" srcId="{9AEBD0EA-C6A4-4B61-990B-15B0FBB2BD66}" destId="{0CDDBE5A-F243-4665-9E47-847473A8098D}" srcOrd="2" destOrd="0" presId="urn:microsoft.com/office/officeart/2005/8/layout/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C5AA83B-9C49-41F5-B4C1-B96A6CE57A72}"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7647F958-7F35-4EF3-B812-E9B4E5CE4424}">
      <dgm:prSet phldrT="[Text]" custT="1"/>
      <dgm:spPr/>
      <dgm:t>
        <a:bodyPr/>
        <a:lstStyle/>
        <a:p>
          <a:r>
            <a:rPr lang="en-US" sz="700" dirty="0" smtClean="0"/>
            <a:t>June 25, 2018</a:t>
          </a:r>
          <a:endParaRPr lang="en-US" sz="700" dirty="0"/>
        </a:p>
      </dgm:t>
    </dgm:pt>
    <dgm:pt modelId="{C9646AC2-2FEB-40C8-8971-AAF8801B6CB5}" type="parTrans" cxnId="{0BEEB905-FFC5-4146-B2FC-407414C4E434}">
      <dgm:prSet/>
      <dgm:spPr/>
      <dgm:t>
        <a:bodyPr/>
        <a:lstStyle/>
        <a:p>
          <a:endParaRPr lang="en-US"/>
        </a:p>
      </dgm:t>
    </dgm:pt>
    <dgm:pt modelId="{0CE67F6F-6552-435E-B44D-3739F40746C1}" type="sibTrans" cxnId="{0BEEB905-FFC5-4146-B2FC-407414C4E434}">
      <dgm:prSet/>
      <dgm:spPr/>
      <dgm:t>
        <a:bodyPr/>
        <a:lstStyle/>
        <a:p>
          <a:endParaRPr lang="en-US" dirty="0"/>
        </a:p>
      </dgm:t>
    </dgm:pt>
    <dgm:pt modelId="{17BE4431-34FD-45E6-912D-9F62B49625F1}">
      <dgm:prSet phldrT="[Text]" custT="1"/>
      <dgm:spPr/>
      <dgm:t>
        <a:bodyPr/>
        <a:lstStyle/>
        <a:p>
          <a:r>
            <a:rPr lang="en-US" sz="700" dirty="0" smtClean="0"/>
            <a:t>President Trump announces plans to restrict China’s ability to invest in the U.S. tech sector.</a:t>
          </a:r>
          <a:endParaRPr lang="en-US" sz="700" dirty="0"/>
        </a:p>
      </dgm:t>
    </dgm:pt>
    <dgm:pt modelId="{85EF66D4-64F9-4249-BBC5-1988FCB8862B}" type="parTrans" cxnId="{9A7A073A-1912-4943-9A26-AD9C7DE41278}">
      <dgm:prSet/>
      <dgm:spPr/>
      <dgm:t>
        <a:bodyPr/>
        <a:lstStyle/>
        <a:p>
          <a:endParaRPr lang="en-US"/>
        </a:p>
      </dgm:t>
    </dgm:pt>
    <dgm:pt modelId="{D20703B8-044A-4EDD-BBC9-8806920FCD29}" type="sibTrans" cxnId="{9A7A073A-1912-4943-9A26-AD9C7DE41278}">
      <dgm:prSet/>
      <dgm:spPr/>
      <dgm:t>
        <a:bodyPr/>
        <a:lstStyle/>
        <a:p>
          <a:endParaRPr lang="en-US"/>
        </a:p>
      </dgm:t>
    </dgm:pt>
    <dgm:pt modelId="{95581AD5-FBB9-4413-BFB8-6864EC307BB7}">
      <dgm:prSet phldrT="[Text]" custT="1"/>
      <dgm:spPr/>
      <dgm:t>
        <a:bodyPr/>
        <a:lstStyle/>
        <a:p>
          <a:r>
            <a:rPr lang="en-US" sz="700" dirty="0" smtClean="0"/>
            <a:t>June 27, 2018</a:t>
          </a:r>
          <a:endParaRPr lang="en-US" sz="700" dirty="0"/>
        </a:p>
      </dgm:t>
    </dgm:pt>
    <dgm:pt modelId="{836008F1-2D89-4069-A01E-49254C6C2D20}" type="parTrans" cxnId="{FA137BB1-007C-4B42-9410-A40A58A4D1EB}">
      <dgm:prSet/>
      <dgm:spPr/>
      <dgm:t>
        <a:bodyPr/>
        <a:lstStyle/>
        <a:p>
          <a:endParaRPr lang="en-US"/>
        </a:p>
      </dgm:t>
    </dgm:pt>
    <dgm:pt modelId="{971A3815-12F3-414D-8285-AA4EEF83D739}" type="sibTrans" cxnId="{FA137BB1-007C-4B42-9410-A40A58A4D1EB}">
      <dgm:prSet/>
      <dgm:spPr/>
      <dgm:t>
        <a:bodyPr/>
        <a:lstStyle/>
        <a:p>
          <a:endParaRPr lang="en-US" dirty="0"/>
        </a:p>
      </dgm:t>
    </dgm:pt>
    <dgm:pt modelId="{0DE70D16-DD0F-4E60-A027-FD06CB3B9B51}">
      <dgm:prSet phldrT="[Text]" custT="1"/>
      <dgm:spPr/>
      <dgm:t>
        <a:bodyPr/>
        <a:lstStyle/>
        <a:p>
          <a:r>
            <a:rPr lang="en-US" sz="700" dirty="0" smtClean="0"/>
            <a:t>President Trump says he will not limit Chinese investment in US companies.</a:t>
          </a:r>
          <a:endParaRPr lang="en-US" sz="700" dirty="0"/>
        </a:p>
      </dgm:t>
    </dgm:pt>
    <dgm:pt modelId="{81C799F5-A2A8-491B-B77F-1D71AD202B20}" type="parTrans" cxnId="{C2A30A91-DDFD-4504-96F1-14329244272F}">
      <dgm:prSet/>
      <dgm:spPr/>
      <dgm:t>
        <a:bodyPr/>
        <a:lstStyle/>
        <a:p>
          <a:endParaRPr lang="en-US"/>
        </a:p>
      </dgm:t>
    </dgm:pt>
    <dgm:pt modelId="{929154FE-A93E-4842-8EF0-F8589B72D597}" type="sibTrans" cxnId="{C2A30A91-DDFD-4504-96F1-14329244272F}">
      <dgm:prSet/>
      <dgm:spPr/>
      <dgm:t>
        <a:bodyPr/>
        <a:lstStyle/>
        <a:p>
          <a:endParaRPr lang="en-US"/>
        </a:p>
      </dgm:t>
    </dgm:pt>
    <dgm:pt modelId="{8E9A3617-6557-48A8-913A-C847F64F1C2F}">
      <dgm:prSet phldrT="[Text]"/>
      <dgm:spPr/>
      <dgm:t>
        <a:bodyPr/>
        <a:lstStyle/>
        <a:p>
          <a:r>
            <a:rPr lang="en-US" dirty="0" smtClean="0"/>
            <a:t>July 6, 2018</a:t>
          </a:r>
          <a:endParaRPr lang="en-US" dirty="0"/>
        </a:p>
      </dgm:t>
    </dgm:pt>
    <dgm:pt modelId="{4806E772-F24B-457C-86BC-744F481ECCB4}" type="parTrans" cxnId="{6EA9D847-6CDB-4997-BEAB-50BBCE3D1117}">
      <dgm:prSet/>
      <dgm:spPr/>
      <dgm:t>
        <a:bodyPr/>
        <a:lstStyle/>
        <a:p>
          <a:endParaRPr lang="en-US"/>
        </a:p>
      </dgm:t>
    </dgm:pt>
    <dgm:pt modelId="{CB595626-8DF5-4924-B924-788EDD3BA57A}" type="sibTrans" cxnId="{6EA9D847-6CDB-4997-BEAB-50BBCE3D1117}">
      <dgm:prSet/>
      <dgm:spPr/>
      <dgm:t>
        <a:bodyPr/>
        <a:lstStyle/>
        <a:p>
          <a:endParaRPr lang="en-US" dirty="0"/>
        </a:p>
      </dgm:t>
    </dgm:pt>
    <dgm:pt modelId="{C3615638-876A-4E94-A2BE-4C2FFFBFA9EB}">
      <dgm:prSet phldrT="[Text]"/>
      <dgm:spPr/>
      <dgm:t>
        <a:bodyPr/>
        <a:lstStyle/>
        <a:p>
          <a:r>
            <a:rPr lang="en-US" dirty="0" smtClean="0"/>
            <a:t>In response to US tariffs of 25% on $34 bil of Chinese products, China follows through with 25% tariffs on products identified in June 16 announcement.</a:t>
          </a:r>
          <a:endParaRPr lang="en-US" dirty="0"/>
        </a:p>
      </dgm:t>
    </dgm:pt>
    <dgm:pt modelId="{5A435D2F-9D20-40B9-A58C-C33242993473}" type="parTrans" cxnId="{02FBBA86-B57D-43A8-A3E0-F19961FA514C}">
      <dgm:prSet/>
      <dgm:spPr/>
      <dgm:t>
        <a:bodyPr/>
        <a:lstStyle/>
        <a:p>
          <a:endParaRPr lang="en-US"/>
        </a:p>
      </dgm:t>
    </dgm:pt>
    <dgm:pt modelId="{D6334B3C-E199-4D58-BD0A-3E0274EA824D}" type="sibTrans" cxnId="{02FBBA86-B57D-43A8-A3E0-F19961FA514C}">
      <dgm:prSet/>
      <dgm:spPr/>
      <dgm:t>
        <a:bodyPr/>
        <a:lstStyle/>
        <a:p>
          <a:endParaRPr lang="en-US"/>
        </a:p>
      </dgm:t>
    </dgm:pt>
    <dgm:pt modelId="{04F84A36-8026-463B-A869-F980A3190A11}">
      <dgm:prSet phldrT="[Text]"/>
      <dgm:spPr/>
      <dgm:t>
        <a:bodyPr/>
        <a:lstStyle/>
        <a:p>
          <a:r>
            <a:rPr lang="en-US" dirty="0" smtClean="0"/>
            <a:t>September 17, 2018</a:t>
          </a:r>
          <a:endParaRPr lang="en-US" dirty="0"/>
        </a:p>
      </dgm:t>
    </dgm:pt>
    <dgm:pt modelId="{7C7628F2-3AA7-4739-A213-1B4D17E82651}" type="parTrans" cxnId="{6BE2E0D8-C34D-48C4-80C4-07D1C93F282D}">
      <dgm:prSet/>
      <dgm:spPr/>
      <dgm:t>
        <a:bodyPr/>
        <a:lstStyle/>
        <a:p>
          <a:endParaRPr lang="en-US"/>
        </a:p>
      </dgm:t>
    </dgm:pt>
    <dgm:pt modelId="{D4C74EE1-C54C-49F4-857A-0D9EB6DB3D89}" type="sibTrans" cxnId="{6BE2E0D8-C34D-48C4-80C4-07D1C93F282D}">
      <dgm:prSet/>
      <dgm:spPr/>
      <dgm:t>
        <a:bodyPr/>
        <a:lstStyle/>
        <a:p>
          <a:endParaRPr lang="en-US" dirty="0"/>
        </a:p>
      </dgm:t>
    </dgm:pt>
    <dgm:pt modelId="{1E28BAAB-BA37-45AB-8488-90C5795827F7}">
      <dgm:prSet/>
      <dgm:spPr/>
      <dgm:t>
        <a:bodyPr/>
        <a:lstStyle/>
        <a:p>
          <a:r>
            <a:rPr lang="en-US" dirty="0" smtClean="0"/>
            <a:t>The Trump administration will impose tariffs on $200 bil worth of imports from China, effective Sep 24. The tariff rate will start at 10%, go to 25% end of year</a:t>
          </a:r>
          <a:endParaRPr lang="en-US" dirty="0"/>
        </a:p>
      </dgm:t>
    </dgm:pt>
    <dgm:pt modelId="{8AC3B1C9-DAD2-4998-A7C0-BFCB07D1B8B4}" type="parTrans" cxnId="{407481C8-2E0C-4477-A591-8BB1FC7E04B4}">
      <dgm:prSet/>
      <dgm:spPr/>
      <dgm:t>
        <a:bodyPr/>
        <a:lstStyle/>
        <a:p>
          <a:endParaRPr lang="en-US"/>
        </a:p>
      </dgm:t>
    </dgm:pt>
    <dgm:pt modelId="{6F6ED27C-9DB4-466B-A8C4-F79AB88D5454}" type="sibTrans" cxnId="{407481C8-2E0C-4477-A591-8BB1FC7E04B4}">
      <dgm:prSet/>
      <dgm:spPr/>
      <dgm:t>
        <a:bodyPr/>
        <a:lstStyle/>
        <a:p>
          <a:endParaRPr lang="en-US"/>
        </a:p>
      </dgm:t>
    </dgm:pt>
    <dgm:pt modelId="{212C1EF5-B5AB-4875-B892-6CF0175D0F5B}">
      <dgm:prSet phldrT="[Text]"/>
      <dgm:spPr/>
      <dgm:t>
        <a:bodyPr/>
        <a:lstStyle/>
        <a:p>
          <a:r>
            <a:rPr lang="en-US" dirty="0" smtClean="0"/>
            <a:t>September 18, 2018</a:t>
          </a:r>
          <a:endParaRPr lang="en-US" dirty="0"/>
        </a:p>
      </dgm:t>
    </dgm:pt>
    <dgm:pt modelId="{20D79C58-1A7C-4715-BBE2-206E3F72B852}" type="parTrans" cxnId="{38FBE083-F421-4E0A-98BD-FDD8730E0EDA}">
      <dgm:prSet/>
      <dgm:spPr/>
      <dgm:t>
        <a:bodyPr/>
        <a:lstStyle/>
        <a:p>
          <a:endParaRPr lang="en-US"/>
        </a:p>
      </dgm:t>
    </dgm:pt>
    <dgm:pt modelId="{D8D9440F-A47F-4F13-A1DE-11C526EC683D}" type="sibTrans" cxnId="{38FBE083-F421-4E0A-98BD-FDD8730E0EDA}">
      <dgm:prSet/>
      <dgm:spPr/>
      <dgm:t>
        <a:bodyPr/>
        <a:lstStyle/>
        <a:p>
          <a:endParaRPr lang="en-US"/>
        </a:p>
      </dgm:t>
    </dgm:pt>
    <dgm:pt modelId="{7AC9006D-CC6E-4F4D-86D2-BC289D196C9B}">
      <dgm:prSet/>
      <dgm:spPr/>
      <dgm:t>
        <a:bodyPr/>
        <a:lstStyle/>
        <a:p>
          <a:r>
            <a:rPr lang="en-US" dirty="0" smtClean="0"/>
            <a:t>China announces tariffs on US goods worth $60 billion. Tariffs will be levied at 5% or 10% depending on the product. </a:t>
          </a:r>
          <a:endParaRPr lang="en-US" dirty="0"/>
        </a:p>
      </dgm:t>
    </dgm:pt>
    <dgm:pt modelId="{D434CBC8-97E4-4FD0-95EF-BE9A3A3F4685}" type="parTrans" cxnId="{0072CAFA-C1FF-42C9-89D2-3C1E1BF43D9D}">
      <dgm:prSet/>
      <dgm:spPr/>
      <dgm:t>
        <a:bodyPr/>
        <a:lstStyle/>
        <a:p>
          <a:endParaRPr lang="en-US"/>
        </a:p>
      </dgm:t>
    </dgm:pt>
    <dgm:pt modelId="{DDE9C439-1972-48AD-A9DE-245D4AA70CE3}" type="sibTrans" cxnId="{0072CAFA-C1FF-42C9-89D2-3C1E1BF43D9D}">
      <dgm:prSet/>
      <dgm:spPr/>
      <dgm:t>
        <a:bodyPr/>
        <a:lstStyle/>
        <a:p>
          <a:endParaRPr lang="en-US"/>
        </a:p>
      </dgm:t>
    </dgm:pt>
    <dgm:pt modelId="{DE810CAA-482F-4B05-B6EB-1764FA10C340}">
      <dgm:prSet phldrT="[Text]"/>
      <dgm:spPr/>
      <dgm:t>
        <a:bodyPr/>
        <a:lstStyle/>
        <a:p>
          <a:r>
            <a:rPr lang="en-US" dirty="0" smtClean="0"/>
            <a:t>August 23, 2018</a:t>
          </a:r>
          <a:endParaRPr lang="en-US" dirty="0"/>
        </a:p>
      </dgm:t>
    </dgm:pt>
    <dgm:pt modelId="{4A4961DF-8FA7-4252-B832-4AD979693B4B}" type="parTrans" cxnId="{22B5A84C-1CBA-4F64-98C2-FA84CBD2C575}">
      <dgm:prSet/>
      <dgm:spPr/>
      <dgm:t>
        <a:bodyPr/>
        <a:lstStyle/>
        <a:p>
          <a:endParaRPr lang="en-US"/>
        </a:p>
      </dgm:t>
    </dgm:pt>
    <dgm:pt modelId="{459484B4-C3AB-48DD-9447-BE8DF3A3571C}" type="sibTrans" cxnId="{22B5A84C-1CBA-4F64-98C2-FA84CBD2C575}">
      <dgm:prSet/>
      <dgm:spPr/>
      <dgm:t>
        <a:bodyPr/>
        <a:lstStyle/>
        <a:p>
          <a:endParaRPr lang="en-US" dirty="0"/>
        </a:p>
      </dgm:t>
    </dgm:pt>
    <dgm:pt modelId="{F6AB9E0D-4E52-4A3F-81A6-638C2A16FE4B}">
      <dgm:prSet/>
      <dgm:spPr/>
      <dgm:t>
        <a:bodyPr/>
        <a:lstStyle/>
        <a:p>
          <a:r>
            <a:rPr lang="en-US" dirty="0" smtClean="0"/>
            <a:t>US tariffs on $16 bil of Chinese imports begin.</a:t>
          </a:r>
          <a:endParaRPr lang="en-US" dirty="0"/>
        </a:p>
      </dgm:t>
    </dgm:pt>
    <dgm:pt modelId="{E14B5FD1-1A3D-4B52-808D-2439F672F2C7}" type="parTrans" cxnId="{47367585-B95D-4ACA-AF44-452F6D01BCD8}">
      <dgm:prSet/>
      <dgm:spPr/>
      <dgm:t>
        <a:bodyPr/>
        <a:lstStyle/>
        <a:p>
          <a:endParaRPr lang="en-US"/>
        </a:p>
      </dgm:t>
    </dgm:pt>
    <dgm:pt modelId="{637CA0A5-A216-4763-A468-6EDC58887B92}" type="sibTrans" cxnId="{47367585-B95D-4ACA-AF44-452F6D01BCD8}">
      <dgm:prSet/>
      <dgm:spPr/>
      <dgm:t>
        <a:bodyPr/>
        <a:lstStyle/>
        <a:p>
          <a:endParaRPr lang="en-US"/>
        </a:p>
      </dgm:t>
    </dgm:pt>
    <dgm:pt modelId="{F9614D02-165E-4A23-8153-A6240E43B779}">
      <dgm:prSet/>
      <dgm:spPr/>
      <dgm:t>
        <a:bodyPr/>
        <a:lstStyle/>
        <a:p>
          <a:r>
            <a:rPr lang="en-US" dirty="0" smtClean="0"/>
            <a:t>China retaliation of tariffs on $16 bil of US imports begins.</a:t>
          </a:r>
          <a:endParaRPr lang="en-US" dirty="0"/>
        </a:p>
      </dgm:t>
    </dgm:pt>
    <dgm:pt modelId="{09050021-4F27-484D-9015-B026A4A4F833}" type="parTrans" cxnId="{017AA761-6D09-4D96-838F-54CA0F3C2FDC}">
      <dgm:prSet/>
      <dgm:spPr/>
      <dgm:t>
        <a:bodyPr/>
        <a:lstStyle/>
        <a:p>
          <a:endParaRPr lang="en-US"/>
        </a:p>
      </dgm:t>
    </dgm:pt>
    <dgm:pt modelId="{5298FB41-9613-4147-BC7B-E3F583013C01}" type="sibTrans" cxnId="{017AA761-6D09-4D96-838F-54CA0F3C2FDC}">
      <dgm:prSet/>
      <dgm:spPr/>
      <dgm:t>
        <a:bodyPr/>
        <a:lstStyle/>
        <a:p>
          <a:endParaRPr lang="en-US"/>
        </a:p>
      </dgm:t>
    </dgm:pt>
    <dgm:pt modelId="{D312BEE3-795B-4FB0-89E0-91A13C7F7A17}" type="pres">
      <dgm:prSet presAssocID="{4C5AA83B-9C49-41F5-B4C1-B96A6CE57A72}" presName="linearFlow" presStyleCnt="0">
        <dgm:presLayoutVars>
          <dgm:dir/>
          <dgm:animLvl val="lvl"/>
          <dgm:resizeHandles val="exact"/>
        </dgm:presLayoutVars>
      </dgm:prSet>
      <dgm:spPr/>
      <dgm:t>
        <a:bodyPr/>
        <a:lstStyle/>
        <a:p>
          <a:endParaRPr lang="en-US"/>
        </a:p>
      </dgm:t>
    </dgm:pt>
    <dgm:pt modelId="{3A001DA0-6E67-4E9E-A110-6D304019CA4B}" type="pres">
      <dgm:prSet presAssocID="{7647F958-7F35-4EF3-B812-E9B4E5CE4424}" presName="composite" presStyleCnt="0"/>
      <dgm:spPr/>
    </dgm:pt>
    <dgm:pt modelId="{9C72A05B-F44A-42EC-A1FC-6CFB944CB3FC}" type="pres">
      <dgm:prSet presAssocID="{7647F958-7F35-4EF3-B812-E9B4E5CE4424}" presName="parTx" presStyleLbl="node1" presStyleIdx="0" presStyleCnt="6">
        <dgm:presLayoutVars>
          <dgm:chMax val="0"/>
          <dgm:chPref val="0"/>
          <dgm:bulletEnabled val="1"/>
        </dgm:presLayoutVars>
      </dgm:prSet>
      <dgm:spPr/>
      <dgm:t>
        <a:bodyPr/>
        <a:lstStyle/>
        <a:p>
          <a:endParaRPr lang="en-US"/>
        </a:p>
      </dgm:t>
    </dgm:pt>
    <dgm:pt modelId="{E782AC3F-351A-4A0F-9C8B-0EA76B3CFA62}" type="pres">
      <dgm:prSet presAssocID="{7647F958-7F35-4EF3-B812-E9B4E5CE4424}" presName="parSh" presStyleLbl="node1" presStyleIdx="0" presStyleCnt="6"/>
      <dgm:spPr/>
      <dgm:t>
        <a:bodyPr/>
        <a:lstStyle/>
        <a:p>
          <a:endParaRPr lang="en-US"/>
        </a:p>
      </dgm:t>
    </dgm:pt>
    <dgm:pt modelId="{ACF0BF0C-064E-4769-9019-ACFBC8C6A75E}" type="pres">
      <dgm:prSet presAssocID="{7647F958-7F35-4EF3-B812-E9B4E5CE4424}" presName="desTx" presStyleLbl="fgAcc1" presStyleIdx="0" presStyleCnt="6">
        <dgm:presLayoutVars>
          <dgm:bulletEnabled val="1"/>
        </dgm:presLayoutVars>
      </dgm:prSet>
      <dgm:spPr/>
      <dgm:t>
        <a:bodyPr/>
        <a:lstStyle/>
        <a:p>
          <a:endParaRPr lang="en-US"/>
        </a:p>
      </dgm:t>
    </dgm:pt>
    <dgm:pt modelId="{7705B2D8-ADB4-4C3A-BD82-0CB11FB926F7}" type="pres">
      <dgm:prSet presAssocID="{0CE67F6F-6552-435E-B44D-3739F40746C1}" presName="sibTrans" presStyleLbl="sibTrans2D1" presStyleIdx="0" presStyleCnt="5"/>
      <dgm:spPr/>
      <dgm:t>
        <a:bodyPr/>
        <a:lstStyle/>
        <a:p>
          <a:endParaRPr lang="en-US"/>
        </a:p>
      </dgm:t>
    </dgm:pt>
    <dgm:pt modelId="{1C34CCE2-2FA9-4168-A712-9D625AA6CDB1}" type="pres">
      <dgm:prSet presAssocID="{0CE67F6F-6552-435E-B44D-3739F40746C1}" presName="connTx" presStyleLbl="sibTrans2D1" presStyleIdx="0" presStyleCnt="5"/>
      <dgm:spPr/>
      <dgm:t>
        <a:bodyPr/>
        <a:lstStyle/>
        <a:p>
          <a:endParaRPr lang="en-US"/>
        </a:p>
      </dgm:t>
    </dgm:pt>
    <dgm:pt modelId="{36A6F1C6-586C-494E-9921-59E77833A154}" type="pres">
      <dgm:prSet presAssocID="{95581AD5-FBB9-4413-BFB8-6864EC307BB7}" presName="composite" presStyleCnt="0"/>
      <dgm:spPr/>
    </dgm:pt>
    <dgm:pt modelId="{DD54FB3E-3524-4659-951E-3CAE710F7170}" type="pres">
      <dgm:prSet presAssocID="{95581AD5-FBB9-4413-BFB8-6864EC307BB7}" presName="parTx" presStyleLbl="node1" presStyleIdx="0" presStyleCnt="6">
        <dgm:presLayoutVars>
          <dgm:chMax val="0"/>
          <dgm:chPref val="0"/>
          <dgm:bulletEnabled val="1"/>
        </dgm:presLayoutVars>
      </dgm:prSet>
      <dgm:spPr/>
      <dgm:t>
        <a:bodyPr/>
        <a:lstStyle/>
        <a:p>
          <a:endParaRPr lang="en-US"/>
        </a:p>
      </dgm:t>
    </dgm:pt>
    <dgm:pt modelId="{94117013-3213-4896-83D9-D829D1A1C082}" type="pres">
      <dgm:prSet presAssocID="{95581AD5-FBB9-4413-BFB8-6864EC307BB7}" presName="parSh" presStyleLbl="node1" presStyleIdx="1" presStyleCnt="6"/>
      <dgm:spPr/>
      <dgm:t>
        <a:bodyPr/>
        <a:lstStyle/>
        <a:p>
          <a:endParaRPr lang="en-US"/>
        </a:p>
      </dgm:t>
    </dgm:pt>
    <dgm:pt modelId="{E9B1717E-FB50-403F-B789-2DD2248609D5}" type="pres">
      <dgm:prSet presAssocID="{95581AD5-FBB9-4413-BFB8-6864EC307BB7}" presName="desTx" presStyleLbl="fgAcc1" presStyleIdx="1" presStyleCnt="6">
        <dgm:presLayoutVars>
          <dgm:bulletEnabled val="1"/>
        </dgm:presLayoutVars>
      </dgm:prSet>
      <dgm:spPr/>
      <dgm:t>
        <a:bodyPr/>
        <a:lstStyle/>
        <a:p>
          <a:endParaRPr lang="en-US"/>
        </a:p>
      </dgm:t>
    </dgm:pt>
    <dgm:pt modelId="{8050A932-8CD7-4517-9A69-872C6740FA2C}" type="pres">
      <dgm:prSet presAssocID="{971A3815-12F3-414D-8285-AA4EEF83D739}" presName="sibTrans" presStyleLbl="sibTrans2D1" presStyleIdx="1" presStyleCnt="5"/>
      <dgm:spPr/>
      <dgm:t>
        <a:bodyPr/>
        <a:lstStyle/>
        <a:p>
          <a:endParaRPr lang="en-US"/>
        </a:p>
      </dgm:t>
    </dgm:pt>
    <dgm:pt modelId="{0E03CE80-B200-45A4-B23E-0598A81A8E76}" type="pres">
      <dgm:prSet presAssocID="{971A3815-12F3-414D-8285-AA4EEF83D739}" presName="connTx" presStyleLbl="sibTrans2D1" presStyleIdx="1" presStyleCnt="5"/>
      <dgm:spPr/>
      <dgm:t>
        <a:bodyPr/>
        <a:lstStyle/>
        <a:p>
          <a:endParaRPr lang="en-US"/>
        </a:p>
      </dgm:t>
    </dgm:pt>
    <dgm:pt modelId="{8E037D2A-F5B9-4D7A-A2FE-AA2CEF808DB4}" type="pres">
      <dgm:prSet presAssocID="{8E9A3617-6557-48A8-913A-C847F64F1C2F}" presName="composite" presStyleCnt="0"/>
      <dgm:spPr/>
    </dgm:pt>
    <dgm:pt modelId="{1CC3C837-5676-48C0-B14E-83CD890C58EB}" type="pres">
      <dgm:prSet presAssocID="{8E9A3617-6557-48A8-913A-C847F64F1C2F}" presName="parTx" presStyleLbl="node1" presStyleIdx="1" presStyleCnt="6">
        <dgm:presLayoutVars>
          <dgm:chMax val="0"/>
          <dgm:chPref val="0"/>
          <dgm:bulletEnabled val="1"/>
        </dgm:presLayoutVars>
      </dgm:prSet>
      <dgm:spPr/>
      <dgm:t>
        <a:bodyPr/>
        <a:lstStyle/>
        <a:p>
          <a:endParaRPr lang="en-US"/>
        </a:p>
      </dgm:t>
    </dgm:pt>
    <dgm:pt modelId="{EF1930A6-B29E-4B2B-86EB-518173817521}" type="pres">
      <dgm:prSet presAssocID="{8E9A3617-6557-48A8-913A-C847F64F1C2F}" presName="parSh" presStyleLbl="node1" presStyleIdx="2" presStyleCnt="6"/>
      <dgm:spPr/>
      <dgm:t>
        <a:bodyPr/>
        <a:lstStyle/>
        <a:p>
          <a:endParaRPr lang="en-US"/>
        </a:p>
      </dgm:t>
    </dgm:pt>
    <dgm:pt modelId="{5BA70DA0-ED5D-4E49-92AA-8C310E7BBFD8}" type="pres">
      <dgm:prSet presAssocID="{8E9A3617-6557-48A8-913A-C847F64F1C2F}" presName="desTx" presStyleLbl="fgAcc1" presStyleIdx="2" presStyleCnt="6">
        <dgm:presLayoutVars>
          <dgm:bulletEnabled val="1"/>
        </dgm:presLayoutVars>
      </dgm:prSet>
      <dgm:spPr/>
      <dgm:t>
        <a:bodyPr/>
        <a:lstStyle/>
        <a:p>
          <a:endParaRPr lang="en-US"/>
        </a:p>
      </dgm:t>
    </dgm:pt>
    <dgm:pt modelId="{674692BE-4C4F-4388-92AB-70F276AC7439}" type="pres">
      <dgm:prSet presAssocID="{CB595626-8DF5-4924-B924-788EDD3BA57A}" presName="sibTrans" presStyleLbl="sibTrans2D1" presStyleIdx="2" presStyleCnt="5"/>
      <dgm:spPr/>
      <dgm:t>
        <a:bodyPr/>
        <a:lstStyle/>
        <a:p>
          <a:endParaRPr lang="en-US"/>
        </a:p>
      </dgm:t>
    </dgm:pt>
    <dgm:pt modelId="{69A58721-B3A4-4DDE-B936-DA9B111049B7}" type="pres">
      <dgm:prSet presAssocID="{CB595626-8DF5-4924-B924-788EDD3BA57A}" presName="connTx" presStyleLbl="sibTrans2D1" presStyleIdx="2" presStyleCnt="5"/>
      <dgm:spPr/>
      <dgm:t>
        <a:bodyPr/>
        <a:lstStyle/>
        <a:p>
          <a:endParaRPr lang="en-US"/>
        </a:p>
      </dgm:t>
    </dgm:pt>
    <dgm:pt modelId="{70AF916F-E6A4-4CE1-ABD7-8D4F9DCE380A}" type="pres">
      <dgm:prSet presAssocID="{DE810CAA-482F-4B05-B6EB-1764FA10C340}" presName="composite" presStyleCnt="0"/>
      <dgm:spPr/>
    </dgm:pt>
    <dgm:pt modelId="{364F6549-B6C9-4722-BF91-13127A9B9C63}" type="pres">
      <dgm:prSet presAssocID="{DE810CAA-482F-4B05-B6EB-1764FA10C340}" presName="parTx" presStyleLbl="node1" presStyleIdx="2" presStyleCnt="6">
        <dgm:presLayoutVars>
          <dgm:chMax val="0"/>
          <dgm:chPref val="0"/>
          <dgm:bulletEnabled val="1"/>
        </dgm:presLayoutVars>
      </dgm:prSet>
      <dgm:spPr/>
      <dgm:t>
        <a:bodyPr/>
        <a:lstStyle/>
        <a:p>
          <a:endParaRPr lang="en-US"/>
        </a:p>
      </dgm:t>
    </dgm:pt>
    <dgm:pt modelId="{1C0BB7F7-B89E-45FC-AFE5-6645386E147F}" type="pres">
      <dgm:prSet presAssocID="{DE810CAA-482F-4B05-B6EB-1764FA10C340}" presName="parSh" presStyleLbl="node1" presStyleIdx="3" presStyleCnt="6"/>
      <dgm:spPr/>
      <dgm:t>
        <a:bodyPr/>
        <a:lstStyle/>
        <a:p>
          <a:endParaRPr lang="en-US"/>
        </a:p>
      </dgm:t>
    </dgm:pt>
    <dgm:pt modelId="{BAD4BB07-BC5F-4822-83D6-AEC798ED0C98}" type="pres">
      <dgm:prSet presAssocID="{DE810CAA-482F-4B05-B6EB-1764FA10C340}" presName="desTx" presStyleLbl="fgAcc1" presStyleIdx="3" presStyleCnt="6">
        <dgm:presLayoutVars>
          <dgm:bulletEnabled val="1"/>
        </dgm:presLayoutVars>
      </dgm:prSet>
      <dgm:spPr/>
      <dgm:t>
        <a:bodyPr/>
        <a:lstStyle/>
        <a:p>
          <a:endParaRPr lang="en-US"/>
        </a:p>
      </dgm:t>
    </dgm:pt>
    <dgm:pt modelId="{A93773EB-3F21-4716-8823-02B04D8A66F2}" type="pres">
      <dgm:prSet presAssocID="{459484B4-C3AB-48DD-9447-BE8DF3A3571C}" presName="sibTrans" presStyleLbl="sibTrans2D1" presStyleIdx="3" presStyleCnt="5"/>
      <dgm:spPr/>
      <dgm:t>
        <a:bodyPr/>
        <a:lstStyle/>
        <a:p>
          <a:endParaRPr lang="en-US"/>
        </a:p>
      </dgm:t>
    </dgm:pt>
    <dgm:pt modelId="{5E2B13EB-C81A-4498-8B1E-4E01D6D328F0}" type="pres">
      <dgm:prSet presAssocID="{459484B4-C3AB-48DD-9447-BE8DF3A3571C}" presName="connTx" presStyleLbl="sibTrans2D1" presStyleIdx="3" presStyleCnt="5"/>
      <dgm:spPr/>
      <dgm:t>
        <a:bodyPr/>
        <a:lstStyle/>
        <a:p>
          <a:endParaRPr lang="en-US"/>
        </a:p>
      </dgm:t>
    </dgm:pt>
    <dgm:pt modelId="{5A85ECBB-6B9E-453E-94F6-C66BC6FAD5BF}" type="pres">
      <dgm:prSet presAssocID="{04F84A36-8026-463B-A869-F980A3190A11}" presName="composite" presStyleCnt="0"/>
      <dgm:spPr/>
    </dgm:pt>
    <dgm:pt modelId="{75042C03-9E59-4E10-A091-7962E3FD1549}" type="pres">
      <dgm:prSet presAssocID="{04F84A36-8026-463B-A869-F980A3190A11}" presName="parTx" presStyleLbl="node1" presStyleIdx="3" presStyleCnt="6">
        <dgm:presLayoutVars>
          <dgm:chMax val="0"/>
          <dgm:chPref val="0"/>
          <dgm:bulletEnabled val="1"/>
        </dgm:presLayoutVars>
      </dgm:prSet>
      <dgm:spPr/>
      <dgm:t>
        <a:bodyPr/>
        <a:lstStyle/>
        <a:p>
          <a:endParaRPr lang="en-US"/>
        </a:p>
      </dgm:t>
    </dgm:pt>
    <dgm:pt modelId="{F523C211-1597-4031-B12E-C3A9F19202EE}" type="pres">
      <dgm:prSet presAssocID="{04F84A36-8026-463B-A869-F980A3190A11}" presName="parSh" presStyleLbl="node1" presStyleIdx="4" presStyleCnt="6"/>
      <dgm:spPr/>
      <dgm:t>
        <a:bodyPr/>
        <a:lstStyle/>
        <a:p>
          <a:endParaRPr lang="en-US"/>
        </a:p>
      </dgm:t>
    </dgm:pt>
    <dgm:pt modelId="{A846D501-68C1-4CCD-8CF4-6FD6A5631581}" type="pres">
      <dgm:prSet presAssocID="{04F84A36-8026-463B-A869-F980A3190A11}" presName="desTx" presStyleLbl="fgAcc1" presStyleIdx="4" presStyleCnt="6">
        <dgm:presLayoutVars>
          <dgm:bulletEnabled val="1"/>
        </dgm:presLayoutVars>
      </dgm:prSet>
      <dgm:spPr/>
      <dgm:t>
        <a:bodyPr/>
        <a:lstStyle/>
        <a:p>
          <a:endParaRPr lang="en-US"/>
        </a:p>
      </dgm:t>
    </dgm:pt>
    <dgm:pt modelId="{050F7DF9-E51B-49CD-A6A8-9ECF998AF2F0}" type="pres">
      <dgm:prSet presAssocID="{D4C74EE1-C54C-49F4-857A-0D9EB6DB3D89}" presName="sibTrans" presStyleLbl="sibTrans2D1" presStyleIdx="4" presStyleCnt="5"/>
      <dgm:spPr/>
      <dgm:t>
        <a:bodyPr/>
        <a:lstStyle/>
        <a:p>
          <a:endParaRPr lang="en-US"/>
        </a:p>
      </dgm:t>
    </dgm:pt>
    <dgm:pt modelId="{E6B6C091-32C6-4120-8726-D2AE53CFFFC1}" type="pres">
      <dgm:prSet presAssocID="{D4C74EE1-C54C-49F4-857A-0D9EB6DB3D89}" presName="connTx" presStyleLbl="sibTrans2D1" presStyleIdx="4" presStyleCnt="5"/>
      <dgm:spPr/>
      <dgm:t>
        <a:bodyPr/>
        <a:lstStyle/>
        <a:p>
          <a:endParaRPr lang="en-US"/>
        </a:p>
      </dgm:t>
    </dgm:pt>
    <dgm:pt modelId="{5FF5271C-23B0-44CF-8C26-C6DD43605523}" type="pres">
      <dgm:prSet presAssocID="{212C1EF5-B5AB-4875-B892-6CF0175D0F5B}" presName="composite" presStyleCnt="0"/>
      <dgm:spPr/>
    </dgm:pt>
    <dgm:pt modelId="{1E4B2284-3BE4-484B-B831-6B73901B99EA}" type="pres">
      <dgm:prSet presAssocID="{212C1EF5-B5AB-4875-B892-6CF0175D0F5B}" presName="parTx" presStyleLbl="node1" presStyleIdx="4" presStyleCnt="6">
        <dgm:presLayoutVars>
          <dgm:chMax val="0"/>
          <dgm:chPref val="0"/>
          <dgm:bulletEnabled val="1"/>
        </dgm:presLayoutVars>
      </dgm:prSet>
      <dgm:spPr/>
      <dgm:t>
        <a:bodyPr/>
        <a:lstStyle/>
        <a:p>
          <a:endParaRPr lang="en-US"/>
        </a:p>
      </dgm:t>
    </dgm:pt>
    <dgm:pt modelId="{EA415D2C-480B-4218-BEE0-B6036875B461}" type="pres">
      <dgm:prSet presAssocID="{212C1EF5-B5AB-4875-B892-6CF0175D0F5B}" presName="parSh" presStyleLbl="node1" presStyleIdx="5" presStyleCnt="6"/>
      <dgm:spPr/>
      <dgm:t>
        <a:bodyPr/>
        <a:lstStyle/>
        <a:p>
          <a:endParaRPr lang="en-US"/>
        </a:p>
      </dgm:t>
    </dgm:pt>
    <dgm:pt modelId="{34077811-D85C-4F0F-A6DE-2C0F4FBA9B2B}" type="pres">
      <dgm:prSet presAssocID="{212C1EF5-B5AB-4875-B892-6CF0175D0F5B}" presName="desTx" presStyleLbl="fgAcc1" presStyleIdx="5" presStyleCnt="6">
        <dgm:presLayoutVars>
          <dgm:bulletEnabled val="1"/>
        </dgm:presLayoutVars>
      </dgm:prSet>
      <dgm:spPr/>
      <dgm:t>
        <a:bodyPr/>
        <a:lstStyle/>
        <a:p>
          <a:endParaRPr lang="en-US"/>
        </a:p>
      </dgm:t>
    </dgm:pt>
  </dgm:ptLst>
  <dgm:cxnLst>
    <dgm:cxn modelId="{FEF986D2-7107-462E-90D3-C11DF06E32DE}" type="presOf" srcId="{212C1EF5-B5AB-4875-B892-6CF0175D0F5B}" destId="{EA415D2C-480B-4218-BEE0-B6036875B461}" srcOrd="1" destOrd="0" presId="urn:microsoft.com/office/officeart/2005/8/layout/process3"/>
    <dgm:cxn modelId="{0072CAFA-C1FF-42C9-89D2-3C1E1BF43D9D}" srcId="{212C1EF5-B5AB-4875-B892-6CF0175D0F5B}" destId="{7AC9006D-CC6E-4F4D-86D2-BC289D196C9B}" srcOrd="0" destOrd="0" parTransId="{D434CBC8-97E4-4FD0-95EF-BE9A3A3F4685}" sibTransId="{DDE9C439-1972-48AD-A9DE-245D4AA70CE3}"/>
    <dgm:cxn modelId="{02FBBA86-B57D-43A8-A3E0-F19961FA514C}" srcId="{8E9A3617-6557-48A8-913A-C847F64F1C2F}" destId="{C3615638-876A-4E94-A2BE-4C2FFFBFA9EB}" srcOrd="0" destOrd="0" parTransId="{5A435D2F-9D20-40B9-A58C-C33242993473}" sibTransId="{D6334B3C-E199-4D58-BD0A-3E0274EA824D}"/>
    <dgm:cxn modelId="{017AA761-6D09-4D96-838F-54CA0F3C2FDC}" srcId="{DE810CAA-482F-4B05-B6EB-1764FA10C340}" destId="{F9614D02-165E-4A23-8153-A6240E43B779}" srcOrd="1" destOrd="0" parTransId="{09050021-4F27-484D-9015-B026A4A4F833}" sibTransId="{5298FB41-9613-4147-BC7B-E3F583013C01}"/>
    <dgm:cxn modelId="{38FBE083-F421-4E0A-98BD-FDD8730E0EDA}" srcId="{4C5AA83B-9C49-41F5-B4C1-B96A6CE57A72}" destId="{212C1EF5-B5AB-4875-B892-6CF0175D0F5B}" srcOrd="5" destOrd="0" parTransId="{20D79C58-1A7C-4715-BBE2-206E3F72B852}" sibTransId="{D8D9440F-A47F-4F13-A1DE-11C526EC683D}"/>
    <dgm:cxn modelId="{ED0F60BC-E86E-4A96-9A29-571B3AB2E397}" type="presOf" srcId="{F9614D02-165E-4A23-8153-A6240E43B779}" destId="{BAD4BB07-BC5F-4822-83D6-AEC798ED0C98}" srcOrd="0" destOrd="1" presId="urn:microsoft.com/office/officeart/2005/8/layout/process3"/>
    <dgm:cxn modelId="{407481C8-2E0C-4477-A591-8BB1FC7E04B4}" srcId="{04F84A36-8026-463B-A869-F980A3190A11}" destId="{1E28BAAB-BA37-45AB-8488-90C5795827F7}" srcOrd="0" destOrd="0" parTransId="{8AC3B1C9-DAD2-4998-A7C0-BFCB07D1B8B4}" sibTransId="{6F6ED27C-9DB4-466B-A8C4-F79AB88D5454}"/>
    <dgm:cxn modelId="{39E767DF-73D3-4A06-AFB3-E79D344CB3FF}" type="presOf" srcId="{17BE4431-34FD-45E6-912D-9F62B49625F1}" destId="{ACF0BF0C-064E-4769-9019-ACFBC8C6A75E}" srcOrd="0" destOrd="0" presId="urn:microsoft.com/office/officeart/2005/8/layout/process3"/>
    <dgm:cxn modelId="{835484BC-762F-4B47-B1F4-B8552236E528}" type="presOf" srcId="{8E9A3617-6557-48A8-913A-C847F64F1C2F}" destId="{EF1930A6-B29E-4B2B-86EB-518173817521}" srcOrd="1" destOrd="0" presId="urn:microsoft.com/office/officeart/2005/8/layout/process3"/>
    <dgm:cxn modelId="{D99A0A87-1424-4FCF-92D4-03D8896F76D6}" type="presOf" srcId="{7647F958-7F35-4EF3-B812-E9B4E5CE4424}" destId="{9C72A05B-F44A-42EC-A1FC-6CFB944CB3FC}" srcOrd="0" destOrd="0" presId="urn:microsoft.com/office/officeart/2005/8/layout/process3"/>
    <dgm:cxn modelId="{F526E00D-EB39-4A35-A079-9E7A8AFB797B}" type="presOf" srcId="{CB595626-8DF5-4924-B924-788EDD3BA57A}" destId="{69A58721-B3A4-4DDE-B936-DA9B111049B7}" srcOrd="1" destOrd="0" presId="urn:microsoft.com/office/officeart/2005/8/layout/process3"/>
    <dgm:cxn modelId="{C2A30A91-DDFD-4504-96F1-14329244272F}" srcId="{95581AD5-FBB9-4413-BFB8-6864EC307BB7}" destId="{0DE70D16-DD0F-4E60-A027-FD06CB3B9B51}" srcOrd="0" destOrd="0" parTransId="{81C799F5-A2A8-491B-B77F-1D71AD202B20}" sibTransId="{929154FE-A93E-4842-8EF0-F8589B72D597}"/>
    <dgm:cxn modelId="{3E69BB2A-3F69-4697-9D20-9C6611C7D0F0}" type="presOf" srcId="{1E28BAAB-BA37-45AB-8488-90C5795827F7}" destId="{A846D501-68C1-4CCD-8CF4-6FD6A5631581}" srcOrd="0" destOrd="0" presId="urn:microsoft.com/office/officeart/2005/8/layout/process3"/>
    <dgm:cxn modelId="{4FCC2807-F2F9-4863-B9DB-9ACB65181B00}" type="presOf" srcId="{DE810CAA-482F-4B05-B6EB-1764FA10C340}" destId="{364F6549-B6C9-4722-BF91-13127A9B9C63}" srcOrd="0" destOrd="0" presId="urn:microsoft.com/office/officeart/2005/8/layout/process3"/>
    <dgm:cxn modelId="{5024B350-4B8D-4068-BF5C-D6665530536F}" type="presOf" srcId="{212C1EF5-B5AB-4875-B892-6CF0175D0F5B}" destId="{1E4B2284-3BE4-484B-B831-6B73901B99EA}" srcOrd="0" destOrd="0" presId="urn:microsoft.com/office/officeart/2005/8/layout/process3"/>
    <dgm:cxn modelId="{CEEB3047-6C47-417C-81BA-C04D383B0FFF}" type="presOf" srcId="{0CE67F6F-6552-435E-B44D-3739F40746C1}" destId="{7705B2D8-ADB4-4C3A-BD82-0CB11FB926F7}" srcOrd="0" destOrd="0" presId="urn:microsoft.com/office/officeart/2005/8/layout/process3"/>
    <dgm:cxn modelId="{E4D15F56-212C-487D-A437-AABD3CDD8A9E}" type="presOf" srcId="{F6AB9E0D-4E52-4A3F-81A6-638C2A16FE4B}" destId="{BAD4BB07-BC5F-4822-83D6-AEC798ED0C98}" srcOrd="0" destOrd="0" presId="urn:microsoft.com/office/officeart/2005/8/layout/process3"/>
    <dgm:cxn modelId="{876F5EDE-7360-4E71-9132-4E449A766125}" type="presOf" srcId="{0CE67F6F-6552-435E-B44D-3739F40746C1}" destId="{1C34CCE2-2FA9-4168-A712-9D625AA6CDB1}" srcOrd="1" destOrd="0" presId="urn:microsoft.com/office/officeart/2005/8/layout/process3"/>
    <dgm:cxn modelId="{5EC50A0D-5AD5-40A4-A36A-F5113E96A32B}" type="presOf" srcId="{95581AD5-FBB9-4413-BFB8-6864EC307BB7}" destId="{DD54FB3E-3524-4659-951E-3CAE710F7170}" srcOrd="0" destOrd="0" presId="urn:microsoft.com/office/officeart/2005/8/layout/process3"/>
    <dgm:cxn modelId="{76ED5DF0-574E-4434-ABBF-BFCB698A2836}" type="presOf" srcId="{95581AD5-FBB9-4413-BFB8-6864EC307BB7}" destId="{94117013-3213-4896-83D9-D829D1A1C082}" srcOrd="1" destOrd="0" presId="urn:microsoft.com/office/officeart/2005/8/layout/process3"/>
    <dgm:cxn modelId="{14C19856-64D4-43A1-97C9-97FA029C0BD8}" type="presOf" srcId="{971A3815-12F3-414D-8285-AA4EEF83D739}" destId="{0E03CE80-B200-45A4-B23E-0598A81A8E76}" srcOrd="1" destOrd="0" presId="urn:microsoft.com/office/officeart/2005/8/layout/process3"/>
    <dgm:cxn modelId="{02BD890B-0722-45E9-9D2B-42170799B95F}" type="presOf" srcId="{459484B4-C3AB-48DD-9447-BE8DF3A3571C}" destId="{A93773EB-3F21-4716-8823-02B04D8A66F2}" srcOrd="0" destOrd="0" presId="urn:microsoft.com/office/officeart/2005/8/layout/process3"/>
    <dgm:cxn modelId="{92DB8560-6D7B-426F-9B05-3007C90A088E}" type="presOf" srcId="{4C5AA83B-9C49-41F5-B4C1-B96A6CE57A72}" destId="{D312BEE3-795B-4FB0-89E0-91A13C7F7A17}" srcOrd="0" destOrd="0" presId="urn:microsoft.com/office/officeart/2005/8/layout/process3"/>
    <dgm:cxn modelId="{22B5A84C-1CBA-4F64-98C2-FA84CBD2C575}" srcId="{4C5AA83B-9C49-41F5-B4C1-B96A6CE57A72}" destId="{DE810CAA-482F-4B05-B6EB-1764FA10C340}" srcOrd="3" destOrd="0" parTransId="{4A4961DF-8FA7-4252-B832-4AD979693B4B}" sibTransId="{459484B4-C3AB-48DD-9447-BE8DF3A3571C}"/>
    <dgm:cxn modelId="{47367585-B95D-4ACA-AF44-452F6D01BCD8}" srcId="{DE810CAA-482F-4B05-B6EB-1764FA10C340}" destId="{F6AB9E0D-4E52-4A3F-81A6-638C2A16FE4B}" srcOrd="0" destOrd="0" parTransId="{E14B5FD1-1A3D-4B52-808D-2439F672F2C7}" sibTransId="{637CA0A5-A216-4763-A468-6EDC58887B92}"/>
    <dgm:cxn modelId="{4F76C45B-14FD-46E1-9809-03ED3D7B6682}" type="presOf" srcId="{04F84A36-8026-463B-A869-F980A3190A11}" destId="{F523C211-1597-4031-B12E-C3A9F19202EE}" srcOrd="1" destOrd="0" presId="urn:microsoft.com/office/officeart/2005/8/layout/process3"/>
    <dgm:cxn modelId="{1D33C6EC-F93F-43A3-9597-85ED05E33AEC}" type="presOf" srcId="{D4C74EE1-C54C-49F4-857A-0D9EB6DB3D89}" destId="{050F7DF9-E51B-49CD-A6A8-9ECF998AF2F0}" srcOrd="0" destOrd="0" presId="urn:microsoft.com/office/officeart/2005/8/layout/process3"/>
    <dgm:cxn modelId="{DCE48728-69D4-420D-AB5F-433DF6827CFC}" type="presOf" srcId="{7AC9006D-CC6E-4F4D-86D2-BC289D196C9B}" destId="{34077811-D85C-4F0F-A6DE-2C0F4FBA9B2B}" srcOrd="0" destOrd="0" presId="urn:microsoft.com/office/officeart/2005/8/layout/process3"/>
    <dgm:cxn modelId="{DEE03D3A-735D-44E7-BA51-60D26CEE8E7F}" type="presOf" srcId="{CB595626-8DF5-4924-B924-788EDD3BA57A}" destId="{674692BE-4C4F-4388-92AB-70F276AC7439}" srcOrd="0" destOrd="0" presId="urn:microsoft.com/office/officeart/2005/8/layout/process3"/>
    <dgm:cxn modelId="{CA50C528-6E75-46B9-9256-DF572B888738}" type="presOf" srcId="{0DE70D16-DD0F-4E60-A027-FD06CB3B9B51}" destId="{E9B1717E-FB50-403F-B789-2DD2248609D5}" srcOrd="0" destOrd="0" presId="urn:microsoft.com/office/officeart/2005/8/layout/process3"/>
    <dgm:cxn modelId="{320F2234-BBF5-4395-978D-A4E12844240D}" type="presOf" srcId="{D4C74EE1-C54C-49F4-857A-0D9EB6DB3D89}" destId="{E6B6C091-32C6-4120-8726-D2AE53CFFFC1}" srcOrd="1" destOrd="0" presId="urn:microsoft.com/office/officeart/2005/8/layout/process3"/>
    <dgm:cxn modelId="{99E645D0-68F1-461F-813B-BE2E693682D6}" type="presOf" srcId="{7647F958-7F35-4EF3-B812-E9B4E5CE4424}" destId="{E782AC3F-351A-4A0F-9C8B-0EA76B3CFA62}" srcOrd="1" destOrd="0" presId="urn:microsoft.com/office/officeart/2005/8/layout/process3"/>
    <dgm:cxn modelId="{6BE2E0D8-C34D-48C4-80C4-07D1C93F282D}" srcId="{4C5AA83B-9C49-41F5-B4C1-B96A6CE57A72}" destId="{04F84A36-8026-463B-A869-F980A3190A11}" srcOrd="4" destOrd="0" parTransId="{7C7628F2-3AA7-4739-A213-1B4D17E82651}" sibTransId="{D4C74EE1-C54C-49F4-857A-0D9EB6DB3D89}"/>
    <dgm:cxn modelId="{39901A7E-F5CB-4D2A-8D9E-B92D006068CD}" type="presOf" srcId="{971A3815-12F3-414D-8285-AA4EEF83D739}" destId="{8050A932-8CD7-4517-9A69-872C6740FA2C}" srcOrd="0" destOrd="0" presId="urn:microsoft.com/office/officeart/2005/8/layout/process3"/>
    <dgm:cxn modelId="{6EA9D847-6CDB-4997-BEAB-50BBCE3D1117}" srcId="{4C5AA83B-9C49-41F5-B4C1-B96A6CE57A72}" destId="{8E9A3617-6557-48A8-913A-C847F64F1C2F}" srcOrd="2" destOrd="0" parTransId="{4806E772-F24B-457C-86BC-744F481ECCB4}" sibTransId="{CB595626-8DF5-4924-B924-788EDD3BA57A}"/>
    <dgm:cxn modelId="{0BEEB905-FFC5-4146-B2FC-407414C4E434}" srcId="{4C5AA83B-9C49-41F5-B4C1-B96A6CE57A72}" destId="{7647F958-7F35-4EF3-B812-E9B4E5CE4424}" srcOrd="0" destOrd="0" parTransId="{C9646AC2-2FEB-40C8-8971-AAF8801B6CB5}" sibTransId="{0CE67F6F-6552-435E-B44D-3739F40746C1}"/>
    <dgm:cxn modelId="{F9150234-9729-4A0F-95D5-17BA9EFD9251}" type="presOf" srcId="{C3615638-876A-4E94-A2BE-4C2FFFBFA9EB}" destId="{5BA70DA0-ED5D-4E49-92AA-8C310E7BBFD8}" srcOrd="0" destOrd="0" presId="urn:microsoft.com/office/officeart/2005/8/layout/process3"/>
    <dgm:cxn modelId="{73ECCB18-A727-4045-BC11-6B3DA55CA6D4}" type="presOf" srcId="{DE810CAA-482F-4B05-B6EB-1764FA10C340}" destId="{1C0BB7F7-B89E-45FC-AFE5-6645386E147F}" srcOrd="1" destOrd="0" presId="urn:microsoft.com/office/officeart/2005/8/layout/process3"/>
    <dgm:cxn modelId="{9A7A073A-1912-4943-9A26-AD9C7DE41278}" srcId="{7647F958-7F35-4EF3-B812-E9B4E5CE4424}" destId="{17BE4431-34FD-45E6-912D-9F62B49625F1}" srcOrd="0" destOrd="0" parTransId="{85EF66D4-64F9-4249-BBC5-1988FCB8862B}" sibTransId="{D20703B8-044A-4EDD-BBC9-8806920FCD29}"/>
    <dgm:cxn modelId="{489501A4-FA6C-4405-9B36-2E3351046FAA}" type="presOf" srcId="{04F84A36-8026-463B-A869-F980A3190A11}" destId="{75042C03-9E59-4E10-A091-7962E3FD1549}" srcOrd="0" destOrd="0" presId="urn:microsoft.com/office/officeart/2005/8/layout/process3"/>
    <dgm:cxn modelId="{FEB925DD-597A-4271-A8A5-EB8570D1E76B}" type="presOf" srcId="{8E9A3617-6557-48A8-913A-C847F64F1C2F}" destId="{1CC3C837-5676-48C0-B14E-83CD890C58EB}" srcOrd="0" destOrd="0" presId="urn:microsoft.com/office/officeart/2005/8/layout/process3"/>
    <dgm:cxn modelId="{036C0AF8-B40F-470E-BED5-5850D44CBB4A}" type="presOf" srcId="{459484B4-C3AB-48DD-9447-BE8DF3A3571C}" destId="{5E2B13EB-C81A-4498-8B1E-4E01D6D328F0}" srcOrd="1" destOrd="0" presId="urn:microsoft.com/office/officeart/2005/8/layout/process3"/>
    <dgm:cxn modelId="{FA137BB1-007C-4B42-9410-A40A58A4D1EB}" srcId="{4C5AA83B-9C49-41F5-B4C1-B96A6CE57A72}" destId="{95581AD5-FBB9-4413-BFB8-6864EC307BB7}" srcOrd="1" destOrd="0" parTransId="{836008F1-2D89-4069-A01E-49254C6C2D20}" sibTransId="{971A3815-12F3-414D-8285-AA4EEF83D739}"/>
    <dgm:cxn modelId="{3AADD2F1-FD87-4406-A0D4-5ABB05FF1997}" type="presParOf" srcId="{D312BEE3-795B-4FB0-89E0-91A13C7F7A17}" destId="{3A001DA0-6E67-4E9E-A110-6D304019CA4B}" srcOrd="0" destOrd="0" presId="urn:microsoft.com/office/officeart/2005/8/layout/process3"/>
    <dgm:cxn modelId="{5B60895A-FD89-40D5-BBF7-61A76363E616}" type="presParOf" srcId="{3A001DA0-6E67-4E9E-A110-6D304019CA4B}" destId="{9C72A05B-F44A-42EC-A1FC-6CFB944CB3FC}" srcOrd="0" destOrd="0" presId="urn:microsoft.com/office/officeart/2005/8/layout/process3"/>
    <dgm:cxn modelId="{1D633F7C-B6CE-4054-9810-C52C42D7A737}" type="presParOf" srcId="{3A001DA0-6E67-4E9E-A110-6D304019CA4B}" destId="{E782AC3F-351A-4A0F-9C8B-0EA76B3CFA62}" srcOrd="1" destOrd="0" presId="urn:microsoft.com/office/officeart/2005/8/layout/process3"/>
    <dgm:cxn modelId="{23A6EC33-2B9D-4BA3-A178-1D6459BF7871}" type="presParOf" srcId="{3A001DA0-6E67-4E9E-A110-6D304019CA4B}" destId="{ACF0BF0C-064E-4769-9019-ACFBC8C6A75E}" srcOrd="2" destOrd="0" presId="urn:microsoft.com/office/officeart/2005/8/layout/process3"/>
    <dgm:cxn modelId="{25D51C95-8800-4338-9BB9-DA5D96CF44D5}" type="presParOf" srcId="{D312BEE3-795B-4FB0-89E0-91A13C7F7A17}" destId="{7705B2D8-ADB4-4C3A-BD82-0CB11FB926F7}" srcOrd="1" destOrd="0" presId="urn:microsoft.com/office/officeart/2005/8/layout/process3"/>
    <dgm:cxn modelId="{9A7BFF65-E466-40D7-88EA-07307CD473F6}" type="presParOf" srcId="{7705B2D8-ADB4-4C3A-BD82-0CB11FB926F7}" destId="{1C34CCE2-2FA9-4168-A712-9D625AA6CDB1}" srcOrd="0" destOrd="0" presId="urn:microsoft.com/office/officeart/2005/8/layout/process3"/>
    <dgm:cxn modelId="{5B834218-9E36-4DC2-9D09-AB0448936A48}" type="presParOf" srcId="{D312BEE3-795B-4FB0-89E0-91A13C7F7A17}" destId="{36A6F1C6-586C-494E-9921-59E77833A154}" srcOrd="2" destOrd="0" presId="urn:microsoft.com/office/officeart/2005/8/layout/process3"/>
    <dgm:cxn modelId="{6EB195DE-75D3-45FE-A778-69040448BB42}" type="presParOf" srcId="{36A6F1C6-586C-494E-9921-59E77833A154}" destId="{DD54FB3E-3524-4659-951E-3CAE710F7170}" srcOrd="0" destOrd="0" presId="urn:microsoft.com/office/officeart/2005/8/layout/process3"/>
    <dgm:cxn modelId="{64C74EAF-0095-4D95-AC23-917FEC039884}" type="presParOf" srcId="{36A6F1C6-586C-494E-9921-59E77833A154}" destId="{94117013-3213-4896-83D9-D829D1A1C082}" srcOrd="1" destOrd="0" presId="urn:microsoft.com/office/officeart/2005/8/layout/process3"/>
    <dgm:cxn modelId="{EA67DF31-2AF1-4B4A-A6A3-2804B9B4C1C2}" type="presParOf" srcId="{36A6F1C6-586C-494E-9921-59E77833A154}" destId="{E9B1717E-FB50-403F-B789-2DD2248609D5}" srcOrd="2" destOrd="0" presId="urn:microsoft.com/office/officeart/2005/8/layout/process3"/>
    <dgm:cxn modelId="{D9C49D68-C0FD-493F-AF78-AD36D723B6A3}" type="presParOf" srcId="{D312BEE3-795B-4FB0-89E0-91A13C7F7A17}" destId="{8050A932-8CD7-4517-9A69-872C6740FA2C}" srcOrd="3" destOrd="0" presId="urn:microsoft.com/office/officeart/2005/8/layout/process3"/>
    <dgm:cxn modelId="{5A9C69F8-791B-436B-9993-A9C9379421B3}" type="presParOf" srcId="{8050A932-8CD7-4517-9A69-872C6740FA2C}" destId="{0E03CE80-B200-45A4-B23E-0598A81A8E76}" srcOrd="0" destOrd="0" presId="urn:microsoft.com/office/officeart/2005/8/layout/process3"/>
    <dgm:cxn modelId="{D360FE6B-6AF8-4EA5-980D-865DC2881AB6}" type="presParOf" srcId="{D312BEE3-795B-4FB0-89E0-91A13C7F7A17}" destId="{8E037D2A-F5B9-4D7A-A2FE-AA2CEF808DB4}" srcOrd="4" destOrd="0" presId="urn:microsoft.com/office/officeart/2005/8/layout/process3"/>
    <dgm:cxn modelId="{190D34F8-4928-45FC-A4F8-34E3C55906F4}" type="presParOf" srcId="{8E037D2A-F5B9-4D7A-A2FE-AA2CEF808DB4}" destId="{1CC3C837-5676-48C0-B14E-83CD890C58EB}" srcOrd="0" destOrd="0" presId="urn:microsoft.com/office/officeart/2005/8/layout/process3"/>
    <dgm:cxn modelId="{AA47B6CD-38BB-438F-AC8B-2FBC2E860B04}" type="presParOf" srcId="{8E037D2A-F5B9-4D7A-A2FE-AA2CEF808DB4}" destId="{EF1930A6-B29E-4B2B-86EB-518173817521}" srcOrd="1" destOrd="0" presId="urn:microsoft.com/office/officeart/2005/8/layout/process3"/>
    <dgm:cxn modelId="{B1A2E881-7BEB-4F49-ABCD-7D9138AF8BD6}" type="presParOf" srcId="{8E037D2A-F5B9-4D7A-A2FE-AA2CEF808DB4}" destId="{5BA70DA0-ED5D-4E49-92AA-8C310E7BBFD8}" srcOrd="2" destOrd="0" presId="urn:microsoft.com/office/officeart/2005/8/layout/process3"/>
    <dgm:cxn modelId="{5CB9BA88-5D75-4BAC-9050-1138F0D310D2}" type="presParOf" srcId="{D312BEE3-795B-4FB0-89E0-91A13C7F7A17}" destId="{674692BE-4C4F-4388-92AB-70F276AC7439}" srcOrd="5" destOrd="0" presId="urn:microsoft.com/office/officeart/2005/8/layout/process3"/>
    <dgm:cxn modelId="{C6DCEF2C-D6F1-46F8-B587-D24B9893EB29}" type="presParOf" srcId="{674692BE-4C4F-4388-92AB-70F276AC7439}" destId="{69A58721-B3A4-4DDE-B936-DA9B111049B7}" srcOrd="0" destOrd="0" presId="urn:microsoft.com/office/officeart/2005/8/layout/process3"/>
    <dgm:cxn modelId="{CBFC7B51-4105-48FC-A815-327E8077ECAA}" type="presParOf" srcId="{D312BEE3-795B-4FB0-89E0-91A13C7F7A17}" destId="{70AF916F-E6A4-4CE1-ABD7-8D4F9DCE380A}" srcOrd="6" destOrd="0" presId="urn:microsoft.com/office/officeart/2005/8/layout/process3"/>
    <dgm:cxn modelId="{618A7186-863F-418E-A404-1B558D35C52A}" type="presParOf" srcId="{70AF916F-E6A4-4CE1-ABD7-8D4F9DCE380A}" destId="{364F6549-B6C9-4722-BF91-13127A9B9C63}" srcOrd="0" destOrd="0" presId="urn:microsoft.com/office/officeart/2005/8/layout/process3"/>
    <dgm:cxn modelId="{5D8F0369-7DE5-4CFA-864C-889734DB7D4D}" type="presParOf" srcId="{70AF916F-E6A4-4CE1-ABD7-8D4F9DCE380A}" destId="{1C0BB7F7-B89E-45FC-AFE5-6645386E147F}" srcOrd="1" destOrd="0" presId="urn:microsoft.com/office/officeart/2005/8/layout/process3"/>
    <dgm:cxn modelId="{C78ED39D-44D1-40F5-9B16-ABBCBBD850D5}" type="presParOf" srcId="{70AF916F-E6A4-4CE1-ABD7-8D4F9DCE380A}" destId="{BAD4BB07-BC5F-4822-83D6-AEC798ED0C98}" srcOrd="2" destOrd="0" presId="urn:microsoft.com/office/officeart/2005/8/layout/process3"/>
    <dgm:cxn modelId="{ABCE23FC-798A-4E0A-82DD-6CBF858AEA0C}" type="presParOf" srcId="{D312BEE3-795B-4FB0-89E0-91A13C7F7A17}" destId="{A93773EB-3F21-4716-8823-02B04D8A66F2}" srcOrd="7" destOrd="0" presId="urn:microsoft.com/office/officeart/2005/8/layout/process3"/>
    <dgm:cxn modelId="{1CE70CAF-F556-483C-AC4B-8FDC6D72C136}" type="presParOf" srcId="{A93773EB-3F21-4716-8823-02B04D8A66F2}" destId="{5E2B13EB-C81A-4498-8B1E-4E01D6D328F0}" srcOrd="0" destOrd="0" presId="urn:microsoft.com/office/officeart/2005/8/layout/process3"/>
    <dgm:cxn modelId="{9DC6EF3D-EA90-4C20-96BF-583BA7ACE6E3}" type="presParOf" srcId="{D312BEE3-795B-4FB0-89E0-91A13C7F7A17}" destId="{5A85ECBB-6B9E-453E-94F6-C66BC6FAD5BF}" srcOrd="8" destOrd="0" presId="urn:microsoft.com/office/officeart/2005/8/layout/process3"/>
    <dgm:cxn modelId="{FCB7CE88-6DC4-4BB4-B3A3-FD138953191C}" type="presParOf" srcId="{5A85ECBB-6B9E-453E-94F6-C66BC6FAD5BF}" destId="{75042C03-9E59-4E10-A091-7962E3FD1549}" srcOrd="0" destOrd="0" presId="urn:microsoft.com/office/officeart/2005/8/layout/process3"/>
    <dgm:cxn modelId="{3623F9B2-6B7F-4834-90E6-0FDED5072A58}" type="presParOf" srcId="{5A85ECBB-6B9E-453E-94F6-C66BC6FAD5BF}" destId="{F523C211-1597-4031-B12E-C3A9F19202EE}" srcOrd="1" destOrd="0" presId="urn:microsoft.com/office/officeart/2005/8/layout/process3"/>
    <dgm:cxn modelId="{6A23D6C6-362B-4F8F-91E7-36D4551BB755}" type="presParOf" srcId="{5A85ECBB-6B9E-453E-94F6-C66BC6FAD5BF}" destId="{A846D501-68C1-4CCD-8CF4-6FD6A5631581}" srcOrd="2" destOrd="0" presId="urn:microsoft.com/office/officeart/2005/8/layout/process3"/>
    <dgm:cxn modelId="{DB7E9FD9-B86D-444D-80E6-BBD4671DAA7C}" type="presParOf" srcId="{D312BEE3-795B-4FB0-89E0-91A13C7F7A17}" destId="{050F7DF9-E51B-49CD-A6A8-9ECF998AF2F0}" srcOrd="9" destOrd="0" presId="urn:microsoft.com/office/officeart/2005/8/layout/process3"/>
    <dgm:cxn modelId="{FFD69026-6D20-4FF1-9CB5-05A270FEF1F1}" type="presParOf" srcId="{050F7DF9-E51B-49CD-A6A8-9ECF998AF2F0}" destId="{E6B6C091-32C6-4120-8726-D2AE53CFFFC1}" srcOrd="0" destOrd="0" presId="urn:microsoft.com/office/officeart/2005/8/layout/process3"/>
    <dgm:cxn modelId="{509B1FE6-FE79-4E17-BE0F-1617E06E9D69}" type="presParOf" srcId="{D312BEE3-795B-4FB0-89E0-91A13C7F7A17}" destId="{5FF5271C-23B0-44CF-8C26-C6DD43605523}" srcOrd="10" destOrd="0" presId="urn:microsoft.com/office/officeart/2005/8/layout/process3"/>
    <dgm:cxn modelId="{4681EA6C-8BF0-4A6C-BD60-75F7A52980B6}" type="presParOf" srcId="{5FF5271C-23B0-44CF-8C26-C6DD43605523}" destId="{1E4B2284-3BE4-484B-B831-6B73901B99EA}" srcOrd="0" destOrd="0" presId="urn:microsoft.com/office/officeart/2005/8/layout/process3"/>
    <dgm:cxn modelId="{0FE33A00-6D48-45D2-B2EC-17EA10E04090}" type="presParOf" srcId="{5FF5271C-23B0-44CF-8C26-C6DD43605523}" destId="{EA415D2C-480B-4218-BEE0-B6036875B461}" srcOrd="1" destOrd="0" presId="urn:microsoft.com/office/officeart/2005/8/layout/process3"/>
    <dgm:cxn modelId="{C388DF53-F789-4795-9516-7C1E0C2D76A5}" type="presParOf" srcId="{5FF5271C-23B0-44CF-8C26-C6DD43605523}" destId="{34077811-D85C-4F0F-A6DE-2C0F4FBA9B2B}" srcOrd="2" destOrd="0" presId="urn:microsoft.com/office/officeart/2005/8/layout/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2017</a:t>
          </a:r>
          <a:endParaRPr lang="en-US" sz="700" kern="1200" dirty="0"/>
        </a:p>
      </dsp:txBody>
      <dsp:txXfrm>
        <a:off x="2178" y="121049"/>
        <a:ext cx="924218" cy="201600"/>
      </dsp:txXfrm>
    </dsp:sp>
    <dsp:sp modelId="{A7C4C070-15C9-4063-B370-E4F1ACE2E5EE}">
      <dsp:nvSpPr>
        <dsp:cNvPr id="0" name=""/>
        <dsp:cNvSpPr/>
      </dsp:nvSpPr>
      <dsp:spPr>
        <a:xfrm>
          <a:off x="191475"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opens investigation on illegal dumping of foreign steel and aluminum</a:t>
          </a:r>
          <a:endParaRPr lang="en-US" sz="700" kern="1200" dirty="0"/>
        </a:p>
      </dsp:txBody>
      <dsp:txXfrm>
        <a:off x="211957" y="343131"/>
        <a:ext cx="883254" cy="658336"/>
      </dsp:txXfrm>
    </dsp:sp>
    <dsp:sp modelId="{7C81DA19-92E4-477D-9D57-CCF1BCC65256}">
      <dsp:nvSpPr>
        <dsp:cNvPr id="0" name=""/>
        <dsp:cNvSpPr/>
      </dsp:nvSpPr>
      <dsp:spPr>
        <a:xfrm>
          <a:off x="1066504"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066504" y="152818"/>
        <a:ext cx="227998" cy="138061"/>
      </dsp:txXfrm>
    </dsp:sp>
    <dsp:sp modelId="{91320841-8927-4EDC-BAE2-1A24DD9531A7}">
      <dsp:nvSpPr>
        <dsp:cNvPr id="0" name=""/>
        <dsp:cNvSpPr/>
      </dsp:nvSpPr>
      <dsp:spPr>
        <a:xfrm>
          <a:off x="148682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August 2017</a:t>
          </a:r>
          <a:endParaRPr lang="en-US" sz="700" kern="1200" dirty="0"/>
        </a:p>
      </dsp:txBody>
      <dsp:txXfrm>
        <a:off x="1486828" y="121049"/>
        <a:ext cx="924218" cy="201600"/>
      </dsp:txXfrm>
    </dsp:sp>
    <dsp:sp modelId="{C48144ED-C0AB-4DBB-8DA9-11F1D2309F3F}">
      <dsp:nvSpPr>
        <dsp:cNvPr id="0" name=""/>
        <dsp:cNvSpPr/>
      </dsp:nvSpPr>
      <dsp:spPr>
        <a:xfrm>
          <a:off x="1676126"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Unfair trade practices in China are targeted, alleged theft of intellectual property</a:t>
          </a:r>
          <a:endParaRPr lang="en-US" sz="700" kern="1200" dirty="0"/>
        </a:p>
      </dsp:txBody>
      <dsp:txXfrm>
        <a:off x="1696608" y="343131"/>
        <a:ext cx="883254" cy="658336"/>
      </dsp:txXfrm>
    </dsp:sp>
    <dsp:sp modelId="{8B632941-C86A-4068-90B2-979584A1233C}">
      <dsp:nvSpPr>
        <dsp:cNvPr id="0" name=""/>
        <dsp:cNvSpPr/>
      </dsp:nvSpPr>
      <dsp:spPr>
        <a:xfrm>
          <a:off x="2551154"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2551154" y="152818"/>
        <a:ext cx="227998" cy="138061"/>
      </dsp:txXfrm>
    </dsp:sp>
    <dsp:sp modelId="{6609DDF4-A7E5-4578-B373-6D35ABDDC2D7}">
      <dsp:nvSpPr>
        <dsp:cNvPr id="0" name=""/>
        <dsp:cNvSpPr/>
      </dsp:nvSpPr>
      <dsp:spPr>
        <a:xfrm>
          <a:off x="297147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January 2018</a:t>
          </a:r>
          <a:endParaRPr lang="en-US" sz="700" kern="1200" dirty="0"/>
        </a:p>
      </dsp:txBody>
      <dsp:txXfrm>
        <a:off x="2971478" y="121049"/>
        <a:ext cx="924218" cy="201600"/>
      </dsp:txXfrm>
    </dsp:sp>
    <dsp:sp modelId="{D0174D67-30F3-46F4-BCBB-59D75D9CC259}">
      <dsp:nvSpPr>
        <dsp:cNvPr id="0" name=""/>
        <dsp:cNvSpPr/>
      </dsp:nvSpPr>
      <dsp:spPr>
        <a:xfrm>
          <a:off x="3160776"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tariffs on imported solar panels and washing machines.</a:t>
          </a:r>
          <a:endParaRPr lang="en-US" sz="700" kern="1200" dirty="0"/>
        </a:p>
      </dsp:txBody>
      <dsp:txXfrm>
        <a:off x="3181258" y="343131"/>
        <a:ext cx="883254" cy="658336"/>
      </dsp:txXfrm>
    </dsp:sp>
    <dsp:sp modelId="{67112D62-8563-4635-8959-2574EE0966FE}">
      <dsp:nvSpPr>
        <dsp:cNvPr id="0" name=""/>
        <dsp:cNvSpPr/>
      </dsp:nvSpPr>
      <dsp:spPr>
        <a:xfrm>
          <a:off x="403580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4035805" y="152818"/>
        <a:ext cx="227998" cy="138061"/>
      </dsp:txXfrm>
    </dsp:sp>
    <dsp:sp modelId="{9A14AAAA-532D-44C3-992F-5FD77DE92050}">
      <dsp:nvSpPr>
        <dsp:cNvPr id="0" name=""/>
        <dsp:cNvSpPr/>
      </dsp:nvSpPr>
      <dsp:spPr>
        <a:xfrm>
          <a:off x="4456129"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February 4, 2018</a:t>
          </a:r>
          <a:endParaRPr lang="en-US" sz="700" kern="1200" dirty="0"/>
        </a:p>
      </dsp:txBody>
      <dsp:txXfrm>
        <a:off x="4456129" y="121049"/>
        <a:ext cx="924218" cy="201600"/>
      </dsp:txXfrm>
    </dsp:sp>
    <dsp:sp modelId="{A7CBA100-7BED-45A9-ADBF-DC9BE0672B01}">
      <dsp:nvSpPr>
        <dsp:cNvPr id="0" name=""/>
        <dsp:cNvSpPr/>
      </dsp:nvSpPr>
      <dsp:spPr>
        <a:xfrm>
          <a:off x="464542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China initiates anti-dumping investigation of US sorghum</a:t>
          </a:r>
          <a:endParaRPr lang="en-US" sz="700" kern="1200" dirty="0"/>
        </a:p>
      </dsp:txBody>
      <dsp:txXfrm>
        <a:off x="4665909" y="343131"/>
        <a:ext cx="883254" cy="658336"/>
      </dsp:txXfrm>
    </dsp:sp>
    <dsp:sp modelId="{40AAECC8-574D-42F0-A9AD-82E5D8D3BA89}">
      <dsp:nvSpPr>
        <dsp:cNvPr id="0" name=""/>
        <dsp:cNvSpPr/>
      </dsp:nvSpPr>
      <dsp:spPr>
        <a:xfrm>
          <a:off x="552045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5520455" y="152818"/>
        <a:ext cx="227998" cy="138061"/>
      </dsp:txXfrm>
    </dsp:sp>
    <dsp:sp modelId="{500A2B39-E9CF-4598-803B-87A1C21B7C55}">
      <dsp:nvSpPr>
        <dsp:cNvPr id="0" name=""/>
        <dsp:cNvSpPr/>
      </dsp:nvSpPr>
      <dsp:spPr>
        <a:xfrm>
          <a:off x="5940779"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March 9, 2018</a:t>
          </a:r>
          <a:endParaRPr lang="en-US" sz="700" kern="1200" dirty="0"/>
        </a:p>
      </dsp:txBody>
      <dsp:txXfrm>
        <a:off x="5940779" y="121049"/>
        <a:ext cx="924218" cy="201600"/>
      </dsp:txXfrm>
    </dsp:sp>
    <dsp:sp modelId="{1F95F9A4-417D-4DE0-99A2-BFCB10F4E408}">
      <dsp:nvSpPr>
        <dsp:cNvPr id="0" name=""/>
        <dsp:cNvSpPr/>
      </dsp:nvSpPr>
      <dsp:spPr>
        <a:xfrm>
          <a:off x="613007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global tax on steel imports at 25%, aluminum at 10%</a:t>
          </a:r>
          <a:endParaRPr lang="en-US" sz="700" kern="1200" dirty="0"/>
        </a:p>
      </dsp:txBody>
      <dsp:txXfrm>
        <a:off x="6150559" y="343131"/>
        <a:ext cx="883254" cy="658336"/>
      </dsp:txXfrm>
    </dsp:sp>
    <dsp:sp modelId="{031CC0C0-41A6-4A96-8085-D89E8D0835C9}">
      <dsp:nvSpPr>
        <dsp:cNvPr id="0" name=""/>
        <dsp:cNvSpPr/>
      </dsp:nvSpPr>
      <dsp:spPr>
        <a:xfrm>
          <a:off x="700510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7005105" y="152818"/>
        <a:ext cx="227998" cy="138061"/>
      </dsp:txXfrm>
    </dsp:sp>
    <dsp:sp modelId="{B0BF4A88-02EB-4EF1-96D8-F129F972B509}">
      <dsp:nvSpPr>
        <dsp:cNvPr id="0" name=""/>
        <dsp:cNvSpPr/>
      </dsp:nvSpPr>
      <dsp:spPr>
        <a:xfrm>
          <a:off x="7425430"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 2018</a:t>
          </a:r>
          <a:endParaRPr lang="en-US" sz="700" kern="1200" dirty="0"/>
        </a:p>
      </dsp:txBody>
      <dsp:txXfrm>
        <a:off x="7425430" y="121049"/>
        <a:ext cx="924218" cy="201600"/>
      </dsp:txXfrm>
    </dsp:sp>
    <dsp:sp modelId="{B2F03A2D-C4FB-48F4-809B-A774441372EB}">
      <dsp:nvSpPr>
        <dsp:cNvPr id="0" name=""/>
        <dsp:cNvSpPr/>
      </dsp:nvSpPr>
      <dsp:spPr>
        <a:xfrm>
          <a:off x="761472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China announces tariffs on $3 billion of US imports including fruit, wine, nuts, and pork.   </a:t>
          </a:r>
          <a:endParaRPr lang="en-US" sz="700" kern="1200" dirty="0"/>
        </a:p>
      </dsp:txBody>
      <dsp:txXfrm>
        <a:off x="7635209" y="343131"/>
        <a:ext cx="883254" cy="6583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3-4, 2018</a:t>
          </a:r>
          <a:endParaRPr lang="en-US" sz="700" kern="1200" dirty="0"/>
        </a:p>
      </dsp:txBody>
      <dsp:txXfrm>
        <a:off x="2178" y="203758"/>
        <a:ext cx="924218" cy="172800"/>
      </dsp:txXfrm>
    </dsp:sp>
    <dsp:sp modelId="{A7C4C070-15C9-4063-B370-E4F1ACE2E5EE}">
      <dsp:nvSpPr>
        <dsp:cNvPr id="0" name=""/>
        <dsp:cNvSpPr/>
      </dsp:nvSpPr>
      <dsp:spPr>
        <a:xfrm>
          <a:off x="191475"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and China each threaten to target $50 billion in imports.  China’s list includes soybeans, ddgs, beef, and cotton.</a:t>
          </a:r>
          <a:endParaRPr lang="en-US" sz="600" kern="1200" dirty="0"/>
        </a:p>
      </dsp:txBody>
      <dsp:txXfrm>
        <a:off x="218544" y="403627"/>
        <a:ext cx="870080" cy="969119"/>
      </dsp:txXfrm>
    </dsp:sp>
    <dsp:sp modelId="{7C81DA19-92E4-477D-9D57-CCF1BCC65256}">
      <dsp:nvSpPr>
        <dsp:cNvPr id="0" name=""/>
        <dsp:cNvSpPr/>
      </dsp:nvSpPr>
      <dsp:spPr>
        <a:xfrm>
          <a:off x="1066504"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066504" y="221127"/>
        <a:ext cx="227998" cy="138061"/>
      </dsp:txXfrm>
    </dsp:sp>
    <dsp:sp modelId="{91320841-8927-4EDC-BAE2-1A24DD9531A7}">
      <dsp:nvSpPr>
        <dsp:cNvPr id="0" name=""/>
        <dsp:cNvSpPr/>
      </dsp:nvSpPr>
      <dsp:spPr>
        <a:xfrm>
          <a:off x="148682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5, 2018</a:t>
          </a:r>
          <a:endParaRPr lang="en-US" sz="700" kern="1200" dirty="0"/>
        </a:p>
      </dsp:txBody>
      <dsp:txXfrm>
        <a:off x="1486828" y="203758"/>
        <a:ext cx="924218" cy="172800"/>
      </dsp:txXfrm>
    </dsp:sp>
    <dsp:sp modelId="{C48144ED-C0AB-4DBB-8DA9-11F1D2309F3F}">
      <dsp:nvSpPr>
        <dsp:cNvPr id="0" name=""/>
        <dsp:cNvSpPr/>
      </dsp:nvSpPr>
      <dsp:spPr>
        <a:xfrm>
          <a:off x="1676126"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threatens new wave of tariffs worth $100 billion</a:t>
          </a:r>
          <a:r>
            <a:rPr lang="en-US" sz="500" kern="1200" dirty="0" smtClean="0"/>
            <a:t>.  </a:t>
          </a:r>
          <a:endParaRPr lang="en-US" sz="500" kern="1200" dirty="0"/>
        </a:p>
      </dsp:txBody>
      <dsp:txXfrm>
        <a:off x="1703195" y="403627"/>
        <a:ext cx="870080" cy="969119"/>
      </dsp:txXfrm>
    </dsp:sp>
    <dsp:sp modelId="{8B632941-C86A-4068-90B2-979584A1233C}">
      <dsp:nvSpPr>
        <dsp:cNvPr id="0" name=""/>
        <dsp:cNvSpPr/>
      </dsp:nvSpPr>
      <dsp:spPr>
        <a:xfrm>
          <a:off x="2551154"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51154" y="221127"/>
        <a:ext cx="227998" cy="138061"/>
      </dsp:txXfrm>
    </dsp:sp>
    <dsp:sp modelId="{5AF74DAD-2073-4732-B70F-6C4763052073}">
      <dsp:nvSpPr>
        <dsp:cNvPr id="0" name=""/>
        <dsp:cNvSpPr/>
      </dsp:nvSpPr>
      <dsp:spPr>
        <a:xfrm>
          <a:off x="297147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16-17, 2018</a:t>
          </a:r>
          <a:endParaRPr lang="en-US" sz="700" kern="1200" dirty="0"/>
        </a:p>
      </dsp:txBody>
      <dsp:txXfrm>
        <a:off x="2971478" y="203758"/>
        <a:ext cx="924218" cy="172800"/>
      </dsp:txXfrm>
    </dsp:sp>
    <dsp:sp modelId="{91F76E89-B0EC-4DEB-ADE3-BB95A225585C}">
      <dsp:nvSpPr>
        <dsp:cNvPr id="0" name=""/>
        <dsp:cNvSpPr/>
      </dsp:nvSpPr>
      <dsp:spPr>
        <a:xfrm>
          <a:off x="3160776"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bans China tech company ZTE from buying American components; China imposes 179% duty on imported sorghum. </a:t>
          </a:r>
          <a:endParaRPr lang="en-US" sz="700" kern="1200" dirty="0"/>
        </a:p>
      </dsp:txBody>
      <dsp:txXfrm>
        <a:off x="3187845" y="403627"/>
        <a:ext cx="870080" cy="969119"/>
      </dsp:txXfrm>
    </dsp:sp>
    <dsp:sp modelId="{38A66DAC-D759-4BBE-91D5-02029149C4CF}">
      <dsp:nvSpPr>
        <dsp:cNvPr id="0" name=""/>
        <dsp:cNvSpPr/>
      </dsp:nvSpPr>
      <dsp:spPr>
        <a:xfrm>
          <a:off x="403580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35805" y="221127"/>
        <a:ext cx="227998" cy="138061"/>
      </dsp:txXfrm>
    </dsp:sp>
    <dsp:sp modelId="{6609DDF4-A7E5-4578-B373-6D35ABDDC2D7}">
      <dsp:nvSpPr>
        <dsp:cNvPr id="0" name=""/>
        <dsp:cNvSpPr/>
      </dsp:nvSpPr>
      <dsp:spPr>
        <a:xfrm>
          <a:off x="4456129"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22, 2018</a:t>
          </a:r>
          <a:endParaRPr lang="en-US" sz="700" kern="1200" dirty="0"/>
        </a:p>
      </dsp:txBody>
      <dsp:txXfrm>
        <a:off x="4456129" y="203758"/>
        <a:ext cx="924218" cy="172800"/>
      </dsp:txXfrm>
    </dsp:sp>
    <dsp:sp modelId="{D0174D67-30F3-46F4-BCBB-59D75D9CC259}">
      <dsp:nvSpPr>
        <dsp:cNvPr id="0" name=""/>
        <dsp:cNvSpPr/>
      </dsp:nvSpPr>
      <dsp:spPr>
        <a:xfrm>
          <a:off x="464542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Officials from US and China offer to launch trade talks</a:t>
          </a:r>
          <a:r>
            <a:rPr lang="en-US" sz="500" kern="1200" dirty="0" smtClean="0"/>
            <a:t>.</a:t>
          </a:r>
          <a:endParaRPr lang="en-US" sz="500" kern="1200" dirty="0"/>
        </a:p>
      </dsp:txBody>
      <dsp:txXfrm>
        <a:off x="4672496" y="403627"/>
        <a:ext cx="870080" cy="969119"/>
      </dsp:txXfrm>
    </dsp:sp>
    <dsp:sp modelId="{67112D62-8563-4635-8959-2574EE0966FE}">
      <dsp:nvSpPr>
        <dsp:cNvPr id="0" name=""/>
        <dsp:cNvSpPr/>
      </dsp:nvSpPr>
      <dsp:spPr>
        <a:xfrm>
          <a:off x="552045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520455" y="221127"/>
        <a:ext cx="227998" cy="138061"/>
      </dsp:txXfrm>
    </dsp:sp>
    <dsp:sp modelId="{9A14AAAA-532D-44C3-992F-5FD77DE92050}">
      <dsp:nvSpPr>
        <dsp:cNvPr id="0" name=""/>
        <dsp:cNvSpPr/>
      </dsp:nvSpPr>
      <dsp:spPr>
        <a:xfrm>
          <a:off x="5940779"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Early May 2018</a:t>
          </a:r>
          <a:endParaRPr lang="en-US" sz="700" kern="1200" dirty="0"/>
        </a:p>
      </dsp:txBody>
      <dsp:txXfrm>
        <a:off x="5940779" y="203758"/>
        <a:ext cx="924218" cy="172800"/>
      </dsp:txXfrm>
    </dsp:sp>
    <dsp:sp modelId="{A7CBA100-7BED-45A9-ADBF-DC9BE0672B01}">
      <dsp:nvSpPr>
        <dsp:cNvPr id="0" name=""/>
        <dsp:cNvSpPr/>
      </dsp:nvSpPr>
      <dsp:spPr>
        <a:xfrm>
          <a:off x="613007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Negotiations begin</a:t>
          </a:r>
          <a:endParaRPr lang="en-US" sz="700" kern="1200" dirty="0"/>
        </a:p>
      </dsp:txBody>
      <dsp:txXfrm>
        <a:off x="6157146" y="403627"/>
        <a:ext cx="870080" cy="969119"/>
      </dsp:txXfrm>
    </dsp:sp>
    <dsp:sp modelId="{40AAECC8-574D-42F0-A9AD-82E5D8D3BA89}">
      <dsp:nvSpPr>
        <dsp:cNvPr id="0" name=""/>
        <dsp:cNvSpPr/>
      </dsp:nvSpPr>
      <dsp:spPr>
        <a:xfrm>
          <a:off x="700510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05105" y="221127"/>
        <a:ext cx="227998" cy="138061"/>
      </dsp:txXfrm>
    </dsp:sp>
    <dsp:sp modelId="{500A2B39-E9CF-4598-803B-87A1C21B7C55}">
      <dsp:nvSpPr>
        <dsp:cNvPr id="0" name=""/>
        <dsp:cNvSpPr/>
      </dsp:nvSpPr>
      <dsp:spPr>
        <a:xfrm>
          <a:off x="7425430"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Mid-May 2018</a:t>
          </a:r>
          <a:endParaRPr lang="en-US" sz="700" kern="1200" dirty="0"/>
        </a:p>
      </dsp:txBody>
      <dsp:txXfrm>
        <a:off x="7425430" y="203758"/>
        <a:ext cx="924218" cy="172800"/>
      </dsp:txXfrm>
    </dsp:sp>
    <dsp:sp modelId="{1F95F9A4-417D-4DE0-99A2-BFCB10F4E408}">
      <dsp:nvSpPr>
        <dsp:cNvPr id="0" name=""/>
        <dsp:cNvSpPr/>
      </dsp:nvSpPr>
      <dsp:spPr>
        <a:xfrm>
          <a:off x="761472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US announces China has proposed to purchase $200 billion of American goods to reduce trade imbalance. China’s Foreign Minister says rumors are untrue. China removes import tax on sorghum.</a:t>
          </a:r>
          <a:endParaRPr lang="en-US" sz="600" kern="1200" dirty="0"/>
        </a:p>
      </dsp:txBody>
      <dsp:txXfrm>
        <a:off x="7641796" y="403627"/>
        <a:ext cx="870080" cy="969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May 19, 2018</a:t>
          </a:r>
          <a:endParaRPr lang="en-US" sz="700" kern="1200" dirty="0"/>
        </a:p>
      </dsp:txBody>
      <dsp:txXfrm>
        <a:off x="2178" y="2356"/>
        <a:ext cx="924460" cy="259200"/>
      </dsp:txXfrm>
    </dsp:sp>
    <dsp:sp modelId="{A7C4C070-15C9-4063-B370-E4F1ACE2E5EE}">
      <dsp:nvSpPr>
        <dsp:cNvPr id="0" name=""/>
        <dsp:cNvSpPr/>
      </dsp:nvSpPr>
      <dsp:spPr>
        <a:xfrm>
          <a:off x="191525"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Both sides agree to not impose new tariffs while talks continue.</a:t>
          </a:r>
          <a:endParaRPr lang="en-US" sz="700" kern="1200" dirty="0"/>
        </a:p>
      </dsp:txBody>
      <dsp:txXfrm>
        <a:off x="215116" y="285147"/>
        <a:ext cx="877278" cy="758261"/>
      </dsp:txXfrm>
    </dsp:sp>
    <dsp:sp modelId="{7C81DA19-92E4-477D-9D57-CCF1BCC65256}">
      <dsp:nvSpPr>
        <dsp:cNvPr id="0" name=""/>
        <dsp:cNvSpPr/>
      </dsp:nvSpPr>
      <dsp:spPr>
        <a:xfrm>
          <a:off x="1066784" y="16874"/>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1066784" y="62907"/>
        <a:ext cx="228058" cy="138097"/>
      </dsp:txXfrm>
    </dsp:sp>
    <dsp:sp modelId="{91320841-8927-4EDC-BAE2-1A24DD9531A7}">
      <dsp:nvSpPr>
        <dsp:cNvPr id="0" name=""/>
        <dsp:cNvSpPr/>
      </dsp:nvSpPr>
      <dsp:spPr>
        <a:xfrm>
          <a:off x="1487218"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May 29, 2018</a:t>
          </a:r>
          <a:endParaRPr lang="en-US" sz="700" kern="1200" dirty="0"/>
        </a:p>
      </dsp:txBody>
      <dsp:txXfrm>
        <a:off x="1487218" y="2356"/>
        <a:ext cx="924460" cy="259200"/>
      </dsp:txXfrm>
    </dsp:sp>
    <dsp:sp modelId="{C48144ED-C0AB-4DBB-8DA9-11F1D2309F3F}">
      <dsp:nvSpPr>
        <dsp:cNvPr id="0" name=""/>
        <dsp:cNvSpPr/>
      </dsp:nvSpPr>
      <dsp:spPr>
        <a:xfrm>
          <a:off x="1676566"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it will move ahead with 25% tariffs on $50 billion worth of goods from China.   </a:t>
          </a:r>
          <a:endParaRPr lang="en-US" sz="700" kern="1200" dirty="0"/>
        </a:p>
      </dsp:txBody>
      <dsp:txXfrm>
        <a:off x="1700157" y="285147"/>
        <a:ext cx="877278" cy="758261"/>
      </dsp:txXfrm>
    </dsp:sp>
    <dsp:sp modelId="{8B632941-C86A-4068-90B2-979584A1233C}">
      <dsp:nvSpPr>
        <dsp:cNvPr id="0" name=""/>
        <dsp:cNvSpPr/>
      </dsp:nvSpPr>
      <dsp:spPr>
        <a:xfrm rot="21597268">
          <a:off x="2551824" y="16277"/>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2551824" y="62337"/>
        <a:ext cx="228058" cy="138097"/>
      </dsp:txXfrm>
    </dsp:sp>
    <dsp:sp modelId="{5AF74DAD-2073-4732-B70F-6C4763052073}">
      <dsp:nvSpPr>
        <dsp:cNvPr id="0" name=""/>
        <dsp:cNvSpPr/>
      </dsp:nvSpPr>
      <dsp:spPr>
        <a:xfrm>
          <a:off x="2972259" y="117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15, 2018</a:t>
          </a:r>
          <a:endParaRPr lang="en-US" sz="700" kern="1200" dirty="0"/>
        </a:p>
      </dsp:txBody>
      <dsp:txXfrm>
        <a:off x="2972259" y="1176"/>
        <a:ext cx="924460" cy="259200"/>
      </dsp:txXfrm>
    </dsp:sp>
    <dsp:sp modelId="{91F76E89-B0EC-4DEB-ADE3-BB95A225585C}">
      <dsp:nvSpPr>
        <dsp:cNvPr id="0" name=""/>
        <dsp:cNvSpPr/>
      </dsp:nvSpPr>
      <dsp:spPr>
        <a:xfrm>
          <a:off x="3161606" y="258016"/>
          <a:ext cx="924460" cy="81016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$34 billion in tariffs starting July 6 and proposes new list of tariffs on $16 billion in products</a:t>
          </a:r>
          <a:endParaRPr lang="en-US" sz="700" kern="1200" dirty="0"/>
        </a:p>
      </dsp:txBody>
      <dsp:txXfrm>
        <a:off x="3185335" y="281745"/>
        <a:ext cx="877002" cy="762705"/>
      </dsp:txXfrm>
    </dsp:sp>
    <dsp:sp modelId="{38A66DAC-D759-4BBE-91D5-02029149C4CF}">
      <dsp:nvSpPr>
        <dsp:cNvPr id="0" name=""/>
        <dsp:cNvSpPr/>
      </dsp:nvSpPr>
      <dsp:spPr>
        <a:xfrm rot="2732">
          <a:off x="4036864" y="16291"/>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4036864" y="62297"/>
        <a:ext cx="228058" cy="138097"/>
      </dsp:txXfrm>
    </dsp:sp>
    <dsp:sp modelId="{6609DDF4-A7E5-4578-B373-6D35ABDDC2D7}">
      <dsp:nvSpPr>
        <dsp:cNvPr id="0" name=""/>
        <dsp:cNvSpPr/>
      </dsp:nvSpPr>
      <dsp:spPr>
        <a:xfrm>
          <a:off x="4457299"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16, 2018</a:t>
          </a:r>
          <a:endParaRPr lang="en-US" sz="700" kern="1200" dirty="0"/>
        </a:p>
      </dsp:txBody>
      <dsp:txXfrm>
        <a:off x="4457299" y="2356"/>
        <a:ext cx="924460" cy="259200"/>
      </dsp:txXfrm>
    </dsp:sp>
    <dsp:sp modelId="{D0174D67-30F3-46F4-BCBB-59D75D9CC259}">
      <dsp:nvSpPr>
        <dsp:cNvPr id="0" name=""/>
        <dsp:cNvSpPr/>
      </dsp:nvSpPr>
      <dsp:spPr>
        <a:xfrm>
          <a:off x="4646646"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China says it will follow through with 25% tariffs on soy, corn, wheat, cotton, rice, sorghum, beef, pork, poultry, fish, dairy products, nuts, and vegetables.  </a:t>
          </a:r>
          <a:endParaRPr lang="en-US" sz="600" kern="1200" dirty="0"/>
        </a:p>
      </dsp:txBody>
      <dsp:txXfrm>
        <a:off x="4670237" y="285147"/>
        <a:ext cx="877278" cy="758261"/>
      </dsp:txXfrm>
    </dsp:sp>
    <dsp:sp modelId="{67112D62-8563-4635-8959-2574EE0966FE}">
      <dsp:nvSpPr>
        <dsp:cNvPr id="0" name=""/>
        <dsp:cNvSpPr/>
      </dsp:nvSpPr>
      <dsp:spPr>
        <a:xfrm>
          <a:off x="5521905" y="16874"/>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5521905" y="62907"/>
        <a:ext cx="228058" cy="138097"/>
      </dsp:txXfrm>
    </dsp:sp>
    <dsp:sp modelId="{9A14AAAA-532D-44C3-992F-5FD77DE92050}">
      <dsp:nvSpPr>
        <dsp:cNvPr id="0" name=""/>
        <dsp:cNvSpPr/>
      </dsp:nvSpPr>
      <dsp:spPr>
        <a:xfrm>
          <a:off x="5942339"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19,  2018</a:t>
          </a:r>
          <a:endParaRPr lang="en-US" sz="700" kern="1200" dirty="0"/>
        </a:p>
      </dsp:txBody>
      <dsp:txXfrm>
        <a:off x="5942339" y="2356"/>
        <a:ext cx="924460" cy="259200"/>
      </dsp:txXfrm>
    </dsp:sp>
    <dsp:sp modelId="{A7CBA100-7BED-45A9-ADBF-DC9BE0672B01}">
      <dsp:nvSpPr>
        <dsp:cNvPr id="0" name=""/>
        <dsp:cNvSpPr/>
      </dsp:nvSpPr>
      <dsp:spPr>
        <a:xfrm>
          <a:off x="6131687"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President Trump threatens tariffs on another $200 billion in Chinese imports. China vows to retaliate with quantitative and qualitative measures. </a:t>
          </a:r>
          <a:endParaRPr lang="en-US" sz="600" kern="1200" dirty="0"/>
        </a:p>
      </dsp:txBody>
      <dsp:txXfrm>
        <a:off x="6155278" y="285147"/>
        <a:ext cx="877278" cy="758261"/>
      </dsp:txXfrm>
    </dsp:sp>
    <dsp:sp modelId="{40AAECC8-574D-42F0-A9AD-82E5D8D3BA89}">
      <dsp:nvSpPr>
        <dsp:cNvPr id="0" name=""/>
        <dsp:cNvSpPr/>
      </dsp:nvSpPr>
      <dsp:spPr>
        <a:xfrm rot="21594446">
          <a:off x="7000353" y="15683"/>
          <a:ext cx="283133"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7000353" y="61772"/>
        <a:ext cx="214084" cy="138097"/>
      </dsp:txXfrm>
    </dsp:sp>
    <dsp:sp modelId="{3A73F69A-BC78-42E3-92B8-109F7D77D9FE}">
      <dsp:nvSpPr>
        <dsp:cNvPr id="0" name=""/>
        <dsp:cNvSpPr/>
      </dsp:nvSpPr>
      <dsp:spPr>
        <a:xfrm>
          <a:off x="7401014" y="0"/>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20, 2018</a:t>
          </a:r>
          <a:endParaRPr lang="en-US" sz="700" kern="1200" dirty="0"/>
        </a:p>
      </dsp:txBody>
      <dsp:txXfrm>
        <a:off x="7401014" y="0"/>
        <a:ext cx="924460" cy="259200"/>
      </dsp:txXfrm>
    </dsp:sp>
    <dsp:sp modelId="{0CDDBE5A-F243-4665-9E47-847473A8098D}">
      <dsp:nvSpPr>
        <dsp:cNvPr id="0" name=""/>
        <dsp:cNvSpPr/>
      </dsp:nvSpPr>
      <dsp:spPr>
        <a:xfrm>
          <a:off x="7616727"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President Trump threatens to tax the total value of goods from China, about $500 billion.</a:t>
          </a:r>
          <a:endParaRPr lang="en-US" sz="600" kern="1200" dirty="0"/>
        </a:p>
      </dsp:txBody>
      <dsp:txXfrm>
        <a:off x="7640318" y="285147"/>
        <a:ext cx="877278" cy="7582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2AC3F-351A-4A0F-9C8B-0EA76B3CFA62}">
      <dsp:nvSpPr>
        <dsp:cNvPr id="0" name=""/>
        <dsp:cNvSpPr/>
      </dsp:nvSpPr>
      <dsp:spPr>
        <a:xfrm>
          <a:off x="2198"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25, 2018</a:t>
          </a:r>
          <a:endParaRPr lang="en-US" sz="700" kern="1200" dirty="0"/>
        </a:p>
      </dsp:txBody>
      <dsp:txXfrm>
        <a:off x="2198" y="35828"/>
        <a:ext cx="932705" cy="172800"/>
      </dsp:txXfrm>
    </dsp:sp>
    <dsp:sp modelId="{ACF0BF0C-064E-4769-9019-ACFBC8C6A75E}">
      <dsp:nvSpPr>
        <dsp:cNvPr id="0" name=""/>
        <dsp:cNvSpPr/>
      </dsp:nvSpPr>
      <dsp:spPr>
        <a:xfrm>
          <a:off x="193234"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President Trump announces plans to restrict China’s ability to invest in the U.S. tech sector.</a:t>
          </a:r>
          <a:endParaRPr lang="en-US" sz="700" kern="1200" dirty="0"/>
        </a:p>
      </dsp:txBody>
      <dsp:txXfrm>
        <a:off x="218026" y="233420"/>
        <a:ext cx="883121" cy="796866"/>
      </dsp:txXfrm>
    </dsp:sp>
    <dsp:sp modelId="{7705B2D8-ADB4-4C3A-BD82-0CB11FB926F7}">
      <dsp:nvSpPr>
        <dsp:cNvPr id="0" name=""/>
        <dsp:cNvSpPr/>
      </dsp:nvSpPr>
      <dsp:spPr>
        <a:xfrm>
          <a:off x="1076298"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076298" y="52563"/>
        <a:ext cx="230092" cy="139330"/>
      </dsp:txXfrm>
    </dsp:sp>
    <dsp:sp modelId="{94117013-3213-4896-83D9-D829D1A1C082}">
      <dsp:nvSpPr>
        <dsp:cNvPr id="0" name=""/>
        <dsp:cNvSpPr/>
      </dsp:nvSpPr>
      <dsp:spPr>
        <a:xfrm>
          <a:off x="1500483"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27, 2018</a:t>
          </a:r>
          <a:endParaRPr lang="en-US" sz="700" kern="1200" dirty="0"/>
        </a:p>
      </dsp:txBody>
      <dsp:txXfrm>
        <a:off x="1500483" y="35828"/>
        <a:ext cx="932705" cy="172800"/>
      </dsp:txXfrm>
    </dsp:sp>
    <dsp:sp modelId="{E9B1717E-FB50-403F-B789-2DD2248609D5}">
      <dsp:nvSpPr>
        <dsp:cNvPr id="0" name=""/>
        <dsp:cNvSpPr/>
      </dsp:nvSpPr>
      <dsp:spPr>
        <a:xfrm>
          <a:off x="1691519"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President Trump says he will not limit Chinese investment in US companies.</a:t>
          </a:r>
          <a:endParaRPr lang="en-US" sz="700" kern="1200" dirty="0"/>
        </a:p>
      </dsp:txBody>
      <dsp:txXfrm>
        <a:off x="1716311" y="233420"/>
        <a:ext cx="883121" cy="796866"/>
      </dsp:txXfrm>
    </dsp:sp>
    <dsp:sp modelId="{8050A932-8CD7-4517-9A69-872C6740FA2C}">
      <dsp:nvSpPr>
        <dsp:cNvPr id="0" name=""/>
        <dsp:cNvSpPr/>
      </dsp:nvSpPr>
      <dsp:spPr>
        <a:xfrm>
          <a:off x="2574584"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74584" y="52563"/>
        <a:ext cx="230092" cy="139330"/>
      </dsp:txXfrm>
    </dsp:sp>
    <dsp:sp modelId="{EF1930A6-B29E-4B2B-86EB-518173817521}">
      <dsp:nvSpPr>
        <dsp:cNvPr id="0" name=""/>
        <dsp:cNvSpPr/>
      </dsp:nvSpPr>
      <dsp:spPr>
        <a:xfrm>
          <a:off x="2998768"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July 6, 2018</a:t>
          </a:r>
          <a:endParaRPr lang="en-US" sz="600" kern="1200" dirty="0"/>
        </a:p>
      </dsp:txBody>
      <dsp:txXfrm>
        <a:off x="2998768" y="35828"/>
        <a:ext cx="932705" cy="172800"/>
      </dsp:txXfrm>
    </dsp:sp>
    <dsp:sp modelId="{5BA70DA0-ED5D-4E49-92AA-8C310E7BBFD8}">
      <dsp:nvSpPr>
        <dsp:cNvPr id="0" name=""/>
        <dsp:cNvSpPr/>
      </dsp:nvSpPr>
      <dsp:spPr>
        <a:xfrm>
          <a:off x="3189804"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In response to US tariffs of 25% on $34 bil of Chinese products, China follows through with 25% tariffs on products identified in June 16 announcement.</a:t>
          </a:r>
          <a:endParaRPr lang="en-US" sz="600" kern="1200" dirty="0"/>
        </a:p>
      </dsp:txBody>
      <dsp:txXfrm>
        <a:off x="3214596" y="233420"/>
        <a:ext cx="883121" cy="796866"/>
      </dsp:txXfrm>
    </dsp:sp>
    <dsp:sp modelId="{674692BE-4C4F-4388-92AB-70F276AC7439}">
      <dsp:nvSpPr>
        <dsp:cNvPr id="0" name=""/>
        <dsp:cNvSpPr/>
      </dsp:nvSpPr>
      <dsp:spPr>
        <a:xfrm>
          <a:off x="4072869"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72869" y="52563"/>
        <a:ext cx="230092" cy="139330"/>
      </dsp:txXfrm>
    </dsp:sp>
    <dsp:sp modelId="{1C0BB7F7-B89E-45FC-AFE5-6645386E147F}">
      <dsp:nvSpPr>
        <dsp:cNvPr id="0" name=""/>
        <dsp:cNvSpPr/>
      </dsp:nvSpPr>
      <dsp:spPr>
        <a:xfrm>
          <a:off x="4497054"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August 23, 2018</a:t>
          </a:r>
          <a:endParaRPr lang="en-US" sz="600" kern="1200" dirty="0"/>
        </a:p>
      </dsp:txBody>
      <dsp:txXfrm>
        <a:off x="4497054" y="35828"/>
        <a:ext cx="932705" cy="172800"/>
      </dsp:txXfrm>
    </dsp:sp>
    <dsp:sp modelId="{BAD4BB07-BC5F-4822-83D6-AEC798ED0C98}">
      <dsp:nvSpPr>
        <dsp:cNvPr id="0" name=""/>
        <dsp:cNvSpPr/>
      </dsp:nvSpPr>
      <dsp:spPr>
        <a:xfrm>
          <a:off x="4688090"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US tariffs on $16 bil of Chinese imports begin.</a:t>
          </a:r>
          <a:endParaRPr lang="en-US" sz="600" kern="1200" dirty="0"/>
        </a:p>
        <a:p>
          <a:pPr marL="57150" lvl="1" indent="-57150" algn="l" defTabSz="266700">
            <a:lnSpc>
              <a:spcPct val="90000"/>
            </a:lnSpc>
            <a:spcBef>
              <a:spcPct val="0"/>
            </a:spcBef>
            <a:spcAft>
              <a:spcPct val="15000"/>
            </a:spcAft>
            <a:buChar char="••"/>
          </a:pPr>
          <a:r>
            <a:rPr lang="en-US" sz="600" kern="1200" dirty="0" smtClean="0"/>
            <a:t>China retaliation of tariffs on $16 bil of US imports begins.</a:t>
          </a:r>
          <a:endParaRPr lang="en-US" sz="600" kern="1200" dirty="0"/>
        </a:p>
      </dsp:txBody>
      <dsp:txXfrm>
        <a:off x="4712882" y="233420"/>
        <a:ext cx="883121" cy="796866"/>
      </dsp:txXfrm>
    </dsp:sp>
    <dsp:sp modelId="{A93773EB-3F21-4716-8823-02B04D8A66F2}">
      <dsp:nvSpPr>
        <dsp:cNvPr id="0" name=""/>
        <dsp:cNvSpPr/>
      </dsp:nvSpPr>
      <dsp:spPr>
        <a:xfrm>
          <a:off x="5571154"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571154" y="52563"/>
        <a:ext cx="230092" cy="139330"/>
      </dsp:txXfrm>
    </dsp:sp>
    <dsp:sp modelId="{F523C211-1597-4031-B12E-C3A9F19202EE}">
      <dsp:nvSpPr>
        <dsp:cNvPr id="0" name=""/>
        <dsp:cNvSpPr/>
      </dsp:nvSpPr>
      <dsp:spPr>
        <a:xfrm>
          <a:off x="5995339"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September 17, 2018</a:t>
          </a:r>
          <a:endParaRPr lang="en-US" sz="600" kern="1200" dirty="0"/>
        </a:p>
      </dsp:txBody>
      <dsp:txXfrm>
        <a:off x="5995339" y="35828"/>
        <a:ext cx="932705" cy="172800"/>
      </dsp:txXfrm>
    </dsp:sp>
    <dsp:sp modelId="{A846D501-68C1-4CCD-8CF4-6FD6A5631581}">
      <dsp:nvSpPr>
        <dsp:cNvPr id="0" name=""/>
        <dsp:cNvSpPr/>
      </dsp:nvSpPr>
      <dsp:spPr>
        <a:xfrm>
          <a:off x="6186375"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The Trump administration will impose tariffs on $200 bil worth of imports from China, effective Sep 24. The tariff rate will start at 10%, go to 25% end of year</a:t>
          </a:r>
          <a:endParaRPr lang="en-US" sz="600" kern="1200" dirty="0"/>
        </a:p>
      </dsp:txBody>
      <dsp:txXfrm>
        <a:off x="6211167" y="233420"/>
        <a:ext cx="883121" cy="796866"/>
      </dsp:txXfrm>
    </dsp:sp>
    <dsp:sp modelId="{050F7DF9-E51B-49CD-A6A8-9ECF998AF2F0}">
      <dsp:nvSpPr>
        <dsp:cNvPr id="0" name=""/>
        <dsp:cNvSpPr/>
      </dsp:nvSpPr>
      <dsp:spPr>
        <a:xfrm>
          <a:off x="7069440"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69440" y="52563"/>
        <a:ext cx="230092" cy="139330"/>
      </dsp:txXfrm>
    </dsp:sp>
    <dsp:sp modelId="{EA415D2C-480B-4218-BEE0-B6036875B461}">
      <dsp:nvSpPr>
        <dsp:cNvPr id="0" name=""/>
        <dsp:cNvSpPr/>
      </dsp:nvSpPr>
      <dsp:spPr>
        <a:xfrm>
          <a:off x="7493624"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September 18, 2018</a:t>
          </a:r>
          <a:endParaRPr lang="en-US" sz="600" kern="1200" dirty="0"/>
        </a:p>
      </dsp:txBody>
      <dsp:txXfrm>
        <a:off x="7493624" y="35828"/>
        <a:ext cx="932705" cy="172800"/>
      </dsp:txXfrm>
    </dsp:sp>
    <dsp:sp modelId="{34077811-D85C-4F0F-A6DE-2C0F4FBA9B2B}">
      <dsp:nvSpPr>
        <dsp:cNvPr id="0" name=""/>
        <dsp:cNvSpPr/>
      </dsp:nvSpPr>
      <dsp:spPr>
        <a:xfrm>
          <a:off x="7684661"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China announces tariffs on US goods worth $60 billion. Tariffs will be levied at 5% or 10% depending on the product. </a:t>
          </a:r>
          <a:endParaRPr lang="en-US" sz="600" kern="1200" dirty="0"/>
        </a:p>
      </dsp:txBody>
      <dsp:txXfrm>
        <a:off x="7709453" y="233420"/>
        <a:ext cx="883121" cy="796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2017</a:t>
          </a:r>
          <a:endParaRPr lang="en-US" sz="700" kern="1200" dirty="0"/>
        </a:p>
      </dsp:txBody>
      <dsp:txXfrm>
        <a:off x="2178" y="121049"/>
        <a:ext cx="924218" cy="201600"/>
      </dsp:txXfrm>
    </dsp:sp>
    <dsp:sp modelId="{A7C4C070-15C9-4063-B370-E4F1ACE2E5EE}">
      <dsp:nvSpPr>
        <dsp:cNvPr id="0" name=""/>
        <dsp:cNvSpPr/>
      </dsp:nvSpPr>
      <dsp:spPr>
        <a:xfrm>
          <a:off x="191475"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opens investigation on illegal dumping of foreign steel and aluminum</a:t>
          </a:r>
          <a:endParaRPr lang="en-US" sz="700" kern="1200" dirty="0"/>
        </a:p>
      </dsp:txBody>
      <dsp:txXfrm>
        <a:off x="211957" y="343131"/>
        <a:ext cx="883254" cy="658336"/>
      </dsp:txXfrm>
    </dsp:sp>
    <dsp:sp modelId="{7C81DA19-92E4-477D-9D57-CCF1BCC65256}">
      <dsp:nvSpPr>
        <dsp:cNvPr id="0" name=""/>
        <dsp:cNvSpPr/>
      </dsp:nvSpPr>
      <dsp:spPr>
        <a:xfrm>
          <a:off x="1066504"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1066504" y="152818"/>
        <a:ext cx="227998" cy="138061"/>
      </dsp:txXfrm>
    </dsp:sp>
    <dsp:sp modelId="{91320841-8927-4EDC-BAE2-1A24DD9531A7}">
      <dsp:nvSpPr>
        <dsp:cNvPr id="0" name=""/>
        <dsp:cNvSpPr/>
      </dsp:nvSpPr>
      <dsp:spPr>
        <a:xfrm>
          <a:off x="148682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August 2017</a:t>
          </a:r>
          <a:endParaRPr lang="en-US" sz="700" kern="1200" dirty="0"/>
        </a:p>
      </dsp:txBody>
      <dsp:txXfrm>
        <a:off x="1486828" y="121049"/>
        <a:ext cx="924218" cy="201600"/>
      </dsp:txXfrm>
    </dsp:sp>
    <dsp:sp modelId="{C48144ED-C0AB-4DBB-8DA9-11F1D2309F3F}">
      <dsp:nvSpPr>
        <dsp:cNvPr id="0" name=""/>
        <dsp:cNvSpPr/>
      </dsp:nvSpPr>
      <dsp:spPr>
        <a:xfrm>
          <a:off x="1676126"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Unfair trade practices in China are targeted, alleged theft of intellectual property</a:t>
          </a:r>
          <a:endParaRPr lang="en-US" sz="700" kern="1200" dirty="0"/>
        </a:p>
      </dsp:txBody>
      <dsp:txXfrm>
        <a:off x="1696608" y="343131"/>
        <a:ext cx="883254" cy="658336"/>
      </dsp:txXfrm>
    </dsp:sp>
    <dsp:sp modelId="{8B632941-C86A-4068-90B2-979584A1233C}">
      <dsp:nvSpPr>
        <dsp:cNvPr id="0" name=""/>
        <dsp:cNvSpPr/>
      </dsp:nvSpPr>
      <dsp:spPr>
        <a:xfrm>
          <a:off x="2551154"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2551154" y="152818"/>
        <a:ext cx="227998" cy="138061"/>
      </dsp:txXfrm>
    </dsp:sp>
    <dsp:sp modelId="{6609DDF4-A7E5-4578-B373-6D35ABDDC2D7}">
      <dsp:nvSpPr>
        <dsp:cNvPr id="0" name=""/>
        <dsp:cNvSpPr/>
      </dsp:nvSpPr>
      <dsp:spPr>
        <a:xfrm>
          <a:off x="2971478"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January 2018</a:t>
          </a:r>
          <a:endParaRPr lang="en-US" sz="700" kern="1200" dirty="0"/>
        </a:p>
      </dsp:txBody>
      <dsp:txXfrm>
        <a:off x="2971478" y="121049"/>
        <a:ext cx="924218" cy="201600"/>
      </dsp:txXfrm>
    </dsp:sp>
    <dsp:sp modelId="{D0174D67-30F3-46F4-BCBB-59D75D9CC259}">
      <dsp:nvSpPr>
        <dsp:cNvPr id="0" name=""/>
        <dsp:cNvSpPr/>
      </dsp:nvSpPr>
      <dsp:spPr>
        <a:xfrm>
          <a:off x="3160776"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tariffs on imported solar panels and washing machines.</a:t>
          </a:r>
          <a:endParaRPr lang="en-US" sz="700" kern="1200" dirty="0"/>
        </a:p>
      </dsp:txBody>
      <dsp:txXfrm>
        <a:off x="3181258" y="343131"/>
        <a:ext cx="883254" cy="658336"/>
      </dsp:txXfrm>
    </dsp:sp>
    <dsp:sp modelId="{67112D62-8563-4635-8959-2574EE0966FE}">
      <dsp:nvSpPr>
        <dsp:cNvPr id="0" name=""/>
        <dsp:cNvSpPr/>
      </dsp:nvSpPr>
      <dsp:spPr>
        <a:xfrm>
          <a:off x="403580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4035805" y="152818"/>
        <a:ext cx="227998" cy="138061"/>
      </dsp:txXfrm>
    </dsp:sp>
    <dsp:sp modelId="{9A14AAAA-532D-44C3-992F-5FD77DE92050}">
      <dsp:nvSpPr>
        <dsp:cNvPr id="0" name=""/>
        <dsp:cNvSpPr/>
      </dsp:nvSpPr>
      <dsp:spPr>
        <a:xfrm>
          <a:off x="4456129"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February 4, 2018</a:t>
          </a:r>
          <a:endParaRPr lang="en-US" sz="700" kern="1200" dirty="0"/>
        </a:p>
      </dsp:txBody>
      <dsp:txXfrm>
        <a:off x="4456129" y="121049"/>
        <a:ext cx="924218" cy="201600"/>
      </dsp:txXfrm>
    </dsp:sp>
    <dsp:sp modelId="{A7CBA100-7BED-45A9-ADBF-DC9BE0672B01}">
      <dsp:nvSpPr>
        <dsp:cNvPr id="0" name=""/>
        <dsp:cNvSpPr/>
      </dsp:nvSpPr>
      <dsp:spPr>
        <a:xfrm>
          <a:off x="464542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China initiates anti-dumping investigation of US sorghum</a:t>
          </a:r>
          <a:endParaRPr lang="en-US" sz="700" kern="1200" dirty="0"/>
        </a:p>
      </dsp:txBody>
      <dsp:txXfrm>
        <a:off x="4665909" y="343131"/>
        <a:ext cx="883254" cy="658336"/>
      </dsp:txXfrm>
    </dsp:sp>
    <dsp:sp modelId="{40AAECC8-574D-42F0-A9AD-82E5D8D3BA89}">
      <dsp:nvSpPr>
        <dsp:cNvPr id="0" name=""/>
        <dsp:cNvSpPr/>
      </dsp:nvSpPr>
      <dsp:spPr>
        <a:xfrm>
          <a:off x="552045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5520455" y="152818"/>
        <a:ext cx="227998" cy="138061"/>
      </dsp:txXfrm>
    </dsp:sp>
    <dsp:sp modelId="{500A2B39-E9CF-4598-803B-87A1C21B7C55}">
      <dsp:nvSpPr>
        <dsp:cNvPr id="0" name=""/>
        <dsp:cNvSpPr/>
      </dsp:nvSpPr>
      <dsp:spPr>
        <a:xfrm>
          <a:off x="5940779"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March 9, 2018</a:t>
          </a:r>
          <a:endParaRPr lang="en-US" sz="700" kern="1200" dirty="0"/>
        </a:p>
      </dsp:txBody>
      <dsp:txXfrm>
        <a:off x="5940779" y="121049"/>
        <a:ext cx="924218" cy="201600"/>
      </dsp:txXfrm>
    </dsp:sp>
    <dsp:sp modelId="{1F95F9A4-417D-4DE0-99A2-BFCB10F4E408}">
      <dsp:nvSpPr>
        <dsp:cNvPr id="0" name=""/>
        <dsp:cNvSpPr/>
      </dsp:nvSpPr>
      <dsp:spPr>
        <a:xfrm>
          <a:off x="613007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global tax on steel imports at 25%, aluminum at 10%</a:t>
          </a:r>
          <a:endParaRPr lang="en-US" sz="700" kern="1200" dirty="0"/>
        </a:p>
      </dsp:txBody>
      <dsp:txXfrm>
        <a:off x="6150559" y="343131"/>
        <a:ext cx="883254" cy="658336"/>
      </dsp:txXfrm>
    </dsp:sp>
    <dsp:sp modelId="{031CC0C0-41A6-4A96-8085-D89E8D0835C9}">
      <dsp:nvSpPr>
        <dsp:cNvPr id="0" name=""/>
        <dsp:cNvSpPr/>
      </dsp:nvSpPr>
      <dsp:spPr>
        <a:xfrm>
          <a:off x="7005105" y="106797"/>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US" sz="600" kern="1200" dirty="0"/>
        </a:p>
      </dsp:txBody>
      <dsp:txXfrm>
        <a:off x="7005105" y="152818"/>
        <a:ext cx="227998" cy="138061"/>
      </dsp:txXfrm>
    </dsp:sp>
    <dsp:sp modelId="{B0BF4A88-02EB-4EF1-96D8-F129F972B509}">
      <dsp:nvSpPr>
        <dsp:cNvPr id="0" name=""/>
        <dsp:cNvSpPr/>
      </dsp:nvSpPr>
      <dsp:spPr>
        <a:xfrm>
          <a:off x="7425430" y="121049"/>
          <a:ext cx="924218" cy="3024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 2018</a:t>
          </a:r>
          <a:endParaRPr lang="en-US" sz="700" kern="1200" dirty="0"/>
        </a:p>
      </dsp:txBody>
      <dsp:txXfrm>
        <a:off x="7425430" y="121049"/>
        <a:ext cx="924218" cy="201600"/>
      </dsp:txXfrm>
    </dsp:sp>
    <dsp:sp modelId="{B2F03A2D-C4FB-48F4-809B-A774441372EB}">
      <dsp:nvSpPr>
        <dsp:cNvPr id="0" name=""/>
        <dsp:cNvSpPr/>
      </dsp:nvSpPr>
      <dsp:spPr>
        <a:xfrm>
          <a:off x="7614727" y="322649"/>
          <a:ext cx="924218" cy="6993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China announces tariffs on $3 billion of US imports including fruit, wine, nuts, and pork.   </a:t>
          </a:r>
          <a:endParaRPr lang="en-US" sz="700" kern="1200" dirty="0"/>
        </a:p>
      </dsp:txBody>
      <dsp:txXfrm>
        <a:off x="7635209" y="343131"/>
        <a:ext cx="883254" cy="6583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3-4, 2018</a:t>
          </a:r>
          <a:endParaRPr lang="en-US" sz="700" kern="1200" dirty="0"/>
        </a:p>
      </dsp:txBody>
      <dsp:txXfrm>
        <a:off x="2178" y="203758"/>
        <a:ext cx="924218" cy="172800"/>
      </dsp:txXfrm>
    </dsp:sp>
    <dsp:sp modelId="{A7C4C070-15C9-4063-B370-E4F1ACE2E5EE}">
      <dsp:nvSpPr>
        <dsp:cNvPr id="0" name=""/>
        <dsp:cNvSpPr/>
      </dsp:nvSpPr>
      <dsp:spPr>
        <a:xfrm>
          <a:off x="191475"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and China each threaten to target $50 billion in imports.  China’s list includes soybeans, ddgs, beef, and cotton.</a:t>
          </a:r>
          <a:endParaRPr lang="en-US" sz="600" kern="1200" dirty="0"/>
        </a:p>
      </dsp:txBody>
      <dsp:txXfrm>
        <a:off x="218544" y="403627"/>
        <a:ext cx="870080" cy="969119"/>
      </dsp:txXfrm>
    </dsp:sp>
    <dsp:sp modelId="{7C81DA19-92E4-477D-9D57-CCF1BCC65256}">
      <dsp:nvSpPr>
        <dsp:cNvPr id="0" name=""/>
        <dsp:cNvSpPr/>
      </dsp:nvSpPr>
      <dsp:spPr>
        <a:xfrm>
          <a:off x="1066504"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066504" y="221127"/>
        <a:ext cx="227998" cy="138061"/>
      </dsp:txXfrm>
    </dsp:sp>
    <dsp:sp modelId="{91320841-8927-4EDC-BAE2-1A24DD9531A7}">
      <dsp:nvSpPr>
        <dsp:cNvPr id="0" name=""/>
        <dsp:cNvSpPr/>
      </dsp:nvSpPr>
      <dsp:spPr>
        <a:xfrm>
          <a:off x="148682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5, 2018</a:t>
          </a:r>
          <a:endParaRPr lang="en-US" sz="700" kern="1200" dirty="0"/>
        </a:p>
      </dsp:txBody>
      <dsp:txXfrm>
        <a:off x="1486828" y="203758"/>
        <a:ext cx="924218" cy="172800"/>
      </dsp:txXfrm>
    </dsp:sp>
    <dsp:sp modelId="{C48144ED-C0AB-4DBB-8DA9-11F1D2309F3F}">
      <dsp:nvSpPr>
        <dsp:cNvPr id="0" name=""/>
        <dsp:cNvSpPr/>
      </dsp:nvSpPr>
      <dsp:spPr>
        <a:xfrm>
          <a:off x="1676126"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threatens new wave of tariffs worth $100 billion</a:t>
          </a:r>
          <a:r>
            <a:rPr lang="en-US" sz="500" kern="1200" dirty="0" smtClean="0"/>
            <a:t>.  </a:t>
          </a:r>
          <a:endParaRPr lang="en-US" sz="500" kern="1200" dirty="0"/>
        </a:p>
      </dsp:txBody>
      <dsp:txXfrm>
        <a:off x="1703195" y="403627"/>
        <a:ext cx="870080" cy="969119"/>
      </dsp:txXfrm>
    </dsp:sp>
    <dsp:sp modelId="{8B632941-C86A-4068-90B2-979584A1233C}">
      <dsp:nvSpPr>
        <dsp:cNvPr id="0" name=""/>
        <dsp:cNvSpPr/>
      </dsp:nvSpPr>
      <dsp:spPr>
        <a:xfrm>
          <a:off x="2551154"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51154" y="221127"/>
        <a:ext cx="227998" cy="138061"/>
      </dsp:txXfrm>
    </dsp:sp>
    <dsp:sp modelId="{5AF74DAD-2073-4732-B70F-6C4763052073}">
      <dsp:nvSpPr>
        <dsp:cNvPr id="0" name=""/>
        <dsp:cNvSpPr/>
      </dsp:nvSpPr>
      <dsp:spPr>
        <a:xfrm>
          <a:off x="2971478"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16-17, 2018</a:t>
          </a:r>
          <a:endParaRPr lang="en-US" sz="700" kern="1200" dirty="0"/>
        </a:p>
      </dsp:txBody>
      <dsp:txXfrm>
        <a:off x="2971478" y="203758"/>
        <a:ext cx="924218" cy="172800"/>
      </dsp:txXfrm>
    </dsp:sp>
    <dsp:sp modelId="{91F76E89-B0EC-4DEB-ADE3-BB95A225585C}">
      <dsp:nvSpPr>
        <dsp:cNvPr id="0" name=""/>
        <dsp:cNvSpPr/>
      </dsp:nvSpPr>
      <dsp:spPr>
        <a:xfrm>
          <a:off x="3160776"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bans China tech company ZTE from buying American components; China imposes 179% duty on imported sorghum. </a:t>
          </a:r>
          <a:endParaRPr lang="en-US" sz="700" kern="1200" dirty="0"/>
        </a:p>
      </dsp:txBody>
      <dsp:txXfrm>
        <a:off x="3187845" y="403627"/>
        <a:ext cx="870080" cy="969119"/>
      </dsp:txXfrm>
    </dsp:sp>
    <dsp:sp modelId="{38A66DAC-D759-4BBE-91D5-02029149C4CF}">
      <dsp:nvSpPr>
        <dsp:cNvPr id="0" name=""/>
        <dsp:cNvSpPr/>
      </dsp:nvSpPr>
      <dsp:spPr>
        <a:xfrm>
          <a:off x="403580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35805" y="221127"/>
        <a:ext cx="227998" cy="138061"/>
      </dsp:txXfrm>
    </dsp:sp>
    <dsp:sp modelId="{6609DDF4-A7E5-4578-B373-6D35ABDDC2D7}">
      <dsp:nvSpPr>
        <dsp:cNvPr id="0" name=""/>
        <dsp:cNvSpPr/>
      </dsp:nvSpPr>
      <dsp:spPr>
        <a:xfrm>
          <a:off x="4456129"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April 22, 2018</a:t>
          </a:r>
          <a:endParaRPr lang="en-US" sz="700" kern="1200" dirty="0"/>
        </a:p>
      </dsp:txBody>
      <dsp:txXfrm>
        <a:off x="4456129" y="203758"/>
        <a:ext cx="924218" cy="172800"/>
      </dsp:txXfrm>
    </dsp:sp>
    <dsp:sp modelId="{D0174D67-30F3-46F4-BCBB-59D75D9CC259}">
      <dsp:nvSpPr>
        <dsp:cNvPr id="0" name=""/>
        <dsp:cNvSpPr/>
      </dsp:nvSpPr>
      <dsp:spPr>
        <a:xfrm>
          <a:off x="464542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Officials from US and China offer to launch trade talks</a:t>
          </a:r>
          <a:r>
            <a:rPr lang="en-US" sz="500" kern="1200" dirty="0" smtClean="0"/>
            <a:t>.</a:t>
          </a:r>
          <a:endParaRPr lang="en-US" sz="500" kern="1200" dirty="0"/>
        </a:p>
      </dsp:txBody>
      <dsp:txXfrm>
        <a:off x="4672496" y="403627"/>
        <a:ext cx="870080" cy="969119"/>
      </dsp:txXfrm>
    </dsp:sp>
    <dsp:sp modelId="{67112D62-8563-4635-8959-2574EE0966FE}">
      <dsp:nvSpPr>
        <dsp:cNvPr id="0" name=""/>
        <dsp:cNvSpPr/>
      </dsp:nvSpPr>
      <dsp:spPr>
        <a:xfrm>
          <a:off x="552045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520455" y="221127"/>
        <a:ext cx="227998" cy="138061"/>
      </dsp:txXfrm>
    </dsp:sp>
    <dsp:sp modelId="{9A14AAAA-532D-44C3-992F-5FD77DE92050}">
      <dsp:nvSpPr>
        <dsp:cNvPr id="0" name=""/>
        <dsp:cNvSpPr/>
      </dsp:nvSpPr>
      <dsp:spPr>
        <a:xfrm>
          <a:off x="5940779"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Early May 2018</a:t>
          </a:r>
          <a:endParaRPr lang="en-US" sz="700" kern="1200" dirty="0"/>
        </a:p>
      </dsp:txBody>
      <dsp:txXfrm>
        <a:off x="5940779" y="203758"/>
        <a:ext cx="924218" cy="172800"/>
      </dsp:txXfrm>
    </dsp:sp>
    <dsp:sp modelId="{A7CBA100-7BED-45A9-ADBF-DC9BE0672B01}">
      <dsp:nvSpPr>
        <dsp:cNvPr id="0" name=""/>
        <dsp:cNvSpPr/>
      </dsp:nvSpPr>
      <dsp:spPr>
        <a:xfrm>
          <a:off x="613007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Negotiations begin</a:t>
          </a:r>
          <a:endParaRPr lang="en-US" sz="700" kern="1200" dirty="0"/>
        </a:p>
      </dsp:txBody>
      <dsp:txXfrm>
        <a:off x="6157146" y="403627"/>
        <a:ext cx="870080" cy="969119"/>
      </dsp:txXfrm>
    </dsp:sp>
    <dsp:sp modelId="{40AAECC8-574D-42F0-A9AD-82E5D8D3BA89}">
      <dsp:nvSpPr>
        <dsp:cNvPr id="0" name=""/>
        <dsp:cNvSpPr/>
      </dsp:nvSpPr>
      <dsp:spPr>
        <a:xfrm>
          <a:off x="7005105" y="175106"/>
          <a:ext cx="297029" cy="23010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05105" y="221127"/>
        <a:ext cx="227998" cy="138061"/>
      </dsp:txXfrm>
    </dsp:sp>
    <dsp:sp modelId="{500A2B39-E9CF-4598-803B-87A1C21B7C55}">
      <dsp:nvSpPr>
        <dsp:cNvPr id="0" name=""/>
        <dsp:cNvSpPr/>
      </dsp:nvSpPr>
      <dsp:spPr>
        <a:xfrm>
          <a:off x="7425430" y="203758"/>
          <a:ext cx="924218"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Mid-May 2018</a:t>
          </a:r>
          <a:endParaRPr lang="en-US" sz="700" kern="1200" dirty="0"/>
        </a:p>
      </dsp:txBody>
      <dsp:txXfrm>
        <a:off x="7425430" y="203758"/>
        <a:ext cx="924218" cy="172800"/>
      </dsp:txXfrm>
    </dsp:sp>
    <dsp:sp modelId="{1F95F9A4-417D-4DE0-99A2-BFCB10F4E408}">
      <dsp:nvSpPr>
        <dsp:cNvPr id="0" name=""/>
        <dsp:cNvSpPr/>
      </dsp:nvSpPr>
      <dsp:spPr>
        <a:xfrm>
          <a:off x="7614727" y="376558"/>
          <a:ext cx="924218" cy="1023257"/>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US announces China has proposed to purchase $200 billion of American goods to reduce trade imbalance. China’s Foreign Minister says rumors are untrue. China removes import tax on sorghum.</a:t>
          </a:r>
          <a:endParaRPr lang="en-US" sz="600" kern="1200" dirty="0"/>
        </a:p>
      </dsp:txBody>
      <dsp:txXfrm>
        <a:off x="7641796" y="403627"/>
        <a:ext cx="870080" cy="9691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079A7-6ECE-4A72-8934-CB5B34AF04C4}">
      <dsp:nvSpPr>
        <dsp:cNvPr id="0" name=""/>
        <dsp:cNvSpPr/>
      </dsp:nvSpPr>
      <dsp:spPr>
        <a:xfrm>
          <a:off x="2178"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May 19, 2018</a:t>
          </a:r>
          <a:endParaRPr lang="en-US" sz="700" kern="1200" dirty="0"/>
        </a:p>
      </dsp:txBody>
      <dsp:txXfrm>
        <a:off x="2178" y="2356"/>
        <a:ext cx="924460" cy="259200"/>
      </dsp:txXfrm>
    </dsp:sp>
    <dsp:sp modelId="{A7C4C070-15C9-4063-B370-E4F1ACE2E5EE}">
      <dsp:nvSpPr>
        <dsp:cNvPr id="0" name=""/>
        <dsp:cNvSpPr/>
      </dsp:nvSpPr>
      <dsp:spPr>
        <a:xfrm>
          <a:off x="191525"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Both sides agree to not impose new tariffs while talks continue.</a:t>
          </a:r>
          <a:endParaRPr lang="en-US" sz="700" kern="1200" dirty="0"/>
        </a:p>
      </dsp:txBody>
      <dsp:txXfrm>
        <a:off x="215116" y="285147"/>
        <a:ext cx="877278" cy="758261"/>
      </dsp:txXfrm>
    </dsp:sp>
    <dsp:sp modelId="{7C81DA19-92E4-477D-9D57-CCF1BCC65256}">
      <dsp:nvSpPr>
        <dsp:cNvPr id="0" name=""/>
        <dsp:cNvSpPr/>
      </dsp:nvSpPr>
      <dsp:spPr>
        <a:xfrm>
          <a:off x="1066784" y="16874"/>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1066784" y="62907"/>
        <a:ext cx="228058" cy="138097"/>
      </dsp:txXfrm>
    </dsp:sp>
    <dsp:sp modelId="{91320841-8927-4EDC-BAE2-1A24DD9531A7}">
      <dsp:nvSpPr>
        <dsp:cNvPr id="0" name=""/>
        <dsp:cNvSpPr/>
      </dsp:nvSpPr>
      <dsp:spPr>
        <a:xfrm>
          <a:off x="1487218"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May 29, 2018</a:t>
          </a:r>
          <a:endParaRPr lang="en-US" sz="700" kern="1200" dirty="0"/>
        </a:p>
      </dsp:txBody>
      <dsp:txXfrm>
        <a:off x="1487218" y="2356"/>
        <a:ext cx="924460" cy="259200"/>
      </dsp:txXfrm>
    </dsp:sp>
    <dsp:sp modelId="{C48144ED-C0AB-4DBB-8DA9-11F1D2309F3F}">
      <dsp:nvSpPr>
        <dsp:cNvPr id="0" name=""/>
        <dsp:cNvSpPr/>
      </dsp:nvSpPr>
      <dsp:spPr>
        <a:xfrm>
          <a:off x="1676566"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it will move ahead with 25% tariffs on $50 billion worth of goods from China.   </a:t>
          </a:r>
          <a:endParaRPr lang="en-US" sz="700" kern="1200" dirty="0"/>
        </a:p>
      </dsp:txBody>
      <dsp:txXfrm>
        <a:off x="1700157" y="285147"/>
        <a:ext cx="877278" cy="758261"/>
      </dsp:txXfrm>
    </dsp:sp>
    <dsp:sp modelId="{8B632941-C86A-4068-90B2-979584A1233C}">
      <dsp:nvSpPr>
        <dsp:cNvPr id="0" name=""/>
        <dsp:cNvSpPr/>
      </dsp:nvSpPr>
      <dsp:spPr>
        <a:xfrm rot="21597268">
          <a:off x="2551824" y="16277"/>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2551824" y="62337"/>
        <a:ext cx="228058" cy="138097"/>
      </dsp:txXfrm>
    </dsp:sp>
    <dsp:sp modelId="{5AF74DAD-2073-4732-B70F-6C4763052073}">
      <dsp:nvSpPr>
        <dsp:cNvPr id="0" name=""/>
        <dsp:cNvSpPr/>
      </dsp:nvSpPr>
      <dsp:spPr>
        <a:xfrm>
          <a:off x="2972259" y="117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15, 2018</a:t>
          </a:r>
          <a:endParaRPr lang="en-US" sz="700" kern="1200" dirty="0"/>
        </a:p>
      </dsp:txBody>
      <dsp:txXfrm>
        <a:off x="2972259" y="1176"/>
        <a:ext cx="924460" cy="259200"/>
      </dsp:txXfrm>
    </dsp:sp>
    <dsp:sp modelId="{91F76E89-B0EC-4DEB-ADE3-BB95A225585C}">
      <dsp:nvSpPr>
        <dsp:cNvPr id="0" name=""/>
        <dsp:cNvSpPr/>
      </dsp:nvSpPr>
      <dsp:spPr>
        <a:xfrm>
          <a:off x="3161606" y="258016"/>
          <a:ext cx="924460" cy="81016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US announces $34 billion in tariffs starting July 6 and proposes new list of tariffs on $16 billion in products</a:t>
          </a:r>
          <a:endParaRPr lang="en-US" sz="700" kern="1200" dirty="0"/>
        </a:p>
      </dsp:txBody>
      <dsp:txXfrm>
        <a:off x="3185335" y="281745"/>
        <a:ext cx="877002" cy="762705"/>
      </dsp:txXfrm>
    </dsp:sp>
    <dsp:sp modelId="{38A66DAC-D759-4BBE-91D5-02029149C4CF}">
      <dsp:nvSpPr>
        <dsp:cNvPr id="0" name=""/>
        <dsp:cNvSpPr/>
      </dsp:nvSpPr>
      <dsp:spPr>
        <a:xfrm rot="2732">
          <a:off x="4036864" y="16291"/>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4036864" y="62297"/>
        <a:ext cx="228058" cy="138097"/>
      </dsp:txXfrm>
    </dsp:sp>
    <dsp:sp modelId="{6609DDF4-A7E5-4578-B373-6D35ABDDC2D7}">
      <dsp:nvSpPr>
        <dsp:cNvPr id="0" name=""/>
        <dsp:cNvSpPr/>
      </dsp:nvSpPr>
      <dsp:spPr>
        <a:xfrm>
          <a:off x="4457299"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16, 2018</a:t>
          </a:r>
          <a:endParaRPr lang="en-US" sz="700" kern="1200" dirty="0"/>
        </a:p>
      </dsp:txBody>
      <dsp:txXfrm>
        <a:off x="4457299" y="2356"/>
        <a:ext cx="924460" cy="259200"/>
      </dsp:txXfrm>
    </dsp:sp>
    <dsp:sp modelId="{D0174D67-30F3-46F4-BCBB-59D75D9CC259}">
      <dsp:nvSpPr>
        <dsp:cNvPr id="0" name=""/>
        <dsp:cNvSpPr/>
      </dsp:nvSpPr>
      <dsp:spPr>
        <a:xfrm>
          <a:off x="4646646"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China says it will follow through with 25% tariffs on soy, corn, wheat, cotton, rice, sorghum, beef, pork, poultry, fish, dairy products, nuts, and vegetables.  </a:t>
          </a:r>
          <a:endParaRPr lang="en-US" sz="600" kern="1200" dirty="0"/>
        </a:p>
      </dsp:txBody>
      <dsp:txXfrm>
        <a:off x="4670237" y="285147"/>
        <a:ext cx="877278" cy="758261"/>
      </dsp:txXfrm>
    </dsp:sp>
    <dsp:sp modelId="{67112D62-8563-4635-8959-2574EE0966FE}">
      <dsp:nvSpPr>
        <dsp:cNvPr id="0" name=""/>
        <dsp:cNvSpPr/>
      </dsp:nvSpPr>
      <dsp:spPr>
        <a:xfrm>
          <a:off x="5521905" y="16874"/>
          <a:ext cx="297107"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5521905" y="62907"/>
        <a:ext cx="228058" cy="138097"/>
      </dsp:txXfrm>
    </dsp:sp>
    <dsp:sp modelId="{9A14AAAA-532D-44C3-992F-5FD77DE92050}">
      <dsp:nvSpPr>
        <dsp:cNvPr id="0" name=""/>
        <dsp:cNvSpPr/>
      </dsp:nvSpPr>
      <dsp:spPr>
        <a:xfrm>
          <a:off x="5942339" y="2356"/>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19,  2018</a:t>
          </a:r>
          <a:endParaRPr lang="en-US" sz="700" kern="1200" dirty="0"/>
        </a:p>
      </dsp:txBody>
      <dsp:txXfrm>
        <a:off x="5942339" y="2356"/>
        <a:ext cx="924460" cy="259200"/>
      </dsp:txXfrm>
    </dsp:sp>
    <dsp:sp modelId="{A7CBA100-7BED-45A9-ADBF-DC9BE0672B01}">
      <dsp:nvSpPr>
        <dsp:cNvPr id="0" name=""/>
        <dsp:cNvSpPr/>
      </dsp:nvSpPr>
      <dsp:spPr>
        <a:xfrm>
          <a:off x="6131687"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President Trump threatens tariffs on another $200 billion in Chinese imports. China vows to retaliate with quantitative and qualitative measures. </a:t>
          </a:r>
          <a:endParaRPr lang="en-US" sz="600" kern="1200" dirty="0"/>
        </a:p>
      </dsp:txBody>
      <dsp:txXfrm>
        <a:off x="6155278" y="285147"/>
        <a:ext cx="877278" cy="758261"/>
      </dsp:txXfrm>
    </dsp:sp>
    <dsp:sp modelId="{40AAECC8-574D-42F0-A9AD-82E5D8D3BA89}">
      <dsp:nvSpPr>
        <dsp:cNvPr id="0" name=""/>
        <dsp:cNvSpPr/>
      </dsp:nvSpPr>
      <dsp:spPr>
        <a:xfrm rot="21594446">
          <a:off x="7000353" y="15683"/>
          <a:ext cx="283133" cy="230163"/>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7000353" y="61772"/>
        <a:ext cx="214084" cy="138097"/>
      </dsp:txXfrm>
    </dsp:sp>
    <dsp:sp modelId="{3A73F69A-BC78-42E3-92B8-109F7D77D9FE}">
      <dsp:nvSpPr>
        <dsp:cNvPr id="0" name=""/>
        <dsp:cNvSpPr/>
      </dsp:nvSpPr>
      <dsp:spPr>
        <a:xfrm>
          <a:off x="7401014" y="0"/>
          <a:ext cx="924460" cy="3887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20, 2018</a:t>
          </a:r>
          <a:endParaRPr lang="en-US" sz="700" kern="1200" dirty="0"/>
        </a:p>
      </dsp:txBody>
      <dsp:txXfrm>
        <a:off x="7401014" y="0"/>
        <a:ext cx="924460" cy="259200"/>
      </dsp:txXfrm>
    </dsp:sp>
    <dsp:sp modelId="{0CDDBE5A-F243-4665-9E47-847473A8098D}">
      <dsp:nvSpPr>
        <dsp:cNvPr id="0" name=""/>
        <dsp:cNvSpPr/>
      </dsp:nvSpPr>
      <dsp:spPr>
        <a:xfrm>
          <a:off x="7616727" y="261556"/>
          <a:ext cx="924460" cy="805443"/>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President Trump threatens to tax the total value of goods from China, about $500 billion.</a:t>
          </a:r>
          <a:endParaRPr lang="en-US" sz="600" kern="1200" dirty="0"/>
        </a:p>
      </dsp:txBody>
      <dsp:txXfrm>
        <a:off x="7640318" y="285147"/>
        <a:ext cx="877278" cy="7582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2AC3F-351A-4A0F-9C8B-0EA76B3CFA62}">
      <dsp:nvSpPr>
        <dsp:cNvPr id="0" name=""/>
        <dsp:cNvSpPr/>
      </dsp:nvSpPr>
      <dsp:spPr>
        <a:xfrm>
          <a:off x="2198"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25, 2018</a:t>
          </a:r>
          <a:endParaRPr lang="en-US" sz="700" kern="1200" dirty="0"/>
        </a:p>
      </dsp:txBody>
      <dsp:txXfrm>
        <a:off x="2198" y="35828"/>
        <a:ext cx="932705" cy="172800"/>
      </dsp:txXfrm>
    </dsp:sp>
    <dsp:sp modelId="{ACF0BF0C-064E-4769-9019-ACFBC8C6A75E}">
      <dsp:nvSpPr>
        <dsp:cNvPr id="0" name=""/>
        <dsp:cNvSpPr/>
      </dsp:nvSpPr>
      <dsp:spPr>
        <a:xfrm>
          <a:off x="193234"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President Trump announces plans to restrict China’s ability to invest in the U.S. tech sector.</a:t>
          </a:r>
          <a:endParaRPr lang="en-US" sz="700" kern="1200" dirty="0"/>
        </a:p>
      </dsp:txBody>
      <dsp:txXfrm>
        <a:off x="218026" y="233420"/>
        <a:ext cx="883121" cy="796866"/>
      </dsp:txXfrm>
    </dsp:sp>
    <dsp:sp modelId="{7705B2D8-ADB4-4C3A-BD82-0CB11FB926F7}">
      <dsp:nvSpPr>
        <dsp:cNvPr id="0" name=""/>
        <dsp:cNvSpPr/>
      </dsp:nvSpPr>
      <dsp:spPr>
        <a:xfrm>
          <a:off x="1076298"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1076298" y="52563"/>
        <a:ext cx="230092" cy="139330"/>
      </dsp:txXfrm>
    </dsp:sp>
    <dsp:sp modelId="{94117013-3213-4896-83D9-D829D1A1C082}">
      <dsp:nvSpPr>
        <dsp:cNvPr id="0" name=""/>
        <dsp:cNvSpPr/>
      </dsp:nvSpPr>
      <dsp:spPr>
        <a:xfrm>
          <a:off x="1500483"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84" tIns="49784" rIns="49784" bIns="26670" numCol="1" spcCol="1270" anchor="t" anchorCtr="0">
          <a:noAutofit/>
        </a:bodyPr>
        <a:lstStyle/>
        <a:p>
          <a:pPr lvl="0" algn="l" defTabSz="311150">
            <a:lnSpc>
              <a:spcPct val="90000"/>
            </a:lnSpc>
            <a:spcBef>
              <a:spcPct val="0"/>
            </a:spcBef>
            <a:spcAft>
              <a:spcPct val="35000"/>
            </a:spcAft>
          </a:pPr>
          <a:r>
            <a:rPr lang="en-US" sz="700" kern="1200" dirty="0" smtClean="0"/>
            <a:t>June 27, 2018</a:t>
          </a:r>
          <a:endParaRPr lang="en-US" sz="700" kern="1200" dirty="0"/>
        </a:p>
      </dsp:txBody>
      <dsp:txXfrm>
        <a:off x="1500483" y="35828"/>
        <a:ext cx="932705" cy="172800"/>
      </dsp:txXfrm>
    </dsp:sp>
    <dsp:sp modelId="{E9B1717E-FB50-403F-B789-2DD2248609D5}">
      <dsp:nvSpPr>
        <dsp:cNvPr id="0" name=""/>
        <dsp:cNvSpPr/>
      </dsp:nvSpPr>
      <dsp:spPr>
        <a:xfrm>
          <a:off x="1691519"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784" tIns="49784" rIns="49784" bIns="49784" numCol="1" spcCol="1270" anchor="t" anchorCtr="0">
          <a:noAutofit/>
        </a:bodyPr>
        <a:lstStyle/>
        <a:p>
          <a:pPr marL="57150" lvl="1" indent="-57150" algn="l" defTabSz="311150">
            <a:lnSpc>
              <a:spcPct val="90000"/>
            </a:lnSpc>
            <a:spcBef>
              <a:spcPct val="0"/>
            </a:spcBef>
            <a:spcAft>
              <a:spcPct val="15000"/>
            </a:spcAft>
            <a:buChar char="••"/>
          </a:pPr>
          <a:r>
            <a:rPr lang="en-US" sz="700" kern="1200" dirty="0" smtClean="0"/>
            <a:t>President Trump says he will not limit Chinese investment in US companies.</a:t>
          </a:r>
          <a:endParaRPr lang="en-US" sz="700" kern="1200" dirty="0"/>
        </a:p>
      </dsp:txBody>
      <dsp:txXfrm>
        <a:off x="1716311" y="233420"/>
        <a:ext cx="883121" cy="796866"/>
      </dsp:txXfrm>
    </dsp:sp>
    <dsp:sp modelId="{8050A932-8CD7-4517-9A69-872C6740FA2C}">
      <dsp:nvSpPr>
        <dsp:cNvPr id="0" name=""/>
        <dsp:cNvSpPr/>
      </dsp:nvSpPr>
      <dsp:spPr>
        <a:xfrm>
          <a:off x="2574584"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574584" y="52563"/>
        <a:ext cx="230092" cy="139330"/>
      </dsp:txXfrm>
    </dsp:sp>
    <dsp:sp modelId="{EF1930A6-B29E-4B2B-86EB-518173817521}">
      <dsp:nvSpPr>
        <dsp:cNvPr id="0" name=""/>
        <dsp:cNvSpPr/>
      </dsp:nvSpPr>
      <dsp:spPr>
        <a:xfrm>
          <a:off x="2998768"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July 6, 2018</a:t>
          </a:r>
          <a:endParaRPr lang="en-US" sz="600" kern="1200" dirty="0"/>
        </a:p>
      </dsp:txBody>
      <dsp:txXfrm>
        <a:off x="2998768" y="35828"/>
        <a:ext cx="932705" cy="172800"/>
      </dsp:txXfrm>
    </dsp:sp>
    <dsp:sp modelId="{5BA70DA0-ED5D-4E49-92AA-8C310E7BBFD8}">
      <dsp:nvSpPr>
        <dsp:cNvPr id="0" name=""/>
        <dsp:cNvSpPr/>
      </dsp:nvSpPr>
      <dsp:spPr>
        <a:xfrm>
          <a:off x="3189804"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In response to US tariffs of 25% on $34 bil of Chinese products, China follows through with 25% tariffs on products identified in June 16 announcement.</a:t>
          </a:r>
          <a:endParaRPr lang="en-US" sz="600" kern="1200" dirty="0"/>
        </a:p>
      </dsp:txBody>
      <dsp:txXfrm>
        <a:off x="3214596" y="233420"/>
        <a:ext cx="883121" cy="796866"/>
      </dsp:txXfrm>
    </dsp:sp>
    <dsp:sp modelId="{674692BE-4C4F-4388-92AB-70F276AC7439}">
      <dsp:nvSpPr>
        <dsp:cNvPr id="0" name=""/>
        <dsp:cNvSpPr/>
      </dsp:nvSpPr>
      <dsp:spPr>
        <a:xfrm>
          <a:off x="4072869"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4072869" y="52563"/>
        <a:ext cx="230092" cy="139330"/>
      </dsp:txXfrm>
    </dsp:sp>
    <dsp:sp modelId="{1C0BB7F7-B89E-45FC-AFE5-6645386E147F}">
      <dsp:nvSpPr>
        <dsp:cNvPr id="0" name=""/>
        <dsp:cNvSpPr/>
      </dsp:nvSpPr>
      <dsp:spPr>
        <a:xfrm>
          <a:off x="4497054"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August 23, 2018</a:t>
          </a:r>
          <a:endParaRPr lang="en-US" sz="600" kern="1200" dirty="0"/>
        </a:p>
      </dsp:txBody>
      <dsp:txXfrm>
        <a:off x="4497054" y="35828"/>
        <a:ext cx="932705" cy="172800"/>
      </dsp:txXfrm>
    </dsp:sp>
    <dsp:sp modelId="{BAD4BB07-BC5F-4822-83D6-AEC798ED0C98}">
      <dsp:nvSpPr>
        <dsp:cNvPr id="0" name=""/>
        <dsp:cNvSpPr/>
      </dsp:nvSpPr>
      <dsp:spPr>
        <a:xfrm>
          <a:off x="4688090"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US tariffs on $16 bil of Chinese imports begin.</a:t>
          </a:r>
          <a:endParaRPr lang="en-US" sz="600" kern="1200" dirty="0"/>
        </a:p>
        <a:p>
          <a:pPr marL="57150" lvl="1" indent="-57150" algn="l" defTabSz="266700">
            <a:lnSpc>
              <a:spcPct val="90000"/>
            </a:lnSpc>
            <a:spcBef>
              <a:spcPct val="0"/>
            </a:spcBef>
            <a:spcAft>
              <a:spcPct val="15000"/>
            </a:spcAft>
            <a:buChar char="••"/>
          </a:pPr>
          <a:r>
            <a:rPr lang="en-US" sz="600" kern="1200" dirty="0" smtClean="0"/>
            <a:t>China retaliation of tariffs on $16 bil of US imports begins.</a:t>
          </a:r>
          <a:endParaRPr lang="en-US" sz="600" kern="1200" dirty="0"/>
        </a:p>
      </dsp:txBody>
      <dsp:txXfrm>
        <a:off x="4712882" y="233420"/>
        <a:ext cx="883121" cy="796866"/>
      </dsp:txXfrm>
    </dsp:sp>
    <dsp:sp modelId="{A93773EB-3F21-4716-8823-02B04D8A66F2}">
      <dsp:nvSpPr>
        <dsp:cNvPr id="0" name=""/>
        <dsp:cNvSpPr/>
      </dsp:nvSpPr>
      <dsp:spPr>
        <a:xfrm>
          <a:off x="5571154"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571154" y="52563"/>
        <a:ext cx="230092" cy="139330"/>
      </dsp:txXfrm>
    </dsp:sp>
    <dsp:sp modelId="{F523C211-1597-4031-B12E-C3A9F19202EE}">
      <dsp:nvSpPr>
        <dsp:cNvPr id="0" name=""/>
        <dsp:cNvSpPr/>
      </dsp:nvSpPr>
      <dsp:spPr>
        <a:xfrm>
          <a:off x="5995339"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September 17, 2018</a:t>
          </a:r>
          <a:endParaRPr lang="en-US" sz="600" kern="1200" dirty="0"/>
        </a:p>
      </dsp:txBody>
      <dsp:txXfrm>
        <a:off x="5995339" y="35828"/>
        <a:ext cx="932705" cy="172800"/>
      </dsp:txXfrm>
    </dsp:sp>
    <dsp:sp modelId="{A846D501-68C1-4CCD-8CF4-6FD6A5631581}">
      <dsp:nvSpPr>
        <dsp:cNvPr id="0" name=""/>
        <dsp:cNvSpPr/>
      </dsp:nvSpPr>
      <dsp:spPr>
        <a:xfrm>
          <a:off x="6186375"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The Trump administration will impose tariffs on $200 bil worth of imports from China, effective Sep 24. The tariff rate will start at 10%, go to 25% end of year</a:t>
          </a:r>
          <a:endParaRPr lang="en-US" sz="600" kern="1200" dirty="0"/>
        </a:p>
      </dsp:txBody>
      <dsp:txXfrm>
        <a:off x="6211167" y="233420"/>
        <a:ext cx="883121" cy="796866"/>
      </dsp:txXfrm>
    </dsp:sp>
    <dsp:sp modelId="{050F7DF9-E51B-49CD-A6A8-9ECF998AF2F0}">
      <dsp:nvSpPr>
        <dsp:cNvPr id="0" name=""/>
        <dsp:cNvSpPr/>
      </dsp:nvSpPr>
      <dsp:spPr>
        <a:xfrm>
          <a:off x="7069440" y="6120"/>
          <a:ext cx="299757" cy="232216"/>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7069440" y="52563"/>
        <a:ext cx="230092" cy="139330"/>
      </dsp:txXfrm>
    </dsp:sp>
    <dsp:sp modelId="{EA415D2C-480B-4218-BEE0-B6036875B461}">
      <dsp:nvSpPr>
        <dsp:cNvPr id="0" name=""/>
        <dsp:cNvSpPr/>
      </dsp:nvSpPr>
      <dsp:spPr>
        <a:xfrm>
          <a:off x="7493624" y="35828"/>
          <a:ext cx="932705" cy="259199"/>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 tIns="42672" rIns="42672" bIns="22860" numCol="1" spcCol="1270" anchor="t" anchorCtr="0">
          <a:noAutofit/>
        </a:bodyPr>
        <a:lstStyle/>
        <a:p>
          <a:pPr lvl="0" algn="l" defTabSz="266700">
            <a:lnSpc>
              <a:spcPct val="90000"/>
            </a:lnSpc>
            <a:spcBef>
              <a:spcPct val="0"/>
            </a:spcBef>
            <a:spcAft>
              <a:spcPct val="35000"/>
            </a:spcAft>
          </a:pPr>
          <a:r>
            <a:rPr lang="en-US" sz="600" kern="1200" dirty="0" smtClean="0"/>
            <a:t>September 18, 2018</a:t>
          </a:r>
          <a:endParaRPr lang="en-US" sz="600" kern="1200" dirty="0"/>
        </a:p>
      </dsp:txBody>
      <dsp:txXfrm>
        <a:off x="7493624" y="35828"/>
        <a:ext cx="932705" cy="172800"/>
      </dsp:txXfrm>
    </dsp:sp>
    <dsp:sp modelId="{34077811-D85C-4F0F-A6DE-2C0F4FBA9B2B}">
      <dsp:nvSpPr>
        <dsp:cNvPr id="0" name=""/>
        <dsp:cNvSpPr/>
      </dsp:nvSpPr>
      <dsp:spPr>
        <a:xfrm>
          <a:off x="7684661" y="208628"/>
          <a:ext cx="932705" cy="84645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2672" tIns="42672" rIns="42672" bIns="42672" numCol="1" spcCol="1270" anchor="t" anchorCtr="0">
          <a:noAutofit/>
        </a:bodyPr>
        <a:lstStyle/>
        <a:p>
          <a:pPr marL="57150" lvl="1" indent="-57150" algn="l" defTabSz="266700">
            <a:lnSpc>
              <a:spcPct val="90000"/>
            </a:lnSpc>
            <a:spcBef>
              <a:spcPct val="0"/>
            </a:spcBef>
            <a:spcAft>
              <a:spcPct val="15000"/>
            </a:spcAft>
            <a:buChar char="••"/>
          </a:pPr>
          <a:r>
            <a:rPr lang="en-US" sz="600" kern="1200" dirty="0" smtClean="0"/>
            <a:t>China announces tariffs on US goods worth $60 billion. Tariffs will be levied at 5% or 10% depending on the product. </a:t>
          </a:r>
          <a:endParaRPr lang="en-US" sz="600" kern="1200" dirty="0"/>
        </a:p>
      </dsp:txBody>
      <dsp:txXfrm>
        <a:off x="7709453" y="233420"/>
        <a:ext cx="883121" cy="79686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0.19608</cdr:x>
      <cdr:y>0.81818</cdr:y>
    </cdr:from>
    <cdr:to>
      <cdr:x>0.62745</cdr:x>
      <cdr:y>1</cdr:y>
    </cdr:to>
    <cdr:sp macro="" textlink="">
      <cdr:nvSpPr>
        <cdr:cNvPr id="2" name="TextBox 1"/>
        <cdr:cNvSpPr txBox="1"/>
      </cdr:nvSpPr>
      <cdr:spPr>
        <a:xfrm xmlns:a="http://schemas.openxmlformats.org/drawingml/2006/main">
          <a:off x="1524000" y="4114800"/>
          <a:ext cx="33528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0.50983</cdr:x>
      <cdr:y>0.4703</cdr:y>
    </cdr:from>
    <cdr:to>
      <cdr:x>0.59231</cdr:x>
      <cdr:y>0.52223</cdr:y>
    </cdr:to>
    <cdr:sp macro="" textlink="">
      <cdr:nvSpPr>
        <cdr:cNvPr id="3" name="TextBox 20"/>
        <cdr:cNvSpPr txBox="1"/>
      </cdr:nvSpPr>
      <cdr:spPr>
        <a:xfrm xmlns:a="http://schemas.openxmlformats.org/drawingml/2006/main">
          <a:off x="3768368" y="2508597"/>
          <a:ext cx="609642" cy="276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latin typeface="Arial" pitchFamily="34" charset="0"/>
              <a:cs typeface="Arial" pitchFamily="34" charset="0"/>
            </a:rPr>
            <a:t>14</a:t>
          </a:r>
          <a:endParaRPr lang="en-US" sz="1200" b="1" dirty="0">
            <a:latin typeface="Arial" pitchFamily="34" charset="0"/>
            <a:cs typeface="Arial" pitchFamily="34" charset="0"/>
          </a:endParaRPr>
        </a:p>
      </cdr:txBody>
    </cdr:sp>
  </cdr:relSizeAnchor>
  <cdr:relSizeAnchor xmlns:cdr="http://schemas.openxmlformats.org/drawingml/2006/chartDrawing">
    <cdr:from>
      <cdr:x>0.6548</cdr:x>
      <cdr:y>0.57073</cdr:y>
    </cdr:from>
    <cdr:to>
      <cdr:x>0.73727</cdr:x>
      <cdr:y>0.62266</cdr:y>
    </cdr:to>
    <cdr:sp macro="" textlink="">
      <cdr:nvSpPr>
        <cdr:cNvPr id="4" name="TextBox 20"/>
        <cdr:cNvSpPr txBox="1"/>
      </cdr:nvSpPr>
      <cdr:spPr>
        <a:xfrm xmlns:a="http://schemas.openxmlformats.org/drawingml/2006/main">
          <a:off x="4839897" y="3044283"/>
          <a:ext cx="609569" cy="276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latin typeface="Arial" pitchFamily="34" charset="0"/>
              <a:cs typeface="Arial" pitchFamily="34" charset="0"/>
            </a:rPr>
            <a:t>13</a:t>
          </a:r>
          <a:endParaRPr lang="en-US" sz="1200" b="1" dirty="0">
            <a:latin typeface="Arial" pitchFamily="34" charset="0"/>
            <a:cs typeface="Arial" pitchFamily="34" charset="0"/>
          </a:endParaRPr>
        </a:p>
      </cdr:txBody>
    </cdr:sp>
  </cdr:relSizeAnchor>
  <cdr:relSizeAnchor xmlns:cdr="http://schemas.openxmlformats.org/drawingml/2006/chartDrawing">
    <cdr:from>
      <cdr:x>0.59509</cdr:x>
      <cdr:y>0.68373</cdr:y>
    </cdr:from>
    <cdr:to>
      <cdr:x>0.67756</cdr:x>
      <cdr:y>0.73566</cdr:y>
    </cdr:to>
    <cdr:sp macro="" textlink="">
      <cdr:nvSpPr>
        <cdr:cNvPr id="5" name="TextBox 20"/>
        <cdr:cNvSpPr txBox="1"/>
      </cdr:nvSpPr>
      <cdr:spPr>
        <a:xfrm xmlns:a="http://schemas.openxmlformats.org/drawingml/2006/main">
          <a:off x="4398530" y="3647040"/>
          <a:ext cx="609568" cy="27699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latin typeface="Arial" pitchFamily="34" charset="0"/>
              <a:cs typeface="Arial" pitchFamily="34" charset="0"/>
            </a:rPr>
            <a:t>15</a:t>
          </a:r>
          <a:endParaRPr lang="en-US" sz="1200" b="1" dirty="0">
            <a:latin typeface="Arial" pitchFamily="34" charset="0"/>
            <a:cs typeface="Arial" pitchFamily="34" charset="0"/>
          </a:endParaRPr>
        </a:p>
      </cdr:txBody>
    </cdr:sp>
  </cdr:relSizeAnchor>
  <cdr:relSizeAnchor xmlns:cdr="http://schemas.openxmlformats.org/drawingml/2006/chartDrawing">
    <cdr:from>
      <cdr:x>0.39366</cdr:x>
      <cdr:y>0.2841</cdr:y>
    </cdr:from>
    <cdr:to>
      <cdr:x>0.47613</cdr:x>
      <cdr:y>0.33603</cdr:y>
    </cdr:to>
    <cdr:sp macro="" textlink="">
      <cdr:nvSpPr>
        <cdr:cNvPr id="6" name="TextBox 26"/>
        <cdr:cNvSpPr txBox="1"/>
      </cdr:nvSpPr>
      <cdr:spPr>
        <a:xfrm xmlns:a="http://schemas.openxmlformats.org/drawingml/2006/main">
          <a:off x="2909672" y="1515382"/>
          <a:ext cx="6096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smtClean="0">
              <a:latin typeface="Arial" pitchFamily="34" charset="0"/>
              <a:cs typeface="Arial" pitchFamily="34" charset="0"/>
            </a:rPr>
            <a:t>18</a:t>
          </a:r>
          <a:endParaRPr lang="en-US" sz="1200" b="1" dirty="0">
            <a:latin typeface="Arial" pitchFamily="34" charset="0"/>
            <a:cs typeface="Arial"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0.18606</cdr:x>
      <cdr:y>0.03071</cdr:y>
    </cdr:from>
    <cdr:to>
      <cdr:x>0.49747</cdr:x>
      <cdr:y>0.09738</cdr:y>
    </cdr:to>
    <cdr:sp macro="" textlink="">
      <cdr:nvSpPr>
        <cdr:cNvPr id="3" name="TextBox 2"/>
        <cdr:cNvSpPr txBox="1"/>
      </cdr:nvSpPr>
      <cdr:spPr>
        <a:xfrm xmlns:a="http://schemas.openxmlformats.org/drawingml/2006/main">
          <a:off x="1531199" y="139214"/>
          <a:ext cx="2562819" cy="302227"/>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800" b="1" dirty="0" smtClean="0"/>
            <a:t>Actual Measurements</a:t>
          </a:r>
          <a:endParaRPr lang="en-US" sz="1800" b="1" dirty="0"/>
        </a:p>
      </cdr:txBody>
    </cdr:sp>
  </cdr:relSizeAnchor>
  <cdr:relSizeAnchor xmlns:cdr="http://schemas.openxmlformats.org/drawingml/2006/chartDrawing">
    <cdr:from>
      <cdr:x>0.70457</cdr:x>
      <cdr:y>0.03523</cdr:y>
    </cdr:from>
    <cdr:to>
      <cdr:x>0.87124</cdr:x>
      <cdr:y>0.1019</cdr:y>
    </cdr:to>
    <cdr:sp macro="" textlink="">
      <cdr:nvSpPr>
        <cdr:cNvPr id="4" name="TextBox 1"/>
        <cdr:cNvSpPr txBox="1"/>
      </cdr:nvSpPr>
      <cdr:spPr>
        <a:xfrm xmlns:a="http://schemas.openxmlformats.org/drawingml/2006/main">
          <a:off x="5798321" y="159690"/>
          <a:ext cx="1371627" cy="30222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800" b="1" dirty="0" smtClean="0">
              <a:latin typeface="+mn-lt"/>
            </a:rPr>
            <a:t>Predicted</a:t>
          </a:r>
          <a:endParaRPr lang="en-US" sz="1800" b="1" dirty="0">
            <a:latin typeface="+mn-lt"/>
          </a:endParaRPr>
        </a:p>
      </cdr:txBody>
    </cdr:sp>
  </cdr:relSizeAnchor>
  <cdr:relSizeAnchor xmlns:cdr="http://schemas.openxmlformats.org/drawingml/2006/chartDrawing">
    <cdr:from>
      <cdr:x>0.49747</cdr:x>
      <cdr:y>0.01488</cdr:y>
    </cdr:from>
    <cdr:to>
      <cdr:x>0.9478</cdr:x>
      <cdr:y>0.91161</cdr:y>
    </cdr:to>
    <cdr:sp macro="" textlink="">
      <cdr:nvSpPr>
        <cdr:cNvPr id="5" name="Rectangle 4"/>
        <cdr:cNvSpPr/>
      </cdr:nvSpPr>
      <cdr:spPr>
        <a:xfrm xmlns:a="http://schemas.openxmlformats.org/drawingml/2006/main">
          <a:off x="4094017" y="67454"/>
          <a:ext cx="3705997" cy="4065034"/>
        </a:xfrm>
        <a:prstGeom xmlns:a="http://schemas.openxmlformats.org/drawingml/2006/main" prst="rect">
          <a:avLst/>
        </a:prstGeom>
        <a:noFill xmlns:a="http://schemas.openxmlformats.org/drawingml/2006/main"/>
        <a:ln xmlns:a="http://schemas.openxmlformats.org/drawingml/2006/main">
          <a:solidFill>
            <a:srgbClr val="0070C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3" y="1"/>
            <a:ext cx="3010641"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t" anchorCtr="0" compatLnSpc="1">
            <a:prstTxWarp prst="textNoShape">
              <a:avLst/>
            </a:prstTxWarp>
          </a:bodyPr>
          <a:lstStyle>
            <a:lvl1pPr defTabSz="922025" eaLnBrk="1" hangingPunct="1">
              <a:defRPr sz="1200" b="1">
                <a:latin typeface="Arial" charset="0"/>
              </a:defRPr>
            </a:lvl1pPr>
          </a:lstStyle>
          <a:p>
            <a:pPr>
              <a:defRPr/>
            </a:pPr>
            <a:endParaRPr lang="en-US" dirty="0"/>
          </a:p>
        </p:txBody>
      </p:sp>
      <p:sp>
        <p:nvSpPr>
          <p:cNvPr id="109571" name="Rectangle 3"/>
          <p:cNvSpPr>
            <a:spLocks noGrp="1" noChangeArrowheads="1"/>
          </p:cNvSpPr>
          <p:nvPr>
            <p:ph type="dt" sz="quarter" idx="1"/>
          </p:nvPr>
        </p:nvSpPr>
        <p:spPr bwMode="auto">
          <a:xfrm>
            <a:off x="3936265" y="1"/>
            <a:ext cx="301064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t" anchorCtr="0" compatLnSpc="1">
            <a:prstTxWarp prst="textNoShape">
              <a:avLst/>
            </a:prstTxWarp>
          </a:bodyPr>
          <a:lstStyle>
            <a:lvl1pPr algn="r" defTabSz="922025" eaLnBrk="1" hangingPunct="1">
              <a:defRPr sz="1200" b="1">
                <a:latin typeface="Arial" charset="0"/>
              </a:defRPr>
            </a:lvl1pPr>
          </a:lstStyle>
          <a:p>
            <a:pPr>
              <a:defRPr/>
            </a:pPr>
            <a:endParaRPr lang="en-US" dirty="0"/>
          </a:p>
        </p:txBody>
      </p:sp>
      <p:sp>
        <p:nvSpPr>
          <p:cNvPr id="109572" name="Rectangle 4"/>
          <p:cNvSpPr>
            <a:spLocks noGrp="1" noChangeArrowheads="1"/>
          </p:cNvSpPr>
          <p:nvPr>
            <p:ph type="ftr" sz="quarter" idx="2"/>
          </p:nvPr>
        </p:nvSpPr>
        <p:spPr bwMode="auto">
          <a:xfrm>
            <a:off x="3" y="8759833"/>
            <a:ext cx="3010641"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b" anchorCtr="0" compatLnSpc="1">
            <a:prstTxWarp prst="textNoShape">
              <a:avLst/>
            </a:prstTxWarp>
          </a:bodyPr>
          <a:lstStyle>
            <a:lvl1pPr defTabSz="922025" eaLnBrk="1" hangingPunct="1">
              <a:defRPr sz="1200" b="1">
                <a:latin typeface="Arial" charset="0"/>
              </a:defRPr>
            </a:lvl1pPr>
          </a:lstStyle>
          <a:p>
            <a:pPr>
              <a:defRPr/>
            </a:pPr>
            <a:endParaRPr lang="en-US" dirty="0"/>
          </a:p>
        </p:txBody>
      </p:sp>
      <p:sp>
        <p:nvSpPr>
          <p:cNvPr id="109573" name="Rectangle 5"/>
          <p:cNvSpPr>
            <a:spLocks noGrp="1" noChangeArrowheads="1"/>
          </p:cNvSpPr>
          <p:nvPr>
            <p:ph type="sldNum" sz="quarter" idx="3"/>
          </p:nvPr>
        </p:nvSpPr>
        <p:spPr bwMode="auto">
          <a:xfrm>
            <a:off x="3936265" y="8759833"/>
            <a:ext cx="301064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b" anchorCtr="0" compatLnSpc="1">
            <a:prstTxWarp prst="textNoShape">
              <a:avLst/>
            </a:prstTxWarp>
          </a:bodyPr>
          <a:lstStyle>
            <a:lvl1pPr algn="r" defTabSz="922025" eaLnBrk="1" hangingPunct="1">
              <a:defRPr sz="1200" b="1">
                <a:latin typeface="Arial" charset="0"/>
              </a:defRPr>
            </a:lvl1pPr>
          </a:lstStyle>
          <a:p>
            <a:pPr>
              <a:defRPr/>
            </a:pPr>
            <a:fld id="{CFBB8083-D2C1-4B20-8B74-5F18A7458B35}" type="slidenum">
              <a:rPr lang="en-US"/>
              <a:pPr>
                <a:defRPr/>
              </a:pPr>
              <a:t>‹#›</a:t>
            </a:fld>
            <a:endParaRPr lang="en-US" dirty="0"/>
          </a:p>
        </p:txBody>
      </p:sp>
    </p:spTree>
    <p:extLst>
      <p:ext uri="{BB962C8B-B14F-4D97-AF65-F5344CB8AC3E}">
        <p14:creationId xmlns:p14="http://schemas.microsoft.com/office/powerpoint/2010/main" val="2348649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3" y="1"/>
            <a:ext cx="3010641"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t" anchorCtr="0" compatLnSpc="1">
            <a:prstTxWarp prst="textNoShape">
              <a:avLst/>
            </a:prstTxWarp>
          </a:bodyPr>
          <a:lstStyle>
            <a:lvl1pPr defTabSz="922025" eaLnBrk="1" hangingPunct="1">
              <a:defRPr sz="1200" b="1">
                <a:latin typeface="Arial" charset="0"/>
              </a:defRPr>
            </a:lvl1pPr>
          </a:lstStyle>
          <a:p>
            <a:pPr>
              <a:defRPr/>
            </a:pPr>
            <a:endParaRPr lang="en-US" dirty="0"/>
          </a:p>
        </p:txBody>
      </p:sp>
      <p:sp>
        <p:nvSpPr>
          <p:cNvPr id="39939" name="Rectangle 3"/>
          <p:cNvSpPr>
            <a:spLocks noGrp="1" noChangeArrowheads="1"/>
          </p:cNvSpPr>
          <p:nvPr>
            <p:ph type="dt" idx="1"/>
          </p:nvPr>
        </p:nvSpPr>
        <p:spPr bwMode="auto">
          <a:xfrm>
            <a:off x="3936265" y="1"/>
            <a:ext cx="301064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t" anchorCtr="0" compatLnSpc="1">
            <a:prstTxWarp prst="textNoShape">
              <a:avLst/>
            </a:prstTxWarp>
          </a:bodyPr>
          <a:lstStyle>
            <a:lvl1pPr algn="r" defTabSz="922025" eaLnBrk="1" hangingPunct="1">
              <a:defRPr sz="1200" b="1">
                <a:latin typeface="Arial" charset="0"/>
              </a:defRPr>
            </a:lvl1pPr>
          </a:lstStyle>
          <a:p>
            <a:pPr>
              <a:defRPr/>
            </a:pPr>
            <a:endParaRPr lang="en-US" dirty="0"/>
          </a:p>
        </p:txBody>
      </p:sp>
      <p:sp>
        <p:nvSpPr>
          <p:cNvPr id="78852"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9941" name="Rectangle 5"/>
          <p:cNvSpPr>
            <a:spLocks noGrp="1" noChangeArrowheads="1"/>
          </p:cNvSpPr>
          <p:nvPr>
            <p:ph type="body" sz="quarter" idx="3"/>
          </p:nvPr>
        </p:nvSpPr>
        <p:spPr bwMode="auto">
          <a:xfrm>
            <a:off x="925617" y="4379920"/>
            <a:ext cx="5095666" cy="414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3" y="8759833"/>
            <a:ext cx="3010641"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b" anchorCtr="0" compatLnSpc="1">
            <a:prstTxWarp prst="textNoShape">
              <a:avLst/>
            </a:prstTxWarp>
          </a:bodyPr>
          <a:lstStyle>
            <a:lvl1pPr defTabSz="922025" eaLnBrk="1" hangingPunct="1">
              <a:defRPr sz="1200" b="1">
                <a:latin typeface="Arial" charset="0"/>
              </a:defRPr>
            </a:lvl1pPr>
          </a:lstStyle>
          <a:p>
            <a:pPr>
              <a:defRPr/>
            </a:pPr>
            <a:endParaRPr lang="en-US" dirty="0"/>
          </a:p>
        </p:txBody>
      </p:sp>
      <p:sp>
        <p:nvSpPr>
          <p:cNvPr id="39943" name="Rectangle 7"/>
          <p:cNvSpPr>
            <a:spLocks noGrp="1" noChangeArrowheads="1"/>
          </p:cNvSpPr>
          <p:nvPr>
            <p:ph type="sldNum" sz="quarter" idx="5"/>
          </p:nvPr>
        </p:nvSpPr>
        <p:spPr bwMode="auto">
          <a:xfrm>
            <a:off x="3936265" y="8759833"/>
            <a:ext cx="301064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79" tIns="46138" rIns="92279" bIns="46138" numCol="1" anchor="b" anchorCtr="0" compatLnSpc="1">
            <a:prstTxWarp prst="textNoShape">
              <a:avLst/>
            </a:prstTxWarp>
          </a:bodyPr>
          <a:lstStyle>
            <a:lvl1pPr algn="r" defTabSz="922025" eaLnBrk="1" hangingPunct="1">
              <a:defRPr sz="1200" b="1">
                <a:latin typeface="Arial" charset="0"/>
              </a:defRPr>
            </a:lvl1pPr>
          </a:lstStyle>
          <a:p>
            <a:pPr>
              <a:defRPr/>
            </a:pPr>
            <a:fld id="{FF1487BB-6DA6-49F1-8BE3-E7A85459E65D}" type="slidenum">
              <a:rPr lang="en-US"/>
              <a:pPr>
                <a:defRPr/>
              </a:pPr>
              <a:t>‹#›</a:t>
            </a:fld>
            <a:endParaRPr lang="en-US" dirty="0"/>
          </a:p>
        </p:txBody>
      </p:sp>
    </p:spTree>
    <p:extLst>
      <p:ext uri="{BB962C8B-B14F-4D97-AF65-F5344CB8AC3E}">
        <p14:creationId xmlns:p14="http://schemas.microsoft.com/office/powerpoint/2010/main" val="3104813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22025">
              <a:defRPr sz="1600">
                <a:solidFill>
                  <a:schemeClr val="tx1"/>
                </a:solidFill>
                <a:latin typeface="Times" pitchFamily="18" charset="0"/>
              </a:defRPr>
            </a:lvl1pPr>
            <a:lvl2pPr marL="742697" indent="-285653" defTabSz="922025">
              <a:defRPr sz="1600">
                <a:solidFill>
                  <a:schemeClr val="tx1"/>
                </a:solidFill>
                <a:latin typeface="Times" pitchFamily="18" charset="0"/>
              </a:defRPr>
            </a:lvl2pPr>
            <a:lvl3pPr marL="1142612" indent="-228522" defTabSz="922025">
              <a:defRPr sz="1600">
                <a:solidFill>
                  <a:schemeClr val="tx1"/>
                </a:solidFill>
                <a:latin typeface="Times" pitchFamily="18" charset="0"/>
              </a:defRPr>
            </a:lvl3pPr>
            <a:lvl4pPr marL="1599655" indent="-228522" defTabSz="922025">
              <a:defRPr sz="1600">
                <a:solidFill>
                  <a:schemeClr val="tx1"/>
                </a:solidFill>
                <a:latin typeface="Times" pitchFamily="18" charset="0"/>
              </a:defRPr>
            </a:lvl4pPr>
            <a:lvl5pPr marL="2056701" indent="-228522" defTabSz="922025">
              <a:defRPr sz="1600">
                <a:solidFill>
                  <a:schemeClr val="tx1"/>
                </a:solidFill>
                <a:latin typeface="Times" pitchFamily="18" charset="0"/>
              </a:defRPr>
            </a:lvl5pPr>
            <a:lvl6pPr marL="2513748" indent="-228522" defTabSz="922025" eaLnBrk="0" fontAlgn="base" hangingPunct="0">
              <a:spcBef>
                <a:spcPct val="0"/>
              </a:spcBef>
              <a:spcAft>
                <a:spcPct val="0"/>
              </a:spcAft>
              <a:defRPr sz="1600">
                <a:solidFill>
                  <a:schemeClr val="tx1"/>
                </a:solidFill>
                <a:latin typeface="Times" pitchFamily="18" charset="0"/>
              </a:defRPr>
            </a:lvl6pPr>
            <a:lvl7pPr marL="2970791" indent="-228522" defTabSz="922025" eaLnBrk="0" fontAlgn="base" hangingPunct="0">
              <a:spcBef>
                <a:spcPct val="0"/>
              </a:spcBef>
              <a:spcAft>
                <a:spcPct val="0"/>
              </a:spcAft>
              <a:defRPr sz="1600">
                <a:solidFill>
                  <a:schemeClr val="tx1"/>
                </a:solidFill>
                <a:latin typeface="Times" pitchFamily="18" charset="0"/>
              </a:defRPr>
            </a:lvl7pPr>
            <a:lvl8pPr marL="3427837" indent="-228522" defTabSz="922025" eaLnBrk="0" fontAlgn="base" hangingPunct="0">
              <a:spcBef>
                <a:spcPct val="0"/>
              </a:spcBef>
              <a:spcAft>
                <a:spcPct val="0"/>
              </a:spcAft>
              <a:defRPr sz="1600">
                <a:solidFill>
                  <a:schemeClr val="tx1"/>
                </a:solidFill>
                <a:latin typeface="Times" pitchFamily="18" charset="0"/>
              </a:defRPr>
            </a:lvl8pPr>
            <a:lvl9pPr marL="3884881" indent="-228522" defTabSz="922025" eaLnBrk="0" fontAlgn="base" hangingPunct="0">
              <a:spcBef>
                <a:spcPct val="0"/>
              </a:spcBef>
              <a:spcAft>
                <a:spcPct val="0"/>
              </a:spcAft>
              <a:defRPr sz="1600">
                <a:solidFill>
                  <a:schemeClr val="tx1"/>
                </a:solidFill>
                <a:latin typeface="Times" pitchFamily="18" charset="0"/>
              </a:defRPr>
            </a:lvl9pPr>
          </a:lstStyle>
          <a:p>
            <a:fld id="{CE279172-F088-4CCB-A6FC-F65EAD8E0950}" type="slidenum">
              <a:rPr lang="en-US" altLang="en-US" sz="1200">
                <a:latin typeface="Arial" charset="0"/>
              </a:rPr>
              <a:pPr/>
              <a:t>1</a:t>
            </a:fld>
            <a:endParaRPr lang="en-US" altLang="en-US" sz="1200" dirty="0">
              <a:latin typeface="Arial" charset="0"/>
            </a:endParaRPr>
          </a:p>
        </p:txBody>
      </p:sp>
      <p:sp>
        <p:nvSpPr>
          <p:cNvPr id="82947" name="Rectangle 2"/>
          <p:cNvSpPr>
            <a:spLocks noGrp="1" noRot="1" noChangeAspect="1" noChangeArrowheads="1" noTextEdit="1"/>
          </p:cNvSpPr>
          <p:nvPr>
            <p:ph type="sldImg"/>
          </p:nvPr>
        </p:nvSpPr>
        <p:spPr>
          <a:xfrm>
            <a:off x="1168400" y="690563"/>
            <a:ext cx="4610100" cy="3457575"/>
          </a:xfrm>
          <a:ln/>
        </p:spPr>
      </p:sp>
      <p:sp>
        <p:nvSpPr>
          <p:cNvPr id="82948" name="Rectangle 3"/>
          <p:cNvSpPr>
            <a:spLocks noGrp="1" noChangeArrowheads="1"/>
          </p:cNvSpPr>
          <p:nvPr>
            <p:ph type="body" idx="1"/>
          </p:nvPr>
        </p:nvSpPr>
        <p:spPr>
          <a:xfrm>
            <a:off x="927212" y="4379918"/>
            <a:ext cx="5092485" cy="4149725"/>
          </a:xfrm>
          <a:noFill/>
        </p:spPr>
        <p:txBody>
          <a:bodyPr/>
          <a:lstStyle/>
          <a:p>
            <a:pPr algn="ctr" eaLnBrk="1" hangingPunct="1"/>
            <a:endParaRPr lang="en-US" altLang="en-US" dirty="0" smtClean="0"/>
          </a:p>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a:noFill/>
        </p:spPr>
        <p:txBody>
          <a:bodyPr/>
          <a:lstStyle/>
          <a:p>
            <a:endParaRPr lang="en-US" dirty="0" smtClean="0">
              <a:latin typeface="Arial" charset="0"/>
            </a:endParaRP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11</a:t>
            </a:fld>
            <a:endParaRPr lang="en-US" dirty="0"/>
          </a:p>
        </p:txBody>
      </p:sp>
    </p:spTree>
    <p:extLst>
      <p:ext uri="{BB962C8B-B14F-4D97-AF65-F5344CB8AC3E}">
        <p14:creationId xmlns:p14="http://schemas.microsoft.com/office/powerpoint/2010/main" val="3320088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12</a:t>
            </a:fld>
            <a:endParaRPr lang="en-US" dirty="0"/>
          </a:p>
        </p:txBody>
      </p:sp>
    </p:spTree>
    <p:extLst>
      <p:ext uri="{BB962C8B-B14F-4D97-AF65-F5344CB8AC3E}">
        <p14:creationId xmlns:p14="http://schemas.microsoft.com/office/powerpoint/2010/main" val="1127629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13</a:t>
            </a:fld>
            <a:endParaRPr lang="en-US" dirty="0"/>
          </a:p>
        </p:txBody>
      </p:sp>
    </p:spTree>
    <p:extLst>
      <p:ext uri="{BB962C8B-B14F-4D97-AF65-F5344CB8AC3E}">
        <p14:creationId xmlns:p14="http://schemas.microsoft.com/office/powerpoint/2010/main" val="2292159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14</a:t>
            </a:fld>
            <a:endParaRPr lang="en-US" dirty="0"/>
          </a:p>
        </p:txBody>
      </p:sp>
    </p:spTree>
    <p:extLst>
      <p:ext uri="{BB962C8B-B14F-4D97-AF65-F5344CB8AC3E}">
        <p14:creationId xmlns:p14="http://schemas.microsoft.com/office/powerpoint/2010/main" val="2744339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15</a:t>
            </a:fld>
            <a:endParaRPr lang="en-US" dirty="0"/>
          </a:p>
        </p:txBody>
      </p:sp>
    </p:spTree>
    <p:extLst>
      <p:ext uri="{BB962C8B-B14F-4D97-AF65-F5344CB8AC3E}">
        <p14:creationId xmlns:p14="http://schemas.microsoft.com/office/powerpoint/2010/main" val="4243146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current ratio of CBOT Dec’19 corn to ICE Dec’19 cotton is 5.0, suggesting  around 14 million planted acres.</a:t>
            </a:r>
            <a:endParaRPr lang="en-US" dirty="0"/>
          </a:p>
        </p:txBody>
      </p:sp>
      <p:sp>
        <p:nvSpPr>
          <p:cNvPr id="4" name="Slide Number Placeholder 3"/>
          <p:cNvSpPr>
            <a:spLocks noGrp="1"/>
          </p:cNvSpPr>
          <p:nvPr>
            <p:ph type="sldNum" sz="quarter" idx="10"/>
          </p:nvPr>
        </p:nvSpPr>
        <p:spPr/>
        <p:txBody>
          <a:bodyPr/>
          <a:lstStyle/>
          <a:p>
            <a:fld id="{60FC3226-6D3F-4CA0-8235-2F6F51C8E913}" type="slidenum">
              <a:rPr lang="en-US" smtClean="0"/>
              <a:t>16</a:t>
            </a:fld>
            <a:endParaRPr lang="en-US" dirty="0"/>
          </a:p>
        </p:txBody>
      </p:sp>
    </p:spTree>
    <p:extLst>
      <p:ext uri="{BB962C8B-B14F-4D97-AF65-F5344CB8AC3E}">
        <p14:creationId xmlns:p14="http://schemas.microsoft.com/office/powerpoint/2010/main" val="1565314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chart reflects a longer term (through May 2019) forecast of mild El Nino conditions.  The forecast implies wetter-than-normal weather.</a:t>
            </a:r>
            <a:endParaRPr lang="en-US" dirty="0"/>
          </a:p>
        </p:txBody>
      </p:sp>
      <p:sp>
        <p:nvSpPr>
          <p:cNvPr id="4" name="Slide Number Placeholder 3"/>
          <p:cNvSpPr>
            <a:spLocks noGrp="1"/>
          </p:cNvSpPr>
          <p:nvPr>
            <p:ph type="sldNum" sz="quarter" idx="10"/>
          </p:nvPr>
        </p:nvSpPr>
        <p:spPr/>
        <p:txBody>
          <a:bodyPr/>
          <a:lstStyle/>
          <a:p>
            <a:pPr defTabSz="905073">
              <a:defRPr/>
            </a:pPr>
            <a:fld id="{274206B8-3222-48F8-8EE5-B7B8EC06AF37}" type="slidenum">
              <a:rPr lang="en-US" b="0">
                <a:solidFill>
                  <a:prstClr val="black"/>
                </a:solidFill>
              </a:rPr>
              <a:pPr defTabSz="905073">
                <a:defRPr/>
              </a:pPr>
              <a:t>17</a:t>
            </a:fld>
            <a:endParaRPr lang="en-US" b="0" dirty="0">
              <a:solidFill>
                <a:prstClr val="black"/>
              </a:solidFill>
            </a:endParaRPr>
          </a:p>
        </p:txBody>
      </p:sp>
    </p:spTree>
    <p:extLst>
      <p:ext uri="{BB962C8B-B14F-4D97-AF65-F5344CB8AC3E}">
        <p14:creationId xmlns:p14="http://schemas.microsoft.com/office/powerpoint/2010/main" val="2957837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 Nino years are very influential on yield in the drier areas of the Cotton Belt.  For example, record yields and very low abandonment in Texas happened in El Nino years like 2007 and 2010.</a:t>
            </a:r>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18</a:t>
            </a:fld>
            <a:endParaRPr lang="en-US" dirty="0"/>
          </a:p>
        </p:txBody>
      </p:sp>
    </p:spTree>
    <p:extLst>
      <p:ext uri="{BB962C8B-B14F-4D97-AF65-F5344CB8AC3E}">
        <p14:creationId xmlns:p14="http://schemas.microsoft.com/office/powerpoint/2010/main" val="1758749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19</a:t>
            </a:fld>
            <a:endParaRPr lang="en-US" dirty="0"/>
          </a:p>
        </p:txBody>
      </p:sp>
    </p:spTree>
    <p:extLst>
      <p:ext uri="{BB962C8B-B14F-4D97-AF65-F5344CB8AC3E}">
        <p14:creationId xmlns:p14="http://schemas.microsoft.com/office/powerpoint/2010/main" val="301374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shows USDA WASDE numbers for the current U.S. cotton balance sheet (18/19) as well as the previous marketing year (17/18).</a:t>
            </a:r>
          </a:p>
          <a:p>
            <a:endParaRPr lang="en-US" dirty="0"/>
          </a:p>
          <a:p>
            <a:r>
              <a:rPr lang="en-US" dirty="0" smtClean="0"/>
              <a:t>The marketing year for U.S. cotton runs from August 1 through July 31.</a:t>
            </a:r>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2</a:t>
            </a:fld>
            <a:endParaRPr lang="en-US" dirty="0"/>
          </a:p>
        </p:txBody>
      </p:sp>
    </p:spTree>
    <p:extLst>
      <p:ext uri="{BB962C8B-B14F-4D97-AF65-F5344CB8AC3E}">
        <p14:creationId xmlns:p14="http://schemas.microsoft.com/office/powerpoint/2010/main" val="1316847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20</a:t>
            </a:fld>
            <a:endParaRPr lang="en-US" dirty="0"/>
          </a:p>
        </p:txBody>
      </p:sp>
    </p:spTree>
    <p:extLst>
      <p:ext uri="{BB962C8B-B14F-4D97-AF65-F5344CB8AC3E}">
        <p14:creationId xmlns:p14="http://schemas.microsoft.com/office/powerpoint/2010/main" val="735260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21197">
              <a:defRPr sz="1600">
                <a:solidFill>
                  <a:schemeClr val="tx1"/>
                </a:solidFill>
                <a:latin typeface="Times" pitchFamily="18" charset="0"/>
              </a:defRPr>
            </a:lvl1pPr>
            <a:lvl2pPr marL="742031" indent="-285398" defTabSz="921197">
              <a:defRPr sz="1600">
                <a:solidFill>
                  <a:schemeClr val="tx1"/>
                </a:solidFill>
                <a:latin typeface="Times" pitchFamily="18" charset="0"/>
              </a:defRPr>
            </a:lvl2pPr>
            <a:lvl3pPr marL="1141587" indent="-228317" defTabSz="921197">
              <a:defRPr sz="1600">
                <a:solidFill>
                  <a:schemeClr val="tx1"/>
                </a:solidFill>
                <a:latin typeface="Times" pitchFamily="18" charset="0"/>
              </a:defRPr>
            </a:lvl3pPr>
            <a:lvl4pPr marL="1598220" indent="-228317" defTabSz="921197">
              <a:defRPr sz="1600">
                <a:solidFill>
                  <a:schemeClr val="tx1"/>
                </a:solidFill>
                <a:latin typeface="Times" pitchFamily="18" charset="0"/>
              </a:defRPr>
            </a:lvl4pPr>
            <a:lvl5pPr marL="2054855" indent="-228317" defTabSz="921197">
              <a:defRPr sz="1600">
                <a:solidFill>
                  <a:schemeClr val="tx1"/>
                </a:solidFill>
                <a:latin typeface="Times" pitchFamily="18" charset="0"/>
              </a:defRPr>
            </a:lvl5pPr>
            <a:lvl6pPr marL="2511490" indent="-228317" defTabSz="921197" eaLnBrk="0" fontAlgn="base" hangingPunct="0">
              <a:spcBef>
                <a:spcPct val="0"/>
              </a:spcBef>
              <a:spcAft>
                <a:spcPct val="0"/>
              </a:spcAft>
              <a:defRPr sz="1600">
                <a:solidFill>
                  <a:schemeClr val="tx1"/>
                </a:solidFill>
                <a:latin typeface="Times" pitchFamily="18" charset="0"/>
              </a:defRPr>
            </a:lvl6pPr>
            <a:lvl7pPr marL="2968122" indent="-228317" defTabSz="921197" eaLnBrk="0" fontAlgn="base" hangingPunct="0">
              <a:spcBef>
                <a:spcPct val="0"/>
              </a:spcBef>
              <a:spcAft>
                <a:spcPct val="0"/>
              </a:spcAft>
              <a:defRPr sz="1600">
                <a:solidFill>
                  <a:schemeClr val="tx1"/>
                </a:solidFill>
                <a:latin typeface="Times" pitchFamily="18" charset="0"/>
              </a:defRPr>
            </a:lvl7pPr>
            <a:lvl8pPr marL="3424759" indent="-228317" defTabSz="921197" eaLnBrk="0" fontAlgn="base" hangingPunct="0">
              <a:spcBef>
                <a:spcPct val="0"/>
              </a:spcBef>
              <a:spcAft>
                <a:spcPct val="0"/>
              </a:spcAft>
              <a:defRPr sz="1600">
                <a:solidFill>
                  <a:schemeClr val="tx1"/>
                </a:solidFill>
                <a:latin typeface="Times" pitchFamily="18" charset="0"/>
              </a:defRPr>
            </a:lvl8pPr>
            <a:lvl9pPr marL="3881395" indent="-228317" defTabSz="921197" eaLnBrk="0" fontAlgn="base" hangingPunct="0">
              <a:spcBef>
                <a:spcPct val="0"/>
              </a:spcBef>
              <a:spcAft>
                <a:spcPct val="0"/>
              </a:spcAft>
              <a:defRPr sz="1600">
                <a:solidFill>
                  <a:schemeClr val="tx1"/>
                </a:solidFill>
                <a:latin typeface="Times" pitchFamily="18" charset="0"/>
              </a:defRPr>
            </a:lvl9pPr>
          </a:lstStyle>
          <a:p>
            <a:fld id="{42407B1B-9B17-4300-8F4A-F0B014417DE1}" type="slidenum">
              <a:rPr lang="en-US" sz="1200">
                <a:latin typeface="Arial" charset="0"/>
              </a:rPr>
              <a:pPr/>
              <a:t>21</a:t>
            </a:fld>
            <a:endParaRPr lang="en-US" sz="1200" dirty="0">
              <a:latin typeface="Arial" charset="0"/>
            </a:endParaRPr>
          </a:p>
        </p:txBody>
      </p:sp>
      <p:sp>
        <p:nvSpPr>
          <p:cNvPr id="88067" name="Rectangle 2"/>
          <p:cNvSpPr>
            <a:spLocks noGrp="1" noRot="1" noChangeAspect="1" noChangeArrowheads="1" noTextEdit="1"/>
          </p:cNvSpPr>
          <p:nvPr>
            <p:ph type="sldImg"/>
          </p:nvPr>
        </p:nvSpPr>
        <p:spPr>
          <a:xfrm>
            <a:off x="1168400" y="690563"/>
            <a:ext cx="4610100" cy="3457575"/>
          </a:xfrm>
          <a:ln/>
        </p:spPr>
      </p:sp>
      <p:sp>
        <p:nvSpPr>
          <p:cNvPr id="88068" name="Rectangle 3"/>
          <p:cNvSpPr>
            <a:spLocks noGrp="1" noChangeArrowheads="1"/>
          </p:cNvSpPr>
          <p:nvPr>
            <p:ph type="body" idx="1"/>
          </p:nvPr>
        </p:nvSpPr>
        <p:spPr>
          <a:xfrm>
            <a:off x="927214" y="4379918"/>
            <a:ext cx="5092485" cy="4149725"/>
          </a:xfrm>
          <a:noFill/>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22</a:t>
            </a:fld>
            <a:endParaRPr lang="en-US" dirty="0"/>
          </a:p>
        </p:txBody>
      </p:sp>
    </p:spTree>
    <p:extLst>
      <p:ext uri="{BB962C8B-B14F-4D97-AF65-F5344CB8AC3E}">
        <p14:creationId xmlns:p14="http://schemas.microsoft.com/office/powerpoint/2010/main" val="21524749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23</a:t>
            </a:fld>
            <a:endParaRPr lang="en-US" dirty="0"/>
          </a:p>
        </p:txBody>
      </p:sp>
    </p:spTree>
    <p:extLst>
      <p:ext uri="{BB962C8B-B14F-4D97-AF65-F5344CB8AC3E}">
        <p14:creationId xmlns:p14="http://schemas.microsoft.com/office/powerpoint/2010/main" val="196732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21846">
              <a:defRPr sz="1600">
                <a:solidFill>
                  <a:schemeClr val="tx1"/>
                </a:solidFill>
                <a:latin typeface="Times" pitchFamily="18" charset="0"/>
              </a:defRPr>
            </a:lvl1pPr>
            <a:lvl2pPr marL="742554" indent="-285598" defTabSz="921846">
              <a:defRPr sz="1600">
                <a:solidFill>
                  <a:schemeClr val="tx1"/>
                </a:solidFill>
                <a:latin typeface="Times" pitchFamily="18" charset="0"/>
              </a:defRPr>
            </a:lvl2pPr>
            <a:lvl3pPr marL="1142391" indent="-228479" defTabSz="921846">
              <a:defRPr sz="1600">
                <a:solidFill>
                  <a:schemeClr val="tx1"/>
                </a:solidFill>
                <a:latin typeface="Times" pitchFamily="18" charset="0"/>
              </a:defRPr>
            </a:lvl3pPr>
            <a:lvl4pPr marL="1599347" indent="-228479" defTabSz="921846">
              <a:defRPr sz="1600">
                <a:solidFill>
                  <a:schemeClr val="tx1"/>
                </a:solidFill>
                <a:latin typeface="Times" pitchFamily="18" charset="0"/>
              </a:defRPr>
            </a:lvl4pPr>
            <a:lvl5pPr marL="2056303" indent="-228479" defTabSz="921846">
              <a:defRPr sz="1600">
                <a:solidFill>
                  <a:schemeClr val="tx1"/>
                </a:solidFill>
                <a:latin typeface="Times" pitchFamily="18" charset="0"/>
              </a:defRPr>
            </a:lvl5pPr>
            <a:lvl6pPr marL="2513258" indent="-228479" defTabSz="921846" eaLnBrk="0" fontAlgn="base" hangingPunct="0">
              <a:spcBef>
                <a:spcPct val="0"/>
              </a:spcBef>
              <a:spcAft>
                <a:spcPct val="0"/>
              </a:spcAft>
              <a:defRPr sz="1600">
                <a:solidFill>
                  <a:schemeClr val="tx1"/>
                </a:solidFill>
                <a:latin typeface="Times" pitchFamily="18" charset="0"/>
              </a:defRPr>
            </a:lvl6pPr>
            <a:lvl7pPr marL="2970214" indent="-228479" defTabSz="921846" eaLnBrk="0" fontAlgn="base" hangingPunct="0">
              <a:spcBef>
                <a:spcPct val="0"/>
              </a:spcBef>
              <a:spcAft>
                <a:spcPct val="0"/>
              </a:spcAft>
              <a:defRPr sz="1600">
                <a:solidFill>
                  <a:schemeClr val="tx1"/>
                </a:solidFill>
                <a:latin typeface="Times" pitchFamily="18" charset="0"/>
              </a:defRPr>
            </a:lvl7pPr>
            <a:lvl8pPr marL="3427173" indent="-228479" defTabSz="921846" eaLnBrk="0" fontAlgn="base" hangingPunct="0">
              <a:spcBef>
                <a:spcPct val="0"/>
              </a:spcBef>
              <a:spcAft>
                <a:spcPct val="0"/>
              </a:spcAft>
              <a:defRPr sz="1600">
                <a:solidFill>
                  <a:schemeClr val="tx1"/>
                </a:solidFill>
                <a:latin typeface="Times" pitchFamily="18" charset="0"/>
              </a:defRPr>
            </a:lvl8pPr>
            <a:lvl9pPr marL="3884127" indent="-228479" defTabSz="921846" eaLnBrk="0" fontAlgn="base" hangingPunct="0">
              <a:spcBef>
                <a:spcPct val="0"/>
              </a:spcBef>
              <a:spcAft>
                <a:spcPct val="0"/>
              </a:spcAft>
              <a:defRPr sz="1600">
                <a:solidFill>
                  <a:schemeClr val="tx1"/>
                </a:solidFill>
                <a:latin typeface="Times" pitchFamily="18" charset="0"/>
              </a:defRPr>
            </a:lvl9pPr>
          </a:lstStyle>
          <a:p>
            <a:fld id="{3ED12059-CB4E-4E00-AB52-CC398F97026A}" type="slidenum">
              <a:rPr lang="en-US" sz="1200">
                <a:latin typeface="Arial" charset="0"/>
              </a:rPr>
              <a:pPr/>
              <a:t>3</a:t>
            </a:fld>
            <a:endParaRPr lang="en-US" sz="1200" dirty="0">
              <a:latin typeface="Arial" charset="0"/>
            </a:endParaRPr>
          </a:p>
        </p:txBody>
      </p:sp>
      <p:sp>
        <p:nvSpPr>
          <p:cNvPr id="80899" name="Rectangle 2"/>
          <p:cNvSpPr>
            <a:spLocks noGrp="1" noRot="1" noChangeAspect="1" noChangeArrowheads="1" noTextEdit="1"/>
          </p:cNvSpPr>
          <p:nvPr>
            <p:ph type="sldImg"/>
          </p:nvPr>
        </p:nvSpPr>
        <p:spPr>
          <a:xfrm>
            <a:off x="1168400" y="690563"/>
            <a:ext cx="4610100" cy="3457575"/>
          </a:xfrm>
          <a:ln/>
        </p:spPr>
      </p:sp>
      <p:sp>
        <p:nvSpPr>
          <p:cNvPr id="80900" name="Rectangle 3"/>
          <p:cNvSpPr>
            <a:spLocks noGrp="1" noChangeArrowheads="1"/>
          </p:cNvSpPr>
          <p:nvPr>
            <p:ph type="body" idx="1"/>
          </p:nvPr>
        </p:nvSpPr>
        <p:spPr>
          <a:xfrm>
            <a:off x="927211" y="4379917"/>
            <a:ext cx="5092485" cy="4149725"/>
          </a:xfrm>
          <a:noFill/>
        </p:spPr>
        <p:txBody>
          <a:bodyPr/>
          <a:lstStyle/>
          <a:p>
            <a:pPr eaLnBrk="1" hangingPunct="1">
              <a:buClr>
                <a:schemeClr val="hlink"/>
              </a:buClr>
            </a:pPr>
            <a:r>
              <a:rPr lang="en-US" dirty="0">
                <a:latin typeface="Arial" charset="0"/>
              </a:rPr>
              <a:t>Here</a:t>
            </a:r>
            <a:r>
              <a:rPr lang="en-US" baseline="0" dirty="0">
                <a:latin typeface="Arial" charset="0"/>
              </a:rPr>
              <a:t> is a roadmap of where</a:t>
            </a:r>
            <a:endParaRPr lang="en-US" dirty="0">
              <a:latin typeface="Arial" charset="0"/>
            </a:endParaRPr>
          </a:p>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Cotton consumption typically rises in economic boom times (as reflected by higher GDP) and declines in recessions.</a:t>
            </a:r>
            <a:endParaRPr lang="en-US" dirty="0"/>
          </a:p>
        </p:txBody>
      </p:sp>
      <p:sp>
        <p:nvSpPr>
          <p:cNvPr id="4" name="Slide Number Placeholder 3"/>
          <p:cNvSpPr>
            <a:spLocks noGrp="1"/>
          </p:cNvSpPr>
          <p:nvPr>
            <p:ph type="sldNum" sz="quarter" idx="10"/>
          </p:nvPr>
        </p:nvSpPr>
        <p:spPr/>
        <p:txBody>
          <a:bodyPr/>
          <a:lstStyle/>
          <a:p>
            <a:fld id="{3596BA25-BCA1-4B3B-9DDC-5B38FBFF2ECE}" type="slidenum">
              <a:rPr lang="en-US" smtClean="0"/>
              <a:t>4</a:t>
            </a:fld>
            <a:endParaRPr lang="en-US" dirty="0"/>
          </a:p>
        </p:txBody>
      </p:sp>
    </p:spTree>
    <p:extLst>
      <p:ext uri="{BB962C8B-B14F-4D97-AF65-F5344CB8AC3E}">
        <p14:creationId xmlns:p14="http://schemas.microsoft.com/office/powerpoint/2010/main" val="1194603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more clearly shows the correlation between declining per capita consumption of world cotton and recessionary periods (shown by the tan colored bars).</a:t>
            </a:r>
            <a:endParaRPr lang="en-US" dirty="0"/>
          </a:p>
        </p:txBody>
      </p:sp>
      <p:sp>
        <p:nvSpPr>
          <p:cNvPr id="4" name="Slide Number Placeholder 3"/>
          <p:cNvSpPr>
            <a:spLocks noGrp="1"/>
          </p:cNvSpPr>
          <p:nvPr>
            <p:ph type="sldNum" sz="quarter" idx="10"/>
          </p:nvPr>
        </p:nvSpPr>
        <p:spPr/>
        <p:txBody>
          <a:bodyPr/>
          <a:lstStyle/>
          <a:p>
            <a:fld id="{503EF910-C5AA-41C9-BF2F-A2F3849E5C4A}" type="slidenum">
              <a:rPr lang="en-US" smtClean="0"/>
              <a:t>5</a:t>
            </a:fld>
            <a:endParaRPr lang="en-US" dirty="0"/>
          </a:p>
        </p:txBody>
      </p:sp>
    </p:spTree>
    <p:extLst>
      <p:ext uri="{BB962C8B-B14F-4D97-AF65-F5344CB8AC3E}">
        <p14:creationId xmlns:p14="http://schemas.microsoft.com/office/powerpoint/2010/main" val="813316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Weekly export sales are generally negatively correlated with cotton futures, as we would expect..</a:t>
            </a:r>
          </a:p>
          <a:p>
            <a:endParaRPr lang="en-US" dirty="0"/>
          </a:p>
          <a:p>
            <a:r>
              <a:rPr lang="en-US" dirty="0" smtClean="0"/>
              <a:t>This chart can sometimes explain why the market remains stuck in a trading range.  At the upper end of the range, export sales dry up.  At the lower end of the range, export sales spike higher.</a:t>
            </a:r>
            <a:endParaRPr lang="en-US" dirty="0"/>
          </a:p>
        </p:txBody>
      </p:sp>
      <p:sp>
        <p:nvSpPr>
          <p:cNvPr id="4" name="Slide Number Placeholder 3"/>
          <p:cNvSpPr>
            <a:spLocks noGrp="1"/>
          </p:cNvSpPr>
          <p:nvPr>
            <p:ph type="sldNum" sz="quarter" idx="10"/>
          </p:nvPr>
        </p:nvSpPr>
        <p:spPr/>
        <p:txBody>
          <a:bodyPr/>
          <a:lstStyle/>
          <a:p>
            <a:fld id="{D71C04FC-565F-423F-ADC7-C4DEE4850F3F}" type="slidenum">
              <a:rPr lang="en-US" smtClean="0"/>
              <a:t>6</a:t>
            </a:fld>
            <a:endParaRPr lang="en-US" dirty="0"/>
          </a:p>
        </p:txBody>
      </p:sp>
    </p:spTree>
    <p:extLst>
      <p:ext uri="{BB962C8B-B14F-4D97-AF65-F5344CB8AC3E}">
        <p14:creationId xmlns:p14="http://schemas.microsoft.com/office/powerpoint/2010/main" val="3914348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shows relatively high 2018/19 export total commitments (as a percent of the projected export total by USDA – in this case 15.7 million bales).</a:t>
            </a:r>
          </a:p>
          <a:p>
            <a:endParaRPr lang="en-US" dirty="0"/>
          </a:p>
          <a:p>
            <a:r>
              <a:rPr lang="en-US" dirty="0" smtClean="0"/>
              <a:t>The implication is that, as during the 2017/18 marketing year, the seasonal pace of export sales has been relatively higher/earlier than in prior years.  It is an indicator of stronger export demand.</a:t>
            </a:r>
          </a:p>
          <a:p>
            <a:endParaRPr lang="en-US" dirty="0"/>
          </a:p>
          <a:p>
            <a:r>
              <a:rPr lang="en-US" dirty="0" smtClean="0"/>
              <a:t>The risk in 2018/19 is that some of the outstanding sales (exports sold but not yet shipped) to China might get cancelled as a result of tariff retaliations.</a:t>
            </a:r>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7</a:t>
            </a:fld>
            <a:endParaRPr lang="en-US" dirty="0"/>
          </a:p>
        </p:txBody>
      </p:sp>
    </p:spTree>
    <p:extLst>
      <p:ext uri="{BB962C8B-B14F-4D97-AF65-F5344CB8AC3E}">
        <p14:creationId xmlns:p14="http://schemas.microsoft.com/office/powerpoint/2010/main" val="2625586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column of this report shows merchant:mill transactions that haven’t been finalized yet (which involves purchasing futures contracts).</a:t>
            </a:r>
          </a:p>
          <a:p>
            <a:endParaRPr lang="en-US" dirty="0"/>
          </a:p>
          <a:p>
            <a:r>
              <a:rPr lang="en-US" dirty="0" smtClean="0"/>
              <a:t>The third column reflects merchant:supplier transactions that haven’t been finalized yet (usually with the selling of futures contracts).</a:t>
            </a:r>
          </a:p>
          <a:p>
            <a:endParaRPr lang="en-US" dirty="0"/>
          </a:p>
          <a:p>
            <a:r>
              <a:rPr lang="en-US" dirty="0" smtClean="0"/>
              <a:t>For any given futures contract, large discrepancies between the first column and the third column imply excess buying of that futures contract, typically a month or two before it expires.  In other words, these data can be an indicator of upward price volatilityin the spring time.</a:t>
            </a:r>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8</a:t>
            </a:fld>
            <a:endParaRPr lang="en-US" dirty="0"/>
          </a:p>
        </p:txBody>
      </p:sp>
    </p:spTree>
    <p:extLst>
      <p:ext uri="{BB962C8B-B14F-4D97-AF65-F5344CB8AC3E}">
        <p14:creationId xmlns:p14="http://schemas.microsoft.com/office/powerpoint/2010/main" val="206423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shows net long positions of index funds (in blue) and hedge funds (in green).</a:t>
            </a:r>
          </a:p>
          <a:p>
            <a:endParaRPr lang="en-US" dirty="0"/>
          </a:p>
          <a:p>
            <a:r>
              <a:rPr lang="en-US" dirty="0" smtClean="0"/>
              <a:t>The hedge fund pattern in particular shows the influence of speculative buying and liquidating on price movements.</a:t>
            </a:r>
            <a:endParaRPr lang="en-US" dirty="0"/>
          </a:p>
        </p:txBody>
      </p:sp>
      <p:sp>
        <p:nvSpPr>
          <p:cNvPr id="4" name="Slide Number Placeholder 3"/>
          <p:cNvSpPr>
            <a:spLocks noGrp="1"/>
          </p:cNvSpPr>
          <p:nvPr>
            <p:ph type="sldNum" sz="quarter" idx="10"/>
          </p:nvPr>
        </p:nvSpPr>
        <p:spPr/>
        <p:txBody>
          <a:bodyPr/>
          <a:lstStyle/>
          <a:p>
            <a:pPr>
              <a:defRPr/>
            </a:pPr>
            <a:fld id="{FF1487BB-6DA6-49F1-8BE3-E7A85459E65D}" type="slidenum">
              <a:rPr lang="en-US" smtClean="0"/>
              <a:pPr>
                <a:defRPr/>
              </a:pPr>
              <a:t>9</a:t>
            </a:fld>
            <a:endParaRPr lang="en-US" dirty="0"/>
          </a:p>
        </p:txBody>
      </p:sp>
    </p:spTree>
    <p:extLst>
      <p:ext uri="{BB962C8B-B14F-4D97-AF65-F5344CB8AC3E}">
        <p14:creationId xmlns:p14="http://schemas.microsoft.com/office/powerpoint/2010/main" val="925120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368294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2957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8125"/>
            <a:ext cx="1828800" cy="5705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38125"/>
            <a:ext cx="5334000" cy="57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7419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lvl1pPr>
              <a:defRPr baseline="0">
                <a:latin typeface="Arial" pitchFamily="34" charset="0"/>
              </a:defRPr>
            </a:lvl1pPr>
          </a:lstStyle>
          <a:p>
            <a:r>
              <a:rPr lang="en-US" dirty="0" smtClean="0"/>
              <a:t>Click to edit Master title style</a:t>
            </a:r>
            <a:endParaRPr lang="en-US" dirty="0"/>
          </a:p>
        </p:txBody>
      </p:sp>
      <p:sp>
        <p:nvSpPr>
          <p:cNvPr id="3" name="Chart Placeholder 2"/>
          <p:cNvSpPr>
            <a:spLocks noGrp="1"/>
          </p:cNvSpPr>
          <p:nvPr>
            <p:ph type="chart" idx="1"/>
          </p:nvPr>
        </p:nvSpPr>
        <p:spPr>
          <a:xfrm>
            <a:off x="1143000" y="1828800"/>
            <a:ext cx="6781800" cy="4114800"/>
          </a:xfrm>
        </p:spPr>
        <p:txBody>
          <a:bodyPr/>
          <a:lstStyle/>
          <a:p>
            <a:pPr lvl="0"/>
            <a:endParaRPr lang="en-US" noProof="0" dirty="0" smtClean="0"/>
          </a:p>
        </p:txBody>
      </p:sp>
    </p:spTree>
    <p:extLst>
      <p:ext uri="{BB962C8B-B14F-4D97-AF65-F5344CB8AC3E}">
        <p14:creationId xmlns:p14="http://schemas.microsoft.com/office/powerpoint/2010/main" val="1414426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9726276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43000" y="1828800"/>
            <a:ext cx="3314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10100" y="1828800"/>
            <a:ext cx="3314700" cy="4114800"/>
          </a:xfrm>
        </p:spPr>
        <p:txBody>
          <a:bodyPr/>
          <a:lstStyle/>
          <a:p>
            <a:pPr lvl="0"/>
            <a:endParaRPr lang="en-US" noProof="0" dirty="0" smtClean="0"/>
          </a:p>
        </p:txBody>
      </p:sp>
    </p:spTree>
    <p:extLst>
      <p:ext uri="{BB962C8B-B14F-4D97-AF65-F5344CB8AC3E}">
        <p14:creationId xmlns:p14="http://schemas.microsoft.com/office/powerpoint/2010/main" val="3175716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43000" y="1828800"/>
            <a:ext cx="6781800" cy="4114800"/>
          </a:xfrm>
        </p:spPr>
        <p:txBody>
          <a:bodyPr/>
          <a:lstStyle/>
          <a:p>
            <a:pPr lvl="0"/>
            <a:endParaRPr lang="en-US" noProof="0" dirty="0" smtClean="0"/>
          </a:p>
        </p:txBody>
      </p:sp>
    </p:spTree>
    <p:extLst>
      <p:ext uri="{BB962C8B-B14F-4D97-AF65-F5344CB8AC3E}">
        <p14:creationId xmlns:p14="http://schemas.microsoft.com/office/powerpoint/2010/main" val="2358642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D733CE-5B99-4664-BEBD-FC74108C4B35}" type="datetimeFigureOut">
              <a:rPr lang="en-US"/>
              <a:pPr>
                <a:defRPr/>
              </a:pPr>
              <a:t>9/21/2018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5E9D61D-C13A-42E2-9028-E407394BF3FE}" type="slidenum">
              <a:rPr lang="en-US"/>
              <a:pPr>
                <a:defRPr/>
              </a:pPr>
              <a:t>‹#›</a:t>
            </a:fld>
            <a:endParaRPr lang="en-US" dirty="0"/>
          </a:p>
        </p:txBody>
      </p:sp>
    </p:spTree>
    <p:extLst>
      <p:ext uri="{BB962C8B-B14F-4D97-AF65-F5344CB8AC3E}">
        <p14:creationId xmlns:p14="http://schemas.microsoft.com/office/powerpoint/2010/main" val="2692915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F4DAF9-6E41-4A12-8192-DD120A43180F}" type="datetimeFigureOut">
              <a:rPr lang="en-US"/>
              <a:pPr>
                <a:defRPr/>
              </a:pPr>
              <a:t>9/21/2018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3B12E7-82CE-44B7-89CD-B2DC15E926AE}" type="slidenum">
              <a:rPr lang="en-US"/>
              <a:pPr>
                <a:defRPr/>
              </a:pPr>
              <a:t>‹#›</a:t>
            </a:fld>
            <a:endParaRPr lang="en-US" dirty="0"/>
          </a:p>
        </p:txBody>
      </p:sp>
    </p:spTree>
    <p:extLst>
      <p:ext uri="{BB962C8B-B14F-4D97-AF65-F5344CB8AC3E}">
        <p14:creationId xmlns:p14="http://schemas.microsoft.com/office/powerpoint/2010/main" val="1922152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27B8F0-C112-47D5-84A0-640AA543705D}" type="datetimeFigureOut">
              <a:rPr lang="en-US"/>
              <a:pPr>
                <a:defRPr/>
              </a:pPr>
              <a:t>9/21/2018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366D31A-61BD-4170-BD36-D157B08196F8}" type="slidenum">
              <a:rPr lang="en-US"/>
              <a:pPr>
                <a:defRPr/>
              </a:pPr>
              <a:t>‹#›</a:t>
            </a:fld>
            <a:endParaRPr lang="en-US" dirty="0"/>
          </a:p>
        </p:txBody>
      </p:sp>
    </p:spTree>
    <p:extLst>
      <p:ext uri="{BB962C8B-B14F-4D97-AF65-F5344CB8AC3E}">
        <p14:creationId xmlns:p14="http://schemas.microsoft.com/office/powerpoint/2010/main" val="31241089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6309AA-C4CD-40B0-B56B-3B8FC9892378}" type="datetimeFigureOut">
              <a:rPr lang="en-US"/>
              <a:pPr>
                <a:defRPr/>
              </a:pPr>
              <a:t>9/21/2018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B648939-25B0-4BCD-85DF-1AEC66E7AA50}" type="slidenum">
              <a:rPr lang="en-US"/>
              <a:pPr>
                <a:defRPr/>
              </a:pPr>
              <a:t>‹#›</a:t>
            </a:fld>
            <a:endParaRPr lang="en-US" dirty="0"/>
          </a:p>
        </p:txBody>
      </p:sp>
    </p:spTree>
    <p:extLst>
      <p:ext uri="{BB962C8B-B14F-4D97-AF65-F5344CB8AC3E}">
        <p14:creationId xmlns:p14="http://schemas.microsoft.com/office/powerpoint/2010/main" val="127226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38125"/>
            <a:ext cx="7315200" cy="1143000"/>
          </a:xfrm>
        </p:spPr>
        <p:txBody>
          <a:bodyPr/>
          <a:lstStyle>
            <a:lvl1pPr>
              <a:defRPr baseline="0">
                <a:solidFill>
                  <a:srgbClr val="660000"/>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457200" indent="-457200">
              <a:tabLst>
                <a:tab pos="457200" algn="l"/>
              </a:tabLst>
              <a:defRPr/>
            </a:lvl1pPr>
            <a:lvl2pPr marL="857250" indent="-342900">
              <a:defRPr/>
            </a:lvl2pPr>
            <a:lvl3pPr marL="1257300" indent="-3429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2427032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CC6CA7E-BF74-40C5-81C0-E0083990E447}" type="datetimeFigureOut">
              <a:rPr lang="en-US"/>
              <a:pPr>
                <a:defRPr/>
              </a:pPr>
              <a:t>9/21/2018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9477EEF-085E-48F8-80B7-11F3C410674D}" type="slidenum">
              <a:rPr lang="en-US"/>
              <a:pPr>
                <a:defRPr/>
              </a:pPr>
              <a:t>‹#›</a:t>
            </a:fld>
            <a:endParaRPr lang="en-US" dirty="0"/>
          </a:p>
        </p:txBody>
      </p:sp>
    </p:spTree>
    <p:extLst>
      <p:ext uri="{BB962C8B-B14F-4D97-AF65-F5344CB8AC3E}">
        <p14:creationId xmlns:p14="http://schemas.microsoft.com/office/powerpoint/2010/main" val="16652455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94200E-D3FA-49E3-9338-0A14F64DE1AC}" type="datetimeFigureOut">
              <a:rPr lang="en-US"/>
              <a:pPr>
                <a:defRPr/>
              </a:pPr>
              <a:t>9/21/2018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0727E112-6B55-43D3-8CCF-AC11758E9B71}" type="slidenum">
              <a:rPr lang="en-US"/>
              <a:pPr>
                <a:defRPr/>
              </a:pPr>
              <a:t>‹#›</a:t>
            </a:fld>
            <a:endParaRPr lang="en-US" dirty="0"/>
          </a:p>
        </p:txBody>
      </p:sp>
    </p:spTree>
    <p:extLst>
      <p:ext uri="{BB962C8B-B14F-4D97-AF65-F5344CB8AC3E}">
        <p14:creationId xmlns:p14="http://schemas.microsoft.com/office/powerpoint/2010/main" val="280148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1C5917C-0FBA-48D4-B42B-83DA7A76B910}" type="datetimeFigureOut">
              <a:rPr lang="en-US"/>
              <a:pPr>
                <a:defRPr/>
              </a:pPr>
              <a:t>9/21/2018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9893D4A-08BC-42F2-B188-28D82C2D256B}" type="slidenum">
              <a:rPr lang="en-US"/>
              <a:pPr>
                <a:defRPr/>
              </a:pPr>
              <a:t>‹#›</a:t>
            </a:fld>
            <a:endParaRPr lang="en-US" dirty="0"/>
          </a:p>
        </p:txBody>
      </p:sp>
    </p:spTree>
    <p:extLst>
      <p:ext uri="{BB962C8B-B14F-4D97-AF65-F5344CB8AC3E}">
        <p14:creationId xmlns:p14="http://schemas.microsoft.com/office/powerpoint/2010/main" val="34454353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0841FA-447C-48B0-A348-6DAE6E7FBBA5}" type="datetimeFigureOut">
              <a:rPr lang="en-US"/>
              <a:pPr>
                <a:defRPr/>
              </a:pPr>
              <a:t>9/21/2018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4CF155D-A42E-4AA7-8CD3-1030FAD078C8}" type="slidenum">
              <a:rPr lang="en-US"/>
              <a:pPr>
                <a:defRPr/>
              </a:pPr>
              <a:t>‹#›</a:t>
            </a:fld>
            <a:endParaRPr lang="en-US" dirty="0"/>
          </a:p>
        </p:txBody>
      </p:sp>
    </p:spTree>
    <p:extLst>
      <p:ext uri="{BB962C8B-B14F-4D97-AF65-F5344CB8AC3E}">
        <p14:creationId xmlns:p14="http://schemas.microsoft.com/office/powerpoint/2010/main" val="7935810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DB68F9B-3C1C-42CC-8369-A9DA471EA5CE}" type="datetimeFigureOut">
              <a:rPr lang="en-US"/>
              <a:pPr>
                <a:defRPr/>
              </a:pPr>
              <a:t>9/21/2018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A927CCC-0ED0-4C48-878C-EED3382B9A8D}" type="slidenum">
              <a:rPr lang="en-US"/>
              <a:pPr>
                <a:defRPr/>
              </a:pPr>
              <a:t>‹#›</a:t>
            </a:fld>
            <a:endParaRPr lang="en-US" dirty="0"/>
          </a:p>
        </p:txBody>
      </p:sp>
    </p:spTree>
    <p:extLst>
      <p:ext uri="{BB962C8B-B14F-4D97-AF65-F5344CB8AC3E}">
        <p14:creationId xmlns:p14="http://schemas.microsoft.com/office/powerpoint/2010/main" val="22064812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59BA00-C3EB-4434-925E-0F466399D3EF}" type="datetimeFigureOut">
              <a:rPr lang="en-US"/>
              <a:pPr>
                <a:defRPr/>
              </a:pPr>
              <a:t>9/21/2018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F646ED4-997C-40BD-836C-0D00294A0317}" type="slidenum">
              <a:rPr lang="en-US"/>
              <a:pPr>
                <a:defRPr/>
              </a:pPr>
              <a:t>‹#›</a:t>
            </a:fld>
            <a:endParaRPr lang="en-US" dirty="0"/>
          </a:p>
        </p:txBody>
      </p:sp>
    </p:spTree>
    <p:extLst>
      <p:ext uri="{BB962C8B-B14F-4D97-AF65-F5344CB8AC3E}">
        <p14:creationId xmlns:p14="http://schemas.microsoft.com/office/powerpoint/2010/main" val="457750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7191B4-D7C6-4632-9B9A-3EB23CF40E70}" type="datetimeFigureOut">
              <a:rPr lang="en-US"/>
              <a:pPr>
                <a:defRPr/>
              </a:pPr>
              <a:t>9/21/2018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23A95C6-DD5B-4BC0-AC6A-D2131800D2FB}" type="slidenum">
              <a:rPr lang="en-US"/>
              <a:pPr>
                <a:defRPr/>
              </a:pPr>
              <a:t>‹#›</a:t>
            </a:fld>
            <a:endParaRPr lang="en-US" dirty="0"/>
          </a:p>
        </p:txBody>
      </p:sp>
    </p:spTree>
    <p:extLst>
      <p:ext uri="{BB962C8B-B14F-4D97-AF65-F5344CB8AC3E}">
        <p14:creationId xmlns:p14="http://schemas.microsoft.com/office/powerpoint/2010/main" val="3786210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266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lvl1pPr>
              <a:defRPr baseline="0">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143000" y="1828800"/>
            <a:ext cx="3314700" cy="4114800"/>
          </a:xfrm>
        </p:spPr>
        <p:txBody>
          <a:bodyPr/>
          <a:lstStyle>
            <a:lvl1pPr>
              <a:defRPr sz="2800" baseline="0">
                <a:latin typeface="Arial" pitchFamily="34" charset="0"/>
              </a:defRPr>
            </a:lvl1pPr>
            <a:lvl2pPr>
              <a:defRPr sz="2400" baseline="0">
                <a:latin typeface="Arial" pitchFamily="34" charset="0"/>
              </a:defRPr>
            </a:lvl2pPr>
            <a:lvl3pPr>
              <a:defRPr sz="2000" baseline="0">
                <a:latin typeface="Arial" pitchFamily="34" charset="0"/>
              </a:defRPr>
            </a:lvl3pPr>
            <a:lvl4pPr>
              <a:defRPr sz="1800" baseline="0">
                <a:latin typeface="Arial" pitchFamily="34" charset="0"/>
              </a:defRPr>
            </a:lvl4pPr>
            <a:lvl5pPr>
              <a:defRPr sz="1800" baseline="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10100" y="1828800"/>
            <a:ext cx="3314700" cy="4114800"/>
          </a:xfrm>
        </p:spPr>
        <p:txBody>
          <a:bodyPr/>
          <a:lstStyle>
            <a:lvl1pPr>
              <a:defRPr sz="2800" baseline="0">
                <a:latin typeface="Arial" pitchFamily="34" charset="0"/>
              </a:defRPr>
            </a:lvl1pPr>
            <a:lvl2pPr>
              <a:defRPr sz="2400" baseline="0">
                <a:latin typeface="Arial" pitchFamily="34" charset="0"/>
              </a:defRPr>
            </a:lvl2pPr>
            <a:lvl3pPr>
              <a:defRPr sz="2000" baseline="0">
                <a:latin typeface="Arial" pitchFamily="34" charset="0"/>
              </a:defRPr>
            </a:lvl3pPr>
            <a:lvl4pPr>
              <a:defRPr sz="1800" baseline="0">
                <a:latin typeface="Arial" pitchFamily="34" charset="0"/>
              </a:defRPr>
            </a:lvl4pPr>
            <a:lvl5pPr>
              <a:defRPr sz="1800" baseline="0">
                <a:latin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6944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baseline="0">
                <a:latin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baseline="0">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baseline="0">
                <a:latin typeface="Arial" pitchFamily="34" charset="0"/>
              </a:defRPr>
            </a:lvl1pPr>
            <a:lvl2pPr>
              <a:defRPr sz="2000" baseline="0">
                <a:latin typeface="Arial" pitchFamily="34" charset="0"/>
              </a:defRPr>
            </a:lvl2pPr>
            <a:lvl3pPr>
              <a:defRPr sz="1800" baseline="0">
                <a:latin typeface="Arial" pitchFamily="34" charset="0"/>
              </a:defRPr>
            </a:lvl3pPr>
            <a:lvl4pPr>
              <a:defRPr sz="1600" baseline="0">
                <a:latin typeface="Arial" pitchFamily="34" charset="0"/>
              </a:defRPr>
            </a:lvl4pPr>
            <a:lvl5pPr>
              <a:defRPr sz="1600" baseline="0">
                <a:latin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baseline="0">
                <a:latin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baseline="0">
                <a:latin typeface="Arial" pitchFamily="34" charset="0"/>
              </a:defRPr>
            </a:lvl1pPr>
            <a:lvl2pPr>
              <a:defRPr sz="2000" baseline="0">
                <a:latin typeface="Arial" pitchFamily="34" charset="0"/>
              </a:defRPr>
            </a:lvl2pPr>
            <a:lvl3pPr>
              <a:defRPr sz="1800" baseline="0">
                <a:latin typeface="Arial" pitchFamily="34" charset="0"/>
              </a:defRPr>
            </a:lvl3pPr>
            <a:lvl4pPr>
              <a:defRPr sz="1600" baseline="0">
                <a:latin typeface="Arial" pitchFamily="34" charset="0"/>
              </a:defRPr>
            </a:lvl4pPr>
            <a:lvl5pPr>
              <a:defRPr sz="1600" baseline="0">
                <a:latin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742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38125"/>
            <a:ext cx="7315200" cy="1143000"/>
          </a:xfrm>
        </p:spPr>
        <p:txBody>
          <a:bodyPr/>
          <a:lstStyle>
            <a:lvl1pPr>
              <a:defRPr baseline="0">
                <a:latin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3425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384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3734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662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143000" y="1828800"/>
            <a:ext cx="6781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45091" name="Rectangle 3"/>
          <p:cNvSpPr>
            <a:spLocks noGrp="1" noChangeArrowheads="1"/>
          </p:cNvSpPr>
          <p:nvPr>
            <p:ph type="title"/>
          </p:nvPr>
        </p:nvSpPr>
        <p:spPr bwMode="auto">
          <a:xfrm>
            <a:off x="838200" y="238125"/>
            <a:ext cx="7315200" cy="1143000"/>
          </a:xfrm>
          <a:prstGeom prst="rect">
            <a:avLst/>
          </a:prstGeom>
          <a:noFill/>
          <a:ln>
            <a:noFill/>
          </a:ln>
          <a:effectLst/>
          <a:extLst>
            <a:ext uri="{909E8E84-426E-40DD-AFC4-6F175D3DCCD1}">
              <a14:hiddenFill xmlns:a14="http://schemas.microsoft.com/office/drawing/2010/main">
                <a:solidFill>
                  <a:srgbClr val="004065"/>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5" name="Picture 4"/>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7424828" y="6126480"/>
            <a:ext cx="1566772" cy="731520"/>
          </a:xfrm>
          <a:prstGeom prst="rect">
            <a:avLst/>
          </a:prstGeom>
        </p:spPr>
      </p:pic>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Lst>
  <p:timing>
    <p:tnLst>
      <p:par>
        <p:cTn id="1" dur="indefinite" restart="never" nodeType="tmRoot"/>
      </p:par>
    </p:tnLst>
  </p:timing>
  <p:txStyles>
    <p:titleStyle>
      <a:lvl1pPr algn="ctr" rtl="0" eaLnBrk="0" fontAlgn="base" hangingPunct="0">
        <a:lnSpc>
          <a:spcPct val="85000"/>
        </a:lnSpc>
        <a:spcBef>
          <a:spcPct val="0"/>
        </a:spcBef>
        <a:spcAft>
          <a:spcPct val="0"/>
        </a:spcAft>
        <a:defRPr sz="5400" b="1" baseline="0">
          <a:solidFill>
            <a:srgbClr val="66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b="1">
          <a:solidFill>
            <a:srgbClr val="800000"/>
          </a:solidFill>
          <a:effectLst>
            <a:outerShdw blurRad="38100" dist="38100" dir="2700000" algn="tl">
              <a:srgbClr val="C0C0C0"/>
            </a:outerShdw>
          </a:effectLst>
          <a:latin typeface="H Avenir Heavy" charset="0"/>
        </a:defRPr>
      </a:lvl2pPr>
      <a:lvl3pPr algn="ctr" rtl="0" eaLnBrk="0" fontAlgn="base" hangingPunct="0">
        <a:spcBef>
          <a:spcPct val="0"/>
        </a:spcBef>
        <a:spcAft>
          <a:spcPct val="0"/>
        </a:spcAft>
        <a:defRPr sz="4400" b="1">
          <a:solidFill>
            <a:srgbClr val="800000"/>
          </a:solidFill>
          <a:effectLst>
            <a:outerShdw blurRad="38100" dist="38100" dir="2700000" algn="tl">
              <a:srgbClr val="C0C0C0"/>
            </a:outerShdw>
          </a:effectLst>
          <a:latin typeface="H Avenir Heavy" charset="0"/>
        </a:defRPr>
      </a:lvl3pPr>
      <a:lvl4pPr algn="ctr" rtl="0" eaLnBrk="0" fontAlgn="base" hangingPunct="0">
        <a:spcBef>
          <a:spcPct val="0"/>
        </a:spcBef>
        <a:spcAft>
          <a:spcPct val="0"/>
        </a:spcAft>
        <a:defRPr sz="4400" b="1">
          <a:solidFill>
            <a:srgbClr val="800000"/>
          </a:solidFill>
          <a:effectLst>
            <a:outerShdw blurRad="38100" dist="38100" dir="2700000" algn="tl">
              <a:srgbClr val="C0C0C0"/>
            </a:outerShdw>
          </a:effectLst>
          <a:latin typeface="H Avenir Heavy" charset="0"/>
        </a:defRPr>
      </a:lvl4pPr>
      <a:lvl5pPr algn="ctr" rtl="0" eaLnBrk="0" fontAlgn="base" hangingPunct="0">
        <a:spcBef>
          <a:spcPct val="0"/>
        </a:spcBef>
        <a:spcAft>
          <a:spcPct val="0"/>
        </a:spcAft>
        <a:defRPr sz="4400" b="1">
          <a:solidFill>
            <a:srgbClr val="800000"/>
          </a:solidFill>
          <a:effectLst>
            <a:outerShdw blurRad="38100" dist="38100" dir="2700000" algn="tl">
              <a:srgbClr val="C0C0C0"/>
            </a:outerShdw>
          </a:effectLst>
          <a:latin typeface="H Avenir Heavy" charset="0"/>
        </a:defRPr>
      </a:lvl5pPr>
      <a:lvl6pPr marL="457200" algn="ctr" rtl="0" fontAlgn="base">
        <a:spcBef>
          <a:spcPct val="0"/>
        </a:spcBef>
        <a:spcAft>
          <a:spcPct val="0"/>
        </a:spcAft>
        <a:defRPr sz="4400" b="1">
          <a:solidFill>
            <a:srgbClr val="800000"/>
          </a:solidFill>
          <a:effectLst>
            <a:outerShdw blurRad="38100" dist="38100" dir="2700000" algn="tl">
              <a:srgbClr val="C0C0C0"/>
            </a:outerShdw>
          </a:effectLst>
          <a:latin typeface="H Avenir Heavy" charset="0"/>
        </a:defRPr>
      </a:lvl6pPr>
      <a:lvl7pPr marL="914400" algn="ctr" rtl="0" fontAlgn="base">
        <a:spcBef>
          <a:spcPct val="0"/>
        </a:spcBef>
        <a:spcAft>
          <a:spcPct val="0"/>
        </a:spcAft>
        <a:defRPr sz="4400" b="1">
          <a:solidFill>
            <a:srgbClr val="800000"/>
          </a:solidFill>
          <a:effectLst>
            <a:outerShdw blurRad="38100" dist="38100" dir="2700000" algn="tl">
              <a:srgbClr val="C0C0C0"/>
            </a:outerShdw>
          </a:effectLst>
          <a:latin typeface="H Avenir Heavy" charset="0"/>
        </a:defRPr>
      </a:lvl7pPr>
      <a:lvl8pPr marL="1371600" algn="ctr" rtl="0" fontAlgn="base">
        <a:spcBef>
          <a:spcPct val="0"/>
        </a:spcBef>
        <a:spcAft>
          <a:spcPct val="0"/>
        </a:spcAft>
        <a:defRPr sz="4400" b="1">
          <a:solidFill>
            <a:srgbClr val="800000"/>
          </a:solidFill>
          <a:effectLst>
            <a:outerShdw blurRad="38100" dist="38100" dir="2700000" algn="tl">
              <a:srgbClr val="C0C0C0"/>
            </a:outerShdw>
          </a:effectLst>
          <a:latin typeface="H Avenir Heavy" charset="0"/>
        </a:defRPr>
      </a:lvl8pPr>
      <a:lvl9pPr marL="1828800" algn="ctr" rtl="0" fontAlgn="base">
        <a:spcBef>
          <a:spcPct val="0"/>
        </a:spcBef>
        <a:spcAft>
          <a:spcPct val="0"/>
        </a:spcAft>
        <a:defRPr sz="4400" b="1">
          <a:solidFill>
            <a:srgbClr val="800000"/>
          </a:solidFill>
          <a:effectLst>
            <a:outerShdw blurRad="38100" dist="38100" dir="2700000" algn="tl">
              <a:srgbClr val="C0C0C0"/>
            </a:outerShdw>
          </a:effectLst>
          <a:latin typeface="H Avenir Heavy" charset="0"/>
        </a:defRPr>
      </a:lvl9pPr>
    </p:titleStyle>
    <p:bodyStyle>
      <a:lvl1pPr marL="342900" indent="-342900" algn="l" rtl="0" eaLnBrk="0" fontAlgn="base" hangingPunct="0">
        <a:spcBef>
          <a:spcPct val="20000"/>
        </a:spcBef>
        <a:spcAft>
          <a:spcPct val="0"/>
        </a:spcAft>
        <a:buClr>
          <a:srgbClr val="0000FF"/>
        </a:buClr>
        <a:buFontTx/>
        <a:buBlip>
          <a:blip r:embed="rId18"/>
        </a:buBlip>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rgbClr val="008000"/>
        </a:buClr>
        <a:buFont typeface="Wingdings" pitchFamily="2" charset="2"/>
        <a:buChar char="Ø"/>
        <a:defRPr sz="2400" b="1">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0E2EEF2-53CC-40FC-A94D-6237E4C419C0}" type="datetimeFigureOut">
              <a:rPr lang="en-US"/>
              <a:pPr>
                <a:defRPr/>
              </a:pPr>
              <a:t>9/21/2018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b="1" kern="1200">
          <a:solidFill>
            <a:schemeClr val="tx1"/>
          </a:solidFill>
          <a:latin typeface="Arial" pitchFamily="34" charset="0"/>
          <a:ea typeface="+mj-ea"/>
          <a:cs typeface="+mj-cs"/>
        </a:defRPr>
      </a:lvl1pPr>
      <a:lvl2pPr algn="ctr" rtl="0" eaLnBrk="0" fontAlgn="base" hangingPunct="0">
        <a:spcBef>
          <a:spcPct val="0"/>
        </a:spcBef>
        <a:spcAft>
          <a:spcPct val="0"/>
        </a:spcAft>
        <a:defRPr sz="4400" b="1">
          <a:solidFill>
            <a:schemeClr val="tx1"/>
          </a:solidFill>
          <a:latin typeface="Arial" charset="0"/>
        </a:defRPr>
      </a:lvl2pPr>
      <a:lvl3pPr algn="ctr" rtl="0" eaLnBrk="0" fontAlgn="base" hangingPunct="0">
        <a:spcBef>
          <a:spcPct val="0"/>
        </a:spcBef>
        <a:spcAft>
          <a:spcPct val="0"/>
        </a:spcAft>
        <a:defRPr sz="4400" b="1">
          <a:solidFill>
            <a:schemeClr val="tx1"/>
          </a:solidFill>
          <a:latin typeface="Arial" charset="0"/>
        </a:defRPr>
      </a:lvl3pPr>
      <a:lvl4pPr algn="ctr" rtl="0" eaLnBrk="0" fontAlgn="base" hangingPunct="0">
        <a:spcBef>
          <a:spcPct val="0"/>
        </a:spcBef>
        <a:spcAft>
          <a:spcPct val="0"/>
        </a:spcAft>
        <a:defRPr sz="4400" b="1">
          <a:solidFill>
            <a:schemeClr val="tx1"/>
          </a:solidFill>
          <a:latin typeface="Arial" charset="0"/>
        </a:defRPr>
      </a:lvl4pPr>
      <a:lvl5pPr algn="ctr" rtl="0" eaLnBrk="0" fontAlgn="base" hangingPunct="0">
        <a:spcBef>
          <a:spcPct val="0"/>
        </a:spcBef>
        <a:spcAft>
          <a:spcPct val="0"/>
        </a:spcAft>
        <a:defRPr sz="4400" b="1">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b="1" kern="1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Font typeface="Arial" charset="0"/>
        <a:buChar char="–"/>
        <a:defRPr sz="2800" b="1" kern="1200">
          <a:solidFill>
            <a:schemeClr val="tx1"/>
          </a:solidFill>
          <a:latin typeface="Arial" pitchFamily="34" charset="0"/>
          <a:ea typeface="+mn-ea"/>
          <a:cs typeface="+mn-cs"/>
        </a:defRPr>
      </a:lvl2pPr>
      <a:lvl3pPr marL="1143000" indent="-228600" algn="l" rtl="0" eaLnBrk="0" fontAlgn="base" hangingPunct="0">
        <a:spcBef>
          <a:spcPct val="20000"/>
        </a:spcBef>
        <a:spcAft>
          <a:spcPct val="0"/>
        </a:spcAft>
        <a:buFont typeface="Arial" charset="0"/>
        <a:buChar char="•"/>
        <a:defRPr sz="2400" b="1" kern="1200">
          <a:solidFill>
            <a:schemeClr val="tx1"/>
          </a:solidFill>
          <a:latin typeface="Arial" pitchFamily="34" charset="0"/>
          <a:ea typeface="+mn-ea"/>
          <a:cs typeface="+mn-cs"/>
        </a:defRPr>
      </a:lvl3pPr>
      <a:lvl4pPr marL="16002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mn-cs"/>
        </a:defRPr>
      </a:lvl4pPr>
      <a:lvl5pPr marL="2057400" indent="-228600"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agrilife.org/cottonmarketin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11.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diagramData" Target="../diagrams/data5.xml"/><Relationship Id="rId21" Type="http://schemas.openxmlformats.org/officeDocument/2006/relationships/diagramColors" Target="../diagrams/colors8.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12.xml"/><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23" Type="http://schemas.openxmlformats.org/officeDocument/2006/relationships/image" Target="../media/image9.png"/><Relationship Id="rId10" Type="http://schemas.openxmlformats.org/officeDocument/2006/relationships/diagramQuickStyle" Target="../diagrams/quickStyle6.xml"/><Relationship Id="rId19" Type="http://schemas.openxmlformats.org/officeDocument/2006/relationships/diagramLayout" Target="../diagrams/layout8.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 Id="rId22" Type="http://schemas.microsoft.com/office/2007/relationships/diagramDrawing" Target="../diagrams/drawing8.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outhwestfarmpress.com/author/john-robinson" TargetMode="External"/><Relationship Id="rId7"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facebook.com/AgriLifeMasterMarketer" TargetMode="External"/><Relationship Id="rId5" Type="http://schemas.openxmlformats.org/officeDocument/2006/relationships/hyperlink" Target="http://agrilife.org/cottonmarketing/" TargetMode="External"/><Relationship Id="rId4" Type="http://schemas.openxmlformats.org/officeDocument/2006/relationships/hyperlink" Target="mailto:jrcr@tamu.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19100" y="1089384"/>
            <a:ext cx="8305800" cy="1739900"/>
          </a:xfrm>
        </p:spPr>
        <p:txBody>
          <a:bodyPr/>
          <a:lstStyle/>
          <a:p>
            <a:pPr eaLnBrk="1" hangingPunct="1">
              <a:lnSpc>
                <a:spcPct val="85000"/>
              </a:lnSpc>
              <a:defRPr/>
            </a:pPr>
            <a:r>
              <a:rPr lang="en-US" dirty="0" smtClean="0">
                <a:solidFill>
                  <a:srgbClr val="520000"/>
                </a:solidFill>
              </a:rPr>
              <a:t>Cotton Fundamentals </a:t>
            </a:r>
            <a:br>
              <a:rPr lang="en-US" dirty="0" smtClean="0">
                <a:solidFill>
                  <a:srgbClr val="520000"/>
                </a:solidFill>
              </a:rPr>
            </a:br>
            <a:r>
              <a:rPr lang="en-US" dirty="0" smtClean="0">
                <a:solidFill>
                  <a:srgbClr val="520000"/>
                </a:solidFill>
              </a:rPr>
              <a:t>and Market Outlook</a:t>
            </a:r>
            <a:r>
              <a:rPr lang="en-US" sz="8000" dirty="0" smtClean="0">
                <a:solidFill>
                  <a:srgbClr val="520000"/>
                </a:solidFill>
              </a:rPr>
              <a:t/>
            </a:r>
            <a:br>
              <a:rPr lang="en-US" sz="8000" dirty="0" smtClean="0">
                <a:solidFill>
                  <a:srgbClr val="520000"/>
                </a:solidFill>
              </a:rPr>
            </a:br>
            <a:r>
              <a:rPr lang="en-US" sz="8000" dirty="0" smtClean="0">
                <a:solidFill>
                  <a:srgbClr val="520000"/>
                </a:solidFill>
              </a:rPr>
              <a:t/>
            </a:r>
            <a:br>
              <a:rPr lang="en-US" sz="8000" dirty="0" smtClean="0">
                <a:solidFill>
                  <a:srgbClr val="520000"/>
                </a:solidFill>
              </a:rPr>
            </a:br>
            <a:endParaRPr lang="en-US" sz="2800" dirty="0" smtClean="0">
              <a:solidFill>
                <a:srgbClr val="520000"/>
              </a:solidFill>
            </a:endParaRPr>
          </a:p>
        </p:txBody>
      </p:sp>
      <p:sp>
        <p:nvSpPr>
          <p:cNvPr id="287751" name="Text Box 7"/>
          <p:cNvSpPr txBox="1">
            <a:spLocks noChangeArrowheads="1"/>
          </p:cNvSpPr>
          <p:nvPr/>
        </p:nvSpPr>
        <p:spPr bwMode="auto">
          <a:xfrm>
            <a:off x="2209800" y="2829284"/>
            <a:ext cx="472296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lnSpc>
                <a:spcPct val="75000"/>
              </a:lnSpc>
              <a:spcBef>
                <a:spcPct val="10000"/>
              </a:spcBef>
              <a:defRPr/>
            </a:pPr>
            <a:r>
              <a:rPr lang="en-US" sz="3200" b="1" dirty="0">
                <a:effectLst>
                  <a:outerShdw blurRad="38100" dist="38100" dir="2700000" algn="tl">
                    <a:srgbClr val="C0C0C0"/>
                  </a:outerShdw>
                </a:effectLst>
                <a:latin typeface="Arial" charset="0"/>
              </a:rPr>
              <a:t>John Robinson            </a:t>
            </a:r>
            <a:r>
              <a:rPr lang="en-US" sz="2400" b="1" dirty="0">
                <a:effectLst>
                  <a:outerShdw blurRad="38100" dist="38100" dir="2700000" algn="tl">
                    <a:srgbClr val="C0C0C0"/>
                  </a:outerShdw>
                </a:effectLst>
                <a:latin typeface="Arial" charset="0"/>
              </a:rPr>
              <a:t>Professor and Extension Economist-Cotton Marketing</a:t>
            </a:r>
          </a:p>
        </p:txBody>
      </p:sp>
      <p:sp>
        <p:nvSpPr>
          <p:cNvPr id="3076" name="Text Box 8"/>
          <p:cNvSpPr txBox="1">
            <a:spLocks noChangeArrowheads="1"/>
          </p:cNvSpPr>
          <p:nvPr/>
        </p:nvSpPr>
        <p:spPr bwMode="auto">
          <a:xfrm>
            <a:off x="2477984" y="5170509"/>
            <a:ext cx="426720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0000FF"/>
              </a:buClr>
              <a:buFont typeface="Arial" charset="0"/>
              <a:buChar char="●"/>
              <a:defRPr sz="3200" b="1">
                <a:solidFill>
                  <a:schemeClr val="tx1"/>
                </a:solidFill>
                <a:latin typeface="Arial" charset="0"/>
              </a:defRPr>
            </a:lvl1pPr>
            <a:lvl2pPr marL="742950" indent="-285750">
              <a:spcBef>
                <a:spcPct val="20000"/>
              </a:spcBef>
              <a:buChar char="–"/>
              <a:defRPr sz="2800" b="1">
                <a:solidFill>
                  <a:schemeClr val="tx1"/>
                </a:solidFill>
                <a:latin typeface="Arial" charset="0"/>
              </a:defRPr>
            </a:lvl2pPr>
            <a:lvl3pPr marL="1143000" indent="-228600">
              <a:spcBef>
                <a:spcPct val="20000"/>
              </a:spcBef>
              <a:buClr>
                <a:srgbClr val="008000"/>
              </a:buClr>
              <a:buFont typeface="Wingdings" pitchFamily="2" charset="2"/>
              <a:buChar char="Ø"/>
              <a:defRPr sz="2400" b="1">
                <a:solidFill>
                  <a:schemeClr val="tx1"/>
                </a:solidFill>
                <a:latin typeface="Arial" charset="0"/>
              </a:defRPr>
            </a:lvl3pPr>
            <a:lvl4pPr marL="1600200" indent="-228600">
              <a:spcBef>
                <a:spcPct val="20000"/>
              </a:spcBef>
              <a:buFont typeface="Wingdings" pitchFamily="2" charset="2"/>
              <a:buChar char="§"/>
              <a:defRPr sz="2000" b="1">
                <a:solidFill>
                  <a:schemeClr val="tx1"/>
                </a:solidFill>
                <a:latin typeface="Arial" charset="0"/>
              </a:defRPr>
            </a:lvl4pPr>
            <a:lvl5pPr marL="2057400" indent="-228600">
              <a:spcBef>
                <a:spcPct val="20000"/>
              </a:spcBef>
              <a:buChar char="»"/>
              <a:defRPr sz="2000" b="1">
                <a:solidFill>
                  <a:schemeClr val="tx1"/>
                </a:solidFill>
                <a:latin typeface="Arial" charset="0"/>
              </a:defRPr>
            </a:lvl5pPr>
            <a:lvl6pPr marL="2514600" indent="-228600" eaLnBrk="0" fontAlgn="base" hangingPunct="0">
              <a:spcBef>
                <a:spcPct val="20000"/>
              </a:spcBef>
              <a:spcAft>
                <a:spcPct val="0"/>
              </a:spcAft>
              <a:buChar char="»"/>
              <a:defRPr sz="2000" b="1">
                <a:solidFill>
                  <a:schemeClr val="tx1"/>
                </a:solidFill>
                <a:latin typeface="Arial" charset="0"/>
              </a:defRPr>
            </a:lvl6pPr>
            <a:lvl7pPr marL="2971800" indent="-228600" eaLnBrk="0" fontAlgn="base" hangingPunct="0">
              <a:spcBef>
                <a:spcPct val="20000"/>
              </a:spcBef>
              <a:spcAft>
                <a:spcPct val="0"/>
              </a:spcAft>
              <a:buChar char="»"/>
              <a:defRPr sz="2000" b="1">
                <a:solidFill>
                  <a:schemeClr val="tx1"/>
                </a:solidFill>
                <a:latin typeface="Arial" charset="0"/>
              </a:defRPr>
            </a:lvl7pPr>
            <a:lvl8pPr marL="3429000" indent="-228600" eaLnBrk="0" fontAlgn="base" hangingPunct="0">
              <a:spcBef>
                <a:spcPct val="20000"/>
              </a:spcBef>
              <a:spcAft>
                <a:spcPct val="0"/>
              </a:spcAft>
              <a:buChar char="»"/>
              <a:defRPr sz="2000" b="1">
                <a:solidFill>
                  <a:schemeClr val="tx1"/>
                </a:solidFill>
                <a:latin typeface="Arial" charset="0"/>
              </a:defRPr>
            </a:lvl8pPr>
            <a:lvl9pPr marL="3886200" indent="-228600" eaLnBrk="0" fontAlgn="base" hangingPunct="0">
              <a:spcBef>
                <a:spcPct val="20000"/>
              </a:spcBef>
              <a:spcAft>
                <a:spcPct val="0"/>
              </a:spcAft>
              <a:buChar char="»"/>
              <a:defRPr sz="2000" b="1">
                <a:solidFill>
                  <a:schemeClr val="tx1"/>
                </a:solidFill>
                <a:latin typeface="Arial" charset="0"/>
              </a:defRPr>
            </a:lvl9pPr>
          </a:lstStyle>
          <a:p>
            <a:pPr algn="ctr" eaLnBrk="1" hangingPunct="1">
              <a:lnSpc>
                <a:spcPct val="75000"/>
              </a:lnSpc>
              <a:spcBef>
                <a:spcPct val="15000"/>
              </a:spcBef>
              <a:buClrTx/>
              <a:buFontTx/>
              <a:buNone/>
            </a:pPr>
            <a:r>
              <a:rPr lang="en-US" altLang="en-US" sz="1400" dirty="0"/>
              <a:t>Department of Agricultural Economics </a:t>
            </a:r>
          </a:p>
          <a:p>
            <a:pPr algn="ctr" eaLnBrk="1" hangingPunct="1">
              <a:lnSpc>
                <a:spcPct val="75000"/>
              </a:lnSpc>
              <a:spcBef>
                <a:spcPct val="15000"/>
              </a:spcBef>
              <a:buClrTx/>
              <a:buFontTx/>
              <a:buNone/>
            </a:pPr>
            <a:r>
              <a:rPr lang="en-US" altLang="en-US" sz="1400" dirty="0"/>
              <a:t>Texas </a:t>
            </a:r>
            <a:r>
              <a:rPr lang="en-US" altLang="en-US" sz="1400" dirty="0" smtClean="0"/>
              <a:t>A&amp;M AgriLife </a:t>
            </a:r>
            <a:r>
              <a:rPr lang="en-US" altLang="en-US" sz="1400" dirty="0"/>
              <a:t>Extension Service            </a:t>
            </a:r>
          </a:p>
          <a:p>
            <a:pPr algn="ctr" eaLnBrk="1" hangingPunct="1">
              <a:lnSpc>
                <a:spcPct val="75000"/>
              </a:lnSpc>
              <a:spcBef>
                <a:spcPct val="15000"/>
              </a:spcBef>
              <a:buClrTx/>
              <a:buFontTx/>
              <a:buNone/>
            </a:pPr>
            <a:r>
              <a:rPr lang="en-US" altLang="en-US" sz="1400" dirty="0"/>
              <a:t>Texas A&amp;M University                      </a:t>
            </a:r>
          </a:p>
          <a:p>
            <a:pPr algn="ctr" eaLnBrk="1" hangingPunct="1">
              <a:lnSpc>
                <a:spcPct val="75000"/>
              </a:lnSpc>
              <a:spcBef>
                <a:spcPct val="15000"/>
              </a:spcBef>
              <a:buClrTx/>
              <a:buFontTx/>
              <a:buNone/>
            </a:pPr>
            <a:r>
              <a:rPr lang="en-US" altLang="en-US" sz="1400" dirty="0"/>
              <a:t>College Station, Texas</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3825" y="5867400"/>
            <a:ext cx="1219200" cy="914400"/>
          </a:xfrm>
          <a:prstGeom prst="rect">
            <a:avLst/>
          </a:prstGeom>
        </p:spPr>
      </p:pic>
      <p:sp>
        <p:nvSpPr>
          <p:cNvPr id="5" name="Rectangle 4"/>
          <p:cNvSpPr/>
          <p:nvPr/>
        </p:nvSpPr>
        <p:spPr>
          <a:xfrm>
            <a:off x="2602060" y="3821826"/>
            <a:ext cx="3852337" cy="369332"/>
          </a:xfrm>
          <a:prstGeom prst="rect">
            <a:avLst/>
          </a:prstGeom>
        </p:spPr>
        <p:txBody>
          <a:bodyPr wrap="none">
            <a:spAutoFit/>
          </a:bodyPr>
          <a:lstStyle/>
          <a:p>
            <a:r>
              <a:rPr lang="en-US" sz="1800" b="1" dirty="0">
                <a:solidFill>
                  <a:srgbClr val="610000"/>
                </a:solidFill>
                <a:latin typeface="+mn-lt"/>
                <a:hlinkClick r:id="rId4"/>
              </a:rPr>
              <a:t>http</a:t>
            </a:r>
            <a:r>
              <a:rPr lang="en-US" sz="1800" b="1" dirty="0" smtClean="0">
                <a:solidFill>
                  <a:srgbClr val="610000"/>
                </a:solidFill>
                <a:latin typeface="+mn-lt"/>
                <a:hlinkClick r:id="rId4"/>
              </a:rPr>
              <a:t>://cottonmarketing.tamu.edu</a:t>
            </a:r>
            <a:r>
              <a:rPr lang="en-US" sz="1800" b="1" dirty="0" smtClean="0">
                <a:solidFill>
                  <a:srgbClr val="610000"/>
                </a:solidFill>
                <a:latin typeface="+mn-lt"/>
              </a:rPr>
              <a:t> </a:t>
            </a:r>
            <a:endParaRPr lang="en-US" sz="1800" b="1" dirty="0">
              <a:latin typeface="+mn-lt"/>
            </a:endParaRPr>
          </a:p>
        </p:txBody>
      </p:sp>
    </p:spTree>
    <p:extLst>
      <p:ext uri="{BB962C8B-B14F-4D97-AF65-F5344CB8AC3E}">
        <p14:creationId xmlns:p14="http://schemas.microsoft.com/office/powerpoint/2010/main" val="3219295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632680"/>
            <a:ext cx="9144000" cy="1143000"/>
          </a:xfrm>
        </p:spPr>
        <p:txBody>
          <a:bodyPr/>
          <a:lstStyle/>
          <a:p>
            <a:pPr eaLnBrk="1" hangingPunct="1">
              <a:lnSpc>
                <a:spcPct val="85000"/>
              </a:lnSpc>
            </a:pPr>
            <a:r>
              <a:rPr lang="en-US" sz="6000" dirty="0" smtClean="0">
                <a:solidFill>
                  <a:srgbClr val="520000"/>
                </a:solidFill>
              </a:rPr>
              <a:t>Two Emerging Issues Affecting U.S. Exports:</a:t>
            </a:r>
            <a:r>
              <a:rPr lang="en-US" sz="4400" dirty="0" smtClean="0">
                <a:solidFill>
                  <a:srgbClr val="520000"/>
                </a:solidFill>
              </a:rPr>
              <a:t/>
            </a:r>
            <a:br>
              <a:rPr lang="en-US" sz="4400" dirty="0" smtClean="0">
                <a:solidFill>
                  <a:srgbClr val="520000"/>
                </a:solidFill>
              </a:rPr>
            </a:br>
            <a:endParaRPr lang="en-US" sz="3200" dirty="0" smtClean="0">
              <a:solidFill>
                <a:srgbClr val="520000"/>
              </a:solidFill>
            </a:endParaRPr>
          </a:p>
        </p:txBody>
      </p:sp>
      <p:sp>
        <p:nvSpPr>
          <p:cNvPr id="6" name="TextBox 5"/>
          <p:cNvSpPr txBox="1"/>
          <p:nvPr/>
        </p:nvSpPr>
        <p:spPr>
          <a:xfrm>
            <a:off x="4629150" y="2924175"/>
            <a:ext cx="1244600" cy="830997"/>
          </a:xfrm>
          <a:prstGeom prst="rect">
            <a:avLst/>
          </a:prstGeom>
          <a:noFill/>
        </p:spPr>
        <p:txBody>
          <a:bodyPr wrap="square" rtlCol="0">
            <a:spAutoFit/>
          </a:bodyPr>
          <a:lstStyle/>
          <a:p>
            <a:r>
              <a:rPr lang="en-US" sz="4800" b="1" dirty="0">
                <a:solidFill>
                  <a:schemeClr val="bg1"/>
                </a:solidFill>
              </a:rPr>
              <a:t>1</a:t>
            </a:r>
            <a:r>
              <a:rPr lang="en-US" sz="4800" b="1" dirty="0" smtClean="0">
                <a:solidFill>
                  <a:schemeClr val="bg1"/>
                </a:solidFill>
              </a:rPr>
              <a:t>st</a:t>
            </a:r>
            <a:endParaRPr lang="en-US" sz="4800" b="1" dirty="0">
              <a:solidFill>
                <a:schemeClr val="bg1"/>
              </a:solidFill>
            </a:endParaRPr>
          </a:p>
        </p:txBody>
      </p:sp>
      <p:sp>
        <p:nvSpPr>
          <p:cNvPr id="7" name="TextBox 6"/>
          <p:cNvSpPr txBox="1"/>
          <p:nvPr/>
        </p:nvSpPr>
        <p:spPr>
          <a:xfrm>
            <a:off x="3924300" y="3990975"/>
            <a:ext cx="1244600" cy="707886"/>
          </a:xfrm>
          <a:prstGeom prst="rect">
            <a:avLst/>
          </a:prstGeom>
          <a:noFill/>
        </p:spPr>
        <p:txBody>
          <a:bodyPr wrap="square" rtlCol="0">
            <a:spAutoFit/>
          </a:bodyPr>
          <a:lstStyle/>
          <a:p>
            <a:r>
              <a:rPr lang="en-US" sz="4000" b="1" dirty="0" smtClean="0">
                <a:solidFill>
                  <a:schemeClr val="bg1"/>
                </a:solidFill>
              </a:rPr>
              <a:t>2nd</a:t>
            </a:r>
            <a:endParaRPr lang="en-US" sz="4000" b="1" dirty="0">
              <a:solidFill>
                <a:schemeClr val="bg1"/>
              </a:solidFill>
            </a:endParaRPr>
          </a:p>
        </p:txBody>
      </p:sp>
      <p:sp>
        <p:nvSpPr>
          <p:cNvPr id="8" name="TextBox 7"/>
          <p:cNvSpPr txBox="1"/>
          <p:nvPr/>
        </p:nvSpPr>
        <p:spPr>
          <a:xfrm>
            <a:off x="3889375" y="2190750"/>
            <a:ext cx="1244600" cy="584775"/>
          </a:xfrm>
          <a:prstGeom prst="rect">
            <a:avLst/>
          </a:prstGeom>
          <a:noFill/>
        </p:spPr>
        <p:txBody>
          <a:bodyPr wrap="square" rtlCol="0">
            <a:spAutoFit/>
          </a:bodyPr>
          <a:lstStyle/>
          <a:p>
            <a:r>
              <a:rPr lang="en-US" sz="3200" b="1" dirty="0" smtClean="0">
                <a:solidFill>
                  <a:schemeClr val="bg1"/>
                </a:solidFill>
              </a:rPr>
              <a:t>3rd</a:t>
            </a:r>
            <a:endParaRPr lang="en-US" sz="3200" b="1" dirty="0">
              <a:solidFill>
                <a:schemeClr val="bg1"/>
              </a:solidFill>
            </a:endParaRPr>
          </a:p>
        </p:txBody>
      </p:sp>
      <p:sp>
        <p:nvSpPr>
          <p:cNvPr id="2" name="TextBox 1"/>
          <p:cNvSpPr txBox="1"/>
          <p:nvPr/>
        </p:nvSpPr>
        <p:spPr>
          <a:xfrm>
            <a:off x="1066800" y="1802574"/>
            <a:ext cx="8610600" cy="3877985"/>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5400" b="1" dirty="0" smtClean="0">
                <a:latin typeface="Arial" pitchFamily="34" charset="0"/>
                <a:cs typeface="Arial" pitchFamily="34" charset="0"/>
              </a:rPr>
              <a:t>Indian Stocks?</a:t>
            </a:r>
          </a:p>
          <a:p>
            <a:pPr marL="457200" indent="-457200">
              <a:lnSpc>
                <a:spcPct val="150000"/>
              </a:lnSpc>
              <a:buFont typeface="Arial" panose="020B0604020202020204" pitchFamily="34" charset="0"/>
              <a:buChar char="•"/>
            </a:pPr>
            <a:r>
              <a:rPr lang="en-US" sz="5400" b="1" dirty="0" smtClean="0">
                <a:latin typeface="Arial" pitchFamily="34" charset="0"/>
                <a:cs typeface="Arial" pitchFamily="34" charset="0"/>
              </a:rPr>
              <a:t>Tariff malaise?</a:t>
            </a:r>
          </a:p>
          <a:p>
            <a:pPr marL="971550" lvl="1" indent="-514350">
              <a:lnSpc>
                <a:spcPct val="150000"/>
              </a:lnSpc>
              <a:buFont typeface="+mj-lt"/>
              <a:buAutoNum type="arabicPeriod"/>
            </a:pPr>
            <a:r>
              <a:rPr lang="en-US" sz="2800" b="1" dirty="0" smtClean="0">
                <a:latin typeface="Arial" pitchFamily="34" charset="0"/>
                <a:cs typeface="Arial" pitchFamily="34" charset="0"/>
              </a:rPr>
              <a:t>Directly on U.S. exports</a:t>
            </a:r>
          </a:p>
          <a:p>
            <a:pPr marL="971550" lvl="1" indent="-514350">
              <a:lnSpc>
                <a:spcPct val="150000"/>
              </a:lnSpc>
              <a:buFont typeface="+mj-lt"/>
              <a:buAutoNum type="arabicPeriod"/>
            </a:pPr>
            <a:r>
              <a:rPr lang="en-US" sz="2800" b="1" dirty="0" smtClean="0">
                <a:latin typeface="Arial" pitchFamily="34" charset="0"/>
                <a:cs typeface="Arial" pitchFamily="34" charset="0"/>
              </a:rPr>
              <a:t>Indirectly on global growth </a:t>
            </a:r>
          </a:p>
        </p:txBody>
      </p:sp>
    </p:spTree>
    <p:extLst>
      <p:ext uri="{BB962C8B-B14F-4D97-AF65-F5344CB8AC3E}">
        <p14:creationId xmlns:p14="http://schemas.microsoft.com/office/powerpoint/2010/main" val="4004703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870"/>
            <a:ext cx="8229600" cy="487363"/>
          </a:xfrm>
        </p:spPr>
        <p:txBody>
          <a:bodyPr/>
          <a:lstStyle/>
          <a:p>
            <a:r>
              <a:rPr lang="en-US" sz="3200" dirty="0">
                <a:solidFill>
                  <a:srgbClr val="520000"/>
                </a:solidFill>
              </a:rPr>
              <a:t>Timeline of </a:t>
            </a:r>
            <a:r>
              <a:rPr lang="en-US" sz="3200" dirty="0" smtClean="0">
                <a:solidFill>
                  <a:srgbClr val="520000"/>
                </a:solidFill>
              </a:rPr>
              <a:t>U.S. Trade </a:t>
            </a:r>
            <a:r>
              <a:rPr lang="en-US" sz="3200" dirty="0">
                <a:solidFill>
                  <a:srgbClr val="520000"/>
                </a:solidFill>
              </a:rPr>
              <a:t>Dispute with China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1040163"/>
              </p:ext>
            </p:extLst>
          </p:nvPr>
        </p:nvGraphicFramePr>
        <p:xfrm>
          <a:off x="448235" y="665362"/>
          <a:ext cx="8541124" cy="114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2793212999"/>
              </p:ext>
            </p:extLst>
          </p:nvPr>
        </p:nvGraphicFramePr>
        <p:xfrm>
          <a:off x="369794" y="1825428"/>
          <a:ext cx="8541124" cy="1603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2159996912"/>
              </p:ext>
            </p:extLst>
          </p:nvPr>
        </p:nvGraphicFramePr>
        <p:xfrm>
          <a:off x="369795" y="3450553"/>
          <a:ext cx="8543367" cy="106935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2" name="TextBox 11"/>
          <p:cNvSpPr txBox="1"/>
          <p:nvPr/>
        </p:nvSpPr>
        <p:spPr>
          <a:xfrm>
            <a:off x="152402" y="5887010"/>
            <a:ext cx="8269943" cy="276999"/>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latin typeface="Arial" charset="0"/>
              </a:rPr>
              <a:t>CNN Money, Bloomberg, NY Times, AAEA </a:t>
            </a:r>
            <a:r>
              <a:rPr lang="en-US" sz="1200" b="1" i="1" dirty="0">
                <a:solidFill>
                  <a:srgbClr val="000000"/>
                </a:solidFill>
                <a:latin typeface="Arial" charset="0"/>
              </a:rPr>
              <a:t>Choices,</a:t>
            </a:r>
            <a:r>
              <a:rPr lang="en-US" sz="1200" b="1" dirty="0">
                <a:solidFill>
                  <a:srgbClr val="000000"/>
                </a:solidFill>
                <a:latin typeface="Arial" charset="0"/>
              </a:rPr>
              <a:t> </a:t>
            </a:r>
            <a:r>
              <a:rPr lang="en-US" sz="1200" b="1" dirty="0">
                <a:solidFill>
                  <a:srgbClr val="000000"/>
                </a:solidFill>
                <a:latin typeface="Arial" charset="0"/>
              </a:rPr>
              <a:t>FarmDocDaily</a:t>
            </a:r>
            <a:r>
              <a:rPr lang="en-US" sz="1200" b="1" dirty="0">
                <a:solidFill>
                  <a:srgbClr val="000000"/>
                </a:solidFill>
                <a:latin typeface="Arial" charset="0"/>
              </a:rPr>
              <a:t>, Financial Times  </a:t>
            </a:r>
          </a:p>
        </p:txBody>
      </p:sp>
      <p:sp>
        <p:nvSpPr>
          <p:cNvPr id="13" name="Rectangle 12"/>
          <p:cNvSpPr/>
          <p:nvPr/>
        </p:nvSpPr>
        <p:spPr>
          <a:xfrm>
            <a:off x="170949" y="6404214"/>
            <a:ext cx="8653183" cy="276999"/>
          </a:xfrm>
          <a:prstGeom prst="rect">
            <a:avLst/>
          </a:prstGeom>
        </p:spPr>
        <p:txBody>
          <a:bodyPr wrap="square">
            <a:spAutoFit/>
          </a:bodyPr>
          <a:lstStyle/>
          <a:p>
            <a:pPr fontAlgn="base">
              <a:spcBef>
                <a:spcPct val="0"/>
              </a:spcBef>
              <a:spcAft>
                <a:spcPct val="0"/>
              </a:spcAft>
            </a:pPr>
            <a:r>
              <a:rPr lang="en-US" sz="1200" b="1" dirty="0">
                <a:solidFill>
                  <a:srgbClr val="000000"/>
                </a:solidFill>
                <a:latin typeface="Arial" charset="0"/>
              </a:rPr>
              <a:t>https://www.nytimes.com/interactive/2018/04/05/business/china-us-trade-conflict.html</a:t>
            </a:r>
          </a:p>
        </p:txBody>
      </p:sp>
      <p:sp>
        <p:nvSpPr>
          <p:cNvPr id="14" name="Rectangle 13"/>
          <p:cNvSpPr/>
          <p:nvPr/>
        </p:nvSpPr>
        <p:spPr>
          <a:xfrm>
            <a:off x="183777" y="6098103"/>
            <a:ext cx="7207624" cy="400110"/>
          </a:xfrm>
          <a:prstGeom prst="rect">
            <a:avLst/>
          </a:prstGeom>
        </p:spPr>
        <p:txBody>
          <a:bodyPr wrap="square">
            <a:spAutoFit/>
          </a:bodyPr>
          <a:lstStyle/>
          <a:p>
            <a:pPr fontAlgn="base">
              <a:spcBef>
                <a:spcPct val="0"/>
              </a:spcBef>
              <a:spcAft>
                <a:spcPct val="0"/>
              </a:spcAft>
            </a:pPr>
            <a:r>
              <a:rPr lang="en-US" sz="1000" b="1" dirty="0">
                <a:solidFill>
                  <a:srgbClr val="000000"/>
                </a:solidFill>
                <a:latin typeface="Arial" charset="0"/>
              </a:rPr>
              <a:t>http://www.choicesmagazine.org/choices-magazine/theme-articles/us-china-trade-dispute-and-potential-impacts-to-agriculture/predicting-potential-impacts-of-chinas-retaliatory-tariffs-on-the-us-farm-sector</a:t>
            </a:r>
          </a:p>
        </p:txBody>
      </p:sp>
      <p:graphicFrame>
        <p:nvGraphicFramePr>
          <p:cNvPr id="3" name="Diagram 2"/>
          <p:cNvGraphicFramePr/>
          <p:nvPr>
            <p:extLst>
              <p:ext uri="{D42A27DB-BD31-4B8C-83A1-F6EECF244321}">
                <p14:modId xmlns:p14="http://schemas.microsoft.com/office/powerpoint/2010/main" val="3703232340"/>
              </p:ext>
            </p:extLst>
          </p:nvPr>
        </p:nvGraphicFramePr>
        <p:xfrm>
          <a:off x="369795" y="4607776"/>
          <a:ext cx="8619565" cy="109090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15" name="5-Point Star 14"/>
          <p:cNvSpPr/>
          <p:nvPr/>
        </p:nvSpPr>
        <p:spPr bwMode="auto">
          <a:xfrm>
            <a:off x="251629" y="2291758"/>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
        <p:nvSpPr>
          <p:cNvPr id="16" name="5-Point Star 15"/>
          <p:cNvSpPr/>
          <p:nvPr/>
        </p:nvSpPr>
        <p:spPr bwMode="auto">
          <a:xfrm>
            <a:off x="3270850" y="4888292"/>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3790450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870"/>
            <a:ext cx="8229600" cy="487363"/>
          </a:xfrm>
        </p:spPr>
        <p:txBody>
          <a:bodyPr/>
          <a:lstStyle/>
          <a:p>
            <a:r>
              <a:rPr lang="en-US" sz="3200" dirty="0">
                <a:solidFill>
                  <a:srgbClr val="520000"/>
                </a:solidFill>
              </a:rPr>
              <a:t>Timeline of </a:t>
            </a:r>
            <a:r>
              <a:rPr lang="en-US" sz="3200" dirty="0" smtClean="0">
                <a:solidFill>
                  <a:srgbClr val="520000"/>
                </a:solidFill>
              </a:rPr>
              <a:t>U.S. Trade </a:t>
            </a:r>
            <a:r>
              <a:rPr lang="en-US" sz="3200" dirty="0">
                <a:solidFill>
                  <a:srgbClr val="520000"/>
                </a:solidFill>
              </a:rPr>
              <a:t>Dispute with China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60729468"/>
              </p:ext>
            </p:extLst>
          </p:nvPr>
        </p:nvGraphicFramePr>
        <p:xfrm>
          <a:off x="448235" y="665362"/>
          <a:ext cx="8541124" cy="11429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Content Placeholder 5"/>
          <p:cNvGraphicFramePr>
            <a:graphicFrameLocks/>
          </p:cNvGraphicFramePr>
          <p:nvPr>
            <p:extLst>
              <p:ext uri="{D42A27DB-BD31-4B8C-83A1-F6EECF244321}">
                <p14:modId xmlns:p14="http://schemas.microsoft.com/office/powerpoint/2010/main" val="3025027860"/>
              </p:ext>
            </p:extLst>
          </p:nvPr>
        </p:nvGraphicFramePr>
        <p:xfrm>
          <a:off x="369794" y="1825428"/>
          <a:ext cx="8541124" cy="160357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1378536156"/>
              </p:ext>
            </p:extLst>
          </p:nvPr>
        </p:nvGraphicFramePr>
        <p:xfrm>
          <a:off x="369795" y="3450553"/>
          <a:ext cx="8543367" cy="106935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2" name="TextBox 11"/>
          <p:cNvSpPr txBox="1"/>
          <p:nvPr/>
        </p:nvSpPr>
        <p:spPr>
          <a:xfrm>
            <a:off x="195897" y="5851013"/>
            <a:ext cx="8269943" cy="276999"/>
          </a:xfrm>
          <a:prstGeom prst="rect">
            <a:avLst/>
          </a:prstGeom>
          <a:noFill/>
        </p:spPr>
        <p:txBody>
          <a:bodyPr wrap="square" rtlCol="0">
            <a:spAutoFit/>
          </a:bodyPr>
          <a:lstStyle/>
          <a:p>
            <a:pPr fontAlgn="base">
              <a:spcBef>
                <a:spcPct val="0"/>
              </a:spcBef>
              <a:spcAft>
                <a:spcPct val="0"/>
              </a:spcAft>
            </a:pPr>
            <a:r>
              <a:rPr lang="en-US" sz="1200" b="1" dirty="0">
                <a:solidFill>
                  <a:srgbClr val="000000"/>
                </a:solidFill>
                <a:latin typeface="Arial" charset="0"/>
              </a:rPr>
              <a:t>CNN Money, Bloomberg, NY Times, AAEA </a:t>
            </a:r>
            <a:r>
              <a:rPr lang="en-US" sz="1200" b="1" i="1" dirty="0">
                <a:solidFill>
                  <a:srgbClr val="000000"/>
                </a:solidFill>
                <a:latin typeface="Arial" charset="0"/>
              </a:rPr>
              <a:t>Choices,</a:t>
            </a:r>
            <a:r>
              <a:rPr lang="en-US" sz="1200" b="1" dirty="0">
                <a:solidFill>
                  <a:srgbClr val="000000"/>
                </a:solidFill>
                <a:latin typeface="Arial" charset="0"/>
              </a:rPr>
              <a:t> </a:t>
            </a:r>
            <a:r>
              <a:rPr lang="en-US" sz="1200" b="1" dirty="0">
                <a:solidFill>
                  <a:srgbClr val="000000"/>
                </a:solidFill>
                <a:latin typeface="Arial" charset="0"/>
              </a:rPr>
              <a:t>FarmDocDaily</a:t>
            </a:r>
            <a:r>
              <a:rPr lang="en-US" sz="1200" b="1" dirty="0">
                <a:solidFill>
                  <a:srgbClr val="000000"/>
                </a:solidFill>
                <a:latin typeface="Arial" charset="0"/>
              </a:rPr>
              <a:t>, Financial Times  </a:t>
            </a:r>
          </a:p>
        </p:txBody>
      </p:sp>
      <p:sp>
        <p:nvSpPr>
          <p:cNvPr id="13" name="Rectangle 12"/>
          <p:cNvSpPr/>
          <p:nvPr/>
        </p:nvSpPr>
        <p:spPr>
          <a:xfrm>
            <a:off x="195897" y="6342813"/>
            <a:ext cx="8653183" cy="276999"/>
          </a:xfrm>
          <a:prstGeom prst="rect">
            <a:avLst/>
          </a:prstGeom>
        </p:spPr>
        <p:txBody>
          <a:bodyPr wrap="square">
            <a:spAutoFit/>
          </a:bodyPr>
          <a:lstStyle/>
          <a:p>
            <a:pPr fontAlgn="base">
              <a:spcBef>
                <a:spcPct val="0"/>
              </a:spcBef>
              <a:spcAft>
                <a:spcPct val="0"/>
              </a:spcAft>
            </a:pPr>
            <a:r>
              <a:rPr lang="en-US" sz="1200" b="1" dirty="0">
                <a:solidFill>
                  <a:srgbClr val="000000"/>
                </a:solidFill>
                <a:latin typeface="Arial" charset="0"/>
              </a:rPr>
              <a:t>https://www.nytimes.com/interactive/2018/04/05/business/china-us-trade-conflict.html</a:t>
            </a:r>
          </a:p>
        </p:txBody>
      </p:sp>
      <p:sp>
        <p:nvSpPr>
          <p:cNvPr id="14" name="Rectangle 13"/>
          <p:cNvSpPr/>
          <p:nvPr/>
        </p:nvSpPr>
        <p:spPr>
          <a:xfrm>
            <a:off x="228603" y="6047885"/>
            <a:ext cx="7315198" cy="400110"/>
          </a:xfrm>
          <a:prstGeom prst="rect">
            <a:avLst/>
          </a:prstGeom>
        </p:spPr>
        <p:txBody>
          <a:bodyPr wrap="square">
            <a:spAutoFit/>
          </a:bodyPr>
          <a:lstStyle/>
          <a:p>
            <a:pPr fontAlgn="base">
              <a:spcBef>
                <a:spcPct val="0"/>
              </a:spcBef>
              <a:spcAft>
                <a:spcPct val="0"/>
              </a:spcAft>
            </a:pPr>
            <a:r>
              <a:rPr lang="en-US" sz="1000" b="1" dirty="0">
                <a:solidFill>
                  <a:srgbClr val="000000"/>
                </a:solidFill>
                <a:latin typeface="Arial" charset="0"/>
              </a:rPr>
              <a:t>http://www.choicesmagazine.org/choices-magazine/theme-articles/us-china-trade-dispute-and-potential-impacts-to-agriculture/predicting-potential-impacts-of-chinas-retaliatory-tariffs-on-the-us-farm-sector</a:t>
            </a:r>
          </a:p>
        </p:txBody>
      </p:sp>
      <p:graphicFrame>
        <p:nvGraphicFramePr>
          <p:cNvPr id="3" name="Diagram 2"/>
          <p:cNvGraphicFramePr/>
          <p:nvPr>
            <p:extLst>
              <p:ext uri="{D42A27DB-BD31-4B8C-83A1-F6EECF244321}">
                <p14:modId xmlns:p14="http://schemas.microsoft.com/office/powerpoint/2010/main" val="3305291271"/>
              </p:ext>
            </p:extLst>
          </p:nvPr>
        </p:nvGraphicFramePr>
        <p:xfrm>
          <a:off x="369795" y="4607776"/>
          <a:ext cx="8619565" cy="1090907"/>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pic>
        <p:nvPicPr>
          <p:cNvPr id="7" name="Picture 6"/>
          <p:cNvPicPr>
            <a:picLocks noChangeAspect="1"/>
          </p:cNvPicPr>
          <p:nvPr/>
        </p:nvPicPr>
        <p:blipFill>
          <a:blip r:embed="rId23"/>
          <a:stretch>
            <a:fillRect/>
          </a:stretch>
        </p:blipFill>
        <p:spPr>
          <a:xfrm>
            <a:off x="1486226" y="71247"/>
            <a:ext cx="7542857" cy="3266667"/>
          </a:xfrm>
          <a:prstGeom prst="rect">
            <a:avLst/>
          </a:prstGeom>
        </p:spPr>
      </p:pic>
      <p:sp>
        <p:nvSpPr>
          <p:cNvPr id="8" name="5-Point Star 7"/>
          <p:cNvSpPr/>
          <p:nvPr/>
        </p:nvSpPr>
        <p:spPr bwMode="auto">
          <a:xfrm>
            <a:off x="2971800" y="2286000"/>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
        <p:nvSpPr>
          <p:cNvPr id="15" name="5-Point Star 14"/>
          <p:cNvSpPr/>
          <p:nvPr/>
        </p:nvSpPr>
        <p:spPr bwMode="auto">
          <a:xfrm>
            <a:off x="251629" y="2291758"/>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
        <p:nvSpPr>
          <p:cNvPr id="16" name="5-Point Star 15"/>
          <p:cNvSpPr/>
          <p:nvPr/>
        </p:nvSpPr>
        <p:spPr bwMode="auto">
          <a:xfrm>
            <a:off x="3270850" y="4888292"/>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
        <p:nvSpPr>
          <p:cNvPr id="17" name="5-Point Star 16"/>
          <p:cNvSpPr/>
          <p:nvPr/>
        </p:nvSpPr>
        <p:spPr bwMode="auto">
          <a:xfrm>
            <a:off x="5970900" y="2050214"/>
            <a:ext cx="304800" cy="228600"/>
          </a:xfrm>
          <a:prstGeom prst="star5">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pitchFamily="18" charset="0"/>
            </a:endParaRPr>
          </a:p>
        </p:txBody>
      </p:sp>
      <p:sp>
        <p:nvSpPr>
          <p:cNvPr id="18" name="5-Point Star 17"/>
          <p:cNvSpPr/>
          <p:nvPr/>
        </p:nvSpPr>
        <p:spPr bwMode="auto">
          <a:xfrm>
            <a:off x="7753700" y="4902676"/>
            <a:ext cx="304800" cy="228600"/>
          </a:xfrm>
          <a:prstGeom prst="star5">
            <a:avLst/>
          </a:prstGeom>
          <a:solidFill>
            <a:srgbClr val="FF99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9999"/>
              </a:solidFill>
              <a:effectLst/>
              <a:latin typeface="Times" pitchFamily="18" charset="0"/>
            </a:endParaRPr>
          </a:p>
        </p:txBody>
      </p:sp>
      <p:sp>
        <p:nvSpPr>
          <p:cNvPr id="20" name="5-Point Star 19"/>
          <p:cNvSpPr/>
          <p:nvPr/>
        </p:nvSpPr>
        <p:spPr bwMode="auto">
          <a:xfrm>
            <a:off x="8320164" y="2518918"/>
            <a:ext cx="304800" cy="228600"/>
          </a:xfrm>
          <a:prstGeom prst="star5">
            <a:avLst/>
          </a:prstGeom>
          <a:solidFill>
            <a:srgbClr val="FF9999"/>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9999"/>
              </a:solidFill>
              <a:effectLst/>
              <a:latin typeface="Times" pitchFamily="18" charset="0"/>
            </a:endParaRPr>
          </a:p>
        </p:txBody>
      </p:sp>
    </p:spTree>
    <p:extLst>
      <p:ext uri="{BB962C8B-B14F-4D97-AF65-F5344CB8AC3E}">
        <p14:creationId xmlns:p14="http://schemas.microsoft.com/office/powerpoint/2010/main" val="1904272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571" y="428"/>
            <a:ext cx="9142857" cy="6857143"/>
          </a:xfrm>
          <a:prstGeom prst="rect">
            <a:avLst/>
          </a:prstGeom>
        </p:spPr>
      </p:pic>
    </p:spTree>
    <p:extLst>
      <p:ext uri="{BB962C8B-B14F-4D97-AF65-F5344CB8AC3E}">
        <p14:creationId xmlns:p14="http://schemas.microsoft.com/office/powerpoint/2010/main" val="3573562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nagit_PPTC7E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6" y="358196"/>
            <a:ext cx="6009514" cy="6038095"/>
          </a:xfrm>
          <a:prstGeom prst="rect">
            <a:avLst/>
          </a:prstGeom>
        </p:spPr>
      </p:pic>
      <p:sp>
        <p:nvSpPr>
          <p:cNvPr id="5" name="Rectangle 4"/>
          <p:cNvSpPr/>
          <p:nvPr/>
        </p:nvSpPr>
        <p:spPr>
          <a:xfrm>
            <a:off x="457201" y="6396291"/>
            <a:ext cx="6072996" cy="307777"/>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Source:  https</a:t>
            </a:r>
            <a:r>
              <a:rPr kumimoji="0" lang="en-US"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://www.bbc.com/news/business-45555749</a:t>
            </a:r>
          </a:p>
        </p:txBody>
      </p:sp>
      <p:sp>
        <p:nvSpPr>
          <p:cNvPr id="3" name="TextBox 2"/>
          <p:cNvSpPr txBox="1"/>
          <p:nvPr/>
        </p:nvSpPr>
        <p:spPr>
          <a:xfrm>
            <a:off x="5715000" y="358196"/>
            <a:ext cx="3429000" cy="6432530"/>
          </a:xfrm>
          <a:prstGeom prst="rect">
            <a:avLst/>
          </a:prstGeom>
          <a:noFill/>
        </p:spPr>
        <p:txBody>
          <a:bodyPr wrap="square" rtlCol="0">
            <a:spAutoFit/>
          </a:bodyPr>
          <a:lstStyle/>
          <a:p>
            <a:pPr marL="176213" indent="-176213">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Chinese tariffs on U.S. cotton may only cause a re-shuffling of U.S. cotton exports (</a:t>
            </a:r>
            <a:r>
              <a:rPr lang="en-US" sz="2000" b="1" dirty="0" smtClean="0">
                <a:latin typeface="Arial" panose="020B0604020202020204" pitchFamily="34" charset="0"/>
                <a:cs typeface="Arial" panose="020B0604020202020204" pitchFamily="34" charset="0"/>
              </a:rPr>
              <a:t>Liu, </a:t>
            </a:r>
            <a:r>
              <a:rPr lang="en-US" sz="2000" b="1" dirty="0" smtClean="0">
                <a:latin typeface="Arial" panose="020B0604020202020204" pitchFamily="34" charset="0"/>
                <a:cs typeface="Arial" panose="020B0604020202020204" pitchFamily="34" charset="0"/>
              </a:rPr>
              <a:t>et al.)</a:t>
            </a:r>
          </a:p>
          <a:p>
            <a:pPr marL="176213" indent="-176213">
              <a:buFont typeface="Arial" panose="020B0604020202020204" pitchFamily="34" charset="0"/>
              <a:buChar char="•"/>
            </a:pPr>
            <a:endParaRPr lang="en-US" sz="2000" b="1" dirty="0">
              <a:latin typeface="Arial" panose="020B0604020202020204" pitchFamily="34" charset="0"/>
              <a:cs typeface="Arial" panose="020B0604020202020204" pitchFamily="34" charset="0"/>
            </a:endParaRPr>
          </a:p>
          <a:p>
            <a:pPr marL="176213" indent="-176213">
              <a:buFont typeface="Arial" panose="020B0604020202020204" pitchFamily="34" charset="0"/>
              <a:buChar char="•"/>
            </a:pPr>
            <a:r>
              <a:rPr lang="en-US" sz="2000" b="1" dirty="0" smtClean="0">
                <a:latin typeface="Arial" panose="020B0604020202020204" pitchFamily="34" charset="0"/>
                <a:cs typeface="Arial" panose="020B0604020202020204" pitchFamily="34" charset="0"/>
              </a:rPr>
              <a:t>But what of the effect of U.S. tariffs on imported Chinese apparel and home furnishings? </a:t>
            </a:r>
          </a:p>
          <a:p>
            <a:pPr marL="342900" lvl="1" indent="-176213">
              <a:buFont typeface="+mj-lt"/>
              <a:buAutoNum type="arabicPeriod"/>
            </a:pPr>
            <a:r>
              <a:rPr lang="en-US" b="1" dirty="0" smtClean="0">
                <a:latin typeface="Arial" panose="020B0604020202020204" pitchFamily="34" charset="0"/>
                <a:cs typeface="Arial" panose="020B0604020202020204" pitchFamily="34" charset="0"/>
              </a:rPr>
              <a:t>Do U.S. consumers have substitute sources of textile imports? (YES, BUT CHINA DOMINATES)</a:t>
            </a:r>
          </a:p>
          <a:p>
            <a:pPr marL="342900" lvl="1" indent="-176213">
              <a:buFont typeface="+mj-lt"/>
              <a:buAutoNum type="arabicPeriod"/>
            </a:pPr>
            <a:r>
              <a:rPr lang="en-US" b="1" dirty="0" smtClean="0">
                <a:latin typeface="Arial" panose="020B0604020202020204" pitchFamily="34" charset="0"/>
                <a:cs typeface="Arial" panose="020B0604020202020204" pitchFamily="34" charset="0"/>
              </a:rPr>
              <a:t>Effects likely complicated by simultaneous price increases for cars, electronics, etc.</a:t>
            </a:r>
          </a:p>
          <a:p>
            <a:pPr marL="342900" lvl="1" indent="-176213">
              <a:buFont typeface="+mj-lt"/>
              <a:buAutoNum type="arabicPeriod"/>
            </a:pPr>
            <a:r>
              <a:rPr lang="en-US" b="1" dirty="0" smtClean="0">
                <a:latin typeface="Arial" panose="020B0604020202020204" pitchFamily="34" charset="0"/>
                <a:cs typeface="Arial" panose="020B0604020202020204" pitchFamily="34" charset="0"/>
              </a:rPr>
              <a:t>Reduced purchases of non-discretionary, semi-durable goods?</a:t>
            </a:r>
          </a:p>
          <a:p>
            <a:pPr marL="342900" indent="-176213">
              <a:buFont typeface="Arial" panose="020B0604020202020204" pitchFamily="34" charset="0"/>
              <a:buChar char="•"/>
            </a:pPr>
            <a:endParaRPr lang="en-US" b="1" dirty="0">
              <a:latin typeface="Arial" panose="020B0604020202020204" pitchFamily="34" charset="0"/>
              <a:cs typeface="Arial" panose="020B0604020202020204" pitchFamily="34" charset="0"/>
            </a:endParaRPr>
          </a:p>
          <a:p>
            <a:pPr marL="176213" indent="-176213"/>
            <a:endParaRPr lang="en-US" sz="2000" b="1"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a:stretch>
            <a:fillRect/>
          </a:stretch>
        </p:blipFill>
        <p:spPr>
          <a:xfrm>
            <a:off x="119443" y="3338344"/>
            <a:ext cx="5791200" cy="3419475"/>
          </a:xfrm>
          <a:prstGeom prst="rect">
            <a:avLst/>
          </a:prstGeom>
        </p:spPr>
      </p:pic>
    </p:spTree>
    <p:extLst>
      <p:ext uri="{BB962C8B-B14F-4D97-AF65-F5344CB8AC3E}">
        <p14:creationId xmlns:p14="http://schemas.microsoft.com/office/powerpoint/2010/main" val="102496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43000"/>
          </a:xfrm>
        </p:spPr>
        <p:txBody>
          <a:bodyPr/>
          <a:lstStyle/>
          <a:p>
            <a:r>
              <a:rPr lang="en-US" b="1" dirty="0" smtClean="0">
                <a:solidFill>
                  <a:srgbClr val="520000"/>
                </a:solidFill>
              </a:rPr>
              <a:t>2019/20 Crop</a:t>
            </a:r>
            <a:endParaRPr lang="en-US" b="1" dirty="0">
              <a:solidFill>
                <a:srgbClr val="520000"/>
              </a:solidFill>
            </a:endParaRPr>
          </a:p>
        </p:txBody>
      </p:sp>
      <p:sp>
        <p:nvSpPr>
          <p:cNvPr id="8" name="TextBox 7"/>
          <p:cNvSpPr txBox="1"/>
          <p:nvPr/>
        </p:nvSpPr>
        <p:spPr>
          <a:xfrm>
            <a:off x="228600" y="1304365"/>
            <a:ext cx="8763000" cy="4154984"/>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latin typeface="+mn-lt"/>
              </a:rPr>
              <a:t>Price ratios still favor cotton over wheat and feedgrains in the Southwest</a:t>
            </a:r>
          </a:p>
          <a:p>
            <a:pPr marL="285750" indent="-285750">
              <a:buFont typeface="Arial" panose="020B0604020202020204" pitchFamily="34" charset="0"/>
              <a:buChar char="•"/>
            </a:pPr>
            <a:r>
              <a:rPr lang="en-US" sz="3200" b="1" dirty="0" smtClean="0">
                <a:latin typeface="+mn-lt"/>
              </a:rPr>
              <a:t>Little reason to expect lower cotton acreage</a:t>
            </a:r>
          </a:p>
          <a:p>
            <a:pPr marL="285750" indent="-285750">
              <a:buFont typeface="Arial" panose="020B0604020202020204" pitchFamily="34" charset="0"/>
              <a:buChar char="•"/>
            </a:pPr>
            <a:r>
              <a:rPr lang="en-US" sz="3200" b="1" dirty="0">
                <a:latin typeface="+mn-lt"/>
              </a:rPr>
              <a:t>U</a:t>
            </a:r>
            <a:r>
              <a:rPr lang="en-US" sz="3200" b="1" dirty="0" smtClean="0">
                <a:latin typeface="+mn-lt"/>
              </a:rPr>
              <a:t>nlike 2018, there will be more moisture with mild El Nino conditions from Nov-May</a:t>
            </a:r>
          </a:p>
          <a:p>
            <a:pPr marL="690563" lvl="1" indent="-403225">
              <a:buFont typeface="+mj-lt"/>
              <a:buAutoNum type="alphaLcPeriod"/>
            </a:pPr>
            <a:r>
              <a:rPr lang="en-US" sz="2400" b="1" dirty="0" smtClean="0">
                <a:latin typeface="+mn-lt"/>
              </a:rPr>
              <a:t>Lower abandonment</a:t>
            </a:r>
          </a:p>
          <a:p>
            <a:pPr marL="690563" lvl="1" indent="-403225">
              <a:buFont typeface="+mj-lt"/>
              <a:buAutoNum type="alphaLcPeriod"/>
            </a:pPr>
            <a:r>
              <a:rPr lang="en-US" sz="2400" b="1" dirty="0" smtClean="0">
                <a:latin typeface="+mn-lt"/>
              </a:rPr>
              <a:t>Higher yields</a:t>
            </a:r>
          </a:p>
          <a:p>
            <a:pPr marL="690563" lvl="1" indent="-403225">
              <a:buFont typeface="+mj-lt"/>
              <a:buAutoNum type="alphaLcPeriod"/>
            </a:pPr>
            <a:r>
              <a:rPr lang="en-US" sz="2400" b="1" dirty="0" smtClean="0">
                <a:latin typeface="+mn-lt"/>
              </a:rPr>
              <a:t>Potentially excess production and weaker prices</a:t>
            </a:r>
            <a:endParaRPr lang="en-US" sz="2400" b="1" dirty="0">
              <a:latin typeface="+mn-lt"/>
            </a:endParaRPr>
          </a:p>
        </p:txBody>
      </p:sp>
    </p:spTree>
    <p:extLst>
      <p:ext uri="{BB962C8B-B14F-4D97-AF65-F5344CB8AC3E}">
        <p14:creationId xmlns:p14="http://schemas.microsoft.com/office/powerpoint/2010/main" val="2967513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591033018"/>
              </p:ext>
            </p:extLst>
          </p:nvPr>
        </p:nvGraphicFramePr>
        <p:xfrm>
          <a:off x="457200" y="1295400"/>
          <a:ext cx="73914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0" y="136392"/>
            <a:ext cx="9144000" cy="1191095"/>
          </a:xfrm>
          <a:prstGeom prst="rect">
            <a:avLst/>
          </a:prstGeom>
          <a:noFill/>
        </p:spPr>
        <p:txBody>
          <a:bodyPr wrap="square" rtlCol="0">
            <a:spAutoFit/>
          </a:bodyPr>
          <a:lstStyle/>
          <a:p>
            <a:pPr algn="ctr">
              <a:lnSpc>
                <a:spcPct val="85000"/>
              </a:lnSpc>
            </a:pPr>
            <a:r>
              <a:rPr lang="en-US" sz="2800" b="1" dirty="0">
                <a:solidFill>
                  <a:srgbClr val="520000"/>
                </a:solidFill>
                <a:effectLst>
                  <a:outerShdw blurRad="38100" dist="38100" dir="2700000" algn="tl">
                    <a:srgbClr val="000000">
                      <a:alpha val="43137"/>
                    </a:srgbClr>
                  </a:outerShdw>
                </a:effectLst>
                <a:latin typeface="Arial" pitchFamily="34" charset="0"/>
                <a:cs typeface="Arial" pitchFamily="34" charset="0"/>
              </a:rPr>
              <a:t>Ratio of Dec Corn/Dec Cotton Futures, Three Month Average First Quarter, vs. June Cotton Planted Acreage Report  </a:t>
            </a:r>
            <a:r>
              <a:rPr lang="en-US" sz="2800" b="1" dirty="0">
                <a:solidFill>
                  <a:srgbClr val="520000"/>
                </a:solidFill>
                <a:effectLst>
                  <a:outerShdw blurRad="38100" dist="38100" dir="2700000" algn="tl">
                    <a:srgbClr val="000000">
                      <a:alpha val="43137"/>
                    </a:srgbClr>
                  </a:outerShdw>
                </a:effectLst>
                <a:latin typeface="Arial" pitchFamily="34" charset="0"/>
                <a:cs typeface="Arial" pitchFamily="34" charset="0"/>
                <a:sym typeface="Wingdings" panose="05000000000000000000" pitchFamily="2" charset="2"/>
              </a:rPr>
              <a:t></a:t>
            </a:r>
            <a:r>
              <a:rPr lang="en-US" sz="2800" b="1" dirty="0">
                <a:solidFill>
                  <a:srgbClr val="520000"/>
                </a:solidFill>
                <a:effectLst>
                  <a:outerShdw blurRad="38100" dist="38100" dir="2700000" algn="tl">
                    <a:srgbClr val="000000">
                      <a:alpha val="43137"/>
                    </a:srgbClr>
                  </a:outerShdw>
                </a:effectLst>
                <a:latin typeface="Arial" pitchFamily="34" charset="0"/>
                <a:cs typeface="Arial" pitchFamily="34" charset="0"/>
              </a:rPr>
              <a:t>  13+ million acres in 2019</a:t>
            </a:r>
          </a:p>
        </p:txBody>
      </p:sp>
      <p:sp>
        <p:nvSpPr>
          <p:cNvPr id="8" name="TextBox 7"/>
          <p:cNvSpPr txBox="1"/>
          <p:nvPr/>
        </p:nvSpPr>
        <p:spPr>
          <a:xfrm>
            <a:off x="2327030" y="1506415"/>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01</a:t>
            </a:r>
            <a:endParaRPr lang="en-US" sz="1200" b="1" dirty="0">
              <a:latin typeface="Arial" pitchFamily="34" charset="0"/>
              <a:cs typeface="Arial" pitchFamily="34" charset="0"/>
            </a:endParaRPr>
          </a:p>
        </p:txBody>
      </p:sp>
      <p:sp>
        <p:nvSpPr>
          <p:cNvPr id="9" name="TextBox 8"/>
          <p:cNvSpPr txBox="1"/>
          <p:nvPr/>
        </p:nvSpPr>
        <p:spPr>
          <a:xfrm>
            <a:off x="2151184" y="1845111"/>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00</a:t>
            </a:r>
            <a:endParaRPr lang="en-US" sz="1200" b="1" dirty="0">
              <a:latin typeface="Arial" pitchFamily="34" charset="0"/>
              <a:cs typeface="Arial" pitchFamily="34" charset="0"/>
            </a:endParaRPr>
          </a:p>
        </p:txBody>
      </p:sp>
      <p:sp>
        <p:nvSpPr>
          <p:cNvPr id="10" name="TextBox 9"/>
          <p:cNvSpPr txBox="1"/>
          <p:nvPr/>
        </p:nvSpPr>
        <p:spPr>
          <a:xfrm>
            <a:off x="2397098" y="1981200"/>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06</a:t>
            </a:r>
            <a:endParaRPr lang="en-US" sz="1200" b="1" dirty="0">
              <a:latin typeface="Arial" pitchFamily="34" charset="0"/>
              <a:cs typeface="Arial" pitchFamily="34" charset="0"/>
            </a:endParaRPr>
          </a:p>
        </p:txBody>
      </p:sp>
      <p:sp>
        <p:nvSpPr>
          <p:cNvPr id="14" name="TextBox 13"/>
          <p:cNvSpPr txBox="1"/>
          <p:nvPr/>
        </p:nvSpPr>
        <p:spPr>
          <a:xfrm>
            <a:off x="2057400" y="2847201"/>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03</a:t>
            </a:r>
            <a:endParaRPr lang="en-US" sz="1200" b="1" dirty="0">
              <a:latin typeface="Arial" pitchFamily="34" charset="0"/>
              <a:cs typeface="Arial" pitchFamily="34" charset="0"/>
            </a:endParaRPr>
          </a:p>
        </p:txBody>
      </p:sp>
      <p:sp>
        <p:nvSpPr>
          <p:cNvPr id="15" name="TextBox 14"/>
          <p:cNvSpPr txBox="1"/>
          <p:nvPr/>
        </p:nvSpPr>
        <p:spPr>
          <a:xfrm>
            <a:off x="2236177" y="2594168"/>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04</a:t>
            </a:r>
            <a:endParaRPr lang="en-US" sz="1200" b="1" dirty="0">
              <a:latin typeface="Arial" pitchFamily="34" charset="0"/>
              <a:cs typeface="Arial" pitchFamily="34" charset="0"/>
            </a:endParaRPr>
          </a:p>
        </p:txBody>
      </p:sp>
      <p:sp>
        <p:nvSpPr>
          <p:cNvPr id="16" name="TextBox 15"/>
          <p:cNvSpPr txBox="1"/>
          <p:nvPr/>
        </p:nvSpPr>
        <p:spPr>
          <a:xfrm>
            <a:off x="2505808" y="2570285"/>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05</a:t>
            </a:r>
            <a:endParaRPr lang="en-US" sz="1200" b="1" dirty="0">
              <a:latin typeface="Arial" pitchFamily="34" charset="0"/>
              <a:cs typeface="Arial" pitchFamily="34" charset="0"/>
            </a:endParaRPr>
          </a:p>
        </p:txBody>
      </p:sp>
      <p:sp>
        <p:nvSpPr>
          <p:cNvPr id="17" name="TextBox 16"/>
          <p:cNvSpPr txBox="1"/>
          <p:nvPr/>
        </p:nvSpPr>
        <p:spPr>
          <a:xfrm>
            <a:off x="3671667" y="2392217"/>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02</a:t>
            </a:r>
            <a:endParaRPr lang="en-US" sz="1200" b="1" dirty="0">
              <a:latin typeface="Arial" pitchFamily="34" charset="0"/>
              <a:cs typeface="Arial" pitchFamily="34" charset="0"/>
            </a:endParaRPr>
          </a:p>
        </p:txBody>
      </p:sp>
      <p:sp>
        <p:nvSpPr>
          <p:cNvPr id="18" name="TextBox 17"/>
          <p:cNvSpPr txBox="1"/>
          <p:nvPr/>
        </p:nvSpPr>
        <p:spPr>
          <a:xfrm>
            <a:off x="3147646" y="2697126"/>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11</a:t>
            </a:r>
            <a:endParaRPr lang="en-US" sz="1200" b="1" dirty="0">
              <a:latin typeface="Arial" pitchFamily="34" charset="0"/>
              <a:cs typeface="Arial" pitchFamily="34" charset="0"/>
            </a:endParaRPr>
          </a:p>
        </p:txBody>
      </p:sp>
      <p:sp>
        <p:nvSpPr>
          <p:cNvPr id="20" name="TextBox 19"/>
          <p:cNvSpPr txBox="1"/>
          <p:nvPr/>
        </p:nvSpPr>
        <p:spPr>
          <a:xfrm>
            <a:off x="4470481" y="3219716"/>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12</a:t>
            </a:r>
            <a:endParaRPr lang="en-US" sz="1200" b="1" dirty="0">
              <a:latin typeface="Arial" pitchFamily="34" charset="0"/>
              <a:cs typeface="Arial" pitchFamily="34" charset="0"/>
            </a:endParaRPr>
          </a:p>
        </p:txBody>
      </p:sp>
      <p:sp>
        <p:nvSpPr>
          <p:cNvPr id="21" name="TextBox 20"/>
          <p:cNvSpPr txBox="1"/>
          <p:nvPr/>
        </p:nvSpPr>
        <p:spPr>
          <a:xfrm>
            <a:off x="3699991" y="4032067"/>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10</a:t>
            </a:r>
            <a:endParaRPr lang="en-US" sz="1200" b="1" dirty="0">
              <a:latin typeface="Arial" pitchFamily="34" charset="0"/>
              <a:cs typeface="Arial" pitchFamily="34" charset="0"/>
            </a:endParaRPr>
          </a:p>
        </p:txBody>
      </p:sp>
      <p:sp>
        <p:nvSpPr>
          <p:cNvPr id="22" name="TextBox 21"/>
          <p:cNvSpPr txBox="1"/>
          <p:nvPr/>
        </p:nvSpPr>
        <p:spPr>
          <a:xfrm>
            <a:off x="5235998" y="3954501"/>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07</a:t>
            </a:r>
            <a:endParaRPr lang="en-US" sz="1200" b="1" dirty="0">
              <a:latin typeface="Arial" pitchFamily="34" charset="0"/>
              <a:cs typeface="Arial" pitchFamily="34" charset="0"/>
            </a:endParaRPr>
          </a:p>
        </p:txBody>
      </p:sp>
      <p:sp>
        <p:nvSpPr>
          <p:cNvPr id="23" name="TextBox 22"/>
          <p:cNvSpPr txBox="1"/>
          <p:nvPr/>
        </p:nvSpPr>
        <p:spPr>
          <a:xfrm>
            <a:off x="5062774" y="4819839"/>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08</a:t>
            </a:r>
            <a:endParaRPr lang="en-US" sz="1200" b="1" dirty="0">
              <a:latin typeface="Arial" pitchFamily="34" charset="0"/>
              <a:cs typeface="Arial" pitchFamily="34" charset="0"/>
            </a:endParaRPr>
          </a:p>
        </p:txBody>
      </p:sp>
      <p:sp>
        <p:nvSpPr>
          <p:cNvPr id="24" name="TextBox 23"/>
          <p:cNvSpPr txBox="1"/>
          <p:nvPr/>
        </p:nvSpPr>
        <p:spPr>
          <a:xfrm>
            <a:off x="6721426" y="4917159"/>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09</a:t>
            </a:r>
            <a:endParaRPr lang="en-US" sz="1200" b="1" dirty="0">
              <a:latin typeface="Arial" pitchFamily="34" charset="0"/>
              <a:cs typeface="Arial" pitchFamily="34" charset="0"/>
            </a:endParaRPr>
          </a:p>
        </p:txBody>
      </p:sp>
      <p:sp>
        <p:nvSpPr>
          <p:cNvPr id="25" name="TextBox 24"/>
          <p:cNvSpPr txBox="1"/>
          <p:nvPr/>
        </p:nvSpPr>
        <p:spPr>
          <a:xfrm>
            <a:off x="3534508" y="3479909"/>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17</a:t>
            </a:r>
            <a:endParaRPr lang="en-US" sz="1200" b="1" dirty="0">
              <a:latin typeface="Arial" pitchFamily="34" charset="0"/>
              <a:cs typeface="Arial" pitchFamily="34" charset="0"/>
            </a:endParaRPr>
          </a:p>
        </p:txBody>
      </p:sp>
      <p:sp>
        <p:nvSpPr>
          <p:cNvPr id="26" name="TextBox 25"/>
          <p:cNvSpPr txBox="1"/>
          <p:nvPr/>
        </p:nvSpPr>
        <p:spPr>
          <a:xfrm>
            <a:off x="4830379" y="4450275"/>
            <a:ext cx="609600" cy="276999"/>
          </a:xfrm>
          <a:prstGeom prst="rect">
            <a:avLst/>
          </a:prstGeom>
          <a:noFill/>
        </p:spPr>
        <p:txBody>
          <a:bodyPr wrap="square" rtlCol="0">
            <a:spAutoFit/>
          </a:bodyPr>
          <a:lstStyle/>
          <a:p>
            <a:pPr algn="ctr"/>
            <a:r>
              <a:rPr lang="en-US" sz="1200" b="1" dirty="0" smtClean="0">
                <a:latin typeface="Arial" pitchFamily="34" charset="0"/>
                <a:cs typeface="Arial" pitchFamily="34" charset="0"/>
              </a:rPr>
              <a:t>16</a:t>
            </a:r>
            <a:endParaRPr lang="en-US" sz="1200" b="1" dirty="0">
              <a:latin typeface="Arial" pitchFamily="34" charset="0"/>
              <a:cs typeface="Arial" pitchFamily="34" charset="0"/>
            </a:endParaRPr>
          </a:p>
        </p:txBody>
      </p:sp>
      <p:sp>
        <p:nvSpPr>
          <p:cNvPr id="2" name="TextBox 1"/>
          <p:cNvSpPr txBox="1"/>
          <p:nvPr/>
        </p:nvSpPr>
        <p:spPr>
          <a:xfrm>
            <a:off x="3293744" y="6595080"/>
            <a:ext cx="2649856" cy="289310"/>
          </a:xfrm>
          <a:prstGeom prst="rect">
            <a:avLst/>
          </a:prstGeom>
          <a:noFill/>
        </p:spPr>
        <p:txBody>
          <a:bodyPr wrap="square" rtlCol="0">
            <a:spAutoFit/>
          </a:bodyPr>
          <a:lstStyle/>
          <a:p>
            <a:pPr>
              <a:lnSpc>
                <a:spcPct val="80000"/>
              </a:lnSpc>
            </a:pPr>
            <a:r>
              <a:rPr lang="en-US" b="1" i="1" dirty="0" smtClean="0">
                <a:latin typeface="Arial" pitchFamily="34" charset="0"/>
                <a:cs typeface="Arial" pitchFamily="34" charset="0"/>
              </a:rPr>
              <a:t>(Ratio=5.1 on Jan. 12)</a:t>
            </a:r>
          </a:p>
        </p:txBody>
      </p:sp>
      <p:sp>
        <p:nvSpPr>
          <p:cNvPr id="3" name="TextBox 2"/>
          <p:cNvSpPr txBox="1"/>
          <p:nvPr/>
        </p:nvSpPr>
        <p:spPr>
          <a:xfrm>
            <a:off x="7495734" y="2122110"/>
            <a:ext cx="1648266" cy="880241"/>
          </a:xfrm>
          <a:prstGeom prst="rect">
            <a:avLst/>
          </a:prstGeom>
          <a:noFill/>
        </p:spPr>
        <p:txBody>
          <a:bodyPr wrap="square" rtlCol="0">
            <a:spAutoFit/>
          </a:bodyPr>
          <a:lstStyle/>
          <a:p>
            <a:pPr>
              <a:lnSpc>
                <a:spcPct val="80000"/>
              </a:lnSpc>
            </a:pPr>
            <a:r>
              <a:rPr lang="en-US" b="1" dirty="0" smtClean="0">
                <a:latin typeface="Arial" pitchFamily="34" charset="0"/>
                <a:cs typeface="Arial" pitchFamily="34" charset="0"/>
              </a:rPr>
              <a:t>Note:  Informa has already forecasted 14.6M acres.</a:t>
            </a:r>
          </a:p>
        </p:txBody>
      </p:sp>
    </p:spTree>
    <p:extLst>
      <p:ext uri="{BB962C8B-B14F-4D97-AF65-F5344CB8AC3E}">
        <p14:creationId xmlns:p14="http://schemas.microsoft.com/office/powerpoint/2010/main" val="2873677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246843" y="4267200"/>
            <a:ext cx="7315200" cy="1524000"/>
          </a:xfrm>
          <a:prstGeom prst="rect">
            <a:avLst/>
          </a:prstGeom>
          <a:solidFill>
            <a:srgbClr val="00B0F0">
              <a:alpha val="1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2" name="Rectangle 11"/>
          <p:cNvSpPr/>
          <p:nvPr/>
        </p:nvSpPr>
        <p:spPr>
          <a:xfrm>
            <a:off x="1246843" y="1713776"/>
            <a:ext cx="7315200" cy="1501817"/>
          </a:xfrm>
          <a:prstGeom prst="rect">
            <a:avLst/>
          </a:prstGeom>
          <a:solidFill>
            <a:srgbClr val="FD836F">
              <a:alpha val="9804"/>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
        <p:nvSpPr>
          <p:cNvPr id="2" name="Title 1"/>
          <p:cNvSpPr>
            <a:spLocks noGrp="1"/>
          </p:cNvSpPr>
          <p:nvPr>
            <p:ph type="title"/>
          </p:nvPr>
        </p:nvSpPr>
        <p:spPr>
          <a:xfrm>
            <a:off x="417250" y="769226"/>
            <a:ext cx="8305800" cy="570814"/>
          </a:xfrm>
        </p:spPr>
        <p:txBody>
          <a:bodyPr/>
          <a:lstStyle/>
          <a:p>
            <a:pPr algn="l"/>
            <a:r>
              <a:rPr lang="en-US" sz="1600" dirty="0">
                <a:solidFill>
                  <a:srgbClr val="520000"/>
                </a:solidFill>
              </a:rPr>
              <a:t>The CFS.v2 ensemble mean </a:t>
            </a:r>
            <a:r>
              <a:rPr lang="en-US" sz="1600" dirty="0" smtClean="0">
                <a:solidFill>
                  <a:srgbClr val="520000"/>
                </a:solidFill>
              </a:rPr>
              <a:t>(red line) </a:t>
            </a:r>
            <a:r>
              <a:rPr lang="en-US" sz="1600" dirty="0">
                <a:solidFill>
                  <a:srgbClr val="520000"/>
                </a:solidFill>
              </a:rPr>
              <a:t>favors </a:t>
            </a:r>
            <a:r>
              <a:rPr lang="en-US" sz="1600" dirty="0" smtClean="0">
                <a:solidFill>
                  <a:srgbClr val="520000"/>
                </a:solidFill>
              </a:rPr>
              <a:t>El Nino forming in the next few months and continuing through winter 2018-19.  Issued 16 September 2018</a:t>
            </a:r>
            <a:r>
              <a:rPr lang="en-US" sz="1600" dirty="0">
                <a:solidFill>
                  <a:srgbClr val="520000"/>
                </a:solidFill>
              </a:rPr>
              <a:t/>
            </a:r>
            <a:br>
              <a:rPr lang="en-US" sz="1600" dirty="0">
                <a:solidFill>
                  <a:srgbClr val="520000"/>
                </a:solidFill>
              </a:rPr>
            </a:br>
            <a:r>
              <a:rPr lang="en-US" sz="1600" dirty="0" smtClean="0">
                <a:solidFill>
                  <a:srgbClr val="520000"/>
                </a:solidFill>
              </a:rPr>
              <a:t>		</a:t>
            </a:r>
            <a:r>
              <a:rPr lang="en-US" sz="1100" dirty="0" smtClean="0">
                <a:solidFill>
                  <a:srgbClr val="520000"/>
                </a:solidFill>
              </a:rPr>
              <a:t>	</a:t>
            </a:r>
            <a:endParaRPr lang="en-US" sz="1100" dirty="0">
              <a:solidFill>
                <a:srgbClr val="52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808681"/>
              </p:ext>
            </p:extLst>
          </p:nvPr>
        </p:nvGraphicFramePr>
        <p:xfrm>
          <a:off x="762000" y="1639006"/>
          <a:ext cx="8229600" cy="45331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17418" y="1381586"/>
            <a:ext cx="76200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mn-lt"/>
                <a:ea typeface="+mn-ea"/>
                <a:cs typeface="Times New Roman"/>
              </a:rPr>
              <a:t>°</a:t>
            </a:r>
            <a:r>
              <a:rPr kumimoji="0" lang="en-US" sz="1400" b="1" i="0" u="none" strike="noStrike" kern="1200" cap="none" spc="0" normalizeH="0" baseline="0" noProof="0" dirty="0" smtClean="0">
                <a:ln>
                  <a:noFill/>
                </a:ln>
                <a:solidFill>
                  <a:srgbClr val="000000"/>
                </a:solidFill>
                <a:effectLst/>
                <a:uLnTx/>
                <a:uFillTx/>
                <a:latin typeface="+mn-lt"/>
                <a:ea typeface="+mn-ea"/>
              </a:rPr>
              <a:t>C</a:t>
            </a:r>
            <a:endParaRPr kumimoji="0" lang="en-US" sz="1400" b="1" i="0" u="none" strike="noStrike" kern="1200" cap="none" spc="0" normalizeH="0" baseline="0" noProof="0" dirty="0">
              <a:ln>
                <a:noFill/>
              </a:ln>
              <a:solidFill>
                <a:srgbClr val="000000"/>
              </a:solidFill>
              <a:effectLst/>
              <a:uLnTx/>
              <a:uFillTx/>
              <a:latin typeface="+mn-lt"/>
              <a:ea typeface="+mn-ea"/>
            </a:endParaRPr>
          </a:p>
        </p:txBody>
      </p:sp>
      <p:sp>
        <p:nvSpPr>
          <p:cNvPr id="6" name="TextBox 5"/>
          <p:cNvSpPr txBox="1"/>
          <p:nvPr/>
        </p:nvSpPr>
        <p:spPr>
          <a:xfrm>
            <a:off x="245918" y="6135523"/>
            <a:ext cx="8534400"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El Niño/Southern Oscillation (ENSO) Diagnostic Discussion, September 17, 2018 http://www.cpc.ncep.noaa.gov/products/analysis_monitoring/enso_advisory</a:t>
            </a:r>
            <a:r>
              <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 name="TextBox 2"/>
          <p:cNvSpPr txBox="1"/>
          <p:nvPr/>
        </p:nvSpPr>
        <p:spPr>
          <a:xfrm>
            <a:off x="0" y="2938745"/>
            <a:ext cx="885371"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El Nino</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Neutral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La Nina</a:t>
            </a:r>
            <a:endParaRPr kumimoji="0" lang="en-US"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 name="TextBox 6"/>
          <p:cNvSpPr txBox="1"/>
          <p:nvPr/>
        </p:nvSpPr>
        <p:spPr>
          <a:xfrm>
            <a:off x="495300" y="69141"/>
            <a:ext cx="81534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520000"/>
                </a:solidFill>
                <a:effectLst>
                  <a:outerShdw blurRad="38100" dist="38100" dir="2700000" algn="tl">
                    <a:srgbClr val="000000">
                      <a:alpha val="43137"/>
                    </a:srgbClr>
                  </a:outerShdw>
                </a:effectLst>
                <a:uLnTx/>
                <a:uFillTx/>
                <a:latin typeface="Arial"/>
                <a:ea typeface="+mn-ea"/>
                <a:cs typeface="+mn-cs"/>
              </a:rPr>
              <a:t>Oceanic Nino Index (ONI)</a:t>
            </a:r>
          </a:p>
        </p:txBody>
      </p:sp>
      <p:sp>
        <p:nvSpPr>
          <p:cNvPr id="8" name="TextBox 7"/>
          <p:cNvSpPr txBox="1"/>
          <p:nvPr/>
        </p:nvSpPr>
        <p:spPr>
          <a:xfrm>
            <a:off x="2663570" y="3272958"/>
            <a:ext cx="1556759" cy="415498"/>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Latest actual weekly SST departure</a:t>
            </a:r>
            <a:endParaRPr kumimoji="0" lang="en-US" sz="105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0" name="Straight Arrow Connector 9"/>
          <p:cNvCxnSpPr/>
          <p:nvPr/>
        </p:nvCxnSpPr>
        <p:spPr>
          <a:xfrm flipV="1">
            <a:off x="4185692" y="3429000"/>
            <a:ext cx="82296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246843" y="1364798"/>
            <a:ext cx="7266775" cy="30777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mj-lt"/>
                <a:ea typeface="+mn-ea"/>
                <a:cs typeface="+mn-cs"/>
              </a:rPr>
              <a:t>National Centers for Environmental Prediction Climate Forecast System Version 2</a:t>
            </a:r>
          </a:p>
        </p:txBody>
      </p:sp>
    </p:spTree>
    <p:extLst>
      <p:ext uri="{BB962C8B-B14F-4D97-AF65-F5344CB8AC3E}">
        <p14:creationId xmlns:p14="http://schemas.microsoft.com/office/powerpoint/2010/main" val="29999383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47" y="20729"/>
            <a:ext cx="9118453" cy="6832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9528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nagit_PPTC2B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8919" y="145529"/>
            <a:ext cx="4965081" cy="1226071"/>
          </a:xfrm>
          <a:prstGeom prst="rect">
            <a:avLst/>
          </a:prstGeom>
        </p:spPr>
      </p:pic>
      <p:sp>
        <p:nvSpPr>
          <p:cNvPr id="8" name="TextBox 7"/>
          <p:cNvSpPr txBox="1"/>
          <p:nvPr/>
        </p:nvSpPr>
        <p:spPr>
          <a:xfrm>
            <a:off x="631768" y="1895303"/>
            <a:ext cx="7822276" cy="4358116"/>
          </a:xfrm>
          <a:prstGeom prst="rect">
            <a:avLst/>
          </a:prstGeom>
          <a:noFill/>
        </p:spPr>
        <p:txBody>
          <a:bodyPr wrap="square" rtlCol="0">
            <a:spAutoFit/>
          </a:bodyPr>
          <a:lstStyle/>
          <a:p>
            <a:pPr>
              <a:lnSpc>
                <a:spcPct val="90000"/>
              </a:lnSpc>
            </a:pPr>
            <a:r>
              <a:rPr lang="en-US" sz="2800" b="1" dirty="0" smtClean="0">
                <a:latin typeface="Calibri" panose="020F0502020204030204" pitchFamily="34" charset="0"/>
                <a:cs typeface="Calibri" panose="020F0502020204030204" pitchFamily="34" charset="0"/>
              </a:rPr>
              <a:t>With at least average U.S. yields and abandonment, planting 13.5 million acres could produce a 21 million-bale crop, which implies a very healthy supply of 25+ million bales.  Even assuming an increase in U.S. exports above 2018/19 levels, it would be easy to increase ending stocks under this scenario.  Increasing ending stocks year-over-year is historically associated with price weakness.  It has been a while since we’ve had futures below 70 cents, but I at least want to remind readers of the possibility of downside price risk.</a:t>
            </a:r>
            <a:endParaRPr lang="en-US" sz="2800" b="1" dirty="0">
              <a:latin typeface="Calibri" panose="020F0502020204030204" pitchFamily="34" charset="0"/>
              <a:cs typeface="Calibri" panose="020F0502020204030204" pitchFamily="34" charset="0"/>
            </a:endParaRPr>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227768" y="145529"/>
            <a:ext cx="3629026" cy="1524000"/>
          </a:xfrm>
          <a:prstGeom prst="rect">
            <a:avLst/>
          </a:prstGeom>
          <a:noFill/>
          <a:ln>
            <a:noFill/>
          </a:ln>
          <a:extLst/>
        </p:spPr>
      </p:pic>
      <p:sp>
        <p:nvSpPr>
          <p:cNvPr id="10" name="TextBox 9"/>
          <p:cNvSpPr txBox="1"/>
          <p:nvPr/>
        </p:nvSpPr>
        <p:spPr>
          <a:xfrm>
            <a:off x="4142232" y="1214325"/>
            <a:ext cx="4231178" cy="400110"/>
          </a:xfrm>
          <a:prstGeom prst="rect">
            <a:avLst/>
          </a:prstGeom>
          <a:noFill/>
        </p:spPr>
        <p:txBody>
          <a:bodyPr wrap="square" rtlCol="0">
            <a:spAutoFit/>
          </a:bodyPr>
          <a:lstStyle/>
          <a:p>
            <a:r>
              <a:rPr lang="en-US" sz="2000" b="1" dirty="0" smtClean="0">
                <a:latin typeface="Calibri" panose="020F0502020204030204" pitchFamily="34" charset="0"/>
                <a:cs typeface="Calibri" panose="020F0502020204030204" pitchFamily="34" charset="0"/>
              </a:rPr>
              <a:t>September 10, 2018</a:t>
            </a:r>
            <a:endParaRPr lang="en-US" sz="2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8230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4" y="-47444"/>
            <a:ext cx="8839199" cy="961845"/>
          </a:xfrm>
        </p:spPr>
        <p:txBody>
          <a:bodyPr>
            <a:normAutofit/>
          </a:bodyPr>
          <a:lstStyle/>
          <a:p>
            <a:pPr algn="ctr"/>
            <a:r>
              <a:rPr lang="en-US" sz="3600" b="1" dirty="0" smtClean="0">
                <a:solidFill>
                  <a:srgbClr val="520000"/>
                </a:solidFill>
                <a:effectLst>
                  <a:outerShdw blurRad="38100" dist="38100" dir="2700000" algn="tl">
                    <a:srgbClr val="000000">
                      <a:alpha val="43137"/>
                    </a:srgbClr>
                  </a:outerShdw>
                </a:effectLst>
              </a:rPr>
              <a:t>Cotton Balance Sheet</a:t>
            </a:r>
            <a:endParaRPr lang="en-US" sz="3600" b="1" dirty="0">
              <a:solidFill>
                <a:srgbClr val="520000"/>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450565518"/>
              </p:ext>
            </p:extLst>
          </p:nvPr>
        </p:nvGraphicFramePr>
        <p:xfrm>
          <a:off x="1699955" y="719700"/>
          <a:ext cx="5943600" cy="5699760"/>
        </p:xfrm>
        <a:graphic>
          <a:graphicData uri="http://schemas.openxmlformats.org/drawingml/2006/table">
            <a:tbl>
              <a:tblPr firstRow="1" bandRow="1">
                <a:tableStyleId>{D7AC3CCA-C797-4891-BE02-D94E43425B78}</a:tableStyleId>
              </a:tblPr>
              <a:tblGrid>
                <a:gridCol w="2468880">
                  <a:extLst>
                    <a:ext uri="{9D8B030D-6E8A-4147-A177-3AD203B41FA5}">
                      <a16:colId xmlns:a16="http://schemas.microsoft.com/office/drawing/2014/main" val="3156310025"/>
                    </a:ext>
                  </a:extLst>
                </a:gridCol>
                <a:gridCol w="1737360">
                  <a:extLst>
                    <a:ext uri="{9D8B030D-6E8A-4147-A177-3AD203B41FA5}">
                      <a16:colId xmlns:a16="http://schemas.microsoft.com/office/drawing/2014/main" val="175618748"/>
                    </a:ext>
                  </a:extLst>
                </a:gridCol>
                <a:gridCol w="1737360">
                  <a:extLst>
                    <a:ext uri="{9D8B030D-6E8A-4147-A177-3AD203B41FA5}">
                      <a16:colId xmlns:a16="http://schemas.microsoft.com/office/drawing/2014/main" val="2109566124"/>
                    </a:ext>
                  </a:extLst>
                </a:gridCol>
              </a:tblGrid>
              <a:tr h="335280">
                <a:tc>
                  <a:txBody>
                    <a:bodyPr/>
                    <a:lstStyle/>
                    <a:p>
                      <a:pPr algn="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tc>
                  <a:txBody>
                    <a:bodyPr/>
                    <a:lstStyle/>
                    <a:p>
                      <a:pPr algn="r"/>
                      <a:r>
                        <a:rPr lang="en-US" sz="1600" b="1" dirty="0" smtClean="0">
                          <a:solidFill>
                            <a:schemeClr val="bg1"/>
                          </a:solidFill>
                          <a:latin typeface="Arial" panose="020B0604020202020204" pitchFamily="34" charset="0"/>
                          <a:cs typeface="Arial" panose="020B0604020202020204" pitchFamily="34" charset="0"/>
                        </a:rPr>
                        <a:t>2017/18 Est.</a:t>
                      </a: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tc>
                  <a:txBody>
                    <a:bodyPr/>
                    <a:lstStyle/>
                    <a:p>
                      <a:pPr algn="r"/>
                      <a:r>
                        <a:rPr lang="en-US" sz="1600" b="1" dirty="0" smtClean="0">
                          <a:solidFill>
                            <a:schemeClr val="bg1"/>
                          </a:solidFill>
                          <a:latin typeface="Arial" panose="020B0604020202020204" pitchFamily="34" charset="0"/>
                          <a:cs typeface="Arial" panose="020B0604020202020204" pitchFamily="34" charset="0"/>
                        </a:rPr>
                        <a:t>2018/19 Proj.</a:t>
                      </a: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extLst>
                  <a:ext uri="{0D108BD9-81ED-4DB2-BD59-A6C34878D82A}">
                    <a16:rowId xmlns:a16="http://schemas.microsoft.com/office/drawing/2014/main" val="1102473066"/>
                  </a:ext>
                </a:extLst>
              </a:tr>
              <a:tr h="335280">
                <a:tc>
                  <a:txBody>
                    <a:bodyPr/>
                    <a:lstStyle/>
                    <a:p>
                      <a:endParaRPr lang="en-US" sz="1600" b="1" dirty="0">
                        <a:latin typeface="Arial" panose="020B0604020202020204" pitchFamily="34" charset="0"/>
                        <a:cs typeface="Arial" panose="020B0604020202020204" pitchFamily="34" charset="0"/>
                      </a:endParaRPr>
                    </a:p>
                  </a:txBody>
                  <a:tcPr anchor="b"/>
                </a:tc>
                <a:tc gridSpan="2">
                  <a:txBody>
                    <a:bodyPr/>
                    <a:lstStyle/>
                    <a:p>
                      <a:pPr algn="ctr"/>
                      <a:r>
                        <a:rPr lang="en-US" sz="1600" b="1" i="1" dirty="0" smtClean="0">
                          <a:latin typeface="Arial" panose="020B0604020202020204" pitchFamily="34" charset="0"/>
                          <a:cs typeface="Arial" panose="020B0604020202020204" pitchFamily="34" charset="0"/>
                        </a:rPr>
                        <a:t>Area</a:t>
                      </a:r>
                      <a:r>
                        <a:rPr lang="en-US" sz="1600" b="1" i="1" baseline="0" dirty="0" smtClean="0">
                          <a:latin typeface="Arial" panose="020B0604020202020204" pitchFamily="34" charset="0"/>
                          <a:cs typeface="Arial" panose="020B0604020202020204" pitchFamily="34" charset="0"/>
                        </a:rPr>
                        <a:t> Million Acres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extLst>
                  <a:ext uri="{0D108BD9-81ED-4DB2-BD59-A6C34878D82A}">
                    <a16:rowId xmlns:a16="http://schemas.microsoft.com/office/drawing/2014/main" val="2494277470"/>
                  </a:ext>
                </a:extLst>
              </a:tr>
              <a:tr h="335280">
                <a:tc>
                  <a:txBody>
                    <a:bodyPr/>
                    <a:lstStyle/>
                    <a:p>
                      <a:r>
                        <a:rPr lang="en-US" sz="1600" b="1" dirty="0" smtClean="0">
                          <a:latin typeface="Arial" panose="020B0604020202020204" pitchFamily="34" charset="0"/>
                          <a:cs typeface="Arial" panose="020B0604020202020204" pitchFamily="34" charset="0"/>
                        </a:rPr>
                        <a:t>Planted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12.61</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 14.04</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832811001"/>
                  </a:ext>
                </a:extLst>
              </a:tr>
              <a:tr h="335280">
                <a:tc>
                  <a:txBody>
                    <a:bodyPr/>
                    <a:lstStyle/>
                    <a:p>
                      <a:r>
                        <a:rPr lang="en-US" sz="1600" b="1" dirty="0" smtClean="0">
                          <a:latin typeface="Arial" panose="020B0604020202020204" pitchFamily="34" charset="0"/>
                          <a:cs typeface="Arial" panose="020B0604020202020204" pitchFamily="34" charset="0"/>
                        </a:rPr>
                        <a:t>Harvested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11.10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10.55    </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572372614"/>
                  </a:ext>
                </a:extLst>
              </a:tr>
              <a:tr h="335280">
                <a:tc>
                  <a:txBody>
                    <a:bodyPr/>
                    <a:lstStyle/>
                    <a:p>
                      <a:endParaRPr lang="en-US" sz="1600" b="1" dirty="0">
                        <a:latin typeface="Arial" panose="020B0604020202020204" pitchFamily="34" charset="0"/>
                        <a:cs typeface="Arial" panose="020B0604020202020204" pitchFamily="34" charset="0"/>
                      </a:endParaRPr>
                    </a:p>
                  </a:txBody>
                  <a:tcPr anchor="b"/>
                </a:tc>
                <a:tc gridSpan="2">
                  <a:txBody>
                    <a:bodyPr/>
                    <a:lstStyle/>
                    <a:p>
                      <a:pPr algn="ctr"/>
                      <a:r>
                        <a:rPr lang="en-US" sz="1600" b="1" i="1" dirty="0" smtClean="0">
                          <a:latin typeface="Arial" panose="020B0604020202020204" pitchFamily="34" charset="0"/>
                          <a:cs typeface="Arial" panose="020B0604020202020204" pitchFamily="34" charset="0"/>
                        </a:rPr>
                        <a:t>Pounds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extLst>
                  <a:ext uri="{0D108BD9-81ED-4DB2-BD59-A6C34878D82A}">
                    <a16:rowId xmlns:a16="http://schemas.microsoft.com/office/drawing/2014/main" val="564443665"/>
                  </a:ext>
                </a:extLst>
              </a:tr>
              <a:tr h="335280">
                <a:tc>
                  <a:txBody>
                    <a:bodyPr/>
                    <a:lstStyle/>
                    <a:p>
                      <a:r>
                        <a:rPr lang="en-US" sz="1600" b="1" dirty="0" smtClean="0">
                          <a:latin typeface="Arial" panose="020B0604020202020204" pitchFamily="34" charset="0"/>
                          <a:cs typeface="Arial" panose="020B0604020202020204" pitchFamily="34" charset="0"/>
                        </a:rPr>
                        <a:t>Yield/Harvested Acre</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905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895</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406714120"/>
                  </a:ext>
                </a:extLst>
              </a:tr>
              <a:tr h="335280">
                <a:tc>
                  <a:txBody>
                    <a:bodyPr/>
                    <a:lstStyle/>
                    <a:p>
                      <a:endParaRPr lang="en-US" sz="1600" b="1" dirty="0">
                        <a:latin typeface="Arial" panose="020B0604020202020204" pitchFamily="34" charset="0"/>
                        <a:cs typeface="Arial" panose="020B0604020202020204" pitchFamily="34" charset="0"/>
                      </a:endParaRPr>
                    </a:p>
                  </a:txBody>
                  <a:tcPr anchor="b"/>
                </a:tc>
                <a:tc gridSpan="2">
                  <a:txBody>
                    <a:bodyPr/>
                    <a:lstStyle/>
                    <a:p>
                      <a:pPr algn="ctr"/>
                      <a:r>
                        <a:rPr lang="en-US" sz="1600" b="1" i="1" dirty="0" smtClean="0">
                          <a:latin typeface="Arial" panose="020B0604020202020204" pitchFamily="34" charset="0"/>
                          <a:cs typeface="Arial" panose="020B0604020202020204" pitchFamily="34" charset="0"/>
                        </a:rPr>
                        <a:t>Million 480 Pound Bales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extLst>
                  <a:ext uri="{0D108BD9-81ED-4DB2-BD59-A6C34878D82A}">
                    <a16:rowId xmlns:a16="http://schemas.microsoft.com/office/drawing/2014/main" val="1812515427"/>
                  </a:ext>
                </a:extLst>
              </a:tr>
              <a:tr h="335280">
                <a:tc>
                  <a:txBody>
                    <a:bodyPr/>
                    <a:lstStyle/>
                    <a:p>
                      <a:r>
                        <a:rPr lang="en-US" sz="1600" b="1" dirty="0" smtClean="0">
                          <a:latin typeface="Arial" panose="020B0604020202020204" pitchFamily="34" charset="0"/>
                          <a:cs typeface="Arial" panose="020B0604020202020204" pitchFamily="34" charset="0"/>
                        </a:rPr>
                        <a:t>Beginning Stocks</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2.75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4.30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102820764"/>
                  </a:ext>
                </a:extLst>
              </a:tr>
              <a:tr h="335280">
                <a:tc>
                  <a:txBody>
                    <a:bodyPr/>
                    <a:lstStyle/>
                    <a:p>
                      <a:r>
                        <a:rPr lang="en-US" sz="1600" b="1" dirty="0" smtClean="0">
                          <a:latin typeface="Arial" panose="020B0604020202020204" pitchFamily="34" charset="0"/>
                          <a:cs typeface="Arial" panose="020B0604020202020204" pitchFamily="34" charset="0"/>
                        </a:rPr>
                        <a:t>Production</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20.92</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19.68</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513057499"/>
                  </a:ext>
                </a:extLst>
              </a:tr>
              <a:tr h="335280">
                <a:tc>
                  <a:txBody>
                    <a:bodyPr/>
                    <a:lstStyle/>
                    <a:p>
                      <a:r>
                        <a:rPr lang="en-US" sz="1600" b="1" dirty="0" smtClean="0">
                          <a:latin typeface="Arial" panose="020B0604020202020204" pitchFamily="34" charset="0"/>
                          <a:cs typeface="Arial" panose="020B0604020202020204" pitchFamily="34" charset="0"/>
                        </a:rPr>
                        <a:t>Imports</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0.01</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682353145"/>
                  </a:ext>
                </a:extLst>
              </a:tr>
              <a:tr h="335280">
                <a:tc>
                  <a:txBody>
                    <a:bodyPr/>
                    <a:lstStyle/>
                    <a:p>
                      <a:r>
                        <a:rPr lang="en-US" sz="1600" b="1" dirty="0" smtClean="0">
                          <a:latin typeface="Arial" panose="020B0604020202020204" pitchFamily="34" charset="0"/>
                          <a:cs typeface="Arial" panose="020B0604020202020204" pitchFamily="34" charset="0"/>
                        </a:rPr>
                        <a:t>     Supply,</a:t>
                      </a:r>
                      <a:r>
                        <a:rPr lang="en-US" sz="1600" b="1" baseline="0" dirty="0" smtClean="0">
                          <a:latin typeface="Arial" panose="020B0604020202020204" pitchFamily="34" charset="0"/>
                          <a:cs typeface="Arial" panose="020B0604020202020204" pitchFamily="34" charset="0"/>
                        </a:rPr>
                        <a:t>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23.68</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23.99</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458400386"/>
                  </a:ext>
                </a:extLst>
              </a:tr>
              <a:tr h="335280">
                <a:tc>
                  <a:txBody>
                    <a:bodyPr/>
                    <a:lstStyle/>
                    <a:p>
                      <a:r>
                        <a:rPr lang="en-US" sz="1600" b="1" dirty="0" smtClean="0">
                          <a:latin typeface="Arial" panose="020B0604020202020204" pitchFamily="34" charset="0"/>
                          <a:cs typeface="Arial" panose="020B0604020202020204" pitchFamily="34" charset="0"/>
                        </a:rPr>
                        <a:t>Domestic</a:t>
                      </a:r>
                      <a:r>
                        <a:rPr lang="en-US" sz="1600" b="1" baseline="0" dirty="0" smtClean="0">
                          <a:latin typeface="Arial" panose="020B0604020202020204" pitchFamily="34" charset="0"/>
                          <a:cs typeface="Arial" panose="020B0604020202020204" pitchFamily="34" charset="0"/>
                        </a:rPr>
                        <a:t> Use</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3.23</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3.40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042606601"/>
                  </a:ext>
                </a:extLst>
              </a:tr>
              <a:tr h="335280">
                <a:tc>
                  <a:txBody>
                    <a:bodyPr/>
                    <a:lstStyle/>
                    <a:p>
                      <a:r>
                        <a:rPr lang="en-US" sz="1600" b="1" dirty="0" smtClean="0">
                          <a:latin typeface="Arial" panose="020B0604020202020204" pitchFamily="34" charset="0"/>
                          <a:cs typeface="Arial" panose="020B0604020202020204" pitchFamily="34" charset="0"/>
                        </a:rPr>
                        <a:t>Exports,</a:t>
                      </a:r>
                      <a:r>
                        <a:rPr lang="en-US" sz="1600" b="1" baseline="0" dirty="0" smtClean="0">
                          <a:latin typeface="Arial" panose="020B0604020202020204" pitchFamily="34" charset="0"/>
                          <a:cs typeface="Arial" panose="020B0604020202020204" pitchFamily="34" charset="0"/>
                        </a:rPr>
                        <a:t>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15.85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15.70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231388485"/>
                  </a:ext>
                </a:extLst>
              </a:tr>
              <a:tr h="335280">
                <a:tc>
                  <a:txBody>
                    <a:bodyPr/>
                    <a:lstStyle/>
                    <a:p>
                      <a:r>
                        <a:rPr lang="en-US" sz="1600" b="1" dirty="0" smtClean="0">
                          <a:latin typeface="Arial" panose="020B0604020202020204" pitchFamily="34" charset="0"/>
                          <a:cs typeface="Arial" panose="020B0604020202020204" pitchFamily="34" charset="0"/>
                        </a:rPr>
                        <a:t>     Use,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19.07</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19.10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870944802"/>
                  </a:ext>
                </a:extLst>
              </a:tr>
              <a:tr h="335280">
                <a:tc>
                  <a:txBody>
                    <a:bodyPr/>
                    <a:lstStyle/>
                    <a:p>
                      <a:r>
                        <a:rPr lang="en-US" sz="1600" b="1" dirty="0" smtClean="0">
                          <a:latin typeface="Arial" panose="020B0604020202020204" pitchFamily="34" charset="0"/>
                          <a:cs typeface="Arial" panose="020B0604020202020204" pitchFamily="34" charset="0"/>
                        </a:rPr>
                        <a:t>Unaccounted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0.30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0.19</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160343254"/>
                  </a:ext>
                </a:extLst>
              </a:tr>
              <a:tr h="335280">
                <a:tc>
                  <a:txBody>
                    <a:bodyPr/>
                    <a:lstStyle/>
                    <a:p>
                      <a:r>
                        <a:rPr lang="en-US" sz="1600" b="1" dirty="0" smtClean="0">
                          <a:latin typeface="Arial" panose="020B0604020202020204" pitchFamily="34" charset="0"/>
                          <a:cs typeface="Arial" panose="020B0604020202020204" pitchFamily="34" charset="0"/>
                        </a:rPr>
                        <a:t>Ending</a:t>
                      </a:r>
                      <a:r>
                        <a:rPr lang="en-US" sz="1600" b="1" baseline="0" dirty="0" smtClean="0">
                          <a:latin typeface="Arial" panose="020B0604020202020204" pitchFamily="34" charset="0"/>
                          <a:cs typeface="Arial" panose="020B0604020202020204" pitchFamily="34" charset="0"/>
                        </a:rPr>
                        <a:t> Stocks</a:t>
                      </a:r>
                      <a:endParaRPr lang="en-US" sz="1600" b="1" dirty="0" smtClean="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4.30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4.70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109843746"/>
                  </a:ext>
                </a:extLst>
              </a:tr>
              <a:tr h="335280">
                <a:tc>
                  <a:txBody>
                    <a:bodyPr/>
                    <a:lstStyle/>
                    <a:p>
                      <a:r>
                        <a:rPr lang="en-US" sz="1600" b="1" dirty="0" smtClean="0">
                          <a:latin typeface="Arial" panose="020B0604020202020204" pitchFamily="34" charset="0"/>
                          <a:cs typeface="Arial" panose="020B0604020202020204" pitchFamily="34" charset="0"/>
                        </a:rPr>
                        <a:t>Ending Stks./Use (%)</a:t>
                      </a:r>
                    </a:p>
                  </a:txBody>
                  <a:tcPr anchor="b"/>
                </a:tc>
                <a:tc>
                  <a:txBody>
                    <a:bodyPr/>
                    <a:lstStyle/>
                    <a:p>
                      <a:pPr algn="r"/>
                      <a:r>
                        <a:rPr lang="en-US" sz="1600" b="1" dirty="0" smtClean="0">
                          <a:latin typeface="Arial" panose="020B0604020202020204" pitchFamily="34" charset="0"/>
                          <a:cs typeface="Arial" panose="020B0604020202020204" pitchFamily="34" charset="0"/>
                        </a:rPr>
                        <a:t>22.55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24.61</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668710175"/>
                  </a:ext>
                </a:extLst>
              </a:tr>
            </a:tbl>
          </a:graphicData>
        </a:graphic>
      </p:graphicFrame>
      <p:sp>
        <p:nvSpPr>
          <p:cNvPr id="5" name="TextBox 4"/>
          <p:cNvSpPr txBox="1"/>
          <p:nvPr/>
        </p:nvSpPr>
        <p:spPr>
          <a:xfrm>
            <a:off x="243629" y="6494275"/>
            <a:ext cx="3871171" cy="249299"/>
          </a:xfrm>
          <a:prstGeom prst="rect">
            <a:avLst/>
          </a:prstGeom>
          <a:noFill/>
        </p:spPr>
        <p:txBody>
          <a:bodyPr wrap="square" rtlCol="0">
            <a:spAutoFit/>
          </a:bodyPr>
          <a:lstStyle/>
          <a:p>
            <a:pPr>
              <a:lnSpc>
                <a:spcPct val="85000"/>
              </a:lnSpc>
            </a:pPr>
            <a:r>
              <a:rPr lang="en-US" sz="1200" b="1" dirty="0" smtClean="0">
                <a:latin typeface="Arial" pitchFamily="34" charset="0"/>
                <a:cs typeface="Arial" pitchFamily="34" charset="0"/>
              </a:rPr>
              <a:t>September </a:t>
            </a:r>
            <a:r>
              <a:rPr lang="en-US" sz="1200" b="1" dirty="0">
                <a:latin typeface="Arial" pitchFamily="34" charset="0"/>
                <a:cs typeface="Arial" pitchFamily="34" charset="0"/>
              </a:rPr>
              <a:t>12, 2018 USDA Supply/Demand </a:t>
            </a:r>
            <a:r>
              <a:rPr lang="en-US" sz="1200" b="1" dirty="0" smtClean="0">
                <a:latin typeface="Arial" pitchFamily="34" charset="0"/>
                <a:cs typeface="Arial" pitchFamily="34" charset="0"/>
              </a:rPr>
              <a:t>Report</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4272759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4" y="-47444"/>
            <a:ext cx="8839199" cy="961845"/>
          </a:xfrm>
        </p:spPr>
        <p:txBody>
          <a:bodyPr>
            <a:normAutofit/>
          </a:bodyPr>
          <a:lstStyle/>
          <a:p>
            <a:pPr algn="ctr"/>
            <a:r>
              <a:rPr lang="en-US" sz="3600" b="1" dirty="0" smtClean="0">
                <a:solidFill>
                  <a:srgbClr val="520000"/>
                </a:solidFill>
                <a:effectLst>
                  <a:outerShdw blurRad="38100" dist="38100" dir="2700000" algn="tl">
                    <a:srgbClr val="000000">
                      <a:alpha val="43137"/>
                    </a:srgbClr>
                  </a:outerShdw>
                </a:effectLst>
              </a:rPr>
              <a:t>Cotton Balance Sheet</a:t>
            </a:r>
            <a:endParaRPr lang="en-US" sz="3600" b="1" dirty="0">
              <a:solidFill>
                <a:srgbClr val="520000"/>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nvPr>
        </p:nvGraphicFramePr>
        <p:xfrm>
          <a:off x="1284318" y="653566"/>
          <a:ext cx="6613235" cy="5913120"/>
        </p:xfrm>
        <a:graphic>
          <a:graphicData uri="http://schemas.openxmlformats.org/drawingml/2006/table">
            <a:tbl>
              <a:tblPr firstRow="1" bandRow="1">
                <a:tableStyleId>{D7AC3CCA-C797-4891-BE02-D94E43425B78}</a:tableStyleId>
              </a:tblPr>
              <a:tblGrid>
                <a:gridCol w="2356656">
                  <a:extLst>
                    <a:ext uri="{9D8B030D-6E8A-4147-A177-3AD203B41FA5}">
                      <a16:colId xmlns:a16="http://schemas.microsoft.com/office/drawing/2014/main" val="3156310025"/>
                    </a:ext>
                  </a:extLst>
                </a:gridCol>
                <a:gridCol w="1384530">
                  <a:extLst>
                    <a:ext uri="{9D8B030D-6E8A-4147-A177-3AD203B41FA5}">
                      <a16:colId xmlns:a16="http://schemas.microsoft.com/office/drawing/2014/main" val="175618748"/>
                    </a:ext>
                  </a:extLst>
                </a:gridCol>
                <a:gridCol w="1554050">
                  <a:extLst>
                    <a:ext uri="{9D8B030D-6E8A-4147-A177-3AD203B41FA5}">
                      <a16:colId xmlns:a16="http://schemas.microsoft.com/office/drawing/2014/main" val="2109566124"/>
                    </a:ext>
                  </a:extLst>
                </a:gridCol>
                <a:gridCol w="1317999">
                  <a:extLst>
                    <a:ext uri="{9D8B030D-6E8A-4147-A177-3AD203B41FA5}">
                      <a16:colId xmlns:a16="http://schemas.microsoft.com/office/drawing/2014/main" val="1023392067"/>
                    </a:ext>
                  </a:extLst>
                </a:gridCol>
              </a:tblGrid>
              <a:tr h="460339">
                <a:tc>
                  <a:txBody>
                    <a:bodyPr/>
                    <a:lstStyle/>
                    <a:p>
                      <a:pPr algn="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tc>
                  <a:txBody>
                    <a:bodyPr/>
                    <a:lstStyle/>
                    <a:p>
                      <a:pPr algn="r"/>
                      <a:r>
                        <a:rPr lang="en-US" sz="1600" b="1" dirty="0" smtClean="0">
                          <a:solidFill>
                            <a:schemeClr val="bg1"/>
                          </a:solidFill>
                          <a:latin typeface="Arial" panose="020B0604020202020204" pitchFamily="34" charset="0"/>
                          <a:cs typeface="Arial" panose="020B0604020202020204" pitchFamily="34" charset="0"/>
                        </a:rPr>
                        <a:t>2017/18 Est.</a:t>
                      </a: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tc>
                  <a:txBody>
                    <a:bodyPr/>
                    <a:lstStyle/>
                    <a:p>
                      <a:pPr algn="r"/>
                      <a:r>
                        <a:rPr lang="en-US" sz="1600" b="1" dirty="0" smtClean="0">
                          <a:solidFill>
                            <a:schemeClr val="bg1"/>
                          </a:solidFill>
                          <a:latin typeface="Arial" panose="020B0604020202020204" pitchFamily="34" charset="0"/>
                          <a:cs typeface="Arial" panose="020B0604020202020204" pitchFamily="34" charset="0"/>
                        </a:rPr>
                        <a:t>2018/19     </a:t>
                      </a:r>
                      <a:r>
                        <a:rPr lang="en-US" sz="1400" b="1" dirty="0" smtClean="0">
                          <a:solidFill>
                            <a:schemeClr val="bg1"/>
                          </a:solidFill>
                          <a:latin typeface="Arial" panose="020B0604020202020204" pitchFamily="34" charset="0"/>
                          <a:cs typeface="Arial" panose="020B0604020202020204" pitchFamily="34" charset="0"/>
                        </a:rPr>
                        <a:t>Proj. by </a:t>
                      </a:r>
                      <a:r>
                        <a:rPr lang="en-US" sz="1400" b="1" baseline="0" dirty="0" smtClean="0">
                          <a:solidFill>
                            <a:schemeClr val="bg1"/>
                          </a:solidFill>
                          <a:latin typeface="Arial" panose="020B0604020202020204" pitchFamily="34" charset="0"/>
                          <a:cs typeface="Arial" panose="020B0604020202020204" pitchFamily="34" charset="0"/>
                        </a:rPr>
                        <a:t>USDA</a:t>
                      </a:r>
                      <a:endParaRPr lang="en-US" sz="14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tc>
                  <a:txBody>
                    <a:bodyPr/>
                    <a:lstStyle/>
                    <a:p>
                      <a:pPr algn="r"/>
                      <a:r>
                        <a:rPr lang="en-US" sz="1600" b="1" dirty="0" smtClean="0">
                          <a:solidFill>
                            <a:schemeClr val="bg1"/>
                          </a:solidFill>
                          <a:latin typeface="Arial" panose="020B0604020202020204" pitchFamily="34" charset="0"/>
                          <a:cs typeface="Arial" panose="020B0604020202020204" pitchFamily="34" charset="0"/>
                        </a:rPr>
                        <a:t>2019/20 </a:t>
                      </a:r>
                      <a:r>
                        <a:rPr lang="en-US" sz="1400" b="1" dirty="0" smtClean="0">
                          <a:solidFill>
                            <a:schemeClr val="bg1"/>
                          </a:solidFill>
                          <a:latin typeface="Arial" panose="020B0604020202020204" pitchFamily="34" charset="0"/>
                          <a:cs typeface="Arial" panose="020B0604020202020204" pitchFamily="34" charset="0"/>
                        </a:rPr>
                        <a:t>Proj. by JR</a:t>
                      </a:r>
                      <a:endParaRPr lang="en-US" sz="1600" b="1" dirty="0">
                        <a:solidFill>
                          <a:schemeClr val="bg1"/>
                        </a:solidFill>
                        <a:latin typeface="Arial" panose="020B0604020202020204" pitchFamily="34" charset="0"/>
                        <a:cs typeface="Arial" panose="020B0604020202020204" pitchFamily="34" charset="0"/>
                      </a:endParaRPr>
                    </a:p>
                  </a:txBody>
                  <a:tcPr anchor="b">
                    <a:solidFill>
                      <a:schemeClr val="tx1">
                        <a:lumMod val="65000"/>
                        <a:lumOff val="35000"/>
                      </a:schemeClr>
                    </a:solidFill>
                  </a:tcPr>
                </a:tc>
                <a:extLst>
                  <a:ext uri="{0D108BD9-81ED-4DB2-BD59-A6C34878D82A}">
                    <a16:rowId xmlns:a16="http://schemas.microsoft.com/office/drawing/2014/main" val="1102473066"/>
                  </a:ext>
                </a:extLst>
              </a:tr>
              <a:tr h="285771">
                <a:tc>
                  <a:txBody>
                    <a:bodyPr/>
                    <a:lstStyle/>
                    <a:p>
                      <a:endParaRPr lang="en-US" sz="1600" b="1" dirty="0">
                        <a:latin typeface="Arial" panose="020B0604020202020204" pitchFamily="34" charset="0"/>
                        <a:cs typeface="Arial" panose="020B0604020202020204" pitchFamily="34" charset="0"/>
                      </a:endParaRPr>
                    </a:p>
                  </a:txBody>
                  <a:tcPr anchor="b"/>
                </a:tc>
                <a:tc gridSpan="3">
                  <a:txBody>
                    <a:bodyPr/>
                    <a:lstStyle/>
                    <a:p>
                      <a:pPr algn="ctr"/>
                      <a:r>
                        <a:rPr lang="en-US" sz="1600" b="1" i="1" dirty="0" smtClean="0">
                          <a:latin typeface="Arial" panose="020B0604020202020204" pitchFamily="34" charset="0"/>
                          <a:cs typeface="Arial" panose="020B0604020202020204" pitchFamily="34" charset="0"/>
                        </a:rPr>
                        <a:t>Area</a:t>
                      </a:r>
                      <a:r>
                        <a:rPr lang="en-US" sz="1600" b="1" i="1" baseline="0" dirty="0" smtClean="0">
                          <a:latin typeface="Arial" panose="020B0604020202020204" pitchFamily="34" charset="0"/>
                          <a:cs typeface="Arial" panose="020B0604020202020204" pitchFamily="34" charset="0"/>
                        </a:rPr>
                        <a:t> Million Acres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tc hMerge="1">
                  <a:txBody>
                    <a:bodyPr/>
                    <a:lstStyle/>
                    <a:p>
                      <a:pPr algn="ctr"/>
                      <a:endParaRPr lang="en-US" sz="1600" b="1" i="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494277470"/>
                  </a:ext>
                </a:extLst>
              </a:tr>
              <a:tr h="324564">
                <a:tc>
                  <a:txBody>
                    <a:bodyPr/>
                    <a:lstStyle/>
                    <a:p>
                      <a:r>
                        <a:rPr lang="en-US" sz="1600" b="1" dirty="0" smtClean="0">
                          <a:latin typeface="Arial" panose="020B0604020202020204" pitchFamily="34" charset="0"/>
                          <a:cs typeface="Arial" panose="020B0604020202020204" pitchFamily="34" charset="0"/>
                        </a:rPr>
                        <a:t>Planted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12.61</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 14.04</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13.50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832811001"/>
                  </a:ext>
                </a:extLst>
              </a:tr>
              <a:tr h="325248">
                <a:tc>
                  <a:txBody>
                    <a:bodyPr/>
                    <a:lstStyle/>
                    <a:p>
                      <a:r>
                        <a:rPr lang="en-US" sz="1600" b="1" dirty="0" smtClean="0">
                          <a:latin typeface="Arial" panose="020B0604020202020204" pitchFamily="34" charset="0"/>
                          <a:cs typeface="Arial" panose="020B0604020202020204" pitchFamily="34" charset="0"/>
                        </a:rPr>
                        <a:t>Harvested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11.10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10.55    </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12.15</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572372614"/>
                  </a:ext>
                </a:extLst>
              </a:tr>
              <a:tr h="269146">
                <a:tc>
                  <a:txBody>
                    <a:bodyPr/>
                    <a:lstStyle/>
                    <a:p>
                      <a:endParaRPr lang="en-US" sz="1600" b="1" dirty="0">
                        <a:latin typeface="Arial" panose="020B0604020202020204" pitchFamily="34" charset="0"/>
                        <a:cs typeface="Arial" panose="020B0604020202020204" pitchFamily="34" charset="0"/>
                      </a:endParaRPr>
                    </a:p>
                  </a:txBody>
                  <a:tcPr anchor="b"/>
                </a:tc>
                <a:tc gridSpan="3">
                  <a:txBody>
                    <a:bodyPr/>
                    <a:lstStyle/>
                    <a:p>
                      <a:pPr algn="ctr"/>
                      <a:r>
                        <a:rPr lang="en-US" sz="1600" b="1" i="1" dirty="0" smtClean="0">
                          <a:latin typeface="Arial" panose="020B0604020202020204" pitchFamily="34" charset="0"/>
                          <a:cs typeface="Arial" panose="020B0604020202020204" pitchFamily="34" charset="0"/>
                        </a:rPr>
                        <a:t>Pounds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tc hMerge="1">
                  <a:txBody>
                    <a:bodyPr/>
                    <a:lstStyle/>
                    <a:p>
                      <a:pPr algn="ctr"/>
                      <a:endParaRPr lang="en-US" sz="1600" b="1" i="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564443665"/>
                  </a:ext>
                </a:extLst>
              </a:tr>
              <a:tr h="316251">
                <a:tc>
                  <a:txBody>
                    <a:bodyPr/>
                    <a:lstStyle/>
                    <a:p>
                      <a:r>
                        <a:rPr lang="en-US" sz="1600" b="1" dirty="0" smtClean="0">
                          <a:latin typeface="Arial" panose="020B0604020202020204" pitchFamily="34" charset="0"/>
                          <a:cs typeface="Arial" panose="020B0604020202020204" pitchFamily="34" charset="0"/>
                        </a:rPr>
                        <a:t>Yield/Harvested Acre</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905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895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850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406714120"/>
                  </a:ext>
                </a:extLst>
              </a:tr>
              <a:tr h="325248">
                <a:tc>
                  <a:txBody>
                    <a:bodyPr/>
                    <a:lstStyle/>
                    <a:p>
                      <a:endParaRPr lang="en-US" sz="1600" b="1" dirty="0">
                        <a:latin typeface="Arial" panose="020B0604020202020204" pitchFamily="34" charset="0"/>
                        <a:cs typeface="Arial" panose="020B0604020202020204" pitchFamily="34" charset="0"/>
                      </a:endParaRPr>
                    </a:p>
                  </a:txBody>
                  <a:tcPr anchor="b"/>
                </a:tc>
                <a:tc gridSpan="3">
                  <a:txBody>
                    <a:bodyPr/>
                    <a:lstStyle/>
                    <a:p>
                      <a:pPr algn="ctr"/>
                      <a:r>
                        <a:rPr lang="en-US" sz="1600" b="1" i="1" dirty="0" smtClean="0">
                          <a:latin typeface="Arial" panose="020B0604020202020204" pitchFamily="34" charset="0"/>
                          <a:cs typeface="Arial" panose="020B0604020202020204" pitchFamily="34" charset="0"/>
                        </a:rPr>
                        <a:t>Million 480 Pound Bales</a:t>
                      </a:r>
                      <a:endParaRPr lang="en-US" sz="1600" b="1" i="1" dirty="0">
                        <a:latin typeface="Arial" panose="020B0604020202020204" pitchFamily="34" charset="0"/>
                        <a:cs typeface="Arial" panose="020B0604020202020204" pitchFamily="34" charset="0"/>
                      </a:endParaRPr>
                    </a:p>
                  </a:txBody>
                  <a:tcPr anchor="b"/>
                </a:tc>
                <a:tc hMerge="1">
                  <a:txBody>
                    <a:bodyPr/>
                    <a:lstStyle/>
                    <a:p>
                      <a:pPr algn="r"/>
                      <a:endParaRPr lang="en-US" b="1" dirty="0"/>
                    </a:p>
                  </a:txBody>
                  <a:tcPr anchor="b"/>
                </a:tc>
                <a:tc hMerge="1">
                  <a:txBody>
                    <a:bodyPr/>
                    <a:lstStyle/>
                    <a:p>
                      <a:pPr algn="ctr"/>
                      <a:endParaRPr lang="en-US" sz="1600" b="1" i="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812515427"/>
                  </a:ext>
                </a:extLst>
              </a:tr>
              <a:tr h="325248">
                <a:tc>
                  <a:txBody>
                    <a:bodyPr/>
                    <a:lstStyle/>
                    <a:p>
                      <a:r>
                        <a:rPr lang="en-US" sz="1600" b="1" dirty="0" smtClean="0">
                          <a:latin typeface="Arial" panose="020B0604020202020204" pitchFamily="34" charset="0"/>
                          <a:cs typeface="Arial" panose="020B0604020202020204" pitchFamily="34" charset="0"/>
                        </a:rPr>
                        <a:t>Beginning Stocks</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2.75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4.30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4.70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102820764"/>
                  </a:ext>
                </a:extLst>
              </a:tr>
              <a:tr h="325248">
                <a:tc>
                  <a:txBody>
                    <a:bodyPr/>
                    <a:lstStyle/>
                    <a:p>
                      <a:r>
                        <a:rPr lang="en-US" sz="1600" b="1" dirty="0" smtClean="0">
                          <a:latin typeface="Arial" panose="020B0604020202020204" pitchFamily="34" charset="0"/>
                          <a:cs typeface="Arial" panose="020B0604020202020204" pitchFamily="34" charset="0"/>
                        </a:rPr>
                        <a:t>Production</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20.92</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19.68</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21.53</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513057499"/>
                  </a:ext>
                </a:extLst>
              </a:tr>
              <a:tr h="325248">
                <a:tc>
                  <a:txBody>
                    <a:bodyPr/>
                    <a:lstStyle/>
                    <a:p>
                      <a:r>
                        <a:rPr lang="en-US" sz="1600" b="1" dirty="0" smtClean="0">
                          <a:latin typeface="Arial" panose="020B0604020202020204" pitchFamily="34" charset="0"/>
                          <a:cs typeface="Arial" panose="020B0604020202020204" pitchFamily="34" charset="0"/>
                        </a:rPr>
                        <a:t>Imports</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0.01</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0.01</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682353145"/>
                  </a:ext>
                </a:extLst>
              </a:tr>
              <a:tr h="325248">
                <a:tc>
                  <a:txBody>
                    <a:bodyPr/>
                    <a:lstStyle/>
                    <a:p>
                      <a:r>
                        <a:rPr lang="en-US" sz="1600" b="1" dirty="0" smtClean="0">
                          <a:latin typeface="Arial" panose="020B0604020202020204" pitchFamily="34" charset="0"/>
                          <a:cs typeface="Arial" panose="020B0604020202020204" pitchFamily="34" charset="0"/>
                        </a:rPr>
                        <a:t>     Supply,</a:t>
                      </a:r>
                      <a:r>
                        <a:rPr lang="en-US" sz="1600" b="1" baseline="0" dirty="0" smtClean="0">
                          <a:latin typeface="Arial" panose="020B0604020202020204" pitchFamily="34" charset="0"/>
                          <a:cs typeface="Arial" panose="020B0604020202020204" pitchFamily="34" charset="0"/>
                        </a:rPr>
                        <a:t>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23.68</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23.99</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26.24</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458400386"/>
                  </a:ext>
                </a:extLst>
              </a:tr>
              <a:tr h="325248">
                <a:tc>
                  <a:txBody>
                    <a:bodyPr/>
                    <a:lstStyle/>
                    <a:p>
                      <a:r>
                        <a:rPr lang="en-US" sz="1600" b="1" dirty="0" smtClean="0">
                          <a:latin typeface="Arial" panose="020B0604020202020204" pitchFamily="34" charset="0"/>
                          <a:cs typeface="Arial" panose="020B0604020202020204" pitchFamily="34" charset="0"/>
                        </a:rPr>
                        <a:t>Domestic</a:t>
                      </a:r>
                      <a:r>
                        <a:rPr lang="en-US" sz="1600" b="1" baseline="0" dirty="0" smtClean="0">
                          <a:latin typeface="Arial" panose="020B0604020202020204" pitchFamily="34" charset="0"/>
                          <a:cs typeface="Arial" panose="020B0604020202020204" pitchFamily="34" charset="0"/>
                        </a:rPr>
                        <a:t> Use</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3.23</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3.40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3.40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042606601"/>
                  </a:ext>
                </a:extLst>
              </a:tr>
              <a:tr h="325248">
                <a:tc>
                  <a:txBody>
                    <a:bodyPr/>
                    <a:lstStyle/>
                    <a:p>
                      <a:r>
                        <a:rPr lang="en-US" sz="1600" b="1" dirty="0" smtClean="0">
                          <a:latin typeface="Arial" panose="020B0604020202020204" pitchFamily="34" charset="0"/>
                          <a:cs typeface="Arial" panose="020B0604020202020204" pitchFamily="34" charset="0"/>
                        </a:rPr>
                        <a:t>Exports,</a:t>
                      </a:r>
                      <a:r>
                        <a:rPr lang="en-US" sz="1600" b="1" baseline="0" dirty="0" smtClean="0">
                          <a:latin typeface="Arial" panose="020B0604020202020204" pitchFamily="34" charset="0"/>
                          <a:cs typeface="Arial" panose="020B0604020202020204" pitchFamily="34" charset="0"/>
                        </a:rPr>
                        <a:t>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15.85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15.70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16.00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1231388485"/>
                  </a:ext>
                </a:extLst>
              </a:tr>
              <a:tr h="325248">
                <a:tc>
                  <a:txBody>
                    <a:bodyPr/>
                    <a:lstStyle/>
                    <a:p>
                      <a:r>
                        <a:rPr lang="en-US" sz="1600" b="1" dirty="0" smtClean="0">
                          <a:latin typeface="Arial" panose="020B0604020202020204" pitchFamily="34" charset="0"/>
                          <a:cs typeface="Arial" panose="020B0604020202020204" pitchFamily="34" charset="0"/>
                        </a:rPr>
                        <a:t>     Use, Total</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19.07</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19.10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19.40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2870944802"/>
                  </a:ext>
                </a:extLst>
              </a:tr>
              <a:tr h="325248">
                <a:tc>
                  <a:txBody>
                    <a:bodyPr/>
                    <a:lstStyle/>
                    <a:p>
                      <a:r>
                        <a:rPr lang="en-US" sz="1600" b="1" dirty="0" smtClean="0">
                          <a:latin typeface="Arial" panose="020B0604020202020204" pitchFamily="34" charset="0"/>
                          <a:cs typeface="Arial" panose="020B0604020202020204" pitchFamily="34" charset="0"/>
                        </a:rPr>
                        <a:t>Unaccounted</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0.30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0.19</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0.00</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160343254"/>
                  </a:ext>
                </a:extLst>
              </a:tr>
              <a:tr h="325248">
                <a:tc>
                  <a:txBody>
                    <a:bodyPr/>
                    <a:lstStyle/>
                    <a:p>
                      <a:r>
                        <a:rPr lang="en-US" sz="1600" b="1" dirty="0" smtClean="0">
                          <a:latin typeface="Arial" panose="020B0604020202020204" pitchFamily="34" charset="0"/>
                          <a:cs typeface="Arial" panose="020B0604020202020204" pitchFamily="34" charset="0"/>
                        </a:rPr>
                        <a:t>Ending</a:t>
                      </a:r>
                      <a:r>
                        <a:rPr lang="en-US" sz="1600" b="1" baseline="0" dirty="0" smtClean="0">
                          <a:latin typeface="Arial" panose="020B0604020202020204" pitchFamily="34" charset="0"/>
                          <a:cs typeface="Arial" panose="020B0604020202020204" pitchFamily="34" charset="0"/>
                        </a:rPr>
                        <a:t> Stocks</a:t>
                      </a:r>
                      <a:endParaRPr lang="en-US" sz="1600" b="1" dirty="0" smtClean="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4.30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4.70</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6.84</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3109843746"/>
                  </a:ext>
                </a:extLst>
              </a:tr>
              <a:tr h="325248">
                <a:tc>
                  <a:txBody>
                    <a:bodyPr/>
                    <a:lstStyle/>
                    <a:p>
                      <a:r>
                        <a:rPr lang="en-US" sz="1600" b="1" dirty="0" smtClean="0">
                          <a:latin typeface="Arial" panose="020B0604020202020204" pitchFamily="34" charset="0"/>
                          <a:cs typeface="Arial" panose="020B0604020202020204" pitchFamily="34" charset="0"/>
                        </a:rPr>
                        <a:t>Ending Stks./Use (%)</a:t>
                      </a:r>
                    </a:p>
                  </a:txBody>
                  <a:tcPr anchor="b"/>
                </a:tc>
                <a:tc>
                  <a:txBody>
                    <a:bodyPr/>
                    <a:lstStyle/>
                    <a:p>
                      <a:pPr algn="r"/>
                      <a:r>
                        <a:rPr lang="en-US" sz="1600" b="1" dirty="0" smtClean="0">
                          <a:latin typeface="Arial" panose="020B0604020202020204" pitchFamily="34" charset="0"/>
                          <a:cs typeface="Arial" panose="020B0604020202020204" pitchFamily="34" charset="0"/>
                        </a:rPr>
                        <a:t>22.55</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24.61</a:t>
                      </a:r>
                      <a:endParaRPr lang="en-US" sz="1600" b="1" dirty="0">
                        <a:latin typeface="Arial" panose="020B0604020202020204" pitchFamily="34" charset="0"/>
                        <a:cs typeface="Arial" panose="020B0604020202020204" pitchFamily="34" charset="0"/>
                      </a:endParaRPr>
                    </a:p>
                  </a:txBody>
                  <a:tcPr anchor="b"/>
                </a:tc>
                <a:tc>
                  <a:txBody>
                    <a:bodyPr/>
                    <a:lstStyle/>
                    <a:p>
                      <a:pPr algn="r"/>
                      <a:r>
                        <a:rPr lang="en-US" sz="1600" b="1" dirty="0" smtClean="0">
                          <a:latin typeface="Arial" panose="020B0604020202020204" pitchFamily="34" charset="0"/>
                          <a:cs typeface="Arial" panose="020B0604020202020204" pitchFamily="34" charset="0"/>
                        </a:rPr>
                        <a:t>35.26</a:t>
                      </a:r>
                      <a:endParaRPr lang="en-US" sz="1600" b="1" dirty="0">
                        <a:latin typeface="Arial" panose="020B0604020202020204" pitchFamily="34" charset="0"/>
                        <a:cs typeface="Arial" panose="020B0604020202020204" pitchFamily="34" charset="0"/>
                      </a:endParaRPr>
                    </a:p>
                  </a:txBody>
                  <a:tcPr anchor="b"/>
                </a:tc>
                <a:extLst>
                  <a:ext uri="{0D108BD9-81ED-4DB2-BD59-A6C34878D82A}">
                    <a16:rowId xmlns:a16="http://schemas.microsoft.com/office/drawing/2014/main" val="417036514"/>
                  </a:ext>
                </a:extLst>
              </a:tr>
            </a:tbl>
          </a:graphicData>
        </a:graphic>
      </p:graphicFrame>
      <p:sp>
        <p:nvSpPr>
          <p:cNvPr id="5" name="TextBox 4"/>
          <p:cNvSpPr txBox="1"/>
          <p:nvPr/>
        </p:nvSpPr>
        <p:spPr>
          <a:xfrm>
            <a:off x="-30692" y="6630417"/>
            <a:ext cx="3871171" cy="249299"/>
          </a:xfrm>
          <a:prstGeom prst="rect">
            <a:avLst/>
          </a:prstGeom>
          <a:noFill/>
        </p:spPr>
        <p:txBody>
          <a:bodyPr wrap="square" rtlCol="0">
            <a:spAutoFit/>
          </a:bodyPr>
          <a:lstStyle/>
          <a:p>
            <a:pPr>
              <a:lnSpc>
                <a:spcPct val="85000"/>
              </a:lnSpc>
            </a:pPr>
            <a:r>
              <a:rPr lang="en-US" sz="1200" b="1" dirty="0" smtClean="0">
                <a:latin typeface="Arial" pitchFamily="34" charset="0"/>
                <a:cs typeface="Arial" pitchFamily="34" charset="0"/>
              </a:rPr>
              <a:t>September </a:t>
            </a:r>
            <a:r>
              <a:rPr lang="en-US" sz="1200" b="1" dirty="0">
                <a:latin typeface="Arial" pitchFamily="34" charset="0"/>
                <a:cs typeface="Arial" pitchFamily="34" charset="0"/>
              </a:rPr>
              <a:t>12, 2018 USDA </a:t>
            </a:r>
            <a:r>
              <a:rPr lang="en-US" sz="1200" b="1" dirty="0" smtClean="0">
                <a:latin typeface="Arial" pitchFamily="34" charset="0"/>
                <a:cs typeface="Arial" pitchFamily="34" charset="0"/>
              </a:rPr>
              <a:t>Supply/Demand Report</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22388344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ChangeArrowheads="1"/>
          </p:cNvSpPr>
          <p:nvPr/>
        </p:nvSpPr>
        <p:spPr bwMode="auto">
          <a:xfrm>
            <a:off x="457200" y="77348"/>
            <a:ext cx="8172450"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1" hangingPunct="1">
              <a:lnSpc>
                <a:spcPct val="70000"/>
              </a:lnSpc>
              <a:defRPr/>
            </a:pPr>
            <a:r>
              <a:rPr lang="en-US" sz="4400" b="1" dirty="0" smtClean="0">
                <a:solidFill>
                  <a:srgbClr val="520000"/>
                </a:solidFill>
                <a:effectLst>
                  <a:outerShdw blurRad="38100" dist="38100" dir="2700000" algn="tl">
                    <a:srgbClr val="C0C0C0"/>
                  </a:outerShdw>
                </a:effectLst>
                <a:latin typeface="Arial" charset="0"/>
              </a:rPr>
              <a:t>Different Ways of Doing the Same Thing</a:t>
            </a:r>
            <a:endParaRPr lang="en-US" sz="4400" b="1" dirty="0">
              <a:solidFill>
                <a:srgbClr val="520000"/>
              </a:solidFill>
              <a:effectLst>
                <a:outerShdw blurRad="38100" dist="38100" dir="2700000" algn="tl">
                  <a:srgbClr val="C0C0C0"/>
                </a:outerShdw>
              </a:effectLst>
              <a:latin typeface="Arial" charset="0"/>
            </a:endParaRPr>
          </a:p>
        </p:txBody>
      </p:sp>
      <p:sp>
        <p:nvSpPr>
          <p:cNvPr id="2" name="Rounded Rectangle 1"/>
          <p:cNvSpPr/>
          <p:nvPr/>
        </p:nvSpPr>
        <p:spPr bwMode="auto">
          <a:xfrm>
            <a:off x="990600" y="1600200"/>
            <a:ext cx="2057400" cy="15240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5" name="Rounded Rectangle 4"/>
          <p:cNvSpPr/>
          <p:nvPr/>
        </p:nvSpPr>
        <p:spPr bwMode="auto">
          <a:xfrm>
            <a:off x="971550" y="3448050"/>
            <a:ext cx="2057400" cy="15240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6" name="Rounded Rectangle 5"/>
          <p:cNvSpPr/>
          <p:nvPr/>
        </p:nvSpPr>
        <p:spPr bwMode="auto">
          <a:xfrm>
            <a:off x="971550" y="5257800"/>
            <a:ext cx="2057400" cy="1524000"/>
          </a:xfrm>
          <a:prstGeom prst="round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3" name="Right Arrow 2"/>
          <p:cNvSpPr/>
          <p:nvPr/>
        </p:nvSpPr>
        <p:spPr bwMode="auto">
          <a:xfrm>
            <a:off x="3048000" y="2228850"/>
            <a:ext cx="76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8" name="Right Arrow 7"/>
          <p:cNvSpPr/>
          <p:nvPr/>
        </p:nvSpPr>
        <p:spPr bwMode="auto">
          <a:xfrm>
            <a:off x="3028950" y="4095750"/>
            <a:ext cx="76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9" name="Right Arrow 8"/>
          <p:cNvSpPr/>
          <p:nvPr/>
        </p:nvSpPr>
        <p:spPr bwMode="auto">
          <a:xfrm>
            <a:off x="3028950" y="5895975"/>
            <a:ext cx="76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4" name="Oval 3"/>
          <p:cNvSpPr/>
          <p:nvPr/>
        </p:nvSpPr>
        <p:spPr bwMode="auto">
          <a:xfrm>
            <a:off x="3971925" y="1524000"/>
            <a:ext cx="1828800" cy="1600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11" name="Oval 10"/>
          <p:cNvSpPr/>
          <p:nvPr/>
        </p:nvSpPr>
        <p:spPr bwMode="auto">
          <a:xfrm>
            <a:off x="3971925" y="3409950"/>
            <a:ext cx="1828800" cy="1600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12" name="Oval 11"/>
          <p:cNvSpPr/>
          <p:nvPr/>
        </p:nvSpPr>
        <p:spPr bwMode="auto">
          <a:xfrm>
            <a:off x="3962400" y="5210175"/>
            <a:ext cx="1828800" cy="16002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13" name="Right Arrow 12"/>
          <p:cNvSpPr/>
          <p:nvPr/>
        </p:nvSpPr>
        <p:spPr bwMode="auto">
          <a:xfrm>
            <a:off x="5800725" y="4095750"/>
            <a:ext cx="762000" cy="22860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7" name="Rectangle 6"/>
          <p:cNvSpPr/>
          <p:nvPr/>
        </p:nvSpPr>
        <p:spPr bwMode="auto">
          <a:xfrm>
            <a:off x="6591300" y="3409950"/>
            <a:ext cx="1905000" cy="16002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mn-lt"/>
            </a:endParaRPr>
          </a:p>
        </p:txBody>
      </p:sp>
      <p:sp>
        <p:nvSpPr>
          <p:cNvPr id="15" name="TextBox 14"/>
          <p:cNvSpPr txBox="1"/>
          <p:nvPr/>
        </p:nvSpPr>
        <p:spPr>
          <a:xfrm>
            <a:off x="914400" y="3864114"/>
            <a:ext cx="2209800" cy="707886"/>
          </a:xfrm>
          <a:prstGeom prst="rect">
            <a:avLst/>
          </a:prstGeom>
          <a:noFill/>
        </p:spPr>
        <p:txBody>
          <a:bodyPr wrap="square" rtlCol="0">
            <a:spAutoFit/>
          </a:bodyPr>
          <a:lstStyle/>
          <a:p>
            <a:r>
              <a:rPr lang="en-US" sz="2000" b="1" dirty="0" smtClean="0">
                <a:latin typeface="+mn-lt"/>
              </a:rPr>
              <a:t>Buy Put        Hold Cash Open</a:t>
            </a:r>
            <a:endParaRPr lang="en-US" sz="2000" b="1" dirty="0">
              <a:latin typeface="+mn-lt"/>
            </a:endParaRPr>
          </a:p>
        </p:txBody>
      </p:sp>
      <p:sp>
        <p:nvSpPr>
          <p:cNvPr id="18" name="TextBox 17"/>
          <p:cNvSpPr txBox="1"/>
          <p:nvPr/>
        </p:nvSpPr>
        <p:spPr>
          <a:xfrm>
            <a:off x="1000125" y="1828800"/>
            <a:ext cx="2038350" cy="1015663"/>
          </a:xfrm>
          <a:prstGeom prst="rect">
            <a:avLst/>
          </a:prstGeom>
          <a:noFill/>
        </p:spPr>
        <p:txBody>
          <a:bodyPr wrap="square" rtlCol="0">
            <a:spAutoFit/>
          </a:bodyPr>
          <a:lstStyle/>
          <a:p>
            <a:r>
              <a:rPr lang="en-US" sz="2000" b="1" dirty="0" smtClean="0">
                <a:latin typeface="+mn-lt"/>
              </a:rPr>
              <a:t>Cash Contract with Merchant</a:t>
            </a:r>
          </a:p>
          <a:p>
            <a:r>
              <a:rPr lang="en-US" sz="2000" b="1" dirty="0" smtClean="0">
                <a:latin typeface="+mn-lt"/>
              </a:rPr>
              <a:t>Buy Call</a:t>
            </a:r>
            <a:endParaRPr lang="en-US" sz="2000" b="1" dirty="0">
              <a:latin typeface="+mn-lt"/>
            </a:endParaRPr>
          </a:p>
        </p:txBody>
      </p:sp>
      <p:sp>
        <p:nvSpPr>
          <p:cNvPr id="19" name="TextBox 18"/>
          <p:cNvSpPr txBox="1"/>
          <p:nvPr/>
        </p:nvSpPr>
        <p:spPr>
          <a:xfrm>
            <a:off x="1009650" y="5670976"/>
            <a:ext cx="2038350" cy="707886"/>
          </a:xfrm>
          <a:prstGeom prst="rect">
            <a:avLst/>
          </a:prstGeom>
          <a:noFill/>
        </p:spPr>
        <p:txBody>
          <a:bodyPr wrap="square" rtlCol="0">
            <a:spAutoFit/>
          </a:bodyPr>
          <a:lstStyle/>
          <a:p>
            <a:r>
              <a:rPr lang="en-US" sz="2000" b="1" dirty="0" smtClean="0">
                <a:latin typeface="+mn-lt"/>
              </a:rPr>
              <a:t>Sell Futures</a:t>
            </a:r>
          </a:p>
          <a:p>
            <a:r>
              <a:rPr lang="en-US" sz="2000" b="1" dirty="0" smtClean="0">
                <a:latin typeface="+mn-lt"/>
              </a:rPr>
              <a:t>Buy Call</a:t>
            </a:r>
            <a:endParaRPr lang="en-US" sz="2000" b="1" dirty="0">
              <a:latin typeface="+mn-lt"/>
            </a:endParaRPr>
          </a:p>
        </p:txBody>
      </p:sp>
      <p:sp>
        <p:nvSpPr>
          <p:cNvPr id="20" name="TextBox 19"/>
          <p:cNvSpPr txBox="1"/>
          <p:nvPr/>
        </p:nvSpPr>
        <p:spPr>
          <a:xfrm>
            <a:off x="3971925" y="3975526"/>
            <a:ext cx="2038350" cy="400110"/>
          </a:xfrm>
          <a:prstGeom prst="rect">
            <a:avLst/>
          </a:prstGeom>
          <a:noFill/>
        </p:spPr>
        <p:txBody>
          <a:bodyPr wrap="square" rtlCol="0">
            <a:spAutoFit/>
          </a:bodyPr>
          <a:lstStyle/>
          <a:p>
            <a:r>
              <a:rPr lang="en-US" sz="2000" b="1" dirty="0" smtClean="0">
                <a:latin typeface="+mn-lt"/>
              </a:rPr>
              <a:t>Also Sell Put</a:t>
            </a:r>
            <a:endParaRPr lang="en-US" sz="2000" b="1" dirty="0">
              <a:latin typeface="+mn-lt"/>
            </a:endParaRPr>
          </a:p>
        </p:txBody>
      </p:sp>
      <p:sp>
        <p:nvSpPr>
          <p:cNvPr id="21" name="TextBox 20"/>
          <p:cNvSpPr txBox="1"/>
          <p:nvPr/>
        </p:nvSpPr>
        <p:spPr>
          <a:xfrm>
            <a:off x="6648450" y="4004101"/>
            <a:ext cx="2038350" cy="400110"/>
          </a:xfrm>
          <a:prstGeom prst="rect">
            <a:avLst/>
          </a:prstGeom>
          <a:noFill/>
        </p:spPr>
        <p:txBody>
          <a:bodyPr wrap="square" rtlCol="0">
            <a:spAutoFit/>
          </a:bodyPr>
          <a:lstStyle/>
          <a:p>
            <a:r>
              <a:rPr lang="en-US" sz="2000" b="1" dirty="0" smtClean="0">
                <a:latin typeface="+mn-lt"/>
              </a:rPr>
              <a:t>Also Sell Call</a:t>
            </a:r>
            <a:endParaRPr lang="en-US" sz="2000" b="1" dirty="0">
              <a:latin typeface="+mn-lt"/>
            </a:endParaRPr>
          </a:p>
        </p:txBody>
      </p:sp>
      <p:sp>
        <p:nvSpPr>
          <p:cNvPr id="22" name="TextBox 21"/>
          <p:cNvSpPr txBox="1"/>
          <p:nvPr/>
        </p:nvSpPr>
        <p:spPr>
          <a:xfrm>
            <a:off x="3971925" y="5794801"/>
            <a:ext cx="2038350" cy="400110"/>
          </a:xfrm>
          <a:prstGeom prst="rect">
            <a:avLst/>
          </a:prstGeom>
          <a:noFill/>
        </p:spPr>
        <p:txBody>
          <a:bodyPr wrap="square" rtlCol="0">
            <a:spAutoFit/>
          </a:bodyPr>
          <a:lstStyle/>
          <a:p>
            <a:r>
              <a:rPr lang="en-US" sz="2000" b="1" dirty="0" smtClean="0">
                <a:latin typeface="+mn-lt"/>
              </a:rPr>
              <a:t>Also Sell Call</a:t>
            </a:r>
            <a:endParaRPr lang="en-US" sz="2000" b="1" dirty="0">
              <a:latin typeface="+mn-lt"/>
            </a:endParaRPr>
          </a:p>
        </p:txBody>
      </p:sp>
      <p:sp>
        <p:nvSpPr>
          <p:cNvPr id="23" name="TextBox 22"/>
          <p:cNvSpPr txBox="1"/>
          <p:nvPr/>
        </p:nvSpPr>
        <p:spPr>
          <a:xfrm>
            <a:off x="3971925" y="2108626"/>
            <a:ext cx="2038350" cy="400110"/>
          </a:xfrm>
          <a:prstGeom prst="rect">
            <a:avLst/>
          </a:prstGeom>
          <a:noFill/>
        </p:spPr>
        <p:txBody>
          <a:bodyPr wrap="square" rtlCol="0">
            <a:spAutoFit/>
          </a:bodyPr>
          <a:lstStyle/>
          <a:p>
            <a:r>
              <a:rPr lang="en-US" sz="2000" b="1" dirty="0" smtClean="0">
                <a:latin typeface="+mn-lt"/>
              </a:rPr>
              <a:t>Also Sell Call</a:t>
            </a:r>
            <a:endParaRPr lang="en-US" sz="2000" b="1" dirty="0">
              <a:latin typeface="+mn-lt"/>
            </a:endParaRPr>
          </a:p>
        </p:txBody>
      </p:sp>
      <p:sp>
        <p:nvSpPr>
          <p:cNvPr id="10" name="TextBox 9"/>
          <p:cNvSpPr txBox="1"/>
          <p:nvPr/>
        </p:nvSpPr>
        <p:spPr>
          <a:xfrm>
            <a:off x="371475" y="990600"/>
            <a:ext cx="3590925" cy="523220"/>
          </a:xfrm>
          <a:prstGeom prst="rect">
            <a:avLst/>
          </a:prstGeom>
          <a:noFill/>
        </p:spPr>
        <p:txBody>
          <a:bodyPr wrap="square" rtlCol="0">
            <a:spAutoFit/>
          </a:bodyPr>
          <a:lstStyle/>
          <a:p>
            <a:pPr algn="ctr"/>
            <a:r>
              <a:rPr lang="en-US" sz="2800" b="1" i="1" u="sng" dirty="0" smtClean="0">
                <a:latin typeface="+mn-lt"/>
              </a:rPr>
              <a:t>CORE POSITION</a:t>
            </a:r>
            <a:endParaRPr lang="en-US" sz="2800" b="1" i="1" u="sng" dirty="0">
              <a:latin typeface="+mn-lt"/>
            </a:endParaRPr>
          </a:p>
        </p:txBody>
      </p:sp>
      <p:sp>
        <p:nvSpPr>
          <p:cNvPr id="24" name="TextBox 23"/>
          <p:cNvSpPr txBox="1"/>
          <p:nvPr/>
        </p:nvSpPr>
        <p:spPr>
          <a:xfrm>
            <a:off x="3733800" y="990600"/>
            <a:ext cx="4953000" cy="523220"/>
          </a:xfrm>
          <a:prstGeom prst="rect">
            <a:avLst/>
          </a:prstGeom>
          <a:noFill/>
        </p:spPr>
        <p:txBody>
          <a:bodyPr wrap="square" rtlCol="0">
            <a:spAutoFit/>
          </a:bodyPr>
          <a:lstStyle/>
          <a:p>
            <a:pPr algn="ctr"/>
            <a:r>
              <a:rPr lang="en-US" sz="2800" b="1" i="1" u="sng" dirty="0" smtClean="0">
                <a:latin typeface="+mn-lt"/>
              </a:rPr>
              <a:t>COST SAVING MEASURES</a:t>
            </a:r>
            <a:endParaRPr lang="en-US" sz="2800" b="1" i="1" u="sng" dirty="0">
              <a:latin typeface="+mn-lt"/>
            </a:endParaRPr>
          </a:p>
        </p:txBody>
      </p:sp>
    </p:spTree>
    <p:extLst>
      <p:ext uri="{BB962C8B-B14F-4D97-AF65-F5344CB8AC3E}">
        <p14:creationId xmlns:p14="http://schemas.microsoft.com/office/powerpoint/2010/main" val="1373399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040382992"/>
              </p:ext>
            </p:extLst>
          </p:nvPr>
        </p:nvGraphicFramePr>
        <p:xfrm>
          <a:off x="527537" y="1423032"/>
          <a:ext cx="8071337" cy="483674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9308" y="228600"/>
            <a:ext cx="9067800" cy="978729"/>
          </a:xfrm>
          <a:prstGeom prst="rect">
            <a:avLst/>
          </a:prstGeom>
          <a:noFill/>
        </p:spPr>
        <p:txBody>
          <a:bodyPr wrap="square" rtlCol="0">
            <a:spAutoFit/>
          </a:bodyPr>
          <a:lstStyle/>
          <a:p>
            <a:pPr algn="ctr">
              <a:lnSpc>
                <a:spcPct val="90000"/>
              </a:lnSpc>
            </a:pPr>
            <a:r>
              <a:rPr lang="en-US" sz="3200" b="1" dirty="0" smtClean="0">
                <a:solidFill>
                  <a:srgbClr val="520000"/>
                </a:solidFill>
                <a:effectLst>
                  <a:outerShdw blurRad="38100" dist="38100" dir="2700000" algn="tl">
                    <a:srgbClr val="000000">
                      <a:alpha val="43137"/>
                    </a:srgbClr>
                  </a:outerShdw>
                </a:effectLst>
                <a:latin typeface="Arial" pitchFamily="34" charset="0"/>
                <a:cs typeface="Arial" pitchFamily="34" charset="0"/>
              </a:rPr>
              <a:t>Dec‘19 ICE Cotton Futures vs</a:t>
            </a:r>
            <a:r>
              <a:rPr lang="en-US" sz="3200" b="1" dirty="0">
                <a:solidFill>
                  <a:srgbClr val="520000"/>
                </a:solidFill>
                <a:effectLst>
                  <a:outerShdw blurRad="38100" dist="38100" dir="2700000" algn="tl">
                    <a:srgbClr val="000000">
                      <a:alpha val="43137"/>
                    </a:srgbClr>
                  </a:outerShdw>
                </a:effectLst>
                <a:latin typeface="Arial" pitchFamily="34" charset="0"/>
                <a:cs typeface="Arial" pitchFamily="34" charset="0"/>
              </a:rPr>
              <a:t>. </a:t>
            </a:r>
            <a:r>
              <a:rPr lang="en-US" sz="3200" b="1" dirty="0" smtClean="0">
                <a:solidFill>
                  <a:srgbClr val="520000"/>
                </a:solidFill>
                <a:effectLst>
                  <a:outerShdw blurRad="38100" dist="38100" dir="2700000" algn="tl">
                    <a:srgbClr val="000000">
                      <a:alpha val="43137"/>
                    </a:srgbClr>
                  </a:outerShdw>
                </a:effectLst>
                <a:latin typeface="Arial" pitchFamily="34" charset="0"/>
                <a:cs typeface="Arial" pitchFamily="34" charset="0"/>
              </a:rPr>
              <a:t>December 75¢ Put </a:t>
            </a:r>
            <a:r>
              <a:rPr lang="en-US" sz="3200" b="1" dirty="0">
                <a:solidFill>
                  <a:srgbClr val="520000"/>
                </a:solidFill>
                <a:effectLst>
                  <a:outerShdw blurRad="38100" dist="38100" dir="2700000" algn="tl">
                    <a:srgbClr val="000000">
                      <a:alpha val="43137"/>
                    </a:srgbClr>
                  </a:outerShdw>
                </a:effectLst>
                <a:latin typeface="Arial" pitchFamily="34" charset="0"/>
                <a:cs typeface="Arial" pitchFamily="34" charset="0"/>
              </a:rPr>
              <a:t>Option Contracts and </a:t>
            </a:r>
            <a:r>
              <a:rPr lang="en-US" sz="3200" b="1" dirty="0" smtClean="0">
                <a:solidFill>
                  <a:srgbClr val="520000"/>
                </a:solidFill>
                <a:effectLst>
                  <a:outerShdw blurRad="38100" dist="38100" dir="2700000" algn="tl">
                    <a:srgbClr val="000000">
                      <a:alpha val="43137"/>
                    </a:srgbClr>
                  </a:outerShdw>
                </a:effectLst>
                <a:latin typeface="Arial" pitchFamily="34" charset="0"/>
                <a:cs typeface="Arial" pitchFamily="34" charset="0"/>
              </a:rPr>
              <a:t>75¢-68¢ Put </a:t>
            </a:r>
            <a:r>
              <a:rPr lang="en-US" sz="3200" b="1" dirty="0">
                <a:solidFill>
                  <a:srgbClr val="520000"/>
                </a:solidFill>
                <a:effectLst>
                  <a:outerShdw blurRad="38100" dist="38100" dir="2700000" algn="tl">
                    <a:srgbClr val="000000">
                      <a:alpha val="43137"/>
                    </a:srgbClr>
                  </a:outerShdw>
                </a:effectLst>
                <a:latin typeface="Arial" pitchFamily="34" charset="0"/>
                <a:cs typeface="Arial" pitchFamily="34" charset="0"/>
              </a:rPr>
              <a:t>Spread                                       </a:t>
            </a:r>
          </a:p>
        </p:txBody>
      </p:sp>
      <p:sp>
        <p:nvSpPr>
          <p:cNvPr id="2" name="TextBox 1"/>
          <p:cNvSpPr txBox="1"/>
          <p:nvPr/>
        </p:nvSpPr>
        <p:spPr>
          <a:xfrm>
            <a:off x="2286000" y="5883418"/>
            <a:ext cx="4598377" cy="301621"/>
          </a:xfrm>
          <a:prstGeom prst="rect">
            <a:avLst/>
          </a:prstGeom>
          <a:noFill/>
        </p:spPr>
        <p:txBody>
          <a:bodyPr wrap="square" rtlCol="0">
            <a:spAutoFit/>
          </a:bodyPr>
          <a:lstStyle/>
          <a:p>
            <a:pPr algn="ctr">
              <a:lnSpc>
                <a:spcPct val="85000"/>
              </a:lnSpc>
            </a:pPr>
            <a:r>
              <a:rPr lang="en-US" b="1" dirty="0" smtClean="0">
                <a:latin typeface="Arial" panose="020B0604020202020204" pitchFamily="34" charset="0"/>
                <a:cs typeface="Arial" panose="020B0604020202020204" pitchFamily="34" charset="0"/>
              </a:rPr>
              <a:t>January 2, 2018 – September 21, 2018</a:t>
            </a:r>
            <a:endParaRPr lang="en-US" b="1" dirty="0">
              <a:latin typeface="Arial" panose="020B0604020202020204" pitchFamily="34" charset="0"/>
              <a:cs typeface="Arial" panose="020B0604020202020204" pitchFamily="34" charset="0"/>
            </a:endParaRPr>
          </a:p>
        </p:txBody>
      </p:sp>
      <p:sp>
        <p:nvSpPr>
          <p:cNvPr id="3" name="TextBox 2"/>
          <p:cNvSpPr txBox="1"/>
          <p:nvPr/>
        </p:nvSpPr>
        <p:spPr>
          <a:xfrm>
            <a:off x="474787" y="1213339"/>
            <a:ext cx="1608992"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Cents/Lb.</a:t>
            </a:r>
            <a:endParaRPr lang="en-US" b="1" dirty="0">
              <a:latin typeface="Arial" panose="020B0604020202020204" pitchFamily="34" charset="0"/>
              <a:cs typeface="Arial" panose="020B0604020202020204" pitchFamily="34" charset="0"/>
            </a:endParaRPr>
          </a:p>
        </p:txBody>
      </p:sp>
      <p:sp>
        <p:nvSpPr>
          <p:cNvPr id="8" name="TextBox 7"/>
          <p:cNvSpPr txBox="1"/>
          <p:nvPr/>
        </p:nvSpPr>
        <p:spPr>
          <a:xfrm>
            <a:off x="7423631" y="1207480"/>
            <a:ext cx="1608992"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Cents/Lb.</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57817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4" name="Rectangle 4"/>
          <p:cNvSpPr>
            <a:spLocks noGrp="1" noChangeArrowheads="1"/>
          </p:cNvSpPr>
          <p:nvPr>
            <p:ph type="title"/>
          </p:nvPr>
        </p:nvSpPr>
        <p:spPr>
          <a:xfrm>
            <a:off x="381000" y="2162175"/>
            <a:ext cx="8382000" cy="1066800"/>
          </a:xfrm>
        </p:spPr>
        <p:txBody>
          <a:bodyPr>
            <a:normAutofit fontScale="90000"/>
          </a:bodyPr>
          <a:lstStyle/>
          <a:p>
            <a:pPr lvl="0"/>
            <a:r>
              <a:rPr lang="en-US" sz="3200" dirty="0" smtClean="0">
                <a:solidFill>
                  <a:srgbClr val="610000"/>
                </a:solidFill>
              </a:rPr>
              <a:t>“</a:t>
            </a:r>
            <a:r>
              <a:rPr lang="en-US" sz="3200" b="1" dirty="0" smtClean="0">
                <a:solidFill>
                  <a:srgbClr val="610000"/>
                </a:solidFill>
                <a:effectLst>
                  <a:outerShdw blurRad="38100" dist="38100" dir="2700000" algn="tl">
                    <a:srgbClr val="000000">
                      <a:alpha val="43137"/>
                    </a:srgbClr>
                  </a:outerShdw>
                </a:effectLst>
              </a:rPr>
              <a:t>Cotton Spin” Column, Southwest Farm Press</a:t>
            </a:r>
            <a:r>
              <a:rPr lang="en-US" b="1" dirty="0" smtClean="0"/>
              <a:t/>
            </a:r>
            <a:br>
              <a:rPr lang="en-US" b="1" dirty="0" smtClean="0"/>
            </a:br>
            <a:r>
              <a:rPr lang="en-US" sz="2700" dirty="0" smtClean="0">
                <a:solidFill>
                  <a:srgbClr val="610000"/>
                </a:solidFill>
                <a:hlinkClick r:id="rId3"/>
              </a:rPr>
              <a:t>http</a:t>
            </a:r>
            <a:r>
              <a:rPr lang="en-US" sz="2700" dirty="0">
                <a:solidFill>
                  <a:srgbClr val="610000"/>
                </a:solidFill>
                <a:hlinkClick r:id="rId3"/>
              </a:rPr>
              <a:t>://</a:t>
            </a:r>
            <a:r>
              <a:rPr lang="en-US" sz="2700" dirty="0" smtClean="0">
                <a:solidFill>
                  <a:srgbClr val="610000"/>
                </a:solidFill>
                <a:hlinkClick r:id="rId3"/>
              </a:rPr>
              <a:t>southwestfarmpress.com/author/john-robinson</a:t>
            </a:r>
            <a:r>
              <a:rPr lang="en-US" sz="2700" dirty="0" smtClean="0">
                <a:solidFill>
                  <a:srgbClr val="610000"/>
                </a:solidFill>
              </a:rPr>
              <a:t> </a:t>
            </a:r>
            <a:r>
              <a:rPr lang="en-US" sz="1800" b="1" dirty="0" smtClean="0">
                <a:solidFill>
                  <a:schemeClr val="tx1"/>
                </a:solidFill>
                <a:effectLst/>
              </a:rPr>
              <a:t/>
            </a:r>
            <a:br>
              <a:rPr lang="en-US" sz="1800" b="1" dirty="0" smtClean="0">
                <a:solidFill>
                  <a:schemeClr val="tx1"/>
                </a:solidFill>
                <a:effectLst/>
              </a:rPr>
            </a:br>
            <a:r>
              <a:rPr lang="en-US" sz="1800" b="1" dirty="0">
                <a:solidFill>
                  <a:schemeClr val="tx1"/>
                </a:solidFill>
                <a:effectLst/>
              </a:rPr>
              <a:t/>
            </a:r>
            <a:br>
              <a:rPr lang="en-US" sz="1800" b="1" dirty="0">
                <a:solidFill>
                  <a:schemeClr val="tx1"/>
                </a:solidFill>
                <a:effectLst/>
              </a:rPr>
            </a:br>
            <a:endParaRPr lang="en-US" sz="1800" b="1" dirty="0" smtClean="0"/>
          </a:p>
        </p:txBody>
      </p:sp>
      <p:sp>
        <p:nvSpPr>
          <p:cNvPr id="82949" name="Rectangle 5"/>
          <p:cNvSpPr>
            <a:spLocks noChangeArrowheads="1"/>
          </p:cNvSpPr>
          <p:nvPr/>
        </p:nvSpPr>
        <p:spPr bwMode="auto">
          <a:xfrm>
            <a:off x="0" y="842963"/>
            <a:ext cx="594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1600">
                <a:solidFill>
                  <a:schemeClr val="tx1"/>
                </a:solidFill>
                <a:latin typeface="Times" pitchFamily="18" charset="0"/>
              </a:defRPr>
            </a:lvl1pPr>
            <a:lvl2pPr marL="742950" indent="-285750">
              <a:defRPr sz="1600">
                <a:solidFill>
                  <a:schemeClr val="tx1"/>
                </a:solidFill>
                <a:latin typeface="Times" pitchFamily="18" charset="0"/>
              </a:defRPr>
            </a:lvl2pPr>
            <a:lvl3pPr marL="1143000" indent="-228600">
              <a:defRPr sz="1600">
                <a:solidFill>
                  <a:schemeClr val="tx1"/>
                </a:solidFill>
                <a:latin typeface="Times" pitchFamily="18" charset="0"/>
              </a:defRPr>
            </a:lvl3pPr>
            <a:lvl4pPr marL="1600200" indent="-228600">
              <a:defRPr sz="1600">
                <a:solidFill>
                  <a:schemeClr val="tx1"/>
                </a:solidFill>
                <a:latin typeface="Times" pitchFamily="18" charset="0"/>
              </a:defRPr>
            </a:lvl4pPr>
            <a:lvl5pPr marL="2057400" indent="-228600">
              <a:defRPr sz="1600">
                <a:solidFill>
                  <a:schemeClr val="tx1"/>
                </a:solidFill>
                <a:latin typeface="Times" pitchFamily="18" charset="0"/>
              </a:defRPr>
            </a:lvl5pPr>
            <a:lvl6pPr marL="2514600" indent="-228600" eaLnBrk="0" fontAlgn="base" hangingPunct="0">
              <a:spcBef>
                <a:spcPct val="0"/>
              </a:spcBef>
              <a:spcAft>
                <a:spcPct val="0"/>
              </a:spcAft>
              <a:defRPr sz="1600">
                <a:solidFill>
                  <a:schemeClr val="tx1"/>
                </a:solidFill>
                <a:latin typeface="Times" pitchFamily="18" charset="0"/>
              </a:defRPr>
            </a:lvl6pPr>
            <a:lvl7pPr marL="2971800" indent="-228600" eaLnBrk="0" fontAlgn="base" hangingPunct="0">
              <a:spcBef>
                <a:spcPct val="0"/>
              </a:spcBef>
              <a:spcAft>
                <a:spcPct val="0"/>
              </a:spcAft>
              <a:defRPr sz="1600">
                <a:solidFill>
                  <a:schemeClr val="tx1"/>
                </a:solidFill>
                <a:latin typeface="Times" pitchFamily="18" charset="0"/>
              </a:defRPr>
            </a:lvl7pPr>
            <a:lvl8pPr marL="3429000" indent="-228600" eaLnBrk="0" fontAlgn="base" hangingPunct="0">
              <a:spcBef>
                <a:spcPct val="0"/>
              </a:spcBef>
              <a:spcAft>
                <a:spcPct val="0"/>
              </a:spcAft>
              <a:defRPr sz="1600">
                <a:solidFill>
                  <a:schemeClr val="tx1"/>
                </a:solidFill>
                <a:latin typeface="Times" pitchFamily="18" charset="0"/>
              </a:defRPr>
            </a:lvl8pPr>
            <a:lvl9pPr marL="3886200" indent="-228600" eaLnBrk="0" fontAlgn="base" hangingPunct="0">
              <a:spcBef>
                <a:spcPct val="0"/>
              </a:spcBef>
              <a:spcAft>
                <a:spcPct val="0"/>
              </a:spcAft>
              <a:defRPr sz="1600">
                <a:solidFill>
                  <a:schemeClr val="tx1"/>
                </a:solidFill>
                <a:latin typeface="Times" pitchFamily="18" charset="0"/>
              </a:defRPr>
            </a:lvl9pPr>
          </a:lstStyle>
          <a:p>
            <a:endParaRPr lang="en-US" altLang="en-US" dirty="0"/>
          </a:p>
        </p:txBody>
      </p:sp>
      <p:sp>
        <p:nvSpPr>
          <p:cNvPr id="2" name="TextBox 1"/>
          <p:cNvSpPr txBox="1"/>
          <p:nvPr/>
        </p:nvSpPr>
        <p:spPr>
          <a:xfrm>
            <a:off x="1009650" y="842963"/>
            <a:ext cx="6905625" cy="1323439"/>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CONTACT INFO</a:t>
            </a:r>
          </a:p>
          <a:p>
            <a:pPr algn="ctr"/>
            <a:r>
              <a:rPr lang="en-US" sz="2000" b="1" dirty="0" smtClean="0">
                <a:latin typeface="Arial" panose="020B0604020202020204" pitchFamily="34" charset="0"/>
                <a:cs typeface="Arial" panose="020B0604020202020204" pitchFamily="34" charset="0"/>
              </a:rPr>
              <a:t>Phone:  979-845-8011</a:t>
            </a:r>
          </a:p>
          <a:p>
            <a:pPr algn="ctr"/>
            <a:r>
              <a:rPr lang="en-US" sz="2000" b="1" dirty="0" smtClean="0">
                <a:latin typeface="Arial" panose="020B0604020202020204" pitchFamily="34" charset="0"/>
                <a:cs typeface="Arial" panose="020B0604020202020204" pitchFamily="34" charset="0"/>
              </a:rPr>
              <a:t>  Email:  </a:t>
            </a: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hlinkClick r:id="rId4"/>
              </a:rPr>
              <a:t>jrcr@tamu.edu</a:t>
            </a:r>
            <a:r>
              <a:rPr lang="en-US" sz="2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endParaRPr lang="en-US" sz="2000" b="1" dirty="0">
              <a:latin typeface="Arial" panose="020B0604020202020204" pitchFamily="34" charset="0"/>
              <a:cs typeface="Arial" panose="020B0604020202020204" pitchFamily="34" charset="0"/>
            </a:endParaRPr>
          </a:p>
        </p:txBody>
      </p:sp>
      <p:sp>
        <p:nvSpPr>
          <p:cNvPr id="8" name="Rectangle 4"/>
          <p:cNvSpPr txBox="1">
            <a:spLocks noChangeArrowheads="1"/>
          </p:cNvSpPr>
          <p:nvPr/>
        </p:nvSpPr>
        <p:spPr>
          <a:xfrm>
            <a:off x="381000" y="2967935"/>
            <a:ext cx="8382000" cy="157162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effectLst>
                  <a:outerShdw blurRad="38100" dist="38100" dir="2700000" algn="tl">
                    <a:srgbClr val="000000">
                      <a:alpha val="43137"/>
                    </a:srgbClr>
                  </a:outerShdw>
                </a:effectLst>
                <a:latin typeface="Arial" pitchFamily="34" charset="0"/>
                <a:ea typeface="+mj-ea"/>
                <a:cs typeface="Arial" pitchFamily="34" charset="0"/>
              </a:defRPr>
            </a:lvl1pPr>
          </a:lstStyle>
          <a:p>
            <a:r>
              <a:rPr lang="en-US" sz="3200" dirty="0" smtClean="0">
                <a:solidFill>
                  <a:srgbClr val="610000"/>
                </a:solidFill>
              </a:rPr>
              <a:t>The Cotton Marketing Planner Newsletter</a:t>
            </a:r>
            <a:r>
              <a:rPr lang="en-US" dirty="0" smtClean="0"/>
              <a:t/>
            </a:r>
            <a:br>
              <a:rPr lang="en-US" dirty="0" smtClean="0"/>
            </a:br>
            <a:r>
              <a:rPr lang="en-US" sz="2500" dirty="0" smtClean="0">
                <a:solidFill>
                  <a:srgbClr val="610000"/>
                </a:solidFill>
                <a:hlinkClick r:id="rId5"/>
              </a:rPr>
              <a:t>https://cottonmarketing.tamu.edu</a:t>
            </a:r>
            <a:r>
              <a:rPr lang="en-US" sz="2500" dirty="0" smtClean="0">
                <a:solidFill>
                  <a:srgbClr val="610000"/>
                </a:solidFill>
              </a:rPr>
              <a:t> </a:t>
            </a:r>
            <a:r>
              <a:rPr lang="en-US" sz="2500" dirty="0" smtClean="0">
                <a:effectLst/>
              </a:rPr>
              <a:t/>
            </a:r>
            <a:br>
              <a:rPr lang="en-US" sz="2500" dirty="0" smtClean="0">
                <a:effectLst/>
              </a:rPr>
            </a:br>
            <a:endParaRPr lang="en-US" sz="1800" dirty="0" smtClean="0"/>
          </a:p>
        </p:txBody>
      </p:sp>
      <p:sp>
        <p:nvSpPr>
          <p:cNvPr id="3" name="TextBox 2"/>
          <p:cNvSpPr txBox="1"/>
          <p:nvPr/>
        </p:nvSpPr>
        <p:spPr>
          <a:xfrm>
            <a:off x="533400" y="4895850"/>
            <a:ext cx="8305800" cy="904863"/>
          </a:xfrm>
          <a:prstGeom prst="rect">
            <a:avLst/>
          </a:prstGeom>
          <a:noFill/>
        </p:spPr>
        <p:txBody>
          <a:bodyPr wrap="square" rtlCol="0">
            <a:spAutoFit/>
          </a:bodyPr>
          <a:lstStyle/>
          <a:p>
            <a:pPr>
              <a:lnSpc>
                <a:spcPct val="75000"/>
              </a:lnSpc>
              <a:spcBef>
                <a:spcPct val="15000"/>
              </a:spcBef>
            </a:pPr>
            <a:r>
              <a:rPr lang="en-US" sz="3200" b="1" dirty="0" smtClean="0">
                <a:solidFill>
                  <a:srgbClr val="610000"/>
                </a:solidFill>
                <a:effectLst>
                  <a:outerShdw blurRad="38100" dist="38100" dir="2700000" algn="tl">
                    <a:srgbClr val="000000">
                      <a:alpha val="43137"/>
                    </a:srgbClr>
                  </a:outerShdw>
                </a:effectLst>
                <a:latin typeface="+mn-lt"/>
              </a:rPr>
              <a:t>Twitter:</a:t>
            </a:r>
            <a:r>
              <a:rPr lang="en-US" sz="3200" dirty="0" smtClean="0">
                <a:latin typeface="+mn-lt"/>
              </a:rPr>
              <a:t>       </a:t>
            </a:r>
            <a:r>
              <a:rPr lang="en-US" sz="1800" b="1" dirty="0" smtClean="0">
                <a:solidFill>
                  <a:srgbClr val="3EA49F"/>
                </a:solidFill>
                <a:effectLst>
                  <a:outerShdw blurRad="38100" dist="38100" dir="2700000" algn="tl">
                    <a:srgbClr val="000000">
                      <a:alpha val="43137"/>
                    </a:srgbClr>
                  </a:outerShdw>
                </a:effectLst>
                <a:latin typeface="Arial" charset="0"/>
              </a:rPr>
              <a:t>@aggie_prof</a:t>
            </a:r>
            <a:endParaRPr lang="en-US" sz="1800" b="1" dirty="0">
              <a:solidFill>
                <a:srgbClr val="3EA49F"/>
              </a:solidFill>
              <a:effectLst>
                <a:outerShdw blurRad="38100" dist="38100" dir="2700000" algn="tl">
                  <a:srgbClr val="000000">
                    <a:alpha val="43137"/>
                  </a:srgbClr>
                </a:outerShdw>
              </a:effectLst>
              <a:latin typeface="Arial" charset="0"/>
            </a:endParaRPr>
          </a:p>
          <a:p>
            <a:pPr>
              <a:lnSpc>
                <a:spcPct val="75000"/>
              </a:lnSpc>
              <a:spcBef>
                <a:spcPct val="15000"/>
              </a:spcBef>
            </a:pPr>
            <a:r>
              <a:rPr lang="en-US" sz="3200" b="1" dirty="0" smtClean="0">
                <a:solidFill>
                  <a:srgbClr val="610000"/>
                </a:solidFill>
                <a:effectLst>
                  <a:outerShdw blurRad="38100" dist="38100" dir="2700000" algn="tl">
                    <a:srgbClr val="000000">
                      <a:alpha val="43137"/>
                    </a:srgbClr>
                  </a:outerShdw>
                </a:effectLst>
                <a:latin typeface="+mn-lt"/>
              </a:rPr>
              <a:t>Facebook:</a:t>
            </a:r>
            <a:r>
              <a:rPr lang="en-US" sz="3200" dirty="0" smtClean="0">
                <a:latin typeface="+mn-lt"/>
              </a:rPr>
              <a:t> </a:t>
            </a:r>
            <a:r>
              <a:rPr lang="en-US" sz="3200" dirty="0" smtClean="0">
                <a:effectLst>
                  <a:outerShdw blurRad="38100" dist="38100" dir="2700000" algn="tl">
                    <a:srgbClr val="000000">
                      <a:alpha val="43137"/>
                    </a:srgbClr>
                  </a:outerShdw>
                </a:effectLst>
                <a:latin typeface="+mn-lt"/>
              </a:rPr>
              <a:t> </a:t>
            </a:r>
            <a:r>
              <a:rPr lang="en-US" sz="1800" b="1" dirty="0" smtClean="0">
                <a:effectLst>
                  <a:outerShdw blurRad="38100" dist="38100" dir="2700000" algn="tl">
                    <a:srgbClr val="000000">
                      <a:alpha val="43137"/>
                    </a:srgbClr>
                  </a:outerShdw>
                </a:effectLst>
                <a:latin typeface="Arial" charset="0"/>
                <a:hlinkClick r:id="rId6"/>
              </a:rPr>
              <a:t>https</a:t>
            </a:r>
            <a:r>
              <a:rPr lang="en-US" sz="1800" b="1" dirty="0">
                <a:effectLst>
                  <a:outerShdw blurRad="38100" dist="38100" dir="2700000" algn="tl">
                    <a:srgbClr val="000000">
                      <a:alpha val="43137"/>
                    </a:srgbClr>
                  </a:outerShdw>
                </a:effectLst>
                <a:latin typeface="Arial" charset="0"/>
                <a:hlinkClick r:id="rId6"/>
              </a:rPr>
              <a:t>://www.facebook.com/AgriLifeMasterMarketer</a:t>
            </a:r>
            <a:r>
              <a:rPr lang="en-US" b="1" dirty="0">
                <a:effectLst>
                  <a:outerShdw blurRad="38100" dist="38100" dir="2700000" algn="tl">
                    <a:srgbClr val="000000">
                      <a:alpha val="43137"/>
                    </a:srgbClr>
                  </a:outerShdw>
                </a:effectLst>
                <a:latin typeface="Arial" charset="0"/>
              </a:rPr>
              <a:t> </a:t>
            </a:r>
            <a:endParaRPr lang="en-US" sz="1400" b="1" dirty="0">
              <a:effectLst>
                <a:outerShdw blurRad="38100" dist="38100" dir="2700000" algn="tl">
                  <a:srgbClr val="000000">
                    <a:alpha val="43137"/>
                  </a:srgbClr>
                </a:outerShdw>
              </a:effectLst>
              <a:latin typeface="Arial" charset="0"/>
            </a:endParaRPr>
          </a:p>
        </p:txBody>
      </p:sp>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3825" y="5867400"/>
            <a:ext cx="1219200" cy="914400"/>
          </a:xfrm>
          <a:prstGeom prst="rect">
            <a:avLst/>
          </a:prstGeom>
        </p:spPr>
      </p:pic>
    </p:spTree>
    <p:extLst>
      <p:ext uri="{BB962C8B-B14F-4D97-AF65-F5344CB8AC3E}">
        <p14:creationId xmlns:p14="http://schemas.microsoft.com/office/powerpoint/2010/main" val="7460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6" name="Rectangle 4"/>
          <p:cNvSpPr>
            <a:spLocks noChangeArrowheads="1"/>
          </p:cNvSpPr>
          <p:nvPr/>
        </p:nvSpPr>
        <p:spPr bwMode="auto">
          <a:xfrm>
            <a:off x="659184" y="417959"/>
            <a:ext cx="7848600" cy="798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eaLnBrk="1" hangingPunct="1">
              <a:lnSpc>
                <a:spcPct val="85000"/>
              </a:lnSpc>
              <a:defRPr/>
            </a:pPr>
            <a:r>
              <a:rPr lang="en-US" sz="5400" b="1" dirty="0" smtClean="0">
                <a:solidFill>
                  <a:srgbClr val="520000"/>
                </a:solidFill>
                <a:effectLst>
                  <a:outerShdw blurRad="38100" dist="38100" dir="2700000" algn="tl">
                    <a:srgbClr val="C0C0C0"/>
                  </a:outerShdw>
                </a:effectLst>
                <a:latin typeface="Arial" charset="0"/>
              </a:rPr>
              <a:t>Demand </a:t>
            </a:r>
            <a:r>
              <a:rPr lang="en-US" sz="5400" b="1" dirty="0">
                <a:solidFill>
                  <a:srgbClr val="520000"/>
                </a:solidFill>
                <a:effectLst>
                  <a:outerShdw blurRad="38100" dist="38100" dir="2700000" algn="tl">
                    <a:srgbClr val="C0C0C0"/>
                  </a:outerShdw>
                </a:effectLst>
                <a:latin typeface="Arial" charset="0"/>
              </a:rPr>
              <a:t>Influences</a:t>
            </a:r>
          </a:p>
        </p:txBody>
      </p:sp>
      <p:sp>
        <p:nvSpPr>
          <p:cNvPr id="2" name="TextBox 1"/>
          <p:cNvSpPr txBox="1"/>
          <p:nvPr/>
        </p:nvSpPr>
        <p:spPr>
          <a:xfrm>
            <a:off x="735384" y="1371600"/>
            <a:ext cx="7772400" cy="4493538"/>
          </a:xfrm>
          <a:prstGeom prst="rect">
            <a:avLst/>
          </a:prstGeom>
          <a:noFill/>
        </p:spPr>
        <p:txBody>
          <a:bodyPr wrap="square" rtlCol="0">
            <a:spAutoFit/>
          </a:bodyPr>
          <a:lstStyle/>
          <a:p>
            <a:pPr marL="344488" indent="-344488">
              <a:lnSpc>
                <a:spcPct val="130000"/>
              </a:lnSpc>
              <a:buFont typeface="Arial" panose="020B0604020202020204" pitchFamily="34" charset="0"/>
              <a:buChar char="•"/>
            </a:pPr>
            <a:r>
              <a:rPr lang="en-US" sz="4400" b="1" dirty="0" smtClean="0">
                <a:latin typeface="Arial" pitchFamily="34" charset="0"/>
                <a:cs typeface="Arial" pitchFamily="34" charset="0"/>
              </a:rPr>
              <a:t>U.S. Economic Indicators</a:t>
            </a:r>
            <a:endParaRPr lang="en-US" sz="4400" b="1" dirty="0">
              <a:latin typeface="Arial" pitchFamily="34" charset="0"/>
              <a:cs typeface="Arial" pitchFamily="34" charset="0"/>
            </a:endParaRPr>
          </a:p>
          <a:p>
            <a:pPr marL="344488" indent="-344488">
              <a:lnSpc>
                <a:spcPct val="130000"/>
              </a:lnSpc>
              <a:buFont typeface="Arial" panose="020B0604020202020204" pitchFamily="34" charset="0"/>
              <a:buChar char="•"/>
            </a:pPr>
            <a:r>
              <a:rPr lang="en-US" sz="4400" b="1" dirty="0">
                <a:latin typeface="Arial" pitchFamily="34" charset="0"/>
                <a:cs typeface="Arial" pitchFamily="34" charset="0"/>
              </a:rPr>
              <a:t>U.S. Exports</a:t>
            </a:r>
          </a:p>
          <a:p>
            <a:pPr marL="344488" indent="-344488">
              <a:lnSpc>
                <a:spcPct val="130000"/>
              </a:lnSpc>
              <a:buFont typeface="Arial" panose="020B0604020202020204" pitchFamily="34" charset="0"/>
              <a:buChar char="•"/>
            </a:pPr>
            <a:r>
              <a:rPr lang="en-US" sz="4400" b="1" dirty="0" smtClean="0">
                <a:latin typeface="Arial" pitchFamily="34" charset="0"/>
                <a:cs typeface="Arial" pitchFamily="34" charset="0"/>
              </a:rPr>
              <a:t>Speculative Money</a:t>
            </a:r>
          </a:p>
          <a:p>
            <a:pPr marL="344488" indent="-344488">
              <a:lnSpc>
                <a:spcPct val="130000"/>
              </a:lnSpc>
              <a:buFont typeface="Arial" panose="020B0604020202020204" pitchFamily="34" charset="0"/>
              <a:buChar char="•"/>
            </a:pPr>
            <a:r>
              <a:rPr lang="en-US" sz="4400" b="1" dirty="0" smtClean="0">
                <a:latin typeface="Arial" pitchFamily="34" charset="0"/>
                <a:cs typeface="Arial" pitchFamily="34" charset="0"/>
              </a:rPr>
              <a:t>Mill Fixations</a:t>
            </a:r>
          </a:p>
          <a:p>
            <a:pPr marL="344488" indent="-344488">
              <a:lnSpc>
                <a:spcPct val="130000"/>
              </a:lnSpc>
              <a:buFont typeface="Arial" panose="020B0604020202020204" pitchFamily="34" charset="0"/>
              <a:buChar char="•"/>
            </a:pPr>
            <a:r>
              <a:rPr lang="en-US" sz="4400" b="1" dirty="0" smtClean="0">
                <a:latin typeface="Arial" pitchFamily="34" charset="0"/>
                <a:cs typeface="Arial" pitchFamily="34" charset="0"/>
              </a:rPr>
              <a:t>Emerging Foreign Issues</a:t>
            </a:r>
            <a:endParaRPr lang="en-US" sz="4400" b="1" dirty="0">
              <a:latin typeface="Arial" pitchFamily="34" charset="0"/>
              <a:cs typeface="Arial" pitchFamily="34" charset="0"/>
            </a:endParaRPr>
          </a:p>
        </p:txBody>
      </p:sp>
    </p:spTree>
    <p:extLst>
      <p:ext uri="{BB962C8B-B14F-4D97-AF65-F5344CB8AC3E}">
        <p14:creationId xmlns:p14="http://schemas.microsoft.com/office/powerpoint/2010/main" val="227949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506346" y="1704814"/>
            <a:ext cx="924732" cy="344630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aphicFrame>
        <p:nvGraphicFramePr>
          <p:cNvPr id="4" name="Chart 3"/>
          <p:cNvGraphicFramePr/>
          <p:nvPr>
            <p:extLst/>
          </p:nvPr>
        </p:nvGraphicFramePr>
        <p:xfrm>
          <a:off x="457200" y="1430179"/>
          <a:ext cx="8107296"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30537" y="6352401"/>
            <a:ext cx="4724400" cy="276999"/>
          </a:xfrm>
          <a:prstGeom prst="rect">
            <a:avLst/>
          </a:prstGeom>
          <a:noFill/>
        </p:spPr>
        <p:txBody>
          <a:bodyPr wrap="square" rtlCol="0">
            <a:spAutoFit/>
          </a:bodyPr>
          <a:lstStyle/>
          <a:p>
            <a:r>
              <a:rPr lang="en-US" sz="1200" b="1" dirty="0">
                <a:latin typeface="+mn-lt"/>
                <a:cs typeface="Arial" panose="020B0604020202020204" pitchFamily="34" charset="0"/>
              </a:rPr>
              <a:t>World Economic Outlook, </a:t>
            </a:r>
            <a:r>
              <a:rPr lang="en-US" sz="1200" b="1" dirty="0" smtClean="0">
                <a:latin typeface="+mn-lt"/>
                <a:cs typeface="Arial" panose="020B0604020202020204" pitchFamily="34" charset="0"/>
              </a:rPr>
              <a:t>April 2018</a:t>
            </a:r>
            <a:endParaRPr lang="en-US" sz="1200" b="1" dirty="0">
              <a:latin typeface="+mn-lt"/>
              <a:cs typeface="Arial" panose="020B0604020202020204" pitchFamily="34" charset="0"/>
            </a:endParaRPr>
          </a:p>
        </p:txBody>
      </p:sp>
      <p:sp>
        <p:nvSpPr>
          <p:cNvPr id="7" name="TextBox 6"/>
          <p:cNvSpPr txBox="1"/>
          <p:nvPr/>
        </p:nvSpPr>
        <p:spPr>
          <a:xfrm>
            <a:off x="381000" y="76200"/>
            <a:ext cx="8382000" cy="1138773"/>
          </a:xfrm>
          <a:prstGeom prst="rect">
            <a:avLst/>
          </a:prstGeom>
          <a:noFill/>
        </p:spPr>
        <p:txBody>
          <a:bodyPr wrap="square" rtlCol="0">
            <a:spAutoFit/>
          </a:bodyPr>
          <a:lstStyle/>
          <a:p>
            <a:pPr algn="ctr">
              <a:lnSpc>
                <a:spcPct val="85000"/>
              </a:lnSpc>
            </a:pPr>
            <a:r>
              <a:rPr lang="en-US" sz="4000" b="1" dirty="0">
                <a:solidFill>
                  <a:srgbClr val="520000"/>
                </a:solidFill>
                <a:effectLst>
                  <a:outerShdw blurRad="38100" dist="38100" dir="2700000" algn="tl">
                    <a:srgbClr val="000000">
                      <a:alpha val="43137"/>
                    </a:srgbClr>
                  </a:outerShdw>
                </a:effectLst>
                <a:latin typeface="+mn-lt"/>
                <a:cs typeface="Arial" panose="020B0604020202020204" pitchFamily="34" charset="0"/>
              </a:rPr>
              <a:t>Cotton Demand:  Influence of Slow Global Economics Growth</a:t>
            </a:r>
          </a:p>
        </p:txBody>
      </p:sp>
      <p:sp>
        <p:nvSpPr>
          <p:cNvPr id="8" name="TextBox 7"/>
          <p:cNvSpPr txBox="1"/>
          <p:nvPr/>
        </p:nvSpPr>
        <p:spPr>
          <a:xfrm>
            <a:off x="838200" y="1138535"/>
            <a:ext cx="7467600" cy="523220"/>
          </a:xfrm>
          <a:prstGeom prst="rect">
            <a:avLst/>
          </a:prstGeom>
          <a:noFill/>
        </p:spPr>
        <p:txBody>
          <a:bodyPr wrap="square" rtlCol="0">
            <a:spAutoFit/>
          </a:bodyPr>
          <a:lstStyle/>
          <a:p>
            <a:pPr algn="ctr"/>
            <a:r>
              <a:rPr lang="en-US" sz="2800" b="1" dirty="0">
                <a:effectLst>
                  <a:outerShdw blurRad="38100" dist="38100" dir="2700000" algn="tl">
                    <a:srgbClr val="000000">
                      <a:alpha val="43137"/>
                    </a:srgbClr>
                  </a:outerShdw>
                </a:effectLst>
                <a:latin typeface="+mn-lt"/>
                <a:cs typeface="Arial" panose="020B0604020202020204" pitchFamily="34" charset="0"/>
              </a:rPr>
              <a:t>Real GDP Growth, 1980 - </a:t>
            </a:r>
            <a:r>
              <a:rPr lang="en-US" sz="2800" b="1" dirty="0" smtClean="0">
                <a:effectLst>
                  <a:outerShdw blurRad="38100" dist="38100" dir="2700000" algn="tl">
                    <a:srgbClr val="000000">
                      <a:alpha val="43137"/>
                    </a:srgbClr>
                  </a:outerShdw>
                </a:effectLst>
                <a:latin typeface="+mn-lt"/>
                <a:cs typeface="Arial" panose="020B0604020202020204" pitchFamily="34" charset="0"/>
              </a:rPr>
              <a:t>2023</a:t>
            </a:r>
            <a:endParaRPr lang="en-US" sz="2800" b="1" dirty="0">
              <a:effectLst>
                <a:outerShdw blurRad="38100" dist="38100" dir="2700000" algn="tl">
                  <a:srgbClr val="000000">
                    <a:alpha val="43137"/>
                  </a:srgbClr>
                </a:outerShdw>
              </a:effectLst>
              <a:latin typeface="+mn-lt"/>
              <a:cs typeface="Arial" panose="020B0604020202020204" pitchFamily="34" charset="0"/>
            </a:endParaRPr>
          </a:p>
        </p:txBody>
      </p:sp>
      <p:sp>
        <p:nvSpPr>
          <p:cNvPr id="6" name="TextBox 5"/>
          <p:cNvSpPr txBox="1"/>
          <p:nvPr/>
        </p:nvSpPr>
        <p:spPr>
          <a:xfrm>
            <a:off x="187263" y="6560820"/>
            <a:ext cx="6244017" cy="227755"/>
          </a:xfrm>
          <a:prstGeom prst="rect">
            <a:avLst/>
          </a:prstGeom>
          <a:noFill/>
        </p:spPr>
        <p:txBody>
          <a:bodyPr wrap="none" rtlCol="0">
            <a:spAutoFit/>
          </a:bodyPr>
          <a:lstStyle/>
          <a:p>
            <a:pPr algn="ctr">
              <a:lnSpc>
                <a:spcPct val="80000"/>
              </a:lnSpc>
            </a:pPr>
            <a:r>
              <a:rPr lang="en-US" sz="1100" b="1" dirty="0">
                <a:latin typeface="Arial" pitchFamily="34" charset="0"/>
                <a:cs typeface="Arial" pitchFamily="34" charset="0"/>
              </a:rPr>
              <a:t>http://www.imf.org/external/datamapper/NGDP_RPCH@WEO/OEMDC/ADVEC/WEOWORLD</a:t>
            </a:r>
          </a:p>
        </p:txBody>
      </p:sp>
    </p:spTree>
    <p:extLst>
      <p:ext uri="{BB962C8B-B14F-4D97-AF65-F5344CB8AC3E}">
        <p14:creationId xmlns:p14="http://schemas.microsoft.com/office/powerpoint/2010/main" val="82399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585787" y="293542"/>
            <a:ext cx="7924800" cy="1143000"/>
          </a:xfrm>
        </p:spPr>
        <p:txBody>
          <a:bodyPr/>
          <a:lstStyle/>
          <a:p>
            <a:r>
              <a:rPr lang="en-US" b="1" dirty="0">
                <a:solidFill>
                  <a:srgbClr val="520000"/>
                </a:solidFill>
                <a:latin typeface="Arial" pitchFamily="34" charset="0"/>
                <a:cs typeface="Arial" pitchFamily="34" charset="0"/>
              </a:rPr>
              <a:t>World Per Capita Cotton Use</a:t>
            </a:r>
          </a:p>
        </p:txBody>
      </p:sp>
      <p:graphicFrame>
        <p:nvGraphicFramePr>
          <p:cNvPr id="308227" name="Object 3"/>
          <p:cNvGraphicFramePr>
            <a:graphicFrameLocks noGrp="1" noChangeAspect="1"/>
          </p:cNvGraphicFramePr>
          <p:nvPr>
            <p:ph type="chart" idx="1"/>
            <p:extLst>
              <p:ext uri="{D42A27DB-BD31-4B8C-83A1-F6EECF244321}">
                <p14:modId xmlns:p14="http://schemas.microsoft.com/office/powerpoint/2010/main" val="587576451"/>
              </p:ext>
            </p:extLst>
          </p:nvPr>
        </p:nvGraphicFramePr>
        <p:xfrm>
          <a:off x="485775" y="1437501"/>
          <a:ext cx="8124825" cy="5229225"/>
        </p:xfrm>
        <a:graphic>
          <a:graphicData uri="http://schemas.openxmlformats.org/presentationml/2006/ole">
            <mc:AlternateContent xmlns:mc="http://schemas.openxmlformats.org/markup-compatibility/2006">
              <mc:Choice xmlns:v="urn:schemas-microsoft-com:vml" Requires="v">
                <p:oleObj spid="_x0000_s1050" name="Chart" r:id="rId4" imgW="5238686" imgH="3371748" progId="MSGraph.Chart.8">
                  <p:embed followColorScheme="full"/>
                </p:oleObj>
              </mc:Choice>
              <mc:Fallback>
                <p:oleObj name="Chart" r:id="rId4" imgW="5238686" imgH="3371748" progId="MSGraph.Chart.8">
                  <p:embed followColorScheme="full"/>
                  <p:pic>
                    <p:nvPicPr>
                      <p:cNvPr id="308227" name="Object 3"/>
                      <p:cNvPicPr>
                        <a:picLocks noChangeAspect="1" noChangeArrowheads="1"/>
                      </p:cNvPicPr>
                      <p:nvPr/>
                    </p:nvPicPr>
                    <p:blipFill>
                      <a:blip r:embed="rId5"/>
                      <a:srcRect/>
                      <a:stretch>
                        <a:fillRect/>
                      </a:stretch>
                    </p:blipFill>
                    <p:spPr bwMode="auto">
                      <a:xfrm>
                        <a:off x="485775" y="1437501"/>
                        <a:ext cx="8124825" cy="5229225"/>
                      </a:xfrm>
                      <a:prstGeom prst="rect">
                        <a:avLst/>
                      </a:prstGeom>
                    </p:spPr>
                  </p:pic>
                </p:oleObj>
              </mc:Fallback>
            </mc:AlternateContent>
          </a:graphicData>
        </a:graphic>
      </p:graphicFrame>
      <p:sp>
        <p:nvSpPr>
          <p:cNvPr id="2" name="Rectangle 1"/>
          <p:cNvSpPr>
            <a:spLocks noChangeArrowheads="1"/>
          </p:cNvSpPr>
          <p:nvPr/>
        </p:nvSpPr>
        <p:spPr bwMode="auto">
          <a:xfrm>
            <a:off x="2493640" y="1935111"/>
            <a:ext cx="286506" cy="3397156"/>
          </a:xfrm>
          <a:prstGeom prst="rect">
            <a:avLst/>
          </a:prstGeom>
          <a:solidFill>
            <a:srgbClr val="FFCC00">
              <a:alpha val="25098"/>
            </a:srgbClr>
          </a:solidFill>
          <a:ln w="9525" algn="ctr">
            <a:solidFill>
              <a:srgbClr val="000000"/>
            </a:solidFill>
            <a:round/>
            <a:headEnd/>
            <a:tailEnd/>
          </a:ln>
        </p:spPr>
        <p:txBody>
          <a:bodyPr tIns="91440"/>
          <a:lstStyle/>
          <a:p>
            <a:pPr algn="l"/>
            <a:endParaRPr lang="en-US" sz="1000" b="0" dirty="0">
              <a:latin typeface="Times New Roman" pitchFamily="18" charset="0"/>
              <a:cs typeface="Arial" charset="0"/>
            </a:endParaRPr>
          </a:p>
        </p:txBody>
      </p:sp>
      <p:sp>
        <p:nvSpPr>
          <p:cNvPr id="3" name="Rectangle 2"/>
          <p:cNvSpPr>
            <a:spLocks noChangeArrowheads="1"/>
          </p:cNvSpPr>
          <p:nvPr/>
        </p:nvSpPr>
        <p:spPr bwMode="auto">
          <a:xfrm>
            <a:off x="4875525" y="1930699"/>
            <a:ext cx="161925" cy="3401568"/>
          </a:xfrm>
          <a:prstGeom prst="rect">
            <a:avLst/>
          </a:prstGeom>
          <a:solidFill>
            <a:srgbClr val="FFCC00">
              <a:alpha val="25000"/>
            </a:srgbClr>
          </a:solidFill>
          <a:ln w="9525" algn="ctr">
            <a:solidFill>
              <a:srgbClr val="000000"/>
            </a:solidFill>
            <a:round/>
            <a:headEnd/>
            <a:tailEnd/>
          </a:ln>
        </p:spPr>
        <p:txBody>
          <a:bodyPr/>
          <a:lstStyle/>
          <a:p>
            <a:pPr algn="l"/>
            <a:endParaRPr lang="en-US" sz="1000" b="0" dirty="0">
              <a:latin typeface="Times New Roman" pitchFamily="18" charset="0"/>
              <a:cs typeface="Arial" charset="0"/>
            </a:endParaRPr>
          </a:p>
        </p:txBody>
      </p:sp>
      <p:sp>
        <p:nvSpPr>
          <p:cNvPr id="4" name="Rectangle 3"/>
          <p:cNvSpPr>
            <a:spLocks noChangeArrowheads="1"/>
          </p:cNvSpPr>
          <p:nvPr/>
        </p:nvSpPr>
        <p:spPr bwMode="auto">
          <a:xfrm>
            <a:off x="3329260" y="1930699"/>
            <a:ext cx="161070" cy="3401568"/>
          </a:xfrm>
          <a:prstGeom prst="rect">
            <a:avLst/>
          </a:prstGeom>
          <a:solidFill>
            <a:srgbClr val="FFCC00">
              <a:alpha val="25098"/>
            </a:srgbClr>
          </a:solidFill>
          <a:ln w="9525" algn="ctr">
            <a:solidFill>
              <a:srgbClr val="000000"/>
            </a:solidFill>
            <a:round/>
            <a:headEnd/>
            <a:tailEnd/>
          </a:ln>
        </p:spPr>
        <p:txBody>
          <a:bodyPr/>
          <a:lstStyle/>
          <a:p>
            <a:pPr algn="l"/>
            <a:endParaRPr lang="en-US" sz="1000" b="0" dirty="0">
              <a:latin typeface="Times New Roman" pitchFamily="18" charset="0"/>
              <a:cs typeface="Arial" charset="0"/>
            </a:endParaRPr>
          </a:p>
        </p:txBody>
      </p:sp>
      <p:sp>
        <p:nvSpPr>
          <p:cNvPr id="5" name="Rectangle 4"/>
          <p:cNvSpPr>
            <a:spLocks noChangeArrowheads="1"/>
          </p:cNvSpPr>
          <p:nvPr/>
        </p:nvSpPr>
        <p:spPr bwMode="auto">
          <a:xfrm>
            <a:off x="6284288" y="1939364"/>
            <a:ext cx="266700" cy="3410712"/>
          </a:xfrm>
          <a:prstGeom prst="rect">
            <a:avLst/>
          </a:prstGeom>
          <a:solidFill>
            <a:srgbClr val="FFCC00">
              <a:alpha val="25000"/>
            </a:srgbClr>
          </a:solidFill>
          <a:ln w="9525" algn="ctr">
            <a:solidFill>
              <a:srgbClr val="000000"/>
            </a:solidFill>
            <a:round/>
            <a:headEnd/>
            <a:tailEnd/>
          </a:ln>
        </p:spPr>
        <p:txBody>
          <a:bodyPr/>
          <a:lstStyle/>
          <a:p>
            <a:pPr algn="l"/>
            <a:endParaRPr lang="en-US" sz="1000" b="0" dirty="0">
              <a:latin typeface="Times New Roman" pitchFamily="18" charset="0"/>
              <a:cs typeface="Arial" charset="0"/>
            </a:endParaRPr>
          </a:p>
        </p:txBody>
      </p:sp>
      <p:sp>
        <p:nvSpPr>
          <p:cNvPr id="308232" name="Text Box 8"/>
          <p:cNvSpPr txBox="1">
            <a:spLocks noChangeArrowheads="1"/>
          </p:cNvSpPr>
          <p:nvPr/>
        </p:nvSpPr>
        <p:spPr bwMode="auto">
          <a:xfrm>
            <a:off x="2190750" y="1628001"/>
            <a:ext cx="55626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sz="1400" b="1" i="1" dirty="0">
                <a:latin typeface="Arial" pitchFamily="34" charset="0"/>
                <a:cs typeface="Arial" pitchFamily="34" charset="0"/>
              </a:rPr>
              <a:t>Shaded bars represent periods of economic recession.  Cotton consumption tends to drop during those periods due to fewer purchases of clothes, home furnishings, etc.</a:t>
            </a:r>
          </a:p>
        </p:txBody>
      </p:sp>
      <p:sp>
        <p:nvSpPr>
          <p:cNvPr id="10" name="Rectangle 9"/>
          <p:cNvSpPr>
            <a:spLocks noChangeArrowheads="1"/>
          </p:cNvSpPr>
          <p:nvPr/>
        </p:nvSpPr>
        <p:spPr bwMode="auto">
          <a:xfrm>
            <a:off x="3599910" y="1933008"/>
            <a:ext cx="161070" cy="3401568"/>
          </a:xfrm>
          <a:prstGeom prst="rect">
            <a:avLst/>
          </a:prstGeom>
          <a:solidFill>
            <a:srgbClr val="FFCC00">
              <a:alpha val="25098"/>
            </a:srgbClr>
          </a:solidFill>
          <a:ln w="9525" algn="ctr">
            <a:solidFill>
              <a:srgbClr val="000000"/>
            </a:solidFill>
            <a:round/>
            <a:headEnd/>
            <a:tailEnd/>
          </a:ln>
        </p:spPr>
        <p:txBody>
          <a:bodyPr/>
          <a:lstStyle/>
          <a:p>
            <a:pPr algn="l"/>
            <a:endParaRPr lang="en-US" sz="1000" b="0" dirty="0">
              <a:latin typeface="Times New Roman" pitchFamily="18" charset="0"/>
              <a:cs typeface="Arial" charset="0"/>
            </a:endParaRPr>
          </a:p>
        </p:txBody>
      </p:sp>
      <p:sp>
        <p:nvSpPr>
          <p:cNvPr id="12" name="Rectangle 11"/>
          <p:cNvSpPr>
            <a:spLocks noChangeArrowheads="1"/>
          </p:cNvSpPr>
          <p:nvPr/>
        </p:nvSpPr>
        <p:spPr bwMode="auto">
          <a:xfrm>
            <a:off x="7274888" y="1939364"/>
            <a:ext cx="283464" cy="3401568"/>
          </a:xfrm>
          <a:prstGeom prst="rect">
            <a:avLst/>
          </a:prstGeom>
          <a:solidFill>
            <a:srgbClr val="FFCC00">
              <a:alpha val="25098"/>
            </a:srgbClr>
          </a:solidFill>
          <a:ln w="9525" algn="ctr">
            <a:solidFill>
              <a:srgbClr val="000000"/>
            </a:solidFill>
            <a:round/>
            <a:headEnd/>
            <a:tailEnd/>
          </a:ln>
        </p:spPr>
        <p:txBody>
          <a:bodyPr/>
          <a:lstStyle/>
          <a:p>
            <a:pPr algn="l"/>
            <a:endParaRPr lang="en-US" sz="1000" b="0" dirty="0">
              <a:latin typeface="Times New Roman" pitchFamily="18" charset="0"/>
              <a:cs typeface="Arial" charset="0"/>
            </a:endParaRPr>
          </a:p>
        </p:txBody>
      </p:sp>
      <p:sp>
        <p:nvSpPr>
          <p:cNvPr id="6" name="TextBox 5"/>
          <p:cNvSpPr txBox="1"/>
          <p:nvPr/>
        </p:nvSpPr>
        <p:spPr>
          <a:xfrm>
            <a:off x="533400" y="6428601"/>
            <a:ext cx="3581400" cy="276999"/>
          </a:xfrm>
          <a:prstGeom prst="rect">
            <a:avLst/>
          </a:prstGeom>
          <a:noFill/>
        </p:spPr>
        <p:txBody>
          <a:bodyPr wrap="square" rtlCol="0">
            <a:spAutoFit/>
          </a:bodyPr>
          <a:lstStyle/>
          <a:p>
            <a:r>
              <a:rPr lang="en-US" sz="1200" b="1" dirty="0" smtClean="0">
                <a:latin typeface="Arial" pitchFamily="34" charset="0"/>
                <a:cs typeface="Arial" pitchFamily="34" charset="0"/>
              </a:rPr>
              <a:t>Source:  USDA/ERS/WASDE</a:t>
            </a:r>
            <a:endParaRPr lang="en-US" sz="1200" b="1" dirty="0">
              <a:latin typeface="Arial" pitchFamily="34" charset="0"/>
              <a:cs typeface="Arial" pitchFamily="34" charset="0"/>
            </a:endParaRPr>
          </a:p>
        </p:txBody>
      </p:sp>
    </p:spTree>
    <p:extLst>
      <p:ext uri="{BB962C8B-B14F-4D97-AF65-F5344CB8AC3E}">
        <p14:creationId xmlns:p14="http://schemas.microsoft.com/office/powerpoint/2010/main" val="1326906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936295634"/>
              </p:ext>
            </p:extLst>
          </p:nvPr>
        </p:nvGraphicFramePr>
        <p:xfrm>
          <a:off x="152400" y="14478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762000" y="152400"/>
            <a:ext cx="7620000" cy="1323439"/>
          </a:xfrm>
          <a:prstGeom prst="rect">
            <a:avLst/>
          </a:prstGeom>
          <a:noFill/>
        </p:spPr>
        <p:txBody>
          <a:bodyPr wrap="square" rtlCol="0">
            <a:spAutoFit/>
          </a:bodyPr>
          <a:lstStyle/>
          <a:p>
            <a:pPr algn="ctr">
              <a:lnSpc>
                <a:spcPct val="80000"/>
              </a:lnSpc>
            </a:pPr>
            <a:r>
              <a:rPr lang="en-US" sz="3600" b="1" dirty="0" smtClean="0">
                <a:solidFill>
                  <a:srgbClr val="52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U.S. 2018/2019 Upland Cotton Net Export Sales and ICE Futures                            </a:t>
            </a:r>
            <a:r>
              <a:rPr lang="en-US" sz="2800" b="1" dirty="0" smtClean="0">
                <a:solidFill>
                  <a:srgbClr val="52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January 4, 2018 – September 13, 2018</a:t>
            </a:r>
            <a:endParaRPr lang="en-US" sz="2800" b="1" dirty="0">
              <a:solidFill>
                <a:srgbClr val="52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30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014723251"/>
              </p:ext>
            </p:extLst>
          </p:nvPr>
        </p:nvGraphicFramePr>
        <p:xfrm>
          <a:off x="399011" y="1219200"/>
          <a:ext cx="8237913" cy="539360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199" y="144954"/>
            <a:ext cx="9220199" cy="1034129"/>
          </a:xfrm>
          <a:prstGeom prst="rect">
            <a:avLst/>
          </a:prstGeom>
          <a:noFill/>
        </p:spPr>
        <p:txBody>
          <a:bodyPr wrap="square" rtlCol="0">
            <a:spAutoFit/>
          </a:bodyPr>
          <a:lstStyle/>
          <a:p>
            <a:pPr algn="ctr">
              <a:lnSpc>
                <a:spcPct val="85000"/>
              </a:lnSpc>
            </a:pPr>
            <a:r>
              <a:rPr lang="en-US" sz="3600" b="1" dirty="0" smtClean="0">
                <a:solidFill>
                  <a:srgbClr val="52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Cotton Export Total Commitments as a Percent of U.S. Cotton Exports, by Week</a:t>
            </a:r>
            <a:endParaRPr lang="en-US" sz="3600" b="1" dirty="0">
              <a:solidFill>
                <a:srgbClr val="52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TextBox 1"/>
          <p:cNvSpPr txBox="1"/>
          <p:nvPr/>
        </p:nvSpPr>
        <p:spPr>
          <a:xfrm>
            <a:off x="249964" y="6443528"/>
            <a:ext cx="3214607"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Source:  USDA/OCE/FAS</a:t>
            </a:r>
          </a:p>
        </p:txBody>
      </p:sp>
      <p:sp>
        <p:nvSpPr>
          <p:cNvPr id="3" name="TextBox 2"/>
          <p:cNvSpPr txBox="1"/>
          <p:nvPr/>
        </p:nvSpPr>
        <p:spPr>
          <a:xfrm>
            <a:off x="1564879" y="3313779"/>
            <a:ext cx="1694333" cy="683264"/>
          </a:xfrm>
          <a:prstGeom prst="rect">
            <a:avLst/>
          </a:prstGeom>
          <a:noFill/>
        </p:spPr>
        <p:txBody>
          <a:bodyPr wrap="square" rtlCol="0">
            <a:spAutoFit/>
          </a:bodyPr>
          <a:lstStyle/>
          <a:p>
            <a:pPr>
              <a:lnSpc>
                <a:spcPct val="80000"/>
              </a:lnSpc>
            </a:pPr>
            <a:r>
              <a:rPr lang="en-US" b="1" dirty="0" smtClean="0">
                <a:latin typeface="Arial" pitchFamily="34" charset="0"/>
                <a:cs typeface="Arial" pitchFamily="34" charset="0"/>
              </a:rPr>
              <a:t>What is the risk of post-tariff cancellations?</a:t>
            </a:r>
          </a:p>
        </p:txBody>
      </p:sp>
    </p:spTree>
    <p:extLst>
      <p:ext uri="{BB962C8B-B14F-4D97-AF65-F5344CB8AC3E}">
        <p14:creationId xmlns:p14="http://schemas.microsoft.com/office/powerpoint/2010/main" val="3256176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 y="6169223"/>
            <a:ext cx="5943600" cy="307777"/>
          </a:xfrm>
          <a:prstGeom prst="rect">
            <a:avLst/>
          </a:prstGeom>
        </p:spPr>
        <p:txBody>
          <a:bodyPr wrap="square">
            <a:spAutoFit/>
          </a:bodyPr>
          <a:lstStyle/>
          <a:p>
            <a:r>
              <a:rPr lang="en-US" sz="1400" b="1" dirty="0">
                <a:latin typeface="+mn-lt"/>
              </a:rPr>
              <a:t>http://www.cftc.gov/marketreports/cottononcall/index.htm</a:t>
            </a:r>
          </a:p>
        </p:txBody>
      </p:sp>
      <p:sp>
        <p:nvSpPr>
          <p:cNvPr id="9" name="Rectangle 2"/>
          <p:cNvSpPr>
            <a:spLocks noGrp="1" noChangeArrowheads="1"/>
          </p:cNvSpPr>
          <p:nvPr>
            <p:ph type="title"/>
          </p:nvPr>
        </p:nvSpPr>
        <p:spPr>
          <a:xfrm>
            <a:off x="-512934" y="172705"/>
            <a:ext cx="10156113" cy="724874"/>
          </a:xfrm>
        </p:spPr>
        <p:txBody>
          <a:bodyPr>
            <a:noAutofit/>
          </a:bodyPr>
          <a:lstStyle/>
          <a:p>
            <a:pPr eaLnBrk="1" hangingPunct="1">
              <a:lnSpc>
                <a:spcPct val="80000"/>
              </a:lnSpc>
            </a:pPr>
            <a:r>
              <a:rPr lang="en-US" sz="3800" b="1" dirty="0" smtClean="0">
                <a:solidFill>
                  <a:srgbClr val="520000"/>
                </a:solidFill>
              </a:rPr>
              <a:t>Cotton Demand: Mill Fixations</a:t>
            </a:r>
          </a:p>
        </p:txBody>
      </p:sp>
      <p:pic>
        <p:nvPicPr>
          <p:cNvPr id="15" name="Snagit_PPTB9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786235"/>
            <a:ext cx="6949440" cy="1230741"/>
          </a:xfrm>
          <a:prstGeom prst="rect">
            <a:avLst/>
          </a:prstGeom>
        </p:spPr>
      </p:pic>
      <p:pic>
        <p:nvPicPr>
          <p:cNvPr id="21" name="Picture 20"/>
          <p:cNvPicPr>
            <a:picLocks noChangeAspect="1"/>
          </p:cNvPicPr>
          <p:nvPr/>
        </p:nvPicPr>
        <p:blipFill>
          <a:blip r:embed="rId4"/>
          <a:stretch>
            <a:fillRect/>
          </a:stretch>
        </p:blipFill>
        <p:spPr>
          <a:xfrm>
            <a:off x="1159967" y="2291819"/>
            <a:ext cx="6949440" cy="2270375"/>
          </a:xfrm>
          <a:prstGeom prst="rect">
            <a:avLst/>
          </a:prstGeom>
        </p:spPr>
      </p:pic>
      <p:pic>
        <p:nvPicPr>
          <p:cNvPr id="22" name="Picture 21"/>
          <p:cNvPicPr>
            <a:picLocks noChangeAspect="1"/>
          </p:cNvPicPr>
          <p:nvPr/>
        </p:nvPicPr>
        <p:blipFill>
          <a:blip r:embed="rId5"/>
          <a:stretch>
            <a:fillRect/>
          </a:stretch>
        </p:blipFill>
        <p:spPr>
          <a:xfrm>
            <a:off x="1143000" y="4562194"/>
            <a:ext cx="6949440" cy="1578895"/>
          </a:xfrm>
          <a:prstGeom prst="rect">
            <a:avLst/>
          </a:prstGeom>
        </p:spPr>
      </p:pic>
      <p:pic>
        <p:nvPicPr>
          <p:cNvPr id="17" name="Picture 16"/>
          <p:cNvPicPr>
            <a:picLocks noChangeAspect="1"/>
          </p:cNvPicPr>
          <p:nvPr/>
        </p:nvPicPr>
        <p:blipFill>
          <a:blip r:embed="rId6"/>
          <a:stretch>
            <a:fillRect/>
          </a:stretch>
        </p:blipFill>
        <p:spPr>
          <a:xfrm>
            <a:off x="1143000" y="1962294"/>
            <a:ext cx="6949440" cy="424392"/>
          </a:xfrm>
          <a:prstGeom prst="rect">
            <a:avLst/>
          </a:prstGeom>
        </p:spPr>
      </p:pic>
    </p:spTree>
    <p:extLst>
      <p:ext uri="{BB962C8B-B14F-4D97-AF65-F5344CB8AC3E}">
        <p14:creationId xmlns:p14="http://schemas.microsoft.com/office/powerpoint/2010/main" val="3030579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204" y="6355"/>
            <a:ext cx="8077200" cy="1143000"/>
          </a:xfrm>
        </p:spPr>
        <p:txBody>
          <a:bodyPr/>
          <a:lstStyle/>
          <a:p>
            <a:pPr>
              <a:lnSpc>
                <a:spcPct val="85000"/>
              </a:lnSpc>
            </a:pPr>
            <a:r>
              <a:rPr lang="en-US" sz="4000" dirty="0" smtClean="0">
                <a:solidFill>
                  <a:srgbClr val="520000"/>
                </a:solidFill>
              </a:rPr>
              <a:t>Hedge </a:t>
            </a:r>
            <a:r>
              <a:rPr lang="en-US" sz="4000" dirty="0">
                <a:solidFill>
                  <a:srgbClr val="520000"/>
                </a:solidFill>
              </a:rPr>
              <a:t>Fund </a:t>
            </a:r>
            <a:r>
              <a:rPr lang="en-US" sz="4000" dirty="0" smtClean="0">
                <a:solidFill>
                  <a:srgbClr val="520000"/>
                </a:solidFill>
              </a:rPr>
              <a:t>Buying Has Supported the Price Rally</a:t>
            </a:r>
            <a:endParaRPr lang="en-US" sz="4000" dirty="0">
              <a:solidFill>
                <a:srgbClr val="520000"/>
              </a:solidFill>
            </a:endParaRPr>
          </a:p>
        </p:txBody>
      </p:sp>
      <p:graphicFrame>
        <p:nvGraphicFramePr>
          <p:cNvPr id="7" name="Chart Placeholder 6"/>
          <p:cNvGraphicFramePr>
            <a:graphicFrameLocks noGrp="1"/>
          </p:cNvGraphicFramePr>
          <p:nvPr>
            <p:ph type="chart" idx="1"/>
            <p:extLst>
              <p:ext uri="{D42A27DB-BD31-4B8C-83A1-F6EECF244321}">
                <p14:modId xmlns:p14="http://schemas.microsoft.com/office/powerpoint/2010/main" val="1627802319"/>
              </p:ext>
            </p:extLst>
          </p:nvPr>
        </p:nvGraphicFramePr>
        <p:xfrm>
          <a:off x="381000" y="173825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4"/>
          <p:cNvSpPr txBox="1">
            <a:spLocks noChangeArrowheads="1"/>
          </p:cNvSpPr>
          <p:nvPr/>
        </p:nvSpPr>
        <p:spPr bwMode="auto">
          <a:xfrm>
            <a:off x="1828800" y="1103252"/>
            <a:ext cx="5715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b="1" dirty="0"/>
              <a:t>January 3, 2006 Through </a:t>
            </a:r>
            <a:r>
              <a:rPr lang="en-US" sz="2000" b="1" dirty="0" smtClean="0"/>
              <a:t>September 18, 2018</a:t>
            </a:r>
            <a:endParaRPr lang="en-US" sz="2000" b="1" dirty="0"/>
          </a:p>
        </p:txBody>
      </p:sp>
      <p:sp>
        <p:nvSpPr>
          <p:cNvPr id="9" name="TextBox 8"/>
          <p:cNvSpPr txBox="1"/>
          <p:nvPr/>
        </p:nvSpPr>
        <p:spPr>
          <a:xfrm>
            <a:off x="457200" y="1371600"/>
            <a:ext cx="25146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No. of Contracts</a:t>
            </a:r>
            <a:endParaRPr lang="en-US" sz="1600" b="1" dirty="0">
              <a:latin typeface="Arial" panose="020B0604020202020204" pitchFamily="34" charset="0"/>
              <a:cs typeface="Arial" panose="020B0604020202020204" pitchFamily="34" charset="0"/>
            </a:endParaRPr>
          </a:p>
        </p:txBody>
      </p:sp>
      <p:sp>
        <p:nvSpPr>
          <p:cNvPr id="10" name="TextBox 9"/>
          <p:cNvSpPr txBox="1"/>
          <p:nvPr/>
        </p:nvSpPr>
        <p:spPr>
          <a:xfrm>
            <a:off x="7543800" y="1385319"/>
            <a:ext cx="1143000" cy="338554"/>
          </a:xfrm>
          <a:prstGeom prst="rect">
            <a:avLst/>
          </a:prstGeom>
          <a:noFill/>
        </p:spPr>
        <p:txBody>
          <a:bodyPr wrap="square" rtlCol="0">
            <a:spAutoFit/>
          </a:bodyPr>
          <a:lstStyle/>
          <a:p>
            <a:r>
              <a:rPr lang="en-US" sz="1600" b="1" dirty="0" smtClean="0">
                <a:latin typeface="Arial" panose="020B0604020202020204" pitchFamily="34" charset="0"/>
                <a:cs typeface="Arial" panose="020B0604020202020204" pitchFamily="34" charset="0"/>
              </a:rPr>
              <a:t>Cents/Lb.</a:t>
            </a:r>
            <a:endParaRPr lang="en-US" sz="1600" b="1" dirty="0">
              <a:latin typeface="Arial" panose="020B0604020202020204" pitchFamily="34" charset="0"/>
              <a:cs typeface="Arial" panose="020B0604020202020204" pitchFamily="34" charset="0"/>
            </a:endParaRPr>
          </a:p>
        </p:txBody>
      </p:sp>
      <p:sp>
        <p:nvSpPr>
          <p:cNvPr id="11" name="Text Box 5"/>
          <p:cNvSpPr txBox="1">
            <a:spLocks noChangeArrowheads="1"/>
          </p:cNvSpPr>
          <p:nvPr/>
        </p:nvSpPr>
        <p:spPr bwMode="auto">
          <a:xfrm>
            <a:off x="0" y="6400800"/>
            <a:ext cx="48768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1000" b="1" dirty="0">
                <a:solidFill>
                  <a:schemeClr val="tx2"/>
                </a:solidFill>
              </a:rPr>
              <a:t>Source: Commitment of Traders Supplemental Report (Futures and Options)</a:t>
            </a:r>
          </a:p>
        </p:txBody>
      </p:sp>
    </p:spTree>
    <p:extLst>
      <p:ext uri="{BB962C8B-B14F-4D97-AF65-F5344CB8AC3E}">
        <p14:creationId xmlns:p14="http://schemas.microsoft.com/office/powerpoint/2010/main" val="1548555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extension">
  <a:themeElements>
    <a:clrScheme name="exten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tension">
      <a:majorFont>
        <a:latin typeface="H Avenir Heavy"/>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pitchFamily="18" charset="0"/>
          </a:defRPr>
        </a:defPPr>
      </a:lstStyle>
    </a:lnDef>
    <a:txDef>
      <a:spPr>
        <a:noFill/>
      </a:spPr>
      <a:bodyPr wrap="square" rtlCol="0">
        <a:spAutoFit/>
      </a:bodyPr>
      <a:lstStyle>
        <a:defPPr algn="ctr">
          <a:lnSpc>
            <a:spcPct val="80000"/>
          </a:lnSpc>
          <a:defRPr sz="2800" b="1" dirty="0" smtClean="0">
            <a:solidFill>
              <a:srgbClr val="660000"/>
            </a:solidFill>
            <a:effectLst>
              <a:outerShdw blurRad="38100" dist="38100" dir="2700000" algn="tl">
                <a:srgbClr val="000000">
                  <a:alpha val="43137"/>
                </a:srgbClr>
              </a:outerShdw>
            </a:effectLst>
            <a:latin typeface="Arial" pitchFamily="34" charset="0"/>
            <a:cs typeface="Arial" pitchFamily="34" charset="0"/>
          </a:defRPr>
        </a:defPPr>
      </a:lstStyle>
    </a:txDef>
  </a:objectDefaults>
  <a:extraClrSchemeLst>
    <a:extraClrScheme>
      <a:clrScheme name="exten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ten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ten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ten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ten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ten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tens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ten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ten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ten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ten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ten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extension</Template>
  <TotalTime>11149</TotalTime>
  <Words>2511</Words>
  <Application>Microsoft Office PowerPoint</Application>
  <PresentationFormat>On-screen Show (4:3)</PresentationFormat>
  <Paragraphs>381</Paragraphs>
  <Slides>23</Slides>
  <Notes>23</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H Avenir Heavy</vt:lpstr>
      <vt:lpstr>Times</vt:lpstr>
      <vt:lpstr>Times New Roman</vt:lpstr>
      <vt:lpstr>Wingdings</vt:lpstr>
      <vt:lpstr>extension</vt:lpstr>
      <vt:lpstr>Custom Design</vt:lpstr>
      <vt:lpstr>Chart</vt:lpstr>
      <vt:lpstr>Cotton Fundamentals  and Market Outlook  </vt:lpstr>
      <vt:lpstr>Cotton Balance Sheet</vt:lpstr>
      <vt:lpstr>PowerPoint Presentation</vt:lpstr>
      <vt:lpstr>PowerPoint Presentation</vt:lpstr>
      <vt:lpstr>World Per Capita Cotton Use</vt:lpstr>
      <vt:lpstr>PowerPoint Presentation</vt:lpstr>
      <vt:lpstr>PowerPoint Presentation</vt:lpstr>
      <vt:lpstr>Cotton Demand: Mill Fixations</vt:lpstr>
      <vt:lpstr>Hedge Fund Buying Has Supported the Price Rally</vt:lpstr>
      <vt:lpstr>Two Emerging Issues Affecting U.S. Exports: </vt:lpstr>
      <vt:lpstr>Timeline of U.S. Trade Dispute with China</vt:lpstr>
      <vt:lpstr>Timeline of U.S. Trade Dispute with China</vt:lpstr>
      <vt:lpstr>PowerPoint Presentation</vt:lpstr>
      <vt:lpstr>PowerPoint Presentation</vt:lpstr>
      <vt:lpstr>2019/20 Crop</vt:lpstr>
      <vt:lpstr>PowerPoint Presentation</vt:lpstr>
      <vt:lpstr>The CFS.v2 ensemble mean (red line) favors El Nino forming in the next few months and continuing through winter 2018-19.  Issued 16 September 2018    </vt:lpstr>
      <vt:lpstr>PowerPoint Presentation</vt:lpstr>
      <vt:lpstr>PowerPoint Presentation</vt:lpstr>
      <vt:lpstr>Cotton Balance Sheet</vt:lpstr>
      <vt:lpstr>PowerPoint Presentation</vt:lpstr>
      <vt:lpstr>PowerPoint Presentation</vt:lpstr>
      <vt:lpstr>“Cotton Spin” Column, Southwest Farm Press http://southwestfarmpress.com/author/john-robinson   </vt:lpstr>
    </vt:vector>
  </TitlesOfParts>
  <Company>Agricultural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Gleaton</dc:creator>
  <cp:lastModifiedBy>Gleaton, Caroline S</cp:lastModifiedBy>
  <cp:revision>859</cp:revision>
  <cp:lastPrinted>2018-09-18T20:46:59Z</cp:lastPrinted>
  <dcterms:created xsi:type="dcterms:W3CDTF">2004-09-29T20:00:52Z</dcterms:created>
  <dcterms:modified xsi:type="dcterms:W3CDTF">2018-09-21T20:16:38Z</dcterms:modified>
</cp:coreProperties>
</file>