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238" r:id="rId2"/>
    <p:sldId id="2575" r:id="rId3"/>
    <p:sldId id="2569" r:id="rId4"/>
    <p:sldId id="2570" r:id="rId5"/>
    <p:sldId id="2571" r:id="rId6"/>
    <p:sldId id="2572" r:id="rId7"/>
    <p:sldId id="2573" r:id="rId8"/>
    <p:sldId id="2574" r:id="rId9"/>
    <p:sldId id="2576" r:id="rId10"/>
    <p:sldId id="2577" r:id="rId11"/>
    <p:sldId id="2579" r:id="rId12"/>
    <p:sldId id="2580" r:id="rId13"/>
    <p:sldId id="2581" r:id="rId14"/>
    <p:sldId id="2586" r:id="rId15"/>
    <p:sldId id="2584" r:id="rId16"/>
    <p:sldId id="2585" r:id="rId17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006600"/>
    <a:srgbClr val="0033CC"/>
    <a:srgbClr val="333399"/>
    <a:srgbClr val="990033"/>
    <a:srgbClr val="FFFF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0"/>
    <p:restoredTop sz="94554"/>
  </p:normalViewPr>
  <p:slideViewPr>
    <p:cSldViewPr snapToGrid="0">
      <p:cViewPr varScale="1">
        <p:scale>
          <a:sx n="70" d="100"/>
          <a:sy n="70" d="100"/>
        </p:scale>
        <p:origin x="3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5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anderson\Downloads\Shpsltr-5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 LAMB IMPORTS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Carcass</a:t>
            </a:r>
            <a:r>
              <a:rPr lang="en-US" sz="2000" b="0" baseline="0" dirty="0" smtClean="0"/>
              <a:t> Weight, </a:t>
            </a:r>
            <a:r>
              <a:rPr lang="en-US" sz="2000" b="0" dirty="0" smtClean="0"/>
              <a:t>Monthly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03E-2"/>
          <c:y val="0.1851964807216"/>
          <c:w val="0.91314530726762599"/>
          <c:h val="0.67373904846401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11108.49779670221</c:v>
                </c:pt>
                <c:pt idx="1">
                  <c:v>9238.9653422508945</c:v>
                </c:pt>
                <c:pt idx="2">
                  <c:v>16120.964489407341</c:v>
                </c:pt>
                <c:pt idx="3">
                  <c:v>14000.3290636403</c:v>
                </c:pt>
                <c:pt idx="4">
                  <c:v>12434.383005843451</c:v>
                </c:pt>
                <c:pt idx="5">
                  <c:v>13265.74948943866</c:v>
                </c:pt>
                <c:pt idx="6">
                  <c:v>12362.168848535861</c:v>
                </c:pt>
                <c:pt idx="7">
                  <c:v>11649.9947066244</c:v>
                </c:pt>
                <c:pt idx="8">
                  <c:v>10314.14261306486</c:v>
                </c:pt>
                <c:pt idx="9">
                  <c:v>11891.322401629101</c:v>
                </c:pt>
                <c:pt idx="10">
                  <c:v>13343.463808259759</c:v>
                </c:pt>
                <c:pt idx="11">
                  <c:v>13906.233927160851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16301.26581354936</c:v>
                </c:pt>
                <c:pt idx="1">
                  <c:v>16006.008372989039</c:v>
                </c:pt>
                <c:pt idx="2">
                  <c:v>22014.139663429189</c:v>
                </c:pt>
                <c:pt idx="3">
                  <c:v>16690.086706310649</c:v>
                </c:pt>
                <c:pt idx="4">
                  <c:v>17044.790191773121</c:v>
                </c:pt>
                <c:pt idx="5">
                  <c:v>14870.561110665119</c:v>
                </c:pt>
                <c:pt idx="6">
                  <c:v>13863.041360950319</c:v>
                </c:pt>
                <c:pt idx="7">
                  <c:v>13747.24702961064</c:v>
                </c:pt>
                <c:pt idx="8">
                  <c:v>9971.3674730325602</c:v>
                </c:pt>
                <c:pt idx="9">
                  <c:v>12979.73407122</c:v>
                </c:pt>
                <c:pt idx="10">
                  <c:v>18139.37134611671</c:v>
                </c:pt>
                <c:pt idx="11">
                  <c:v>16266.776971535999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19719.165992742721</c:v>
                </c:pt>
                <c:pt idx="1">
                  <c:v>15992.03397961008</c:v>
                </c:pt>
                <c:pt idx="2">
                  <c:v>22823.23884753024</c:v>
                </c:pt>
                <c:pt idx="3">
                  <c:v>14663.30768291592</c:v>
                </c:pt>
                <c:pt idx="4">
                  <c:v>17016.167848901761</c:v>
                </c:pt>
                <c:pt idx="5">
                  <c:v>14726.0751231384</c:v>
                </c:pt>
                <c:pt idx="6">
                  <c:v>16973.0752490712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1856224"/>
        <c:axId val="591855104"/>
      </c:lineChart>
      <c:catAx>
        <c:axId val="59185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91855104"/>
        <c:crossesAt val="-1E+170"/>
        <c:auto val="1"/>
        <c:lblAlgn val="ctr"/>
        <c:lblOffset val="100"/>
        <c:noMultiLvlLbl val="0"/>
      </c:catAx>
      <c:valAx>
        <c:axId val="591855104"/>
        <c:scaling>
          <c:orientation val="minMax"/>
          <c:min val="6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9185622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 GOAT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Monthly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03E-2"/>
          <c:y val="0.1851964807216"/>
          <c:w val="0.91334532536881197"/>
          <c:h val="0.67373904846401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38.840000152587898</c:v>
                </c:pt>
                <c:pt idx="1">
                  <c:v>33.980000305175778</c:v>
                </c:pt>
                <c:pt idx="2">
                  <c:v>41.219999694824217</c:v>
                </c:pt>
                <c:pt idx="3">
                  <c:v>42.480000305175778</c:v>
                </c:pt>
                <c:pt idx="4">
                  <c:v>41.659999847412102</c:v>
                </c:pt>
                <c:pt idx="5">
                  <c:v>43.839999389648412</c:v>
                </c:pt>
                <c:pt idx="6">
                  <c:v>47.879999542236298</c:v>
                </c:pt>
                <c:pt idx="7">
                  <c:v>48.259999847412097</c:v>
                </c:pt>
                <c:pt idx="8">
                  <c:v>44.400000762939463</c:v>
                </c:pt>
                <c:pt idx="9">
                  <c:v>46.8</c:v>
                </c:pt>
                <c:pt idx="10">
                  <c:v>43.639999389648423</c:v>
                </c:pt>
                <c:pt idx="11">
                  <c:v>47.58000030517578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24-4B9A-AD5A-A45A6D04C62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31.10000038146973</c:v>
                </c:pt>
                <c:pt idx="1">
                  <c:v>32.5</c:v>
                </c:pt>
                <c:pt idx="2">
                  <c:v>38.099998474121101</c:v>
                </c:pt>
                <c:pt idx="3">
                  <c:v>32</c:v>
                </c:pt>
                <c:pt idx="4">
                  <c:v>35.5</c:v>
                </c:pt>
                <c:pt idx="5">
                  <c:v>39.900001525878913</c:v>
                </c:pt>
                <c:pt idx="6">
                  <c:v>35.400001525878913</c:v>
                </c:pt>
                <c:pt idx="7">
                  <c:v>41.799999237060547</c:v>
                </c:pt>
                <c:pt idx="8">
                  <c:v>40.799999237060547</c:v>
                </c:pt>
                <c:pt idx="9">
                  <c:v>38.099998474121101</c:v>
                </c:pt>
                <c:pt idx="10">
                  <c:v>38.799999237060547</c:v>
                </c:pt>
                <c:pt idx="11">
                  <c:v>44.900001525878913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924-4B9A-AD5A-A45A6D04C6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924-4B9A-AD5A-A45A6D04C629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36.900001525878913</c:v>
                </c:pt>
                <c:pt idx="1">
                  <c:v>32.200000762939453</c:v>
                </c:pt>
                <c:pt idx="2">
                  <c:v>36.799999237060547</c:v>
                </c:pt>
                <c:pt idx="3">
                  <c:v>38.099998474121101</c:v>
                </c:pt>
                <c:pt idx="4">
                  <c:v>45.099998474121101</c:v>
                </c:pt>
                <c:pt idx="5">
                  <c:v>42.900001525878913</c:v>
                </c:pt>
                <c:pt idx="6">
                  <c:v>38.799999237060547</c:v>
                </c:pt>
                <c:pt idx="7">
                  <c:v>43.900001525878913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924-4B9A-AD5A-A45A6D04C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352672"/>
        <c:axId val="197361072"/>
      </c:lineChart>
      <c:catAx>
        <c:axId val="1973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7361072"/>
        <c:crosses val="autoZero"/>
        <c:auto val="1"/>
        <c:lblAlgn val="ctr"/>
        <c:lblOffset val="100"/>
        <c:noMultiLvlLbl val="0"/>
      </c:catAx>
      <c:valAx>
        <c:axId val="197361072"/>
        <c:scaling>
          <c:orientation val="minMax"/>
          <c:min val="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crossAx val="1973526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SLAUGHTER KIDS &amp; YEARLINGS SELECTION #1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40-60 Pounds, San Angelo</a:t>
            </a:r>
            <a:r>
              <a:rPr lang="en-US" sz="2000" b="0" baseline="0" dirty="0" smtClean="0"/>
              <a:t>, TX Auction,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02E-2"/>
          <c:y val="0.1851964807216"/>
          <c:w val="0.89980733550547598"/>
          <c:h val="0.67373904846401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234.73333333333341</c:v>
                </c:pt>
                <c:pt idx="1">
                  <c:v>236.8</c:v>
                </c:pt>
                <c:pt idx="2">
                  <c:v>240.1</c:v>
                </c:pt>
                <c:pt idx="3">
                  <c:v>240.6</c:v>
                </c:pt>
                <c:pt idx="4">
                  <c:v>237.6</c:v>
                </c:pt>
                <c:pt idx="5">
                  <c:v>245.9</c:v>
                </c:pt>
                <c:pt idx="6">
                  <c:v>247</c:v>
                </c:pt>
                <c:pt idx="7">
                  <c:v>251</c:v>
                </c:pt>
                <c:pt idx="8">
                  <c:v>255.9</c:v>
                </c:pt>
                <c:pt idx="9">
                  <c:v>255.2</c:v>
                </c:pt>
                <c:pt idx="10">
                  <c:v>251.3</c:v>
                </c:pt>
                <c:pt idx="11">
                  <c:v>246.7</c:v>
                </c:pt>
                <c:pt idx="12">
                  <c:v>241.1</c:v>
                </c:pt>
                <c:pt idx="13">
                  <c:v>242.3</c:v>
                </c:pt>
                <c:pt idx="14">
                  <c:v>239</c:v>
                </c:pt>
                <c:pt idx="15">
                  <c:v>228.6</c:v>
                </c:pt>
                <c:pt idx="16">
                  <c:v>229.55</c:v>
                </c:pt>
                <c:pt idx="17">
                  <c:v>231.3</c:v>
                </c:pt>
                <c:pt idx="18">
                  <c:v>227</c:v>
                </c:pt>
                <c:pt idx="19">
                  <c:v>227.2</c:v>
                </c:pt>
                <c:pt idx="20">
                  <c:v>223.9</c:v>
                </c:pt>
                <c:pt idx="21">
                  <c:v>225.2</c:v>
                </c:pt>
                <c:pt idx="22">
                  <c:v>206.8</c:v>
                </c:pt>
                <c:pt idx="23">
                  <c:v>206.7</c:v>
                </c:pt>
                <c:pt idx="24">
                  <c:v>210</c:v>
                </c:pt>
                <c:pt idx="25">
                  <c:v>211.5</c:v>
                </c:pt>
                <c:pt idx="26">
                  <c:v>211.15</c:v>
                </c:pt>
                <c:pt idx="27">
                  <c:v>214.5</c:v>
                </c:pt>
                <c:pt idx="28">
                  <c:v>203.2</c:v>
                </c:pt>
                <c:pt idx="29">
                  <c:v>200.1</c:v>
                </c:pt>
                <c:pt idx="30">
                  <c:v>200.1</c:v>
                </c:pt>
                <c:pt idx="31">
                  <c:v>194.5</c:v>
                </c:pt>
                <c:pt idx="32">
                  <c:v>196</c:v>
                </c:pt>
                <c:pt idx="33">
                  <c:v>194</c:v>
                </c:pt>
                <c:pt idx="34">
                  <c:v>195.8</c:v>
                </c:pt>
                <c:pt idx="35">
                  <c:v>198</c:v>
                </c:pt>
                <c:pt idx="36">
                  <c:v>207.5</c:v>
                </c:pt>
                <c:pt idx="37">
                  <c:v>196.8</c:v>
                </c:pt>
                <c:pt idx="38">
                  <c:v>197.7</c:v>
                </c:pt>
                <c:pt idx="39">
                  <c:v>199.35</c:v>
                </c:pt>
                <c:pt idx="40">
                  <c:v>202.1</c:v>
                </c:pt>
                <c:pt idx="41">
                  <c:v>210.85</c:v>
                </c:pt>
                <c:pt idx="42">
                  <c:v>210.9</c:v>
                </c:pt>
                <c:pt idx="43">
                  <c:v>223.7</c:v>
                </c:pt>
                <c:pt idx="44">
                  <c:v>225</c:v>
                </c:pt>
                <c:pt idx="45">
                  <c:v>226.9</c:v>
                </c:pt>
                <c:pt idx="46">
                  <c:v>234.35</c:v>
                </c:pt>
                <c:pt idx="47">
                  <c:v>239.9</c:v>
                </c:pt>
                <c:pt idx="48">
                  <c:v>241.8</c:v>
                </c:pt>
                <c:pt idx="49">
                  <c:v>233</c:v>
                </c:pt>
                <c:pt idx="50">
                  <c:v>244</c:v>
                </c:pt>
                <c:pt idx="51">
                  <c:v>245.26666666666659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267</c:v>
                </c:pt>
                <c:pt idx="1">
                  <c:v>283</c:v>
                </c:pt>
                <c:pt idx="2">
                  <c:v>274</c:v>
                </c:pt>
                <c:pt idx="3">
                  <c:v>278</c:v>
                </c:pt>
                <c:pt idx="4">
                  <c:v>278</c:v>
                </c:pt>
                <c:pt idx="5">
                  <c:v>285</c:v>
                </c:pt>
                <c:pt idx="6">
                  <c:v>285</c:v>
                </c:pt>
                <c:pt idx="7">
                  <c:v>285</c:v>
                </c:pt>
                <c:pt idx="8">
                  <c:v>288</c:v>
                </c:pt>
                <c:pt idx="9">
                  <c:v>280</c:v>
                </c:pt>
                <c:pt idx="10">
                  <c:v>281</c:v>
                </c:pt>
                <c:pt idx="11">
                  <c:v>274</c:v>
                </c:pt>
                <c:pt idx="12">
                  <c:v>281</c:v>
                </c:pt>
                <c:pt idx="13">
                  <c:v>290</c:v>
                </c:pt>
                <c:pt idx="14">
                  <c:v>294</c:v>
                </c:pt>
                <c:pt idx="15">
                  <c:v>297</c:v>
                </c:pt>
                <c:pt idx="16">
                  <c:v>300</c:v>
                </c:pt>
                <c:pt idx="17">
                  <c:v>299</c:v>
                </c:pt>
                <c:pt idx="18">
                  <c:v>290</c:v>
                </c:pt>
                <c:pt idx="19">
                  <c:v>290</c:v>
                </c:pt>
                <c:pt idx="20">
                  <c:v>298</c:v>
                </c:pt>
                <c:pt idx="21">
                  <c:v>297</c:v>
                </c:pt>
                <c:pt idx="22">
                  <c:v>296</c:v>
                </c:pt>
                <c:pt idx="23">
                  <c:v>284</c:v>
                </c:pt>
                <c:pt idx="24">
                  <c:v>278</c:v>
                </c:pt>
                <c:pt idx="25">
                  <c:v>268</c:v>
                </c:pt>
                <c:pt idx="26">
                  <c:v>253.5</c:v>
                </c:pt>
                <c:pt idx="27">
                  <c:v>239</c:v>
                </c:pt>
                <c:pt idx="28">
                  <c:v>224</c:v>
                </c:pt>
                <c:pt idx="29">
                  <c:v>232.5</c:v>
                </c:pt>
                <c:pt idx="30">
                  <c:v>224.5</c:v>
                </c:pt>
                <c:pt idx="31">
                  <c:v>225</c:v>
                </c:pt>
                <c:pt idx="32">
                  <c:v>225</c:v>
                </c:pt>
                <c:pt idx="33">
                  <c:v>234</c:v>
                </c:pt>
                <c:pt idx="34">
                  <c:v>242.5</c:v>
                </c:pt>
                <c:pt idx="35">
                  <c:v>226</c:v>
                </c:pt>
                <c:pt idx="36">
                  <c:v>228</c:v>
                </c:pt>
                <c:pt idx="37">
                  <c:v>224</c:v>
                </c:pt>
                <c:pt idx="38">
                  <c:v>224</c:v>
                </c:pt>
                <c:pt idx="39">
                  <c:v>232</c:v>
                </c:pt>
                <c:pt idx="40">
                  <c:v>233.5</c:v>
                </c:pt>
                <c:pt idx="41">
                  <c:v>214</c:v>
                </c:pt>
                <c:pt idx="42">
                  <c:v>211</c:v>
                </c:pt>
                <c:pt idx="43">
                  <c:v>222</c:v>
                </c:pt>
                <c:pt idx="44">
                  <c:v>234</c:v>
                </c:pt>
                <c:pt idx="45">
                  <c:v>241</c:v>
                </c:pt>
                <c:pt idx="46">
                  <c:v>248.5</c:v>
                </c:pt>
                <c:pt idx="47">
                  <c:v>256</c:v>
                </c:pt>
                <c:pt idx="48">
                  <c:v>305</c:v>
                </c:pt>
                <c:pt idx="49">
                  <c:v>301</c:v>
                </c:pt>
                <c:pt idx="50">
                  <c:v>289</c:v>
                </c:pt>
                <c:pt idx="51">
                  <c:v>292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295</c:v>
                </c:pt>
                <c:pt idx="1">
                  <c:v>309</c:v>
                </c:pt>
                <c:pt idx="2">
                  <c:v>298</c:v>
                </c:pt>
                <c:pt idx="3">
                  <c:v>327</c:v>
                </c:pt>
                <c:pt idx="4">
                  <c:v>339</c:v>
                </c:pt>
                <c:pt idx="5">
                  <c:v>315</c:v>
                </c:pt>
                <c:pt idx="6">
                  <c:v>310</c:v>
                </c:pt>
                <c:pt idx="7">
                  <c:v>310</c:v>
                </c:pt>
                <c:pt idx="8">
                  <c:v>312</c:v>
                </c:pt>
                <c:pt idx="9">
                  <c:v>302</c:v>
                </c:pt>
                <c:pt idx="10">
                  <c:v>306.5</c:v>
                </c:pt>
                <c:pt idx="11">
                  <c:v>302</c:v>
                </c:pt>
                <c:pt idx="12">
                  <c:v>307</c:v>
                </c:pt>
                <c:pt idx="13">
                  <c:v>309.5</c:v>
                </c:pt>
                <c:pt idx="14">
                  <c:v>303</c:v>
                </c:pt>
                <c:pt idx="15">
                  <c:v>311</c:v>
                </c:pt>
                <c:pt idx="16">
                  <c:v>299</c:v>
                </c:pt>
                <c:pt idx="17">
                  <c:v>294.5</c:v>
                </c:pt>
                <c:pt idx="18">
                  <c:v>283</c:v>
                </c:pt>
                <c:pt idx="19">
                  <c:v>294</c:v>
                </c:pt>
                <c:pt idx="20">
                  <c:v>289</c:v>
                </c:pt>
                <c:pt idx="21">
                  <c:v>289</c:v>
                </c:pt>
                <c:pt idx="22">
                  <c:v>284</c:v>
                </c:pt>
                <c:pt idx="23">
                  <c:v>277</c:v>
                </c:pt>
                <c:pt idx="24">
                  <c:v>279</c:v>
                </c:pt>
                <c:pt idx="25">
                  <c:v>261</c:v>
                </c:pt>
                <c:pt idx="26">
                  <c:v>262.5</c:v>
                </c:pt>
                <c:pt idx="27">
                  <c:v>264</c:v>
                </c:pt>
                <c:pt idx="28">
                  <c:v>255</c:v>
                </c:pt>
                <c:pt idx="29">
                  <c:v>249</c:v>
                </c:pt>
                <c:pt idx="30">
                  <c:v>247.5</c:v>
                </c:pt>
                <c:pt idx="31">
                  <c:v>251</c:v>
                </c:pt>
                <c:pt idx="32">
                  <c:v>245</c:v>
                </c:pt>
                <c:pt idx="33">
                  <c:v>222.5</c:v>
                </c:pt>
                <c:pt idx="34">
                  <c:v>215</c:v>
                </c:pt>
                <c:pt idx="35">
                  <c:v>221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362752"/>
        <c:axId val="197351552"/>
      </c:lineChart>
      <c:catAx>
        <c:axId val="19736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7351552"/>
        <c:crosses val="autoZero"/>
        <c:auto val="1"/>
        <c:lblAlgn val="ctr"/>
        <c:lblOffset val="100"/>
        <c:noMultiLvlLbl val="0"/>
      </c:catAx>
      <c:valAx>
        <c:axId val="197351552"/>
        <c:scaling>
          <c:orientation val="minMax"/>
          <c:min val="1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9736275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LAMB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AND MUTTON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COLD STORAGE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Frozen, End of the</a:t>
            </a:r>
            <a:r>
              <a:rPr lang="en-US" sz="2000" b="0" baseline="0" dirty="0" smtClean="0"/>
              <a:t> Month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99E-2"/>
          <c:y val="0.1851964807216"/>
          <c:w val="0.90003461851751299"/>
          <c:h val="0.67373904846401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22437</c:v>
                </c:pt>
                <c:pt idx="1">
                  <c:v>23245.599999999991</c:v>
                </c:pt>
                <c:pt idx="2">
                  <c:v>22934</c:v>
                </c:pt>
                <c:pt idx="3">
                  <c:v>23598.6</c:v>
                </c:pt>
                <c:pt idx="4">
                  <c:v>23620.6</c:v>
                </c:pt>
                <c:pt idx="5">
                  <c:v>25290.6</c:v>
                </c:pt>
                <c:pt idx="6">
                  <c:v>28336.2</c:v>
                </c:pt>
                <c:pt idx="7">
                  <c:v>29894</c:v>
                </c:pt>
                <c:pt idx="8">
                  <c:v>30145.8</c:v>
                </c:pt>
                <c:pt idx="9">
                  <c:v>29325.200000000001</c:v>
                </c:pt>
                <c:pt idx="10">
                  <c:v>27149.599999999991</c:v>
                </c:pt>
                <c:pt idx="11">
                  <c:v>27627.599999999991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33E-4550-AD78-224975CFDA1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47111</c:v>
                </c:pt>
                <c:pt idx="1">
                  <c:v>40051</c:v>
                </c:pt>
                <c:pt idx="2">
                  <c:v>40648</c:v>
                </c:pt>
                <c:pt idx="3">
                  <c:v>39787</c:v>
                </c:pt>
                <c:pt idx="4">
                  <c:v>44816</c:v>
                </c:pt>
                <c:pt idx="5">
                  <c:v>39518</c:v>
                </c:pt>
                <c:pt idx="6">
                  <c:v>40979</c:v>
                </c:pt>
                <c:pt idx="7">
                  <c:v>36563</c:v>
                </c:pt>
                <c:pt idx="8">
                  <c:v>32736</c:v>
                </c:pt>
                <c:pt idx="9">
                  <c:v>29439</c:v>
                </c:pt>
                <c:pt idx="10">
                  <c:v>21876</c:v>
                </c:pt>
                <c:pt idx="11">
                  <c:v>26140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33E-4550-AD78-224975CFDA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20299</c:v>
                </c:pt>
                <c:pt idx="1">
                  <c:v>25694</c:v>
                </c:pt>
                <c:pt idx="2">
                  <c:v>25792</c:v>
                </c:pt>
                <c:pt idx="3">
                  <c:v>28603</c:v>
                </c:pt>
                <c:pt idx="4">
                  <c:v>29859</c:v>
                </c:pt>
                <c:pt idx="5">
                  <c:v>26177</c:v>
                </c:pt>
                <c:pt idx="6">
                  <c:v>26769</c:v>
                </c:pt>
                <c:pt idx="7">
                  <c:v>32383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33E-4550-AD78-224975CFD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1832704"/>
        <c:axId val="272848624"/>
      </c:lineChart>
      <c:catAx>
        <c:axId val="59183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72848624"/>
        <c:crosses val="autoZero"/>
        <c:auto val="1"/>
        <c:lblAlgn val="ctr"/>
        <c:lblOffset val="100"/>
        <c:tickLblSkip val="2"/>
        <c:noMultiLvlLbl val="0"/>
      </c:catAx>
      <c:valAx>
        <c:axId val="272848624"/>
        <c:scaling>
          <c:orientation val="minMax"/>
          <c:max val="55000"/>
          <c:min val="1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918327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LAMB AND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MUTTON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Federally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6"/>
          <c:w val="0.90638779527559099"/>
          <c:h val="0.67373904846401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2.44</c:v>
                </c:pt>
                <c:pt idx="1">
                  <c:v>2.62</c:v>
                </c:pt>
                <c:pt idx="2">
                  <c:v>2.56</c:v>
                </c:pt>
                <c:pt idx="3">
                  <c:v>2.66</c:v>
                </c:pt>
                <c:pt idx="4">
                  <c:v>2.62</c:v>
                </c:pt>
                <c:pt idx="5">
                  <c:v>2.64</c:v>
                </c:pt>
                <c:pt idx="6">
                  <c:v>2.7</c:v>
                </c:pt>
                <c:pt idx="7">
                  <c:v>2.74</c:v>
                </c:pt>
                <c:pt idx="8">
                  <c:v>2.9</c:v>
                </c:pt>
                <c:pt idx="9">
                  <c:v>2.92</c:v>
                </c:pt>
                <c:pt idx="10">
                  <c:v>3.08</c:v>
                </c:pt>
                <c:pt idx="11">
                  <c:v>3.14</c:v>
                </c:pt>
                <c:pt idx="12">
                  <c:v>3.12</c:v>
                </c:pt>
                <c:pt idx="13">
                  <c:v>3.02</c:v>
                </c:pt>
                <c:pt idx="14">
                  <c:v>3.14</c:v>
                </c:pt>
                <c:pt idx="15">
                  <c:v>3</c:v>
                </c:pt>
                <c:pt idx="16">
                  <c:v>2.82</c:v>
                </c:pt>
                <c:pt idx="17">
                  <c:v>2.96</c:v>
                </c:pt>
                <c:pt idx="18">
                  <c:v>2.82</c:v>
                </c:pt>
                <c:pt idx="19">
                  <c:v>2.98</c:v>
                </c:pt>
                <c:pt idx="20">
                  <c:v>2.84</c:v>
                </c:pt>
                <c:pt idx="21">
                  <c:v>2.6</c:v>
                </c:pt>
                <c:pt idx="22">
                  <c:v>2.86</c:v>
                </c:pt>
                <c:pt idx="23">
                  <c:v>2.8</c:v>
                </c:pt>
                <c:pt idx="24">
                  <c:v>2.76</c:v>
                </c:pt>
                <c:pt idx="25">
                  <c:v>2.78</c:v>
                </c:pt>
                <c:pt idx="26">
                  <c:v>2.46</c:v>
                </c:pt>
                <c:pt idx="27">
                  <c:v>2.78</c:v>
                </c:pt>
                <c:pt idx="28">
                  <c:v>2.68</c:v>
                </c:pt>
                <c:pt idx="29">
                  <c:v>2.72</c:v>
                </c:pt>
                <c:pt idx="30">
                  <c:v>2.8</c:v>
                </c:pt>
                <c:pt idx="31">
                  <c:v>2.72</c:v>
                </c:pt>
                <c:pt idx="32">
                  <c:v>2.7</c:v>
                </c:pt>
                <c:pt idx="33">
                  <c:v>2.68</c:v>
                </c:pt>
                <c:pt idx="34">
                  <c:v>2.74</c:v>
                </c:pt>
                <c:pt idx="35">
                  <c:v>2.36</c:v>
                </c:pt>
                <c:pt idx="36">
                  <c:v>2.66</c:v>
                </c:pt>
                <c:pt idx="37">
                  <c:v>2.76</c:v>
                </c:pt>
                <c:pt idx="38">
                  <c:v>2.5799999999999992</c:v>
                </c:pt>
                <c:pt idx="39">
                  <c:v>2.68</c:v>
                </c:pt>
                <c:pt idx="40">
                  <c:v>2.62</c:v>
                </c:pt>
                <c:pt idx="41">
                  <c:v>2.66</c:v>
                </c:pt>
                <c:pt idx="42">
                  <c:v>2.64</c:v>
                </c:pt>
                <c:pt idx="43">
                  <c:v>2.66</c:v>
                </c:pt>
                <c:pt idx="44">
                  <c:v>2.76</c:v>
                </c:pt>
                <c:pt idx="45">
                  <c:v>2.76</c:v>
                </c:pt>
                <c:pt idx="46">
                  <c:v>2.44</c:v>
                </c:pt>
                <c:pt idx="47">
                  <c:v>2.6</c:v>
                </c:pt>
                <c:pt idx="48">
                  <c:v>2.9</c:v>
                </c:pt>
                <c:pt idx="49">
                  <c:v>2.96</c:v>
                </c:pt>
                <c:pt idx="50">
                  <c:v>2.76</c:v>
                </c:pt>
                <c:pt idx="51">
                  <c:v>2.2599999999999998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FE3-42F6-9E37-B0933726B11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2.6</c:v>
                </c:pt>
                <c:pt idx="1">
                  <c:v>2.6</c:v>
                </c:pt>
                <c:pt idx="2">
                  <c:v>2.6</c:v>
                </c:pt>
                <c:pt idx="3">
                  <c:v>2.5</c:v>
                </c:pt>
                <c:pt idx="4">
                  <c:v>2.7</c:v>
                </c:pt>
                <c:pt idx="5">
                  <c:v>2.8</c:v>
                </c:pt>
                <c:pt idx="6">
                  <c:v>2.6</c:v>
                </c:pt>
                <c:pt idx="7">
                  <c:v>2.8</c:v>
                </c:pt>
                <c:pt idx="8">
                  <c:v>2.9</c:v>
                </c:pt>
                <c:pt idx="9">
                  <c:v>3</c:v>
                </c:pt>
                <c:pt idx="10">
                  <c:v>3.2</c:v>
                </c:pt>
                <c:pt idx="11">
                  <c:v>2.6</c:v>
                </c:pt>
                <c:pt idx="12">
                  <c:v>2.6</c:v>
                </c:pt>
                <c:pt idx="13">
                  <c:v>2.7</c:v>
                </c:pt>
                <c:pt idx="14">
                  <c:v>2.8</c:v>
                </c:pt>
                <c:pt idx="15">
                  <c:v>2.7</c:v>
                </c:pt>
                <c:pt idx="16">
                  <c:v>3.2</c:v>
                </c:pt>
                <c:pt idx="17">
                  <c:v>2.8</c:v>
                </c:pt>
                <c:pt idx="18">
                  <c:v>2.8</c:v>
                </c:pt>
                <c:pt idx="19">
                  <c:v>2.8</c:v>
                </c:pt>
                <c:pt idx="20">
                  <c:v>2.9</c:v>
                </c:pt>
                <c:pt idx="21">
                  <c:v>2.5</c:v>
                </c:pt>
                <c:pt idx="22">
                  <c:v>2.8</c:v>
                </c:pt>
                <c:pt idx="23">
                  <c:v>2.6</c:v>
                </c:pt>
                <c:pt idx="24">
                  <c:v>2.6</c:v>
                </c:pt>
                <c:pt idx="25">
                  <c:v>2.7</c:v>
                </c:pt>
                <c:pt idx="26">
                  <c:v>2.2999999999999998</c:v>
                </c:pt>
                <c:pt idx="27">
                  <c:v>2.6</c:v>
                </c:pt>
                <c:pt idx="28">
                  <c:v>2.6</c:v>
                </c:pt>
                <c:pt idx="29">
                  <c:v>2.6</c:v>
                </c:pt>
                <c:pt idx="30">
                  <c:v>2.5</c:v>
                </c:pt>
                <c:pt idx="31">
                  <c:v>2.5</c:v>
                </c:pt>
                <c:pt idx="32">
                  <c:v>2.4</c:v>
                </c:pt>
                <c:pt idx="33">
                  <c:v>2.4</c:v>
                </c:pt>
                <c:pt idx="34">
                  <c:v>2.6</c:v>
                </c:pt>
                <c:pt idx="35">
                  <c:v>2.1</c:v>
                </c:pt>
                <c:pt idx="36">
                  <c:v>2.5</c:v>
                </c:pt>
                <c:pt idx="37">
                  <c:v>2.5</c:v>
                </c:pt>
                <c:pt idx="38">
                  <c:v>2.6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2.6</c:v>
                </c:pt>
                <c:pt idx="43">
                  <c:v>2.6</c:v>
                </c:pt>
                <c:pt idx="44">
                  <c:v>2.6</c:v>
                </c:pt>
                <c:pt idx="45">
                  <c:v>2.8</c:v>
                </c:pt>
                <c:pt idx="46">
                  <c:v>2.2000000000000002</c:v>
                </c:pt>
                <c:pt idx="47">
                  <c:v>2.8</c:v>
                </c:pt>
                <c:pt idx="48">
                  <c:v>2.9</c:v>
                </c:pt>
                <c:pt idx="49">
                  <c:v>2.9</c:v>
                </c:pt>
                <c:pt idx="50">
                  <c:v>2.8</c:v>
                </c:pt>
                <c:pt idx="51">
                  <c:v>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FE3-42F6-9E37-B0933726B1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2.5</c:v>
                </c:pt>
                <c:pt idx="1">
                  <c:v>2.6</c:v>
                </c:pt>
                <c:pt idx="2">
                  <c:v>2.6</c:v>
                </c:pt>
                <c:pt idx="3">
                  <c:v>2.6</c:v>
                </c:pt>
                <c:pt idx="4">
                  <c:v>2.6</c:v>
                </c:pt>
                <c:pt idx="5">
                  <c:v>2.6</c:v>
                </c:pt>
                <c:pt idx="6">
                  <c:v>2.6</c:v>
                </c:pt>
                <c:pt idx="7">
                  <c:v>2.6</c:v>
                </c:pt>
                <c:pt idx="8">
                  <c:v>2.7</c:v>
                </c:pt>
                <c:pt idx="9">
                  <c:v>2.6</c:v>
                </c:pt>
                <c:pt idx="10">
                  <c:v>2.9</c:v>
                </c:pt>
                <c:pt idx="11">
                  <c:v>2.8</c:v>
                </c:pt>
                <c:pt idx="12">
                  <c:v>3</c:v>
                </c:pt>
                <c:pt idx="13">
                  <c:v>3</c:v>
                </c:pt>
                <c:pt idx="14">
                  <c:v>2.8</c:v>
                </c:pt>
                <c:pt idx="15">
                  <c:v>2.2000000000000002</c:v>
                </c:pt>
                <c:pt idx="16">
                  <c:v>2.2999999999999998</c:v>
                </c:pt>
                <c:pt idx="17">
                  <c:v>2.2000000000000002</c:v>
                </c:pt>
                <c:pt idx="18">
                  <c:v>2.2999999999999998</c:v>
                </c:pt>
                <c:pt idx="19">
                  <c:v>2.2999999999999998</c:v>
                </c:pt>
                <c:pt idx="20">
                  <c:v>2.5</c:v>
                </c:pt>
                <c:pt idx="21">
                  <c:v>2.1</c:v>
                </c:pt>
                <c:pt idx="22">
                  <c:v>2.6</c:v>
                </c:pt>
                <c:pt idx="23">
                  <c:v>2.6</c:v>
                </c:pt>
                <c:pt idx="24">
                  <c:v>2.6</c:v>
                </c:pt>
                <c:pt idx="25">
                  <c:v>2.5</c:v>
                </c:pt>
                <c:pt idx="26">
                  <c:v>1.9</c:v>
                </c:pt>
                <c:pt idx="27">
                  <c:v>2.5</c:v>
                </c:pt>
                <c:pt idx="28">
                  <c:v>2.5</c:v>
                </c:pt>
                <c:pt idx="29">
                  <c:v>2.4</c:v>
                </c:pt>
                <c:pt idx="30">
                  <c:v>2.5</c:v>
                </c:pt>
                <c:pt idx="31">
                  <c:v>2.4</c:v>
                </c:pt>
                <c:pt idx="32">
                  <c:v>2.4</c:v>
                </c:pt>
                <c:pt idx="33">
                  <c:v>2.5</c:v>
                </c:pt>
                <c:pt idx="34">
                  <c:v>2.7</c:v>
                </c:pt>
                <c:pt idx="35">
                  <c:v>1.9</c:v>
                </c:pt>
                <c:pt idx="36">
                  <c:v>2.4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FE3-42F6-9E37-B0933726B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841904"/>
        <c:axId val="272853104"/>
      </c:lineChart>
      <c:catAx>
        <c:axId val="27284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72853104"/>
        <c:crosses val="autoZero"/>
        <c:auto val="1"/>
        <c:lblAlgn val="ctr"/>
        <c:lblOffset val="100"/>
        <c:tickLblSkip val="13"/>
        <c:noMultiLvlLbl val="0"/>
      </c:catAx>
      <c:valAx>
        <c:axId val="272853104"/>
        <c:scaling>
          <c:orientation val="minMax"/>
          <c:max val="3.5"/>
          <c:min val="1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728419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FEEDER LAMB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60-90 Pounds, San Angelo,</a:t>
            </a:r>
            <a:r>
              <a:rPr lang="en-US" sz="2000" b="0" baseline="0" dirty="0" smtClean="0"/>
              <a:t> TX Auction</a:t>
            </a:r>
            <a:r>
              <a:rPr lang="en-US" sz="2000" b="0" dirty="0" smtClean="0"/>
              <a:t>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02E-2"/>
          <c:y val="0.1851964807216"/>
          <c:w val="0.89995927233233797"/>
          <c:h val="0.67373904846401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195.90833333333339</c:v>
                </c:pt>
                <c:pt idx="1">
                  <c:v>199.2</c:v>
                </c:pt>
                <c:pt idx="2">
                  <c:v>191.6</c:v>
                </c:pt>
                <c:pt idx="3">
                  <c:v>191.2</c:v>
                </c:pt>
                <c:pt idx="4">
                  <c:v>189.6</c:v>
                </c:pt>
                <c:pt idx="5">
                  <c:v>192.8</c:v>
                </c:pt>
                <c:pt idx="6">
                  <c:v>199.3</c:v>
                </c:pt>
                <c:pt idx="7">
                  <c:v>204.63333333333341</c:v>
                </c:pt>
                <c:pt idx="8">
                  <c:v>199.46666666666661</c:v>
                </c:pt>
                <c:pt idx="9">
                  <c:v>201.3</c:v>
                </c:pt>
                <c:pt idx="10">
                  <c:v>198.7</c:v>
                </c:pt>
                <c:pt idx="11">
                  <c:v>188.7</c:v>
                </c:pt>
                <c:pt idx="12">
                  <c:v>191.5</c:v>
                </c:pt>
                <c:pt idx="13">
                  <c:v>194.2</c:v>
                </c:pt>
                <c:pt idx="14">
                  <c:v>192.6</c:v>
                </c:pt>
                <c:pt idx="15">
                  <c:v>180.4</c:v>
                </c:pt>
                <c:pt idx="16">
                  <c:v>174.125</c:v>
                </c:pt>
                <c:pt idx="17">
                  <c:v>171.85</c:v>
                </c:pt>
                <c:pt idx="18">
                  <c:v>165.9</c:v>
                </c:pt>
                <c:pt idx="19">
                  <c:v>168.4</c:v>
                </c:pt>
                <c:pt idx="20">
                  <c:v>168.5</c:v>
                </c:pt>
                <c:pt idx="21">
                  <c:v>173.1</c:v>
                </c:pt>
                <c:pt idx="22">
                  <c:v>167</c:v>
                </c:pt>
                <c:pt idx="23">
                  <c:v>161.4</c:v>
                </c:pt>
                <c:pt idx="24">
                  <c:v>166.9</c:v>
                </c:pt>
                <c:pt idx="25">
                  <c:v>160.69999999999999</c:v>
                </c:pt>
                <c:pt idx="26">
                  <c:v>160.44999999999999</c:v>
                </c:pt>
                <c:pt idx="27">
                  <c:v>161.30000000000001</c:v>
                </c:pt>
                <c:pt idx="28">
                  <c:v>160.5</c:v>
                </c:pt>
                <c:pt idx="29">
                  <c:v>158.80000000000001</c:v>
                </c:pt>
                <c:pt idx="30">
                  <c:v>154.1</c:v>
                </c:pt>
                <c:pt idx="31">
                  <c:v>156.5</c:v>
                </c:pt>
                <c:pt idx="32">
                  <c:v>165.3</c:v>
                </c:pt>
                <c:pt idx="33">
                  <c:v>162.69999999999999</c:v>
                </c:pt>
                <c:pt idx="34">
                  <c:v>161.5</c:v>
                </c:pt>
                <c:pt idx="35">
                  <c:v>168.3</c:v>
                </c:pt>
                <c:pt idx="36">
                  <c:v>167.3</c:v>
                </c:pt>
                <c:pt idx="37">
                  <c:v>168.75</c:v>
                </c:pt>
                <c:pt idx="38">
                  <c:v>171.4</c:v>
                </c:pt>
                <c:pt idx="39">
                  <c:v>174.375</c:v>
                </c:pt>
                <c:pt idx="40">
                  <c:v>170.85</c:v>
                </c:pt>
                <c:pt idx="41">
                  <c:v>174.35</c:v>
                </c:pt>
                <c:pt idx="42">
                  <c:v>180.75</c:v>
                </c:pt>
                <c:pt idx="43">
                  <c:v>180.97499999999999</c:v>
                </c:pt>
                <c:pt idx="44">
                  <c:v>177.6</c:v>
                </c:pt>
                <c:pt idx="45">
                  <c:v>181.45</c:v>
                </c:pt>
                <c:pt idx="46">
                  <c:v>182.75</c:v>
                </c:pt>
                <c:pt idx="47">
                  <c:v>186.7</c:v>
                </c:pt>
                <c:pt idx="48">
                  <c:v>183.4</c:v>
                </c:pt>
                <c:pt idx="49">
                  <c:v>180.1</c:v>
                </c:pt>
                <c:pt idx="50">
                  <c:v>182.82499999999999</c:v>
                </c:pt>
                <c:pt idx="51">
                  <c:v>191.06666666666661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203</c:v>
                </c:pt>
                <c:pt idx="1">
                  <c:v>186</c:v>
                </c:pt>
                <c:pt idx="2">
                  <c:v>193.5</c:v>
                </c:pt>
                <c:pt idx="3">
                  <c:v>198.5</c:v>
                </c:pt>
                <c:pt idx="4">
                  <c:v>198</c:v>
                </c:pt>
                <c:pt idx="5">
                  <c:v>187</c:v>
                </c:pt>
                <c:pt idx="6">
                  <c:v>189</c:v>
                </c:pt>
                <c:pt idx="7">
                  <c:v>188</c:v>
                </c:pt>
                <c:pt idx="8">
                  <c:v>187</c:v>
                </c:pt>
                <c:pt idx="9">
                  <c:v>184</c:v>
                </c:pt>
                <c:pt idx="10">
                  <c:v>188</c:v>
                </c:pt>
                <c:pt idx="11">
                  <c:v>191</c:v>
                </c:pt>
                <c:pt idx="12">
                  <c:v>194</c:v>
                </c:pt>
                <c:pt idx="13">
                  <c:v>189</c:v>
                </c:pt>
                <c:pt idx="14">
                  <c:v>199</c:v>
                </c:pt>
                <c:pt idx="15">
                  <c:v>210</c:v>
                </c:pt>
                <c:pt idx="16">
                  <c:v>189</c:v>
                </c:pt>
                <c:pt idx="17">
                  <c:v>185.5</c:v>
                </c:pt>
                <c:pt idx="18">
                  <c:v>179</c:v>
                </c:pt>
                <c:pt idx="19">
                  <c:v>180</c:v>
                </c:pt>
                <c:pt idx="20">
                  <c:v>179.5</c:v>
                </c:pt>
                <c:pt idx="21">
                  <c:v>182.5</c:v>
                </c:pt>
                <c:pt idx="22">
                  <c:v>182</c:v>
                </c:pt>
                <c:pt idx="23">
                  <c:v>186.5</c:v>
                </c:pt>
                <c:pt idx="24">
                  <c:v>185.13</c:v>
                </c:pt>
                <c:pt idx="25">
                  <c:v>185</c:v>
                </c:pt>
                <c:pt idx="26">
                  <c:v>182</c:v>
                </c:pt>
                <c:pt idx="27">
                  <c:v>179</c:v>
                </c:pt>
                <c:pt idx="28">
                  <c:v>185.5</c:v>
                </c:pt>
                <c:pt idx="29">
                  <c:v>181</c:v>
                </c:pt>
                <c:pt idx="30">
                  <c:v>195</c:v>
                </c:pt>
                <c:pt idx="31">
                  <c:v>186</c:v>
                </c:pt>
                <c:pt idx="32">
                  <c:v>189</c:v>
                </c:pt>
                <c:pt idx="33">
                  <c:v>180</c:v>
                </c:pt>
                <c:pt idx="34">
                  <c:v>176.5</c:v>
                </c:pt>
                <c:pt idx="35">
                  <c:v>180.5</c:v>
                </c:pt>
                <c:pt idx="36">
                  <c:v>158.25</c:v>
                </c:pt>
                <c:pt idx="37">
                  <c:v>162.5</c:v>
                </c:pt>
                <c:pt idx="38">
                  <c:v>162</c:v>
                </c:pt>
                <c:pt idx="39">
                  <c:v>155.75</c:v>
                </c:pt>
                <c:pt idx="40">
                  <c:v>152</c:v>
                </c:pt>
                <c:pt idx="41">
                  <c:v>144</c:v>
                </c:pt>
                <c:pt idx="42">
                  <c:v>146.5</c:v>
                </c:pt>
                <c:pt idx="43">
                  <c:v>168</c:v>
                </c:pt>
                <c:pt idx="44">
                  <c:v>162</c:v>
                </c:pt>
                <c:pt idx="45">
                  <c:v>168</c:v>
                </c:pt>
                <c:pt idx="46">
                  <c:v>167</c:v>
                </c:pt>
                <c:pt idx="47">
                  <c:v>166</c:v>
                </c:pt>
                <c:pt idx="48">
                  <c:v>174.5</c:v>
                </c:pt>
                <c:pt idx="49">
                  <c:v>183</c:v>
                </c:pt>
                <c:pt idx="50">
                  <c:v>176</c:v>
                </c:pt>
                <c:pt idx="51">
                  <c:v>178.3333333333334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180.6666666666666</c:v>
                </c:pt>
                <c:pt idx="1">
                  <c:v>183</c:v>
                </c:pt>
                <c:pt idx="2">
                  <c:v>189</c:v>
                </c:pt>
                <c:pt idx="3">
                  <c:v>193</c:v>
                </c:pt>
                <c:pt idx="4">
                  <c:v>197.5</c:v>
                </c:pt>
                <c:pt idx="5">
                  <c:v>202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216</c:v>
                </c:pt>
                <c:pt idx="12">
                  <c:v>219</c:v>
                </c:pt>
                <c:pt idx="13">
                  <c:v>214</c:v>
                </c:pt>
                <c:pt idx="14">
                  <c:v>234</c:v>
                </c:pt>
                <c:pt idx="15">
                  <c:v>232</c:v>
                </c:pt>
                <c:pt idx="16">
                  <c:v>226.5</c:v>
                </c:pt>
                <c:pt idx="17">
                  <c:v>228</c:v>
                </c:pt>
                <c:pt idx="18">
                  <c:v>231</c:v>
                </c:pt>
                <c:pt idx="19">
                  <c:v>224.5</c:v>
                </c:pt>
                <c:pt idx="20">
                  <c:v>216</c:v>
                </c:pt>
                <c:pt idx="21">
                  <c:v>217</c:v>
                </c:pt>
                <c:pt idx="22">
                  <c:v>217</c:v>
                </c:pt>
                <c:pt idx="23">
                  <c:v>211</c:v>
                </c:pt>
                <c:pt idx="24">
                  <c:v>214</c:v>
                </c:pt>
                <c:pt idx="25">
                  <c:v>212</c:v>
                </c:pt>
                <c:pt idx="26">
                  <c:v>#N/A</c:v>
                </c:pt>
                <c:pt idx="27">
                  <c:v>194</c:v>
                </c:pt>
                <c:pt idx="28">
                  <c:v>170</c:v>
                </c:pt>
                <c:pt idx="29">
                  <c:v>169</c:v>
                </c:pt>
                <c:pt idx="30">
                  <c:v>170</c:v>
                </c:pt>
                <c:pt idx="31">
                  <c:v>187</c:v>
                </c:pt>
                <c:pt idx="32">
                  <c:v>172</c:v>
                </c:pt>
                <c:pt idx="33">
                  <c:v>163</c:v>
                </c:pt>
                <c:pt idx="34">
                  <c:v>163.5</c:v>
                </c:pt>
                <c:pt idx="35">
                  <c:v>164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858144"/>
        <c:axId val="272834064"/>
      </c:lineChart>
      <c:catAx>
        <c:axId val="2728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72834064"/>
        <c:crosses val="autoZero"/>
        <c:auto val="1"/>
        <c:lblAlgn val="ctr"/>
        <c:lblOffset val="100"/>
        <c:tickLblSkip val="13"/>
        <c:noMultiLvlLbl val="0"/>
      </c:catAx>
      <c:valAx>
        <c:axId val="272834064"/>
        <c:scaling>
          <c:orientation val="minMax"/>
          <c:min val="1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72858144"/>
        <c:crosses val="autoZero"/>
        <c:crossBetween val="between"/>
        <c:majorUnit val="25"/>
        <c:minorUnit val="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BOXED LAMB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RACK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Medium, 5 Day Rolling Average</a:t>
            </a:r>
            <a:endParaRPr lang="en-US" sz="2000" b="0" dirty="0"/>
          </a:p>
        </c:rich>
      </c:tx>
      <c:layout>
        <c:manualLayout>
          <c:xMode val="edge"/>
          <c:yMode val="edge"/>
          <c:x val="0.29324712643678202"/>
          <c:y val="1.40845070422535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482622861797402E-2"/>
          <c:y val="0.1851964807216"/>
          <c:w val="0.89995927233233797"/>
          <c:h val="0.67373904846401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2011-15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756.41199999999958</c:v>
                </c:pt>
                <c:pt idx="1">
                  <c:v>756.4779999999995</c:v>
                </c:pt>
                <c:pt idx="2">
                  <c:v>745.05799999999954</c:v>
                </c:pt>
                <c:pt idx="3">
                  <c:v>742.44799999999941</c:v>
                </c:pt>
                <c:pt idx="4">
                  <c:v>734.61800000000005</c:v>
                </c:pt>
                <c:pt idx="5">
                  <c:v>734.096</c:v>
                </c:pt>
                <c:pt idx="6">
                  <c:v>732.85799999999915</c:v>
                </c:pt>
                <c:pt idx="7">
                  <c:v>749.65199999999959</c:v>
                </c:pt>
                <c:pt idx="8">
                  <c:v>741.15800000000002</c:v>
                </c:pt>
                <c:pt idx="9">
                  <c:v>740.976</c:v>
                </c:pt>
                <c:pt idx="10">
                  <c:v>744.83999999999958</c:v>
                </c:pt>
                <c:pt idx="11">
                  <c:v>747.53799999999944</c:v>
                </c:pt>
                <c:pt idx="12">
                  <c:v>747.58400000000006</c:v>
                </c:pt>
                <c:pt idx="13">
                  <c:v>744.35799999999915</c:v>
                </c:pt>
                <c:pt idx="14">
                  <c:v>742.62000000000012</c:v>
                </c:pt>
                <c:pt idx="15">
                  <c:v>737.44999999999959</c:v>
                </c:pt>
                <c:pt idx="16">
                  <c:v>738.74600000000009</c:v>
                </c:pt>
                <c:pt idx="17">
                  <c:v>730.44999999999959</c:v>
                </c:pt>
                <c:pt idx="18">
                  <c:v>725.05199999999957</c:v>
                </c:pt>
                <c:pt idx="19">
                  <c:v>724.84799999999927</c:v>
                </c:pt>
                <c:pt idx="20">
                  <c:v>721.92199999999946</c:v>
                </c:pt>
                <c:pt idx="21">
                  <c:v>712.78600000000006</c:v>
                </c:pt>
                <c:pt idx="22">
                  <c:v>726.88000000000011</c:v>
                </c:pt>
                <c:pt idx="23">
                  <c:v>712.47800000000007</c:v>
                </c:pt>
                <c:pt idx="24">
                  <c:v>714.87599999999998</c:v>
                </c:pt>
                <c:pt idx="25">
                  <c:v>716.29600000000005</c:v>
                </c:pt>
                <c:pt idx="26">
                  <c:v>713.62400000000002</c:v>
                </c:pt>
                <c:pt idx="27">
                  <c:v>709.38799999999947</c:v>
                </c:pt>
                <c:pt idx="28">
                  <c:v>713.82199999999955</c:v>
                </c:pt>
                <c:pt idx="29">
                  <c:v>706.49400000000003</c:v>
                </c:pt>
                <c:pt idx="30">
                  <c:v>700.6099999999999</c:v>
                </c:pt>
                <c:pt idx="31">
                  <c:v>699.65599999999949</c:v>
                </c:pt>
                <c:pt idx="32">
                  <c:v>704.53</c:v>
                </c:pt>
                <c:pt idx="33">
                  <c:v>715.69</c:v>
                </c:pt>
                <c:pt idx="34">
                  <c:v>694.95199999999954</c:v>
                </c:pt>
                <c:pt idx="35">
                  <c:v>703.88199999999949</c:v>
                </c:pt>
                <c:pt idx="36">
                  <c:v>700.68399999999997</c:v>
                </c:pt>
                <c:pt idx="37">
                  <c:v>699.74999999999989</c:v>
                </c:pt>
                <c:pt idx="38">
                  <c:v>701.548</c:v>
                </c:pt>
                <c:pt idx="39">
                  <c:v>704.53666666666663</c:v>
                </c:pt>
                <c:pt idx="40">
                  <c:v>704.62933333333353</c:v>
                </c:pt>
                <c:pt idx="41">
                  <c:v>699.85399999999959</c:v>
                </c:pt>
                <c:pt idx="42">
                  <c:v>699.99400000000003</c:v>
                </c:pt>
                <c:pt idx="43">
                  <c:v>714.58199999999999</c:v>
                </c:pt>
                <c:pt idx="44">
                  <c:v>726.15399999999988</c:v>
                </c:pt>
                <c:pt idx="45">
                  <c:v>727.86399999999946</c:v>
                </c:pt>
                <c:pt idx="46">
                  <c:v>729.06599999999958</c:v>
                </c:pt>
                <c:pt idx="47">
                  <c:v>739.59799999999996</c:v>
                </c:pt>
                <c:pt idx="48">
                  <c:v>737.62000000000012</c:v>
                </c:pt>
                <c:pt idx="49">
                  <c:v>740.70600000000002</c:v>
                </c:pt>
                <c:pt idx="50">
                  <c:v>732.96400000000006</c:v>
                </c:pt>
                <c:pt idx="51">
                  <c:v>734.51599999999996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727.17</c:v>
                </c:pt>
                <c:pt idx="1">
                  <c:v>703.02</c:v>
                </c:pt>
                <c:pt idx="2">
                  <c:v>730.54</c:v>
                </c:pt>
                <c:pt idx="3">
                  <c:v>717.1</c:v>
                </c:pt>
                <c:pt idx="4">
                  <c:v>725.23</c:v>
                </c:pt>
                <c:pt idx="5">
                  <c:v>711.23</c:v>
                </c:pt>
                <c:pt idx="6">
                  <c:v>699.23</c:v>
                </c:pt>
                <c:pt idx="7">
                  <c:v>692.25</c:v>
                </c:pt>
                <c:pt idx="8">
                  <c:v>681.52</c:v>
                </c:pt>
                <c:pt idx="9">
                  <c:v>674.21</c:v>
                </c:pt>
                <c:pt idx="10">
                  <c:v>694.02</c:v>
                </c:pt>
                <c:pt idx="11">
                  <c:v>685.5</c:v>
                </c:pt>
                <c:pt idx="12">
                  <c:v>680.87</c:v>
                </c:pt>
                <c:pt idx="13">
                  <c:v>682.8199999999996</c:v>
                </c:pt>
                <c:pt idx="14">
                  <c:v>672.5599999999996</c:v>
                </c:pt>
                <c:pt idx="15">
                  <c:v>675</c:v>
                </c:pt>
                <c:pt idx="16">
                  <c:v>671.15</c:v>
                </c:pt>
                <c:pt idx="17">
                  <c:v>671.8199999999996</c:v>
                </c:pt>
                <c:pt idx="18">
                  <c:v>682.34999999999957</c:v>
                </c:pt>
                <c:pt idx="19">
                  <c:v>681.35999999999956</c:v>
                </c:pt>
                <c:pt idx="20">
                  <c:v>690.29</c:v>
                </c:pt>
                <c:pt idx="21">
                  <c:v>662.57</c:v>
                </c:pt>
                <c:pt idx="22">
                  <c:v>684.9</c:v>
                </c:pt>
                <c:pt idx="23">
                  <c:v>665.69</c:v>
                </c:pt>
                <c:pt idx="24">
                  <c:v>654.78</c:v>
                </c:pt>
                <c:pt idx="25">
                  <c:v>661.87</c:v>
                </c:pt>
                <c:pt idx="26">
                  <c:v>683.21</c:v>
                </c:pt>
                <c:pt idx="27">
                  <c:v>644.47</c:v>
                </c:pt>
                <c:pt idx="28">
                  <c:v>694.8099999999996</c:v>
                </c:pt>
                <c:pt idx="29">
                  <c:v>688.35999999999956</c:v>
                </c:pt>
                <c:pt idx="30">
                  <c:v>695.14</c:v>
                </c:pt>
                <c:pt idx="31">
                  <c:v>710.9399999999996</c:v>
                </c:pt>
                <c:pt idx="32">
                  <c:v>702.92</c:v>
                </c:pt>
                <c:pt idx="33">
                  <c:v>694.83999999999958</c:v>
                </c:pt>
                <c:pt idx="34">
                  <c:v>707.3099999999996</c:v>
                </c:pt>
                <c:pt idx="35">
                  <c:v>709.32999999999959</c:v>
                </c:pt>
                <c:pt idx="36">
                  <c:v>705.65</c:v>
                </c:pt>
                <c:pt idx="37">
                  <c:v>710.97</c:v>
                </c:pt>
                <c:pt idx="38">
                  <c:v>710.55</c:v>
                </c:pt>
                <c:pt idx="39">
                  <c:v>719.4399999999996</c:v>
                </c:pt>
                <c:pt idx="40">
                  <c:v>722.79</c:v>
                </c:pt>
                <c:pt idx="41">
                  <c:v>716.28</c:v>
                </c:pt>
                <c:pt idx="42">
                  <c:v>712.44999999999959</c:v>
                </c:pt>
                <c:pt idx="43">
                  <c:v>701.34999999999957</c:v>
                </c:pt>
                <c:pt idx="44">
                  <c:v>703.62</c:v>
                </c:pt>
                <c:pt idx="45">
                  <c:v>704.22</c:v>
                </c:pt>
                <c:pt idx="46">
                  <c:v>709.51</c:v>
                </c:pt>
                <c:pt idx="47">
                  <c:v>692.64</c:v>
                </c:pt>
                <c:pt idx="48">
                  <c:v>695.8099999999996</c:v>
                </c:pt>
                <c:pt idx="49">
                  <c:v>703.16</c:v>
                </c:pt>
                <c:pt idx="50">
                  <c:v>722.53</c:v>
                </c:pt>
                <c:pt idx="51">
                  <c:v>703.17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699.63</c:v>
                </c:pt>
                <c:pt idx="1">
                  <c:v>700.19</c:v>
                </c:pt>
                <c:pt idx="2">
                  <c:v>695.61</c:v>
                </c:pt>
                <c:pt idx="3">
                  <c:v>699.12</c:v>
                </c:pt>
                <c:pt idx="4">
                  <c:v>706.33999999999958</c:v>
                </c:pt>
                <c:pt idx="5">
                  <c:v>698.8099999999996</c:v>
                </c:pt>
                <c:pt idx="6">
                  <c:v>690.05</c:v>
                </c:pt>
                <c:pt idx="7">
                  <c:v>699.3099999999996</c:v>
                </c:pt>
                <c:pt idx="8">
                  <c:v>696.74</c:v>
                </c:pt>
                <c:pt idx="9">
                  <c:v>696.16</c:v>
                </c:pt>
                <c:pt idx="10">
                  <c:v>700.98</c:v>
                </c:pt>
                <c:pt idx="11">
                  <c:v>703.84999999999957</c:v>
                </c:pt>
                <c:pt idx="12">
                  <c:v>724.32999999999959</c:v>
                </c:pt>
                <c:pt idx="13">
                  <c:v>723.47</c:v>
                </c:pt>
                <c:pt idx="14">
                  <c:v>743.42</c:v>
                </c:pt>
                <c:pt idx="15">
                  <c:v>746.98</c:v>
                </c:pt>
                <c:pt idx="16">
                  <c:v>777.19</c:v>
                </c:pt>
                <c:pt idx="17">
                  <c:v>813.61</c:v>
                </c:pt>
                <c:pt idx="18">
                  <c:v>854.11</c:v>
                </c:pt>
                <c:pt idx="19">
                  <c:v>871.55</c:v>
                </c:pt>
                <c:pt idx="20">
                  <c:v>864.0599999999996</c:v>
                </c:pt>
                <c:pt idx="21">
                  <c:v>894.03</c:v>
                </c:pt>
                <c:pt idx="22">
                  <c:v>889.34999999999957</c:v>
                </c:pt>
                <c:pt idx="23">
                  <c:v>925.9399999999996</c:v>
                </c:pt>
                <c:pt idx="24">
                  <c:v>900.16</c:v>
                </c:pt>
                <c:pt idx="25">
                  <c:v>912.37</c:v>
                </c:pt>
                <c:pt idx="26">
                  <c:v>916.3099999999996</c:v>
                </c:pt>
                <c:pt idx="27">
                  <c:v>905.62</c:v>
                </c:pt>
                <c:pt idx="28">
                  <c:v>937.8199999999996</c:v>
                </c:pt>
                <c:pt idx="29">
                  <c:v>930.35999999999956</c:v>
                </c:pt>
                <c:pt idx="30">
                  <c:v>942.28</c:v>
                </c:pt>
                <c:pt idx="31">
                  <c:v>885.05</c:v>
                </c:pt>
                <c:pt idx="32">
                  <c:v>902.04</c:v>
                </c:pt>
                <c:pt idx="33">
                  <c:v>907.95999999999958</c:v>
                </c:pt>
                <c:pt idx="34">
                  <c:v>894.14</c:v>
                </c:pt>
                <c:pt idx="35">
                  <c:v>897.47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844144"/>
        <c:axId val="272836304"/>
      </c:lineChart>
      <c:catAx>
        <c:axId val="27284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72836304"/>
        <c:crosses val="autoZero"/>
        <c:auto val="1"/>
        <c:lblAlgn val="ctr"/>
        <c:lblOffset val="100"/>
        <c:tickLblSkip val="13"/>
        <c:noMultiLvlLbl val="0"/>
      </c:catAx>
      <c:valAx>
        <c:axId val="272836304"/>
        <c:scaling>
          <c:orientation val="minMax"/>
          <c:min val="6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728441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FI As A Percent of Commercial Lamb Slaughter</a:t>
            </a:r>
          </a:p>
        </c:rich>
      </c:tx>
      <c:layout>
        <c:manualLayout>
          <c:xMode val="edge"/>
          <c:yMode val="edge"/>
          <c:x val="0.114223838244868"/>
          <c:y val="1.9911504424778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539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D!$A$7:$A$48</c:f>
              <c:numCache>
                <c:formatCode>0_);[Red]\-0_)</c:formatCode>
                <c:ptCount val="42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</c:numCache>
            </c:numRef>
          </c:cat>
          <c:val>
            <c:numRef>
              <c:f>D!$F$7:$F$48</c:f>
              <c:numCache>
                <c:formatCode>0.000_);[Red]\-0.000_)</c:formatCode>
                <c:ptCount val="42"/>
                <c:pt idx="0">
                  <c:v>0.96389232791739499</c:v>
                </c:pt>
                <c:pt idx="1">
                  <c:v>0.96432561257168403</c:v>
                </c:pt>
                <c:pt idx="2">
                  <c:v>0.96511792564154997</c:v>
                </c:pt>
                <c:pt idx="3">
                  <c:v>0.96276704725362705</c:v>
                </c:pt>
                <c:pt idx="4">
                  <c:v>0.96310617687508704</c:v>
                </c:pt>
                <c:pt idx="5">
                  <c:v>0.96123169573243905</c:v>
                </c:pt>
                <c:pt idx="6">
                  <c:v>0.96363182423435401</c:v>
                </c:pt>
                <c:pt idx="7">
                  <c:v>0.97281622652627697</c:v>
                </c:pt>
                <c:pt idx="8">
                  <c:v>0.96869712351945803</c:v>
                </c:pt>
                <c:pt idx="9">
                  <c:v>0.96882721072332101</c:v>
                </c:pt>
                <c:pt idx="10">
                  <c:v>0.96934455744245995</c:v>
                </c:pt>
                <c:pt idx="11">
                  <c:v>0.96968997888236197</c:v>
                </c:pt>
                <c:pt idx="12">
                  <c:v>0.96957458266020402</c:v>
                </c:pt>
                <c:pt idx="13">
                  <c:v>0.96773096542603398</c:v>
                </c:pt>
                <c:pt idx="14">
                  <c:v>0.968910684550495</c:v>
                </c:pt>
                <c:pt idx="15">
                  <c:v>0.96731286260082106</c:v>
                </c:pt>
                <c:pt idx="16">
                  <c:v>0.96190010136670301</c:v>
                </c:pt>
                <c:pt idx="17">
                  <c:v>0.96235717924459596</c:v>
                </c:pt>
                <c:pt idx="18">
                  <c:v>0.96513063949673905</c:v>
                </c:pt>
                <c:pt idx="19">
                  <c:v>0.96302446136400499</c:v>
                </c:pt>
                <c:pt idx="20">
                  <c:v>0.96230097811307502</c:v>
                </c:pt>
                <c:pt idx="21">
                  <c:v>0.96369589636958897</c:v>
                </c:pt>
                <c:pt idx="22">
                  <c:v>0.965015099554691</c:v>
                </c:pt>
                <c:pt idx="23">
                  <c:v>0.96495609653504399</c:v>
                </c:pt>
                <c:pt idx="24">
                  <c:v>0.96090562775241095</c:v>
                </c:pt>
                <c:pt idx="25">
                  <c:v>0.95612463148158899</c:v>
                </c:pt>
                <c:pt idx="26">
                  <c:v>0.95124297818193104</c:v>
                </c:pt>
                <c:pt idx="27">
                  <c:v>0.94099567889964097</c:v>
                </c:pt>
                <c:pt idx="28">
                  <c:v>0.94172149859003595</c:v>
                </c:pt>
                <c:pt idx="29">
                  <c:v>0.94252104391927605</c:v>
                </c:pt>
                <c:pt idx="30">
                  <c:v>0.94684754809296101</c:v>
                </c:pt>
                <c:pt idx="31">
                  <c:v>0.94392973613993503</c:v>
                </c:pt>
                <c:pt idx="32">
                  <c:v>0.93870656370656402</c:v>
                </c:pt>
                <c:pt idx="33">
                  <c:v>0.936568186264919</c:v>
                </c:pt>
                <c:pt idx="34">
                  <c:v>0.92344383496303295</c:v>
                </c:pt>
                <c:pt idx="35">
                  <c:v>0.92008463541666696</c:v>
                </c:pt>
                <c:pt idx="36">
                  <c:v>0.92413601922010702</c:v>
                </c:pt>
                <c:pt idx="37">
                  <c:v>0.92184708415410699</c:v>
                </c:pt>
                <c:pt idx="38">
                  <c:v>0.91439168499590295</c:v>
                </c:pt>
                <c:pt idx="39">
                  <c:v>0.91118905343379197</c:v>
                </c:pt>
                <c:pt idx="40">
                  <c:v>0.89872279186904103</c:v>
                </c:pt>
                <c:pt idx="41">
                  <c:v>0.89794003306671399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850304"/>
        <c:axId val="272831264"/>
      </c:lineChart>
      <c:catAx>
        <c:axId val="272850304"/>
        <c:scaling>
          <c:orientation val="minMax"/>
        </c:scaling>
        <c:delete val="0"/>
        <c:axPos val="b"/>
        <c:numFmt formatCode="0_);[Red]\-0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831264"/>
        <c:crosses val="autoZero"/>
        <c:auto val="1"/>
        <c:lblAlgn val="ctr"/>
        <c:lblOffset val="100"/>
        <c:noMultiLvlLbl val="0"/>
      </c:catAx>
      <c:valAx>
        <c:axId val="27283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_);[Red]\-0.000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272850304"/>
        <c:crosses val="autoZero"/>
        <c:crossBetween val="between"/>
      </c:valAx>
      <c:spPr>
        <a:noFill/>
        <a:ln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TOTAL GOAT POPULATION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January 1, U.S.</a:t>
            </a:r>
            <a:r>
              <a:rPr lang="en-US" sz="2000" b="0" baseline="0" dirty="0" smtClean="0"/>
              <a:t>, Annual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6"/>
          <c:w val="0.906615078287628"/>
          <c:h val="0.7582460907175330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All Goats</c:v>
                </c:pt>
              </c:strCache>
            </c:strRef>
          </c:tx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2530466</c:v>
                </c:pt>
                <c:pt idx="1">
                  <c:v>2621233</c:v>
                </c:pt>
                <c:pt idx="2">
                  <c:v>2712000</c:v>
                </c:pt>
                <c:pt idx="3">
                  <c:v>2891000</c:v>
                </c:pt>
                <c:pt idx="4">
                  <c:v>3048000</c:v>
                </c:pt>
                <c:pt idx="5">
                  <c:v>3118000</c:v>
                </c:pt>
                <c:pt idx="6">
                  <c:v>3069000</c:v>
                </c:pt>
                <c:pt idx="7">
                  <c:v>2909000</c:v>
                </c:pt>
                <c:pt idx="8">
                  <c:v>2817000</c:v>
                </c:pt>
                <c:pt idx="9">
                  <c:v>2703000</c:v>
                </c:pt>
                <c:pt idx="10">
                  <c:v>2632000</c:v>
                </c:pt>
                <c:pt idx="11">
                  <c:v>2611000</c:v>
                </c:pt>
                <c:pt idx="12">
                  <c:v>2650000</c:v>
                </c:pt>
                <c:pt idx="13">
                  <c:v>2620000</c:v>
                </c:pt>
                <c:pt idx="14">
                  <c:v>2640000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852544"/>
        <c:axId val="272847504"/>
      </c:lineChart>
      <c:catAx>
        <c:axId val="27285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72847504"/>
        <c:crosses val="autoZero"/>
        <c:auto val="1"/>
        <c:lblAlgn val="ctr"/>
        <c:lblOffset val="100"/>
        <c:tickLblSkip val="2"/>
        <c:noMultiLvlLbl val="0"/>
      </c:catAx>
      <c:valAx>
        <c:axId val="272847504"/>
        <c:scaling>
          <c:orientation val="minMax"/>
          <c:min val="25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72852544"/>
        <c:crosses val="autoZero"/>
        <c:crossBetween val="between"/>
        <c:dispUnits>
          <c:builtInUnit val="million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TOTAL MILK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GOATS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January 1, U.S.</a:t>
            </a:r>
            <a:r>
              <a:rPr lang="en-US" sz="2000" b="0" baseline="0" dirty="0" smtClean="0"/>
              <a:t>, Annual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02E-2"/>
          <c:y val="0.1851964807216"/>
          <c:w val="0.90003461851751299"/>
          <c:h val="0.7582460907175330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Milk</c:v>
                </c:pt>
              </c:strCache>
            </c:strRef>
          </c:tx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290789</c:v>
                </c:pt>
                <c:pt idx="1">
                  <c:v>295394.5</c:v>
                </c:pt>
                <c:pt idx="2">
                  <c:v>300000</c:v>
                </c:pt>
                <c:pt idx="3">
                  <c:v>305000</c:v>
                </c:pt>
                <c:pt idx="4">
                  <c:v>311000</c:v>
                </c:pt>
                <c:pt idx="5">
                  <c:v>323000</c:v>
                </c:pt>
                <c:pt idx="6">
                  <c:v>335000</c:v>
                </c:pt>
                <c:pt idx="7">
                  <c:v>355000</c:v>
                </c:pt>
                <c:pt idx="8">
                  <c:v>360000</c:v>
                </c:pt>
                <c:pt idx="9">
                  <c:v>360000</c:v>
                </c:pt>
                <c:pt idx="10">
                  <c:v>366000</c:v>
                </c:pt>
                <c:pt idx="11">
                  <c:v>358000</c:v>
                </c:pt>
                <c:pt idx="12">
                  <c:v>365000</c:v>
                </c:pt>
                <c:pt idx="13">
                  <c:v>373000</c:v>
                </c:pt>
                <c:pt idx="14">
                  <c:v>373000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859824"/>
        <c:axId val="272860384"/>
      </c:lineChart>
      <c:catAx>
        <c:axId val="27285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72860384"/>
        <c:crosses val="autoZero"/>
        <c:auto val="1"/>
        <c:lblAlgn val="ctr"/>
        <c:lblOffset val="100"/>
        <c:tickLblSkip val="2"/>
        <c:noMultiLvlLbl val="0"/>
      </c:catAx>
      <c:valAx>
        <c:axId val="272860384"/>
        <c:scaling>
          <c:orientation val="minMax"/>
          <c:min val="28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7285982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TOTAL MEAT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&amp; OTHER GOATS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 smtClean="0"/>
              <a:t>January 1, U.S.</a:t>
            </a:r>
            <a:r>
              <a:rPr lang="en-US" sz="2000" b="0" baseline="0" dirty="0" smtClean="0"/>
              <a:t>, Annual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6"/>
          <c:w val="0.906615078287628"/>
          <c:h val="0.7582460907175330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Meat and Other Goats</c:v>
                </c:pt>
              </c:strCache>
            </c:strRef>
          </c:tx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1938924</c:v>
                </c:pt>
                <c:pt idx="1">
                  <c:v>2042962</c:v>
                </c:pt>
                <c:pt idx="2">
                  <c:v>2147000</c:v>
                </c:pt>
                <c:pt idx="3">
                  <c:v>2336000</c:v>
                </c:pt>
                <c:pt idx="4">
                  <c:v>2507000</c:v>
                </c:pt>
                <c:pt idx="5">
                  <c:v>2590000</c:v>
                </c:pt>
                <c:pt idx="6">
                  <c:v>2500000</c:v>
                </c:pt>
                <c:pt idx="7">
                  <c:v>2389000</c:v>
                </c:pt>
                <c:pt idx="8">
                  <c:v>2278000</c:v>
                </c:pt>
                <c:pt idx="9">
                  <c:v>2194000</c:v>
                </c:pt>
                <c:pt idx="10">
                  <c:v>2114000</c:v>
                </c:pt>
                <c:pt idx="11">
                  <c:v>2105000</c:v>
                </c:pt>
                <c:pt idx="12">
                  <c:v>2125000</c:v>
                </c:pt>
                <c:pt idx="13">
                  <c:v>2097000</c:v>
                </c:pt>
                <c:pt idx="14">
                  <c:v>2115000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858704"/>
        <c:axId val="272832384"/>
      </c:lineChart>
      <c:catAx>
        <c:axId val="27285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72832384"/>
        <c:crosses val="autoZero"/>
        <c:auto val="1"/>
        <c:lblAlgn val="ctr"/>
        <c:lblOffset val="100"/>
        <c:tickLblSkip val="2"/>
        <c:noMultiLvlLbl val="0"/>
      </c:catAx>
      <c:valAx>
        <c:axId val="272832384"/>
        <c:scaling>
          <c:orientation val="minMax"/>
          <c:min val="19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299E-2"/>
              <c:y val="0.103919448449226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72858704"/>
        <c:crosses val="autoZero"/>
        <c:crossBetween val="between"/>
        <c:dispUnits>
          <c:builtInUnit val="million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72214D23-0ADA-D945-B2EF-19CBFCC197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891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66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27169728-58CB-F14C-9C46-E9DC8AEFA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37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defTabSz="919163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algn="ctr" defTabSz="9191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70A00B9B-4ACD-8946-9266-240B6AE48B07}" type="slidenum">
              <a:rPr lang="en-US" altLang="en-US" sz="1200">
                <a:latin typeface="Times New Roman" charset="0"/>
              </a:rPr>
              <a:pPr eaLnBrk="1" hangingPunct="1"/>
              <a:t>1</a:t>
            </a:fld>
            <a:endParaRPr lang="en-US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58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5BC6A6-8EA2-4BA9-BA54-45AD492738B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167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29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</a:t>
            </a:r>
            <a:r>
              <a:rPr lang="en-US" baseline="0" dirty="0" smtClean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2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77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003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44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14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0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14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00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1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58596-9981-184D-801D-C88F8C337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53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8DDE-4EF3-7B4A-BEE9-93F978D31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88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DF059-935A-D942-B053-5F1EDAE7E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6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46F78-411B-BC49-8B22-E15920BF1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02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6DE5-560F-414E-8B40-8EB9D71C9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B6F4B-2561-6942-A8B5-DC447B866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72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5260-AD2E-264A-811C-F37FC3FFC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45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3AB9A-B6AA-004B-8A5D-D1A149FE1F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39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C63A8-FAF4-984E-BDB5-B8CF489A4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25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C7491-BD7B-D549-8001-A2F6DB413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4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01592-EFC9-434E-9965-A12656207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72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0CE48F34-92F8-254F-BB34-C35B598BE4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3388" y="941388"/>
            <a:ext cx="7966075" cy="64770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ＭＳ Ｐゴシック" charset="-128"/>
              </a:rPr>
              <a:t>Sheep and Goats</a:t>
            </a:r>
            <a:endParaRPr lang="en-US" altLang="en-US" sz="3600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8488" y="2409825"/>
            <a:ext cx="7400925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Southern Outlook Conference</a:t>
            </a:r>
          </a:p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Atlanta, GA</a:t>
            </a: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September 26, 2017</a:t>
            </a:r>
          </a:p>
          <a:p>
            <a:pPr algn="l" eaLnBrk="1" hangingPunct="1">
              <a:defRPr/>
            </a:pP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endParaRPr lang="en-US" sz="2200" b="1" dirty="0" smtClean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David P. Anderson</a:t>
            </a:r>
          </a:p>
          <a:p>
            <a:pPr algn="l" eaLnBrk="1" hangingPunct="1"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Tahoma" charset="0"/>
                <a:cs typeface="+mn-cs"/>
              </a:rPr>
              <a:t>Professor and Extension Economist</a:t>
            </a:r>
          </a:p>
          <a:p>
            <a:pPr algn="l" eaLnBrk="1" hangingPunct="1">
              <a:defRPr/>
            </a:pP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2092325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pic>
        <p:nvPicPr>
          <p:cNvPr id="6" name="Picture 2" descr="TAMAgEX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63" y="5094288"/>
            <a:ext cx="26289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smtClean="0">
                <a:solidFill>
                  <a:prstClr val="black"/>
                </a:solidFill>
              </a:rPr>
              <a:t>USDA-NASS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8932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smtClean="0">
                <a:solidFill>
                  <a:prstClr val="black"/>
                </a:solidFill>
              </a:rPr>
              <a:t>USDA-NASS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57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smtClean="0">
                <a:solidFill>
                  <a:prstClr val="black"/>
                </a:solidFill>
              </a:rPr>
              <a:t>USDA-NASS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99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066800"/>
            <a:ext cx="7246293" cy="4714875"/>
          </a:xfrm>
          <a:prstGeom prst="rect">
            <a:avLst/>
          </a:prstGeom>
        </p:spPr>
      </p:pic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457200" y="5981700"/>
            <a:ext cx="3200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Livestock Marketing Information Center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900">
                <a:latin typeface="Arial" panose="020B0604020202020204" pitchFamily="34" charset="0"/>
              </a:rPr>
              <a:t>Data Source:  USDA-NASS</a:t>
            </a:r>
          </a:p>
        </p:txBody>
      </p:sp>
      <p:sp>
        <p:nvSpPr>
          <p:cNvPr id="1434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MEAT GOATS INVENTORY 2016</a:t>
            </a:r>
            <a:b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(1000 Head)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4191000" y="5897563"/>
            <a:ext cx="2527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Other States:    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180</a:t>
            </a:r>
            <a:endParaRPr lang="en-US" altLang="en-US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US Total:            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2095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15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USDA-NASS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235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040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0167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Summary</a:t>
            </a:r>
            <a:endParaRPr lang="en-US" sz="4000" b="1" dirty="0">
              <a:solidFill>
                <a:srgbClr val="99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22338"/>
            <a:ext cx="8610600" cy="5004447"/>
          </a:xfrm>
        </p:spPr>
        <p:txBody>
          <a:bodyPr>
            <a:spAutoFit/>
          </a:bodyPr>
          <a:lstStyle/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 smtClean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Local Opportunities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Traditional and Non-Traditional Markets</a:t>
            </a:r>
            <a:endParaRPr lang="en-US" dirty="0" smtClean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Growth in Meat and Milk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Prices in 2018 close to 2017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dirty="0" smtClean="0">
                <a:latin typeface="Tahoma" pitchFamily="34" charset="0"/>
                <a:ea typeface="+mn-ea"/>
                <a:cs typeface="+mn-cs"/>
              </a:rPr>
              <a:t>Small changes in production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dirty="0" smtClean="0">
                <a:latin typeface="Tahoma" pitchFamily="34" charset="0"/>
                <a:ea typeface="+mn-ea"/>
                <a:cs typeface="+mn-cs"/>
              </a:rPr>
              <a:t>More risk on lamb, imports and stocks</a:t>
            </a:r>
          </a:p>
          <a:p>
            <a:pPr eaLnBrk="1" hangingPunct="1">
              <a:buClr>
                <a:srgbClr val="333399"/>
              </a:buClr>
              <a:defRPr/>
            </a:pPr>
            <a:endParaRPr lang="en-US" sz="3600" dirty="0" smtClean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5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ＭＳ Ｐゴシック" charset="-128"/>
              </a:rPr>
              <a:t>Overview</a:t>
            </a:r>
            <a:endParaRPr lang="en-US" altLang="en-US" sz="4000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ea typeface="ＭＳ Ｐゴシック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3350"/>
            <a:ext cx="8610600" cy="5238357"/>
          </a:xfrm>
        </p:spPr>
        <p:txBody>
          <a:bodyPr>
            <a:spAutoFit/>
          </a:bodyPr>
          <a:lstStyle/>
          <a:p>
            <a:pPr eaLnBrk="1" hangingPunct="1">
              <a:buClr>
                <a:srgbClr val="333399"/>
              </a:buClr>
              <a:buFontTx/>
              <a:buNone/>
              <a:defRPr/>
            </a:pPr>
            <a:endParaRPr lang="en-US" dirty="0" smtClean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I Can Name That Tune in 5 Slides!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Structural Changes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Opportunities</a:t>
            </a:r>
          </a:p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 smtClean="0">
              <a:latin typeface="Tahoma" pitchFamily="34" charset="0"/>
              <a:ea typeface="+mn-ea"/>
              <a:cs typeface="+mn-cs"/>
            </a:endParaRPr>
          </a:p>
          <a:p>
            <a:pPr marL="0" indent="0" eaLnBrk="1" hangingPunct="1">
              <a:buClr>
                <a:srgbClr val="333399"/>
              </a:buClr>
              <a:buFontTx/>
              <a:buNone/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 </a:t>
            </a:r>
            <a:endParaRPr lang="en-US" dirty="0" smtClean="0">
              <a:latin typeface="Tahoma" pitchFamily="34" charset="0"/>
              <a:ea typeface="+mn-ea"/>
              <a:cs typeface="+mn-cs"/>
            </a:endParaRPr>
          </a:p>
          <a:p>
            <a:pPr marL="0" indent="0" eaLnBrk="1" hangingPunct="1">
              <a:buClr>
                <a:srgbClr val="333399"/>
              </a:buClr>
              <a:buFontTx/>
              <a:buNone/>
              <a:defRPr/>
            </a:pPr>
            <a:endParaRPr lang="en-US" sz="3600" dirty="0" smtClean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endParaRPr lang="en-US" sz="3600" dirty="0" smtClean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grpSp>
        <p:nvGrpSpPr>
          <p:cNvPr id="17412" name="Group 5"/>
          <p:cNvGrpSpPr>
            <a:grpSpLocks/>
          </p:cNvGrpSpPr>
          <p:nvPr/>
        </p:nvGrpSpPr>
        <p:grpSpPr bwMode="auto">
          <a:xfrm>
            <a:off x="5187950" y="3810000"/>
            <a:ext cx="3776663" cy="2881313"/>
            <a:chOff x="3268" y="2400"/>
            <a:chExt cx="2379" cy="1815"/>
          </a:xfrm>
        </p:grpSpPr>
        <p:sp>
          <p:nvSpPr>
            <p:cNvPr id="17413" name="Freeform 6"/>
            <p:cNvSpPr>
              <a:spLocks/>
            </p:cNvSpPr>
            <p:nvPr/>
          </p:nvSpPr>
          <p:spPr bwMode="auto">
            <a:xfrm>
              <a:off x="3787" y="2613"/>
              <a:ext cx="436" cy="285"/>
            </a:xfrm>
            <a:custGeom>
              <a:avLst/>
              <a:gdLst>
                <a:gd name="T0" fmla="*/ 1 w 872"/>
                <a:gd name="T1" fmla="*/ 0 h 571"/>
                <a:gd name="T2" fmla="*/ 1 w 872"/>
                <a:gd name="T3" fmla="*/ 0 h 571"/>
                <a:gd name="T4" fmla="*/ 1 w 872"/>
                <a:gd name="T5" fmla="*/ 0 h 571"/>
                <a:gd name="T6" fmla="*/ 1 w 872"/>
                <a:gd name="T7" fmla="*/ 0 h 571"/>
                <a:gd name="T8" fmla="*/ 1 w 872"/>
                <a:gd name="T9" fmla="*/ 0 h 571"/>
                <a:gd name="T10" fmla="*/ 1 w 872"/>
                <a:gd name="T11" fmla="*/ 0 h 571"/>
                <a:gd name="T12" fmla="*/ 1 w 872"/>
                <a:gd name="T13" fmla="*/ 0 h 571"/>
                <a:gd name="T14" fmla="*/ 1 w 872"/>
                <a:gd name="T15" fmla="*/ 0 h 571"/>
                <a:gd name="T16" fmla="*/ 1 w 872"/>
                <a:gd name="T17" fmla="*/ 0 h 571"/>
                <a:gd name="T18" fmla="*/ 1 w 872"/>
                <a:gd name="T19" fmla="*/ 0 h 571"/>
                <a:gd name="T20" fmla="*/ 1 w 872"/>
                <a:gd name="T21" fmla="*/ 0 h 571"/>
                <a:gd name="T22" fmla="*/ 1 w 872"/>
                <a:gd name="T23" fmla="*/ 0 h 571"/>
                <a:gd name="T24" fmla="*/ 1 w 872"/>
                <a:gd name="T25" fmla="*/ 0 h 571"/>
                <a:gd name="T26" fmla="*/ 1 w 872"/>
                <a:gd name="T27" fmla="*/ 0 h 571"/>
                <a:gd name="T28" fmla="*/ 1 w 872"/>
                <a:gd name="T29" fmla="*/ 0 h 571"/>
                <a:gd name="T30" fmla="*/ 1 w 872"/>
                <a:gd name="T31" fmla="*/ 0 h 571"/>
                <a:gd name="T32" fmla="*/ 1 w 872"/>
                <a:gd name="T33" fmla="*/ 0 h 571"/>
                <a:gd name="T34" fmla="*/ 1 w 872"/>
                <a:gd name="T35" fmla="*/ 0 h 571"/>
                <a:gd name="T36" fmla="*/ 1 w 872"/>
                <a:gd name="T37" fmla="*/ 0 h 571"/>
                <a:gd name="T38" fmla="*/ 1 w 872"/>
                <a:gd name="T39" fmla="*/ 0 h 571"/>
                <a:gd name="T40" fmla="*/ 1 w 872"/>
                <a:gd name="T41" fmla="*/ 0 h 571"/>
                <a:gd name="T42" fmla="*/ 1 w 872"/>
                <a:gd name="T43" fmla="*/ 0 h 571"/>
                <a:gd name="T44" fmla="*/ 1 w 872"/>
                <a:gd name="T45" fmla="*/ 0 h 571"/>
                <a:gd name="T46" fmla="*/ 1 w 872"/>
                <a:gd name="T47" fmla="*/ 0 h 571"/>
                <a:gd name="T48" fmla="*/ 1 w 872"/>
                <a:gd name="T49" fmla="*/ 0 h 571"/>
                <a:gd name="T50" fmla="*/ 1 w 872"/>
                <a:gd name="T51" fmla="*/ 0 h 571"/>
                <a:gd name="T52" fmla="*/ 1 w 872"/>
                <a:gd name="T53" fmla="*/ 0 h 571"/>
                <a:gd name="T54" fmla="*/ 1 w 872"/>
                <a:gd name="T55" fmla="*/ 0 h 571"/>
                <a:gd name="T56" fmla="*/ 1 w 872"/>
                <a:gd name="T57" fmla="*/ 0 h 571"/>
                <a:gd name="T58" fmla="*/ 1 w 872"/>
                <a:gd name="T59" fmla="*/ 0 h 571"/>
                <a:gd name="T60" fmla="*/ 1 w 872"/>
                <a:gd name="T61" fmla="*/ 0 h 571"/>
                <a:gd name="T62" fmla="*/ 1 w 872"/>
                <a:gd name="T63" fmla="*/ 0 h 571"/>
                <a:gd name="T64" fmla="*/ 1 w 872"/>
                <a:gd name="T65" fmla="*/ 0 h 571"/>
                <a:gd name="T66" fmla="*/ 1 w 872"/>
                <a:gd name="T67" fmla="*/ 0 h 571"/>
                <a:gd name="T68" fmla="*/ 1 w 872"/>
                <a:gd name="T69" fmla="*/ 0 h 571"/>
                <a:gd name="T70" fmla="*/ 0 w 872"/>
                <a:gd name="T71" fmla="*/ 0 h 571"/>
                <a:gd name="T72" fmla="*/ 1 w 872"/>
                <a:gd name="T73" fmla="*/ 0 h 571"/>
                <a:gd name="T74" fmla="*/ 1 w 872"/>
                <a:gd name="T75" fmla="*/ 0 h 571"/>
                <a:gd name="T76" fmla="*/ 1 w 872"/>
                <a:gd name="T77" fmla="*/ 0 h 571"/>
                <a:gd name="T78" fmla="*/ 1 w 872"/>
                <a:gd name="T79" fmla="*/ 0 h 571"/>
                <a:gd name="T80" fmla="*/ 1 w 872"/>
                <a:gd name="T81" fmla="*/ 0 h 571"/>
                <a:gd name="T82" fmla="*/ 1 w 872"/>
                <a:gd name="T83" fmla="*/ 0 h 571"/>
                <a:gd name="T84" fmla="*/ 1 w 872"/>
                <a:gd name="T85" fmla="*/ 0 h 571"/>
                <a:gd name="T86" fmla="*/ 1 w 872"/>
                <a:gd name="T87" fmla="*/ 0 h 571"/>
                <a:gd name="T88" fmla="*/ 1 w 872"/>
                <a:gd name="T89" fmla="*/ 0 h 571"/>
                <a:gd name="T90" fmla="*/ 1 w 872"/>
                <a:gd name="T91" fmla="*/ 0 h 571"/>
                <a:gd name="T92" fmla="*/ 1 w 872"/>
                <a:gd name="T93" fmla="*/ 0 h 571"/>
                <a:gd name="T94" fmla="*/ 1 w 872"/>
                <a:gd name="T95" fmla="*/ 0 h 571"/>
                <a:gd name="T96" fmla="*/ 1 w 872"/>
                <a:gd name="T97" fmla="*/ 0 h 571"/>
                <a:gd name="T98" fmla="*/ 1 w 872"/>
                <a:gd name="T99" fmla="*/ 0 h 571"/>
                <a:gd name="T100" fmla="*/ 1 w 872"/>
                <a:gd name="T101" fmla="*/ 0 h 571"/>
                <a:gd name="T102" fmla="*/ 1 w 872"/>
                <a:gd name="T103" fmla="*/ 0 h 571"/>
                <a:gd name="T104" fmla="*/ 1 w 872"/>
                <a:gd name="T105" fmla="*/ 0 h 571"/>
                <a:gd name="T106" fmla="*/ 1 w 872"/>
                <a:gd name="T107" fmla="*/ 0 h 571"/>
                <a:gd name="T108" fmla="*/ 1 w 872"/>
                <a:gd name="T109" fmla="*/ 0 h 5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72" h="571">
                  <a:moveTo>
                    <a:pt x="835" y="536"/>
                  </a:moveTo>
                  <a:lnTo>
                    <a:pt x="835" y="529"/>
                  </a:lnTo>
                  <a:lnTo>
                    <a:pt x="840" y="527"/>
                  </a:lnTo>
                  <a:lnTo>
                    <a:pt x="840" y="515"/>
                  </a:lnTo>
                  <a:lnTo>
                    <a:pt x="846" y="501"/>
                  </a:lnTo>
                  <a:lnTo>
                    <a:pt x="846" y="495"/>
                  </a:lnTo>
                  <a:lnTo>
                    <a:pt x="850" y="479"/>
                  </a:lnTo>
                  <a:lnTo>
                    <a:pt x="853" y="467"/>
                  </a:lnTo>
                  <a:lnTo>
                    <a:pt x="853" y="450"/>
                  </a:lnTo>
                  <a:lnTo>
                    <a:pt x="861" y="435"/>
                  </a:lnTo>
                  <a:lnTo>
                    <a:pt x="865" y="420"/>
                  </a:lnTo>
                  <a:lnTo>
                    <a:pt x="865" y="414"/>
                  </a:lnTo>
                  <a:lnTo>
                    <a:pt x="867" y="400"/>
                  </a:lnTo>
                  <a:lnTo>
                    <a:pt x="870" y="388"/>
                  </a:lnTo>
                  <a:lnTo>
                    <a:pt x="872" y="379"/>
                  </a:lnTo>
                  <a:lnTo>
                    <a:pt x="872" y="376"/>
                  </a:lnTo>
                  <a:lnTo>
                    <a:pt x="872" y="302"/>
                  </a:lnTo>
                  <a:lnTo>
                    <a:pt x="847" y="264"/>
                  </a:lnTo>
                  <a:lnTo>
                    <a:pt x="861" y="251"/>
                  </a:lnTo>
                  <a:lnTo>
                    <a:pt x="853" y="243"/>
                  </a:lnTo>
                  <a:lnTo>
                    <a:pt x="850" y="243"/>
                  </a:lnTo>
                  <a:lnTo>
                    <a:pt x="847" y="243"/>
                  </a:lnTo>
                  <a:lnTo>
                    <a:pt x="846" y="236"/>
                  </a:lnTo>
                  <a:lnTo>
                    <a:pt x="840" y="230"/>
                  </a:lnTo>
                  <a:lnTo>
                    <a:pt x="835" y="225"/>
                  </a:lnTo>
                  <a:lnTo>
                    <a:pt x="834" y="224"/>
                  </a:lnTo>
                  <a:lnTo>
                    <a:pt x="831" y="216"/>
                  </a:lnTo>
                  <a:lnTo>
                    <a:pt x="826" y="210"/>
                  </a:lnTo>
                  <a:lnTo>
                    <a:pt x="822" y="203"/>
                  </a:lnTo>
                  <a:lnTo>
                    <a:pt x="817" y="198"/>
                  </a:lnTo>
                  <a:lnTo>
                    <a:pt x="813" y="190"/>
                  </a:lnTo>
                  <a:lnTo>
                    <a:pt x="807" y="183"/>
                  </a:lnTo>
                  <a:lnTo>
                    <a:pt x="802" y="180"/>
                  </a:lnTo>
                  <a:lnTo>
                    <a:pt x="795" y="177"/>
                  </a:lnTo>
                  <a:lnTo>
                    <a:pt x="787" y="172"/>
                  </a:lnTo>
                  <a:lnTo>
                    <a:pt x="776" y="172"/>
                  </a:lnTo>
                  <a:lnTo>
                    <a:pt x="772" y="172"/>
                  </a:lnTo>
                  <a:lnTo>
                    <a:pt x="761" y="172"/>
                  </a:lnTo>
                  <a:lnTo>
                    <a:pt x="758" y="172"/>
                  </a:lnTo>
                  <a:lnTo>
                    <a:pt x="749" y="172"/>
                  </a:lnTo>
                  <a:lnTo>
                    <a:pt x="740" y="172"/>
                  </a:lnTo>
                  <a:lnTo>
                    <a:pt x="734" y="172"/>
                  </a:lnTo>
                  <a:lnTo>
                    <a:pt x="728" y="175"/>
                  </a:lnTo>
                  <a:lnTo>
                    <a:pt x="724" y="177"/>
                  </a:lnTo>
                  <a:lnTo>
                    <a:pt x="721" y="177"/>
                  </a:lnTo>
                  <a:lnTo>
                    <a:pt x="718" y="177"/>
                  </a:lnTo>
                  <a:lnTo>
                    <a:pt x="707" y="141"/>
                  </a:lnTo>
                  <a:lnTo>
                    <a:pt x="647" y="118"/>
                  </a:lnTo>
                  <a:lnTo>
                    <a:pt x="647" y="91"/>
                  </a:lnTo>
                  <a:lnTo>
                    <a:pt x="645" y="91"/>
                  </a:lnTo>
                  <a:lnTo>
                    <a:pt x="642" y="89"/>
                  </a:lnTo>
                  <a:lnTo>
                    <a:pt x="642" y="86"/>
                  </a:lnTo>
                  <a:lnTo>
                    <a:pt x="639" y="86"/>
                  </a:lnTo>
                  <a:lnTo>
                    <a:pt x="631" y="86"/>
                  </a:lnTo>
                  <a:lnTo>
                    <a:pt x="627" y="89"/>
                  </a:lnTo>
                  <a:lnTo>
                    <a:pt x="624" y="91"/>
                  </a:lnTo>
                  <a:lnTo>
                    <a:pt x="621" y="91"/>
                  </a:lnTo>
                  <a:lnTo>
                    <a:pt x="619" y="97"/>
                  </a:lnTo>
                  <a:lnTo>
                    <a:pt x="615" y="97"/>
                  </a:lnTo>
                  <a:lnTo>
                    <a:pt x="613" y="97"/>
                  </a:lnTo>
                  <a:lnTo>
                    <a:pt x="610" y="100"/>
                  </a:lnTo>
                  <a:lnTo>
                    <a:pt x="607" y="100"/>
                  </a:lnTo>
                  <a:lnTo>
                    <a:pt x="603" y="100"/>
                  </a:lnTo>
                  <a:lnTo>
                    <a:pt x="603" y="97"/>
                  </a:lnTo>
                  <a:lnTo>
                    <a:pt x="603" y="91"/>
                  </a:lnTo>
                  <a:lnTo>
                    <a:pt x="603" y="76"/>
                  </a:lnTo>
                  <a:lnTo>
                    <a:pt x="603" y="68"/>
                  </a:lnTo>
                  <a:lnTo>
                    <a:pt x="603" y="67"/>
                  </a:lnTo>
                  <a:lnTo>
                    <a:pt x="603" y="61"/>
                  </a:lnTo>
                  <a:lnTo>
                    <a:pt x="607" y="59"/>
                  </a:lnTo>
                  <a:lnTo>
                    <a:pt x="607" y="52"/>
                  </a:lnTo>
                  <a:lnTo>
                    <a:pt x="610" y="49"/>
                  </a:lnTo>
                  <a:lnTo>
                    <a:pt x="610" y="46"/>
                  </a:lnTo>
                  <a:lnTo>
                    <a:pt x="610" y="39"/>
                  </a:lnTo>
                  <a:lnTo>
                    <a:pt x="610" y="33"/>
                  </a:lnTo>
                  <a:lnTo>
                    <a:pt x="607" y="33"/>
                  </a:lnTo>
                  <a:lnTo>
                    <a:pt x="603" y="32"/>
                  </a:lnTo>
                  <a:lnTo>
                    <a:pt x="594" y="32"/>
                  </a:lnTo>
                  <a:lnTo>
                    <a:pt x="592" y="33"/>
                  </a:lnTo>
                  <a:lnTo>
                    <a:pt x="589" y="33"/>
                  </a:lnTo>
                  <a:lnTo>
                    <a:pt x="589" y="36"/>
                  </a:lnTo>
                  <a:lnTo>
                    <a:pt x="589" y="39"/>
                  </a:lnTo>
                  <a:lnTo>
                    <a:pt x="589" y="46"/>
                  </a:lnTo>
                  <a:lnTo>
                    <a:pt x="585" y="46"/>
                  </a:lnTo>
                  <a:lnTo>
                    <a:pt x="583" y="46"/>
                  </a:lnTo>
                  <a:lnTo>
                    <a:pt x="580" y="46"/>
                  </a:lnTo>
                  <a:lnTo>
                    <a:pt x="576" y="49"/>
                  </a:lnTo>
                  <a:lnTo>
                    <a:pt x="573" y="52"/>
                  </a:lnTo>
                  <a:lnTo>
                    <a:pt x="570" y="52"/>
                  </a:lnTo>
                  <a:lnTo>
                    <a:pt x="563" y="52"/>
                  </a:lnTo>
                  <a:lnTo>
                    <a:pt x="557" y="59"/>
                  </a:lnTo>
                  <a:lnTo>
                    <a:pt x="548" y="59"/>
                  </a:lnTo>
                  <a:lnTo>
                    <a:pt x="545" y="52"/>
                  </a:lnTo>
                  <a:lnTo>
                    <a:pt x="539" y="52"/>
                  </a:lnTo>
                  <a:lnTo>
                    <a:pt x="535" y="49"/>
                  </a:lnTo>
                  <a:lnTo>
                    <a:pt x="535" y="46"/>
                  </a:lnTo>
                  <a:lnTo>
                    <a:pt x="530" y="46"/>
                  </a:lnTo>
                  <a:lnTo>
                    <a:pt x="529" y="39"/>
                  </a:lnTo>
                  <a:lnTo>
                    <a:pt x="529" y="33"/>
                  </a:lnTo>
                  <a:lnTo>
                    <a:pt x="527" y="32"/>
                  </a:lnTo>
                  <a:lnTo>
                    <a:pt x="527" y="29"/>
                  </a:lnTo>
                  <a:lnTo>
                    <a:pt x="523" y="23"/>
                  </a:lnTo>
                  <a:lnTo>
                    <a:pt x="521" y="17"/>
                  </a:lnTo>
                  <a:lnTo>
                    <a:pt x="518" y="15"/>
                  </a:lnTo>
                  <a:lnTo>
                    <a:pt x="517" y="11"/>
                  </a:lnTo>
                  <a:lnTo>
                    <a:pt x="512" y="6"/>
                  </a:lnTo>
                  <a:lnTo>
                    <a:pt x="506" y="5"/>
                  </a:lnTo>
                  <a:lnTo>
                    <a:pt x="502" y="5"/>
                  </a:lnTo>
                  <a:lnTo>
                    <a:pt x="499" y="5"/>
                  </a:lnTo>
                  <a:lnTo>
                    <a:pt x="496" y="5"/>
                  </a:lnTo>
                  <a:lnTo>
                    <a:pt x="493" y="5"/>
                  </a:lnTo>
                  <a:lnTo>
                    <a:pt x="489" y="5"/>
                  </a:lnTo>
                  <a:lnTo>
                    <a:pt x="486" y="5"/>
                  </a:lnTo>
                  <a:lnTo>
                    <a:pt x="482" y="5"/>
                  </a:lnTo>
                  <a:lnTo>
                    <a:pt x="474" y="5"/>
                  </a:lnTo>
                  <a:lnTo>
                    <a:pt x="473" y="5"/>
                  </a:lnTo>
                  <a:lnTo>
                    <a:pt x="470" y="0"/>
                  </a:lnTo>
                  <a:lnTo>
                    <a:pt x="467" y="0"/>
                  </a:lnTo>
                  <a:lnTo>
                    <a:pt x="464" y="0"/>
                  </a:lnTo>
                  <a:lnTo>
                    <a:pt x="459" y="0"/>
                  </a:lnTo>
                  <a:lnTo>
                    <a:pt x="453" y="0"/>
                  </a:lnTo>
                  <a:lnTo>
                    <a:pt x="453" y="5"/>
                  </a:lnTo>
                  <a:lnTo>
                    <a:pt x="450" y="5"/>
                  </a:lnTo>
                  <a:lnTo>
                    <a:pt x="449" y="5"/>
                  </a:lnTo>
                  <a:lnTo>
                    <a:pt x="446" y="5"/>
                  </a:lnTo>
                  <a:lnTo>
                    <a:pt x="437" y="5"/>
                  </a:lnTo>
                  <a:lnTo>
                    <a:pt x="434" y="5"/>
                  </a:lnTo>
                  <a:lnTo>
                    <a:pt x="429" y="6"/>
                  </a:lnTo>
                  <a:lnTo>
                    <a:pt x="425" y="11"/>
                  </a:lnTo>
                  <a:lnTo>
                    <a:pt x="423" y="12"/>
                  </a:lnTo>
                  <a:lnTo>
                    <a:pt x="422" y="15"/>
                  </a:lnTo>
                  <a:lnTo>
                    <a:pt x="417" y="15"/>
                  </a:lnTo>
                  <a:lnTo>
                    <a:pt x="417" y="17"/>
                  </a:lnTo>
                  <a:lnTo>
                    <a:pt x="412" y="20"/>
                  </a:lnTo>
                  <a:lnTo>
                    <a:pt x="411" y="20"/>
                  </a:lnTo>
                  <a:lnTo>
                    <a:pt x="406" y="26"/>
                  </a:lnTo>
                  <a:lnTo>
                    <a:pt x="402" y="26"/>
                  </a:lnTo>
                  <a:lnTo>
                    <a:pt x="402" y="32"/>
                  </a:lnTo>
                  <a:lnTo>
                    <a:pt x="394" y="32"/>
                  </a:lnTo>
                  <a:lnTo>
                    <a:pt x="391" y="33"/>
                  </a:lnTo>
                  <a:lnTo>
                    <a:pt x="390" y="33"/>
                  </a:lnTo>
                  <a:lnTo>
                    <a:pt x="381" y="33"/>
                  </a:lnTo>
                  <a:lnTo>
                    <a:pt x="381" y="36"/>
                  </a:lnTo>
                  <a:lnTo>
                    <a:pt x="376" y="39"/>
                  </a:lnTo>
                  <a:lnTo>
                    <a:pt x="375" y="39"/>
                  </a:lnTo>
                  <a:lnTo>
                    <a:pt x="364" y="39"/>
                  </a:lnTo>
                  <a:lnTo>
                    <a:pt x="364" y="46"/>
                  </a:lnTo>
                  <a:lnTo>
                    <a:pt x="355" y="46"/>
                  </a:lnTo>
                  <a:lnTo>
                    <a:pt x="354" y="49"/>
                  </a:lnTo>
                  <a:lnTo>
                    <a:pt x="349" y="52"/>
                  </a:lnTo>
                  <a:lnTo>
                    <a:pt x="346" y="52"/>
                  </a:lnTo>
                  <a:lnTo>
                    <a:pt x="343" y="52"/>
                  </a:lnTo>
                  <a:lnTo>
                    <a:pt x="340" y="52"/>
                  </a:lnTo>
                  <a:lnTo>
                    <a:pt x="335" y="52"/>
                  </a:lnTo>
                  <a:lnTo>
                    <a:pt x="332" y="52"/>
                  </a:lnTo>
                  <a:lnTo>
                    <a:pt x="331" y="59"/>
                  </a:lnTo>
                  <a:lnTo>
                    <a:pt x="328" y="59"/>
                  </a:lnTo>
                  <a:lnTo>
                    <a:pt x="307" y="32"/>
                  </a:lnTo>
                  <a:lnTo>
                    <a:pt x="271" y="5"/>
                  </a:lnTo>
                  <a:lnTo>
                    <a:pt x="233" y="39"/>
                  </a:lnTo>
                  <a:lnTo>
                    <a:pt x="233" y="46"/>
                  </a:lnTo>
                  <a:lnTo>
                    <a:pt x="228" y="49"/>
                  </a:lnTo>
                  <a:lnTo>
                    <a:pt x="225" y="52"/>
                  </a:lnTo>
                  <a:lnTo>
                    <a:pt x="225" y="59"/>
                  </a:lnTo>
                  <a:lnTo>
                    <a:pt x="219" y="59"/>
                  </a:lnTo>
                  <a:lnTo>
                    <a:pt x="218" y="61"/>
                  </a:lnTo>
                  <a:lnTo>
                    <a:pt x="215" y="61"/>
                  </a:lnTo>
                  <a:lnTo>
                    <a:pt x="215" y="59"/>
                  </a:lnTo>
                  <a:lnTo>
                    <a:pt x="212" y="59"/>
                  </a:lnTo>
                  <a:lnTo>
                    <a:pt x="210" y="59"/>
                  </a:lnTo>
                  <a:lnTo>
                    <a:pt x="163" y="80"/>
                  </a:lnTo>
                  <a:lnTo>
                    <a:pt x="159" y="80"/>
                  </a:lnTo>
                  <a:lnTo>
                    <a:pt x="159" y="83"/>
                  </a:lnTo>
                  <a:lnTo>
                    <a:pt x="159" y="86"/>
                  </a:lnTo>
                  <a:lnTo>
                    <a:pt x="154" y="89"/>
                  </a:lnTo>
                  <a:lnTo>
                    <a:pt x="151" y="97"/>
                  </a:lnTo>
                  <a:lnTo>
                    <a:pt x="147" y="100"/>
                  </a:lnTo>
                  <a:lnTo>
                    <a:pt x="144" y="100"/>
                  </a:lnTo>
                  <a:lnTo>
                    <a:pt x="141" y="104"/>
                  </a:lnTo>
                  <a:lnTo>
                    <a:pt x="139" y="110"/>
                  </a:lnTo>
                  <a:lnTo>
                    <a:pt x="135" y="118"/>
                  </a:lnTo>
                  <a:lnTo>
                    <a:pt x="129" y="123"/>
                  </a:lnTo>
                  <a:lnTo>
                    <a:pt x="129" y="129"/>
                  </a:lnTo>
                  <a:lnTo>
                    <a:pt x="123" y="132"/>
                  </a:lnTo>
                  <a:lnTo>
                    <a:pt x="123" y="135"/>
                  </a:lnTo>
                  <a:lnTo>
                    <a:pt x="115" y="141"/>
                  </a:lnTo>
                  <a:lnTo>
                    <a:pt x="115" y="150"/>
                  </a:lnTo>
                  <a:lnTo>
                    <a:pt x="113" y="159"/>
                  </a:lnTo>
                  <a:lnTo>
                    <a:pt x="113" y="166"/>
                  </a:lnTo>
                  <a:lnTo>
                    <a:pt x="110" y="175"/>
                  </a:lnTo>
                  <a:lnTo>
                    <a:pt x="106" y="187"/>
                  </a:lnTo>
                  <a:lnTo>
                    <a:pt x="106" y="190"/>
                  </a:lnTo>
                  <a:lnTo>
                    <a:pt x="101" y="203"/>
                  </a:lnTo>
                  <a:lnTo>
                    <a:pt x="98" y="213"/>
                  </a:lnTo>
                  <a:lnTo>
                    <a:pt x="94" y="213"/>
                  </a:lnTo>
                  <a:lnTo>
                    <a:pt x="86" y="224"/>
                  </a:lnTo>
                  <a:lnTo>
                    <a:pt x="86" y="225"/>
                  </a:lnTo>
                  <a:lnTo>
                    <a:pt x="82" y="225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2" y="234"/>
                  </a:lnTo>
                  <a:lnTo>
                    <a:pt x="79" y="236"/>
                  </a:lnTo>
                  <a:lnTo>
                    <a:pt x="79" y="243"/>
                  </a:lnTo>
                  <a:lnTo>
                    <a:pt x="82" y="248"/>
                  </a:lnTo>
                  <a:lnTo>
                    <a:pt x="82" y="251"/>
                  </a:lnTo>
                  <a:lnTo>
                    <a:pt x="86" y="258"/>
                  </a:lnTo>
                  <a:lnTo>
                    <a:pt x="89" y="258"/>
                  </a:lnTo>
                  <a:lnTo>
                    <a:pt x="92" y="258"/>
                  </a:lnTo>
                  <a:lnTo>
                    <a:pt x="92" y="261"/>
                  </a:lnTo>
                  <a:lnTo>
                    <a:pt x="94" y="261"/>
                  </a:lnTo>
                  <a:lnTo>
                    <a:pt x="98" y="261"/>
                  </a:lnTo>
                  <a:lnTo>
                    <a:pt x="98" y="264"/>
                  </a:lnTo>
                  <a:lnTo>
                    <a:pt x="101" y="264"/>
                  </a:lnTo>
                  <a:lnTo>
                    <a:pt x="101" y="269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8" y="275"/>
                  </a:lnTo>
                  <a:lnTo>
                    <a:pt x="92" y="283"/>
                  </a:lnTo>
                  <a:lnTo>
                    <a:pt x="89" y="289"/>
                  </a:lnTo>
                  <a:lnTo>
                    <a:pt x="82" y="293"/>
                  </a:lnTo>
                  <a:lnTo>
                    <a:pt x="77" y="296"/>
                  </a:lnTo>
                  <a:lnTo>
                    <a:pt x="73" y="305"/>
                  </a:lnTo>
                  <a:lnTo>
                    <a:pt x="70" y="311"/>
                  </a:lnTo>
                  <a:lnTo>
                    <a:pt x="65" y="317"/>
                  </a:lnTo>
                  <a:lnTo>
                    <a:pt x="59" y="320"/>
                  </a:lnTo>
                  <a:lnTo>
                    <a:pt x="55" y="329"/>
                  </a:lnTo>
                  <a:lnTo>
                    <a:pt x="49" y="334"/>
                  </a:lnTo>
                  <a:lnTo>
                    <a:pt x="41" y="344"/>
                  </a:lnTo>
                  <a:lnTo>
                    <a:pt x="36" y="347"/>
                  </a:lnTo>
                  <a:lnTo>
                    <a:pt x="35" y="349"/>
                  </a:lnTo>
                  <a:lnTo>
                    <a:pt x="33" y="357"/>
                  </a:lnTo>
                  <a:lnTo>
                    <a:pt x="30" y="361"/>
                  </a:lnTo>
                  <a:lnTo>
                    <a:pt x="26" y="364"/>
                  </a:lnTo>
                  <a:lnTo>
                    <a:pt x="26" y="369"/>
                  </a:lnTo>
                  <a:lnTo>
                    <a:pt x="26" y="376"/>
                  </a:lnTo>
                  <a:lnTo>
                    <a:pt x="26" y="379"/>
                  </a:lnTo>
                  <a:lnTo>
                    <a:pt x="26" y="387"/>
                  </a:lnTo>
                  <a:lnTo>
                    <a:pt x="26" y="388"/>
                  </a:lnTo>
                  <a:lnTo>
                    <a:pt x="26" y="397"/>
                  </a:lnTo>
                  <a:lnTo>
                    <a:pt x="26" y="402"/>
                  </a:lnTo>
                  <a:lnTo>
                    <a:pt x="26" y="405"/>
                  </a:lnTo>
                  <a:lnTo>
                    <a:pt x="26" y="412"/>
                  </a:lnTo>
                  <a:lnTo>
                    <a:pt x="26" y="420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17" y="446"/>
                  </a:lnTo>
                  <a:lnTo>
                    <a:pt x="17" y="450"/>
                  </a:lnTo>
                  <a:lnTo>
                    <a:pt x="14" y="455"/>
                  </a:lnTo>
                  <a:lnTo>
                    <a:pt x="12" y="465"/>
                  </a:lnTo>
                  <a:lnTo>
                    <a:pt x="6" y="467"/>
                  </a:lnTo>
                  <a:lnTo>
                    <a:pt x="5" y="471"/>
                  </a:lnTo>
                  <a:lnTo>
                    <a:pt x="0" y="477"/>
                  </a:lnTo>
                  <a:lnTo>
                    <a:pt x="0" y="482"/>
                  </a:lnTo>
                  <a:lnTo>
                    <a:pt x="0" y="488"/>
                  </a:lnTo>
                  <a:lnTo>
                    <a:pt x="0" y="495"/>
                  </a:lnTo>
                  <a:lnTo>
                    <a:pt x="0" y="497"/>
                  </a:lnTo>
                  <a:lnTo>
                    <a:pt x="0" y="501"/>
                  </a:lnTo>
                  <a:lnTo>
                    <a:pt x="5" y="505"/>
                  </a:lnTo>
                  <a:lnTo>
                    <a:pt x="5" y="512"/>
                  </a:lnTo>
                  <a:lnTo>
                    <a:pt x="6" y="515"/>
                  </a:lnTo>
                  <a:lnTo>
                    <a:pt x="6" y="517"/>
                  </a:lnTo>
                  <a:lnTo>
                    <a:pt x="8" y="517"/>
                  </a:lnTo>
                  <a:lnTo>
                    <a:pt x="8" y="527"/>
                  </a:lnTo>
                  <a:lnTo>
                    <a:pt x="12" y="527"/>
                  </a:lnTo>
                  <a:lnTo>
                    <a:pt x="35" y="550"/>
                  </a:lnTo>
                  <a:lnTo>
                    <a:pt x="79" y="550"/>
                  </a:lnTo>
                  <a:lnTo>
                    <a:pt x="101" y="536"/>
                  </a:lnTo>
                  <a:lnTo>
                    <a:pt x="141" y="536"/>
                  </a:lnTo>
                  <a:lnTo>
                    <a:pt x="151" y="485"/>
                  </a:lnTo>
                  <a:lnTo>
                    <a:pt x="154" y="473"/>
                  </a:lnTo>
                  <a:lnTo>
                    <a:pt x="159" y="467"/>
                  </a:lnTo>
                  <a:lnTo>
                    <a:pt x="168" y="450"/>
                  </a:lnTo>
                  <a:lnTo>
                    <a:pt x="178" y="428"/>
                  </a:lnTo>
                  <a:lnTo>
                    <a:pt x="187" y="409"/>
                  </a:lnTo>
                  <a:lnTo>
                    <a:pt x="197" y="382"/>
                  </a:lnTo>
                  <a:lnTo>
                    <a:pt x="210" y="361"/>
                  </a:lnTo>
                  <a:lnTo>
                    <a:pt x="222" y="338"/>
                  </a:lnTo>
                  <a:lnTo>
                    <a:pt x="237" y="317"/>
                  </a:lnTo>
                  <a:lnTo>
                    <a:pt x="245" y="293"/>
                  </a:lnTo>
                  <a:lnTo>
                    <a:pt x="261" y="270"/>
                  </a:lnTo>
                  <a:lnTo>
                    <a:pt x="271" y="258"/>
                  </a:lnTo>
                  <a:lnTo>
                    <a:pt x="284" y="243"/>
                  </a:lnTo>
                  <a:lnTo>
                    <a:pt x="295" y="234"/>
                  </a:lnTo>
                  <a:lnTo>
                    <a:pt x="307" y="225"/>
                  </a:lnTo>
                  <a:lnTo>
                    <a:pt x="308" y="225"/>
                  </a:lnTo>
                  <a:lnTo>
                    <a:pt x="314" y="225"/>
                  </a:lnTo>
                  <a:lnTo>
                    <a:pt x="316" y="225"/>
                  </a:lnTo>
                  <a:lnTo>
                    <a:pt x="320" y="225"/>
                  </a:lnTo>
                  <a:lnTo>
                    <a:pt x="326" y="225"/>
                  </a:lnTo>
                  <a:lnTo>
                    <a:pt x="328" y="225"/>
                  </a:lnTo>
                  <a:lnTo>
                    <a:pt x="340" y="224"/>
                  </a:lnTo>
                  <a:lnTo>
                    <a:pt x="343" y="221"/>
                  </a:lnTo>
                  <a:lnTo>
                    <a:pt x="349" y="216"/>
                  </a:lnTo>
                  <a:lnTo>
                    <a:pt x="354" y="213"/>
                  </a:lnTo>
                  <a:lnTo>
                    <a:pt x="360" y="213"/>
                  </a:lnTo>
                  <a:lnTo>
                    <a:pt x="363" y="209"/>
                  </a:lnTo>
                  <a:lnTo>
                    <a:pt x="364" y="203"/>
                  </a:lnTo>
                  <a:lnTo>
                    <a:pt x="372" y="198"/>
                  </a:lnTo>
                  <a:lnTo>
                    <a:pt x="375" y="190"/>
                  </a:lnTo>
                  <a:lnTo>
                    <a:pt x="376" y="187"/>
                  </a:lnTo>
                  <a:lnTo>
                    <a:pt x="381" y="180"/>
                  </a:lnTo>
                  <a:lnTo>
                    <a:pt x="390" y="177"/>
                  </a:lnTo>
                  <a:lnTo>
                    <a:pt x="399" y="172"/>
                  </a:lnTo>
                  <a:lnTo>
                    <a:pt x="402" y="166"/>
                  </a:lnTo>
                  <a:lnTo>
                    <a:pt x="411" y="159"/>
                  </a:lnTo>
                  <a:lnTo>
                    <a:pt x="417" y="154"/>
                  </a:lnTo>
                  <a:lnTo>
                    <a:pt x="423" y="150"/>
                  </a:lnTo>
                  <a:lnTo>
                    <a:pt x="425" y="150"/>
                  </a:lnTo>
                  <a:lnTo>
                    <a:pt x="437" y="141"/>
                  </a:lnTo>
                  <a:lnTo>
                    <a:pt x="441" y="141"/>
                  </a:lnTo>
                  <a:lnTo>
                    <a:pt x="446" y="141"/>
                  </a:lnTo>
                  <a:lnTo>
                    <a:pt x="449" y="141"/>
                  </a:lnTo>
                  <a:lnTo>
                    <a:pt x="450" y="150"/>
                  </a:lnTo>
                  <a:lnTo>
                    <a:pt x="453" y="150"/>
                  </a:lnTo>
                  <a:lnTo>
                    <a:pt x="459" y="154"/>
                  </a:lnTo>
                  <a:lnTo>
                    <a:pt x="464" y="154"/>
                  </a:lnTo>
                  <a:lnTo>
                    <a:pt x="467" y="159"/>
                  </a:lnTo>
                  <a:lnTo>
                    <a:pt x="471" y="159"/>
                  </a:lnTo>
                  <a:lnTo>
                    <a:pt x="474" y="159"/>
                  </a:lnTo>
                  <a:lnTo>
                    <a:pt x="482" y="165"/>
                  </a:lnTo>
                  <a:lnTo>
                    <a:pt x="489" y="166"/>
                  </a:lnTo>
                  <a:lnTo>
                    <a:pt x="496" y="166"/>
                  </a:lnTo>
                  <a:lnTo>
                    <a:pt x="502" y="166"/>
                  </a:lnTo>
                  <a:lnTo>
                    <a:pt x="512" y="166"/>
                  </a:lnTo>
                  <a:lnTo>
                    <a:pt x="518" y="166"/>
                  </a:lnTo>
                  <a:lnTo>
                    <a:pt x="523" y="169"/>
                  </a:lnTo>
                  <a:lnTo>
                    <a:pt x="529" y="172"/>
                  </a:lnTo>
                  <a:lnTo>
                    <a:pt x="545" y="177"/>
                  </a:lnTo>
                  <a:lnTo>
                    <a:pt x="554" y="180"/>
                  </a:lnTo>
                  <a:lnTo>
                    <a:pt x="563" y="183"/>
                  </a:lnTo>
                  <a:lnTo>
                    <a:pt x="570" y="184"/>
                  </a:lnTo>
                  <a:lnTo>
                    <a:pt x="576" y="190"/>
                  </a:lnTo>
                  <a:lnTo>
                    <a:pt x="583" y="195"/>
                  </a:lnTo>
                  <a:lnTo>
                    <a:pt x="592" y="198"/>
                  </a:lnTo>
                  <a:lnTo>
                    <a:pt x="603" y="200"/>
                  </a:lnTo>
                  <a:lnTo>
                    <a:pt x="610" y="203"/>
                  </a:lnTo>
                  <a:lnTo>
                    <a:pt x="615" y="203"/>
                  </a:lnTo>
                  <a:lnTo>
                    <a:pt x="621" y="203"/>
                  </a:lnTo>
                  <a:lnTo>
                    <a:pt x="624" y="203"/>
                  </a:lnTo>
                  <a:lnTo>
                    <a:pt x="627" y="203"/>
                  </a:lnTo>
                  <a:lnTo>
                    <a:pt x="631" y="203"/>
                  </a:lnTo>
                  <a:lnTo>
                    <a:pt x="634" y="203"/>
                  </a:lnTo>
                  <a:lnTo>
                    <a:pt x="642" y="203"/>
                  </a:lnTo>
                  <a:lnTo>
                    <a:pt x="645" y="203"/>
                  </a:lnTo>
                  <a:lnTo>
                    <a:pt x="654" y="203"/>
                  </a:lnTo>
                  <a:lnTo>
                    <a:pt x="659" y="203"/>
                  </a:lnTo>
                  <a:lnTo>
                    <a:pt x="669" y="203"/>
                  </a:lnTo>
                  <a:lnTo>
                    <a:pt x="672" y="206"/>
                  </a:lnTo>
                  <a:lnTo>
                    <a:pt x="678" y="209"/>
                  </a:lnTo>
                  <a:lnTo>
                    <a:pt x="680" y="213"/>
                  </a:lnTo>
                  <a:lnTo>
                    <a:pt x="681" y="213"/>
                  </a:lnTo>
                  <a:lnTo>
                    <a:pt x="680" y="221"/>
                  </a:lnTo>
                  <a:lnTo>
                    <a:pt x="680" y="225"/>
                  </a:lnTo>
                  <a:lnTo>
                    <a:pt x="680" y="230"/>
                  </a:lnTo>
                  <a:lnTo>
                    <a:pt x="680" y="240"/>
                  </a:lnTo>
                  <a:lnTo>
                    <a:pt x="678" y="243"/>
                  </a:lnTo>
                  <a:lnTo>
                    <a:pt x="678" y="258"/>
                  </a:lnTo>
                  <a:lnTo>
                    <a:pt x="678" y="264"/>
                  </a:lnTo>
                  <a:lnTo>
                    <a:pt x="678" y="270"/>
                  </a:lnTo>
                  <a:lnTo>
                    <a:pt x="678" y="283"/>
                  </a:lnTo>
                  <a:lnTo>
                    <a:pt x="680" y="290"/>
                  </a:lnTo>
                  <a:lnTo>
                    <a:pt x="681" y="296"/>
                  </a:lnTo>
                  <a:lnTo>
                    <a:pt x="681" y="305"/>
                  </a:lnTo>
                  <a:lnTo>
                    <a:pt x="692" y="311"/>
                  </a:lnTo>
                  <a:lnTo>
                    <a:pt x="701" y="314"/>
                  </a:lnTo>
                  <a:lnTo>
                    <a:pt x="707" y="314"/>
                  </a:lnTo>
                  <a:lnTo>
                    <a:pt x="707" y="317"/>
                  </a:lnTo>
                  <a:lnTo>
                    <a:pt x="710" y="320"/>
                  </a:lnTo>
                  <a:lnTo>
                    <a:pt x="710" y="326"/>
                  </a:lnTo>
                  <a:lnTo>
                    <a:pt x="716" y="334"/>
                  </a:lnTo>
                  <a:lnTo>
                    <a:pt x="718" y="341"/>
                  </a:lnTo>
                  <a:lnTo>
                    <a:pt x="724" y="347"/>
                  </a:lnTo>
                  <a:lnTo>
                    <a:pt x="728" y="361"/>
                  </a:lnTo>
                  <a:lnTo>
                    <a:pt x="731" y="369"/>
                  </a:lnTo>
                  <a:lnTo>
                    <a:pt x="740" y="379"/>
                  </a:lnTo>
                  <a:lnTo>
                    <a:pt x="743" y="387"/>
                  </a:lnTo>
                  <a:lnTo>
                    <a:pt x="749" y="397"/>
                  </a:lnTo>
                  <a:lnTo>
                    <a:pt x="758" y="405"/>
                  </a:lnTo>
                  <a:lnTo>
                    <a:pt x="761" y="414"/>
                  </a:lnTo>
                  <a:lnTo>
                    <a:pt x="769" y="420"/>
                  </a:lnTo>
                  <a:lnTo>
                    <a:pt x="776" y="421"/>
                  </a:lnTo>
                  <a:lnTo>
                    <a:pt x="766" y="527"/>
                  </a:lnTo>
                  <a:lnTo>
                    <a:pt x="788" y="559"/>
                  </a:lnTo>
                  <a:lnTo>
                    <a:pt x="826" y="571"/>
                  </a:lnTo>
                  <a:lnTo>
                    <a:pt x="835" y="5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023" name="Freeform 7"/>
            <p:cNvSpPr>
              <a:spLocks/>
            </p:cNvSpPr>
            <p:nvPr/>
          </p:nvSpPr>
          <p:spPr bwMode="auto">
            <a:xfrm>
              <a:off x="3787" y="2613"/>
              <a:ext cx="436" cy="285"/>
            </a:xfrm>
            <a:custGeom>
              <a:avLst/>
              <a:gdLst>
                <a:gd name="T0" fmla="*/ 850 w 872"/>
                <a:gd name="T1" fmla="*/ 479 h 571"/>
                <a:gd name="T2" fmla="*/ 870 w 872"/>
                <a:gd name="T3" fmla="*/ 388 h 571"/>
                <a:gd name="T4" fmla="*/ 850 w 872"/>
                <a:gd name="T5" fmla="*/ 243 h 571"/>
                <a:gd name="T6" fmla="*/ 826 w 872"/>
                <a:gd name="T7" fmla="*/ 210 h 571"/>
                <a:gd name="T8" fmla="*/ 787 w 872"/>
                <a:gd name="T9" fmla="*/ 172 h 571"/>
                <a:gd name="T10" fmla="*/ 734 w 872"/>
                <a:gd name="T11" fmla="*/ 172 h 571"/>
                <a:gd name="T12" fmla="*/ 647 w 872"/>
                <a:gd name="T13" fmla="*/ 91 h 571"/>
                <a:gd name="T14" fmla="*/ 624 w 872"/>
                <a:gd name="T15" fmla="*/ 91 h 571"/>
                <a:gd name="T16" fmla="*/ 603 w 872"/>
                <a:gd name="T17" fmla="*/ 100 h 571"/>
                <a:gd name="T18" fmla="*/ 607 w 872"/>
                <a:gd name="T19" fmla="*/ 59 h 571"/>
                <a:gd name="T20" fmla="*/ 603 w 872"/>
                <a:gd name="T21" fmla="*/ 32 h 571"/>
                <a:gd name="T22" fmla="*/ 585 w 872"/>
                <a:gd name="T23" fmla="*/ 46 h 571"/>
                <a:gd name="T24" fmla="*/ 557 w 872"/>
                <a:gd name="T25" fmla="*/ 59 h 571"/>
                <a:gd name="T26" fmla="*/ 529 w 872"/>
                <a:gd name="T27" fmla="*/ 39 h 571"/>
                <a:gd name="T28" fmla="*/ 517 w 872"/>
                <a:gd name="T29" fmla="*/ 11 h 571"/>
                <a:gd name="T30" fmla="*/ 489 w 872"/>
                <a:gd name="T31" fmla="*/ 5 h 571"/>
                <a:gd name="T32" fmla="*/ 464 w 872"/>
                <a:gd name="T33" fmla="*/ 0 h 571"/>
                <a:gd name="T34" fmla="*/ 437 w 872"/>
                <a:gd name="T35" fmla="*/ 5 h 571"/>
                <a:gd name="T36" fmla="*/ 417 w 872"/>
                <a:gd name="T37" fmla="*/ 17 h 571"/>
                <a:gd name="T38" fmla="*/ 391 w 872"/>
                <a:gd name="T39" fmla="*/ 33 h 571"/>
                <a:gd name="T40" fmla="*/ 364 w 872"/>
                <a:gd name="T41" fmla="*/ 46 h 571"/>
                <a:gd name="T42" fmla="*/ 335 w 872"/>
                <a:gd name="T43" fmla="*/ 52 h 571"/>
                <a:gd name="T44" fmla="*/ 233 w 872"/>
                <a:gd name="T45" fmla="*/ 46 h 571"/>
                <a:gd name="T46" fmla="*/ 215 w 872"/>
                <a:gd name="T47" fmla="*/ 59 h 571"/>
                <a:gd name="T48" fmla="*/ 154 w 872"/>
                <a:gd name="T49" fmla="*/ 89 h 571"/>
                <a:gd name="T50" fmla="*/ 129 w 872"/>
                <a:gd name="T51" fmla="*/ 123 h 571"/>
                <a:gd name="T52" fmla="*/ 113 w 872"/>
                <a:gd name="T53" fmla="*/ 166 h 571"/>
                <a:gd name="T54" fmla="*/ 86 w 872"/>
                <a:gd name="T55" fmla="*/ 224 h 571"/>
                <a:gd name="T56" fmla="*/ 79 w 872"/>
                <a:gd name="T57" fmla="*/ 243 h 571"/>
                <a:gd name="T58" fmla="*/ 94 w 872"/>
                <a:gd name="T59" fmla="*/ 261 h 571"/>
                <a:gd name="T60" fmla="*/ 98 w 872"/>
                <a:gd name="T61" fmla="*/ 275 h 571"/>
                <a:gd name="T62" fmla="*/ 65 w 872"/>
                <a:gd name="T63" fmla="*/ 317 h 571"/>
                <a:gd name="T64" fmla="*/ 33 w 872"/>
                <a:gd name="T65" fmla="*/ 357 h 571"/>
                <a:gd name="T66" fmla="*/ 26 w 872"/>
                <a:gd name="T67" fmla="*/ 388 h 571"/>
                <a:gd name="T68" fmla="*/ 26 w 872"/>
                <a:gd name="T69" fmla="*/ 437 h 571"/>
                <a:gd name="T70" fmla="*/ 0 w 872"/>
                <a:gd name="T71" fmla="*/ 477 h 571"/>
                <a:gd name="T72" fmla="*/ 5 w 872"/>
                <a:gd name="T73" fmla="*/ 512 h 571"/>
                <a:gd name="T74" fmla="*/ 79 w 872"/>
                <a:gd name="T75" fmla="*/ 550 h 571"/>
                <a:gd name="T76" fmla="*/ 178 w 872"/>
                <a:gd name="T77" fmla="*/ 428 h 571"/>
                <a:gd name="T78" fmla="*/ 261 w 872"/>
                <a:gd name="T79" fmla="*/ 270 h 571"/>
                <a:gd name="T80" fmla="*/ 316 w 872"/>
                <a:gd name="T81" fmla="*/ 225 h 571"/>
                <a:gd name="T82" fmla="*/ 354 w 872"/>
                <a:gd name="T83" fmla="*/ 213 h 571"/>
                <a:gd name="T84" fmla="*/ 381 w 872"/>
                <a:gd name="T85" fmla="*/ 180 h 571"/>
                <a:gd name="T86" fmla="*/ 425 w 872"/>
                <a:gd name="T87" fmla="*/ 150 h 571"/>
                <a:gd name="T88" fmla="*/ 459 w 872"/>
                <a:gd name="T89" fmla="*/ 154 h 571"/>
                <a:gd name="T90" fmla="*/ 496 w 872"/>
                <a:gd name="T91" fmla="*/ 166 h 571"/>
                <a:gd name="T92" fmla="*/ 554 w 872"/>
                <a:gd name="T93" fmla="*/ 180 h 571"/>
                <a:gd name="T94" fmla="*/ 610 w 872"/>
                <a:gd name="T95" fmla="*/ 203 h 571"/>
                <a:gd name="T96" fmla="*/ 642 w 872"/>
                <a:gd name="T97" fmla="*/ 203 h 571"/>
                <a:gd name="T98" fmla="*/ 680 w 872"/>
                <a:gd name="T99" fmla="*/ 213 h 571"/>
                <a:gd name="T100" fmla="*/ 678 w 872"/>
                <a:gd name="T101" fmla="*/ 258 h 571"/>
                <a:gd name="T102" fmla="*/ 692 w 872"/>
                <a:gd name="T103" fmla="*/ 311 h 571"/>
                <a:gd name="T104" fmla="*/ 718 w 872"/>
                <a:gd name="T105" fmla="*/ 341 h 571"/>
                <a:gd name="T106" fmla="*/ 758 w 872"/>
                <a:gd name="T107" fmla="*/ 405 h 571"/>
                <a:gd name="T108" fmla="*/ 835 w 872"/>
                <a:gd name="T109" fmla="*/ 53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72" h="571">
                  <a:moveTo>
                    <a:pt x="835" y="536"/>
                  </a:moveTo>
                  <a:lnTo>
                    <a:pt x="835" y="529"/>
                  </a:lnTo>
                  <a:lnTo>
                    <a:pt x="840" y="527"/>
                  </a:lnTo>
                  <a:lnTo>
                    <a:pt x="840" y="515"/>
                  </a:lnTo>
                  <a:lnTo>
                    <a:pt x="846" y="501"/>
                  </a:lnTo>
                  <a:lnTo>
                    <a:pt x="846" y="495"/>
                  </a:lnTo>
                  <a:lnTo>
                    <a:pt x="850" y="479"/>
                  </a:lnTo>
                  <a:lnTo>
                    <a:pt x="853" y="467"/>
                  </a:lnTo>
                  <a:lnTo>
                    <a:pt x="853" y="450"/>
                  </a:lnTo>
                  <a:lnTo>
                    <a:pt x="861" y="435"/>
                  </a:lnTo>
                  <a:lnTo>
                    <a:pt x="865" y="420"/>
                  </a:lnTo>
                  <a:lnTo>
                    <a:pt x="865" y="414"/>
                  </a:lnTo>
                  <a:lnTo>
                    <a:pt x="867" y="400"/>
                  </a:lnTo>
                  <a:lnTo>
                    <a:pt x="870" y="388"/>
                  </a:lnTo>
                  <a:lnTo>
                    <a:pt x="872" y="379"/>
                  </a:lnTo>
                  <a:lnTo>
                    <a:pt x="872" y="376"/>
                  </a:lnTo>
                  <a:lnTo>
                    <a:pt x="872" y="302"/>
                  </a:lnTo>
                  <a:lnTo>
                    <a:pt x="847" y="264"/>
                  </a:lnTo>
                  <a:lnTo>
                    <a:pt x="861" y="251"/>
                  </a:lnTo>
                  <a:lnTo>
                    <a:pt x="853" y="243"/>
                  </a:lnTo>
                  <a:lnTo>
                    <a:pt x="850" y="243"/>
                  </a:lnTo>
                  <a:lnTo>
                    <a:pt x="847" y="243"/>
                  </a:lnTo>
                  <a:lnTo>
                    <a:pt x="846" y="236"/>
                  </a:lnTo>
                  <a:lnTo>
                    <a:pt x="840" y="230"/>
                  </a:lnTo>
                  <a:lnTo>
                    <a:pt x="835" y="225"/>
                  </a:lnTo>
                  <a:lnTo>
                    <a:pt x="834" y="224"/>
                  </a:lnTo>
                  <a:lnTo>
                    <a:pt x="831" y="216"/>
                  </a:lnTo>
                  <a:lnTo>
                    <a:pt x="826" y="210"/>
                  </a:lnTo>
                  <a:lnTo>
                    <a:pt x="822" y="203"/>
                  </a:lnTo>
                  <a:lnTo>
                    <a:pt x="817" y="198"/>
                  </a:lnTo>
                  <a:lnTo>
                    <a:pt x="813" y="190"/>
                  </a:lnTo>
                  <a:lnTo>
                    <a:pt x="807" y="183"/>
                  </a:lnTo>
                  <a:lnTo>
                    <a:pt x="802" y="180"/>
                  </a:lnTo>
                  <a:lnTo>
                    <a:pt x="795" y="177"/>
                  </a:lnTo>
                  <a:lnTo>
                    <a:pt x="787" y="172"/>
                  </a:lnTo>
                  <a:lnTo>
                    <a:pt x="776" y="172"/>
                  </a:lnTo>
                  <a:lnTo>
                    <a:pt x="772" y="172"/>
                  </a:lnTo>
                  <a:lnTo>
                    <a:pt x="761" y="172"/>
                  </a:lnTo>
                  <a:lnTo>
                    <a:pt x="758" y="172"/>
                  </a:lnTo>
                  <a:lnTo>
                    <a:pt x="749" y="172"/>
                  </a:lnTo>
                  <a:lnTo>
                    <a:pt x="740" y="172"/>
                  </a:lnTo>
                  <a:lnTo>
                    <a:pt x="734" y="172"/>
                  </a:lnTo>
                  <a:lnTo>
                    <a:pt x="728" y="175"/>
                  </a:lnTo>
                  <a:lnTo>
                    <a:pt x="724" y="177"/>
                  </a:lnTo>
                  <a:lnTo>
                    <a:pt x="721" y="177"/>
                  </a:lnTo>
                  <a:lnTo>
                    <a:pt x="718" y="177"/>
                  </a:lnTo>
                  <a:lnTo>
                    <a:pt x="707" y="141"/>
                  </a:lnTo>
                  <a:lnTo>
                    <a:pt x="647" y="118"/>
                  </a:lnTo>
                  <a:lnTo>
                    <a:pt x="647" y="91"/>
                  </a:lnTo>
                  <a:lnTo>
                    <a:pt x="645" y="91"/>
                  </a:lnTo>
                  <a:lnTo>
                    <a:pt x="642" y="89"/>
                  </a:lnTo>
                  <a:lnTo>
                    <a:pt x="642" y="86"/>
                  </a:lnTo>
                  <a:lnTo>
                    <a:pt x="639" y="86"/>
                  </a:lnTo>
                  <a:lnTo>
                    <a:pt x="631" y="86"/>
                  </a:lnTo>
                  <a:lnTo>
                    <a:pt x="627" y="89"/>
                  </a:lnTo>
                  <a:lnTo>
                    <a:pt x="624" y="91"/>
                  </a:lnTo>
                  <a:lnTo>
                    <a:pt x="621" y="91"/>
                  </a:lnTo>
                  <a:lnTo>
                    <a:pt x="619" y="97"/>
                  </a:lnTo>
                  <a:lnTo>
                    <a:pt x="615" y="97"/>
                  </a:lnTo>
                  <a:lnTo>
                    <a:pt x="613" y="97"/>
                  </a:lnTo>
                  <a:lnTo>
                    <a:pt x="610" y="100"/>
                  </a:lnTo>
                  <a:lnTo>
                    <a:pt x="607" y="100"/>
                  </a:lnTo>
                  <a:lnTo>
                    <a:pt x="603" y="100"/>
                  </a:lnTo>
                  <a:lnTo>
                    <a:pt x="603" y="97"/>
                  </a:lnTo>
                  <a:lnTo>
                    <a:pt x="603" y="91"/>
                  </a:lnTo>
                  <a:lnTo>
                    <a:pt x="603" y="76"/>
                  </a:lnTo>
                  <a:lnTo>
                    <a:pt x="603" y="68"/>
                  </a:lnTo>
                  <a:lnTo>
                    <a:pt x="603" y="67"/>
                  </a:lnTo>
                  <a:lnTo>
                    <a:pt x="603" y="61"/>
                  </a:lnTo>
                  <a:lnTo>
                    <a:pt x="607" y="59"/>
                  </a:lnTo>
                  <a:lnTo>
                    <a:pt x="607" y="52"/>
                  </a:lnTo>
                  <a:lnTo>
                    <a:pt x="610" y="49"/>
                  </a:lnTo>
                  <a:lnTo>
                    <a:pt x="610" y="46"/>
                  </a:lnTo>
                  <a:lnTo>
                    <a:pt x="610" y="39"/>
                  </a:lnTo>
                  <a:lnTo>
                    <a:pt x="610" y="33"/>
                  </a:lnTo>
                  <a:lnTo>
                    <a:pt x="607" y="33"/>
                  </a:lnTo>
                  <a:lnTo>
                    <a:pt x="603" y="32"/>
                  </a:lnTo>
                  <a:lnTo>
                    <a:pt x="594" y="32"/>
                  </a:lnTo>
                  <a:lnTo>
                    <a:pt x="592" y="33"/>
                  </a:lnTo>
                  <a:lnTo>
                    <a:pt x="589" y="33"/>
                  </a:lnTo>
                  <a:lnTo>
                    <a:pt x="589" y="36"/>
                  </a:lnTo>
                  <a:lnTo>
                    <a:pt x="589" y="39"/>
                  </a:lnTo>
                  <a:lnTo>
                    <a:pt x="589" y="46"/>
                  </a:lnTo>
                  <a:lnTo>
                    <a:pt x="585" y="46"/>
                  </a:lnTo>
                  <a:lnTo>
                    <a:pt x="583" y="46"/>
                  </a:lnTo>
                  <a:lnTo>
                    <a:pt x="580" y="46"/>
                  </a:lnTo>
                  <a:lnTo>
                    <a:pt x="576" y="49"/>
                  </a:lnTo>
                  <a:lnTo>
                    <a:pt x="573" y="52"/>
                  </a:lnTo>
                  <a:lnTo>
                    <a:pt x="570" y="52"/>
                  </a:lnTo>
                  <a:lnTo>
                    <a:pt x="563" y="52"/>
                  </a:lnTo>
                  <a:lnTo>
                    <a:pt x="557" y="59"/>
                  </a:lnTo>
                  <a:lnTo>
                    <a:pt x="548" y="59"/>
                  </a:lnTo>
                  <a:lnTo>
                    <a:pt x="545" y="52"/>
                  </a:lnTo>
                  <a:lnTo>
                    <a:pt x="539" y="52"/>
                  </a:lnTo>
                  <a:lnTo>
                    <a:pt x="535" y="49"/>
                  </a:lnTo>
                  <a:lnTo>
                    <a:pt x="535" y="46"/>
                  </a:lnTo>
                  <a:lnTo>
                    <a:pt x="530" y="46"/>
                  </a:lnTo>
                  <a:lnTo>
                    <a:pt x="529" y="39"/>
                  </a:lnTo>
                  <a:lnTo>
                    <a:pt x="529" y="33"/>
                  </a:lnTo>
                  <a:lnTo>
                    <a:pt x="527" y="32"/>
                  </a:lnTo>
                  <a:lnTo>
                    <a:pt x="527" y="29"/>
                  </a:lnTo>
                  <a:lnTo>
                    <a:pt x="523" y="23"/>
                  </a:lnTo>
                  <a:lnTo>
                    <a:pt x="521" y="17"/>
                  </a:lnTo>
                  <a:lnTo>
                    <a:pt x="518" y="15"/>
                  </a:lnTo>
                  <a:lnTo>
                    <a:pt x="517" y="11"/>
                  </a:lnTo>
                  <a:lnTo>
                    <a:pt x="512" y="6"/>
                  </a:lnTo>
                  <a:lnTo>
                    <a:pt x="506" y="5"/>
                  </a:lnTo>
                  <a:lnTo>
                    <a:pt x="502" y="5"/>
                  </a:lnTo>
                  <a:lnTo>
                    <a:pt x="499" y="5"/>
                  </a:lnTo>
                  <a:lnTo>
                    <a:pt x="496" y="5"/>
                  </a:lnTo>
                  <a:lnTo>
                    <a:pt x="493" y="5"/>
                  </a:lnTo>
                  <a:lnTo>
                    <a:pt x="489" y="5"/>
                  </a:lnTo>
                  <a:lnTo>
                    <a:pt x="486" y="5"/>
                  </a:lnTo>
                  <a:lnTo>
                    <a:pt x="482" y="5"/>
                  </a:lnTo>
                  <a:lnTo>
                    <a:pt x="474" y="5"/>
                  </a:lnTo>
                  <a:lnTo>
                    <a:pt x="473" y="5"/>
                  </a:lnTo>
                  <a:lnTo>
                    <a:pt x="470" y="0"/>
                  </a:lnTo>
                  <a:lnTo>
                    <a:pt x="467" y="0"/>
                  </a:lnTo>
                  <a:lnTo>
                    <a:pt x="464" y="0"/>
                  </a:lnTo>
                  <a:lnTo>
                    <a:pt x="459" y="0"/>
                  </a:lnTo>
                  <a:lnTo>
                    <a:pt x="453" y="0"/>
                  </a:lnTo>
                  <a:lnTo>
                    <a:pt x="453" y="5"/>
                  </a:lnTo>
                  <a:lnTo>
                    <a:pt x="450" y="5"/>
                  </a:lnTo>
                  <a:lnTo>
                    <a:pt x="449" y="5"/>
                  </a:lnTo>
                  <a:lnTo>
                    <a:pt x="446" y="5"/>
                  </a:lnTo>
                  <a:lnTo>
                    <a:pt x="437" y="5"/>
                  </a:lnTo>
                  <a:lnTo>
                    <a:pt x="434" y="5"/>
                  </a:lnTo>
                  <a:lnTo>
                    <a:pt x="429" y="6"/>
                  </a:lnTo>
                  <a:lnTo>
                    <a:pt x="425" y="11"/>
                  </a:lnTo>
                  <a:lnTo>
                    <a:pt x="423" y="12"/>
                  </a:lnTo>
                  <a:lnTo>
                    <a:pt x="422" y="15"/>
                  </a:lnTo>
                  <a:lnTo>
                    <a:pt x="417" y="15"/>
                  </a:lnTo>
                  <a:lnTo>
                    <a:pt x="417" y="17"/>
                  </a:lnTo>
                  <a:lnTo>
                    <a:pt x="412" y="20"/>
                  </a:lnTo>
                  <a:lnTo>
                    <a:pt x="411" y="20"/>
                  </a:lnTo>
                  <a:lnTo>
                    <a:pt x="406" y="26"/>
                  </a:lnTo>
                  <a:lnTo>
                    <a:pt x="402" y="26"/>
                  </a:lnTo>
                  <a:lnTo>
                    <a:pt x="402" y="32"/>
                  </a:lnTo>
                  <a:lnTo>
                    <a:pt x="394" y="32"/>
                  </a:lnTo>
                  <a:lnTo>
                    <a:pt x="391" y="33"/>
                  </a:lnTo>
                  <a:lnTo>
                    <a:pt x="390" y="33"/>
                  </a:lnTo>
                  <a:lnTo>
                    <a:pt x="381" y="33"/>
                  </a:lnTo>
                  <a:lnTo>
                    <a:pt x="381" y="36"/>
                  </a:lnTo>
                  <a:lnTo>
                    <a:pt x="376" y="39"/>
                  </a:lnTo>
                  <a:lnTo>
                    <a:pt x="375" y="39"/>
                  </a:lnTo>
                  <a:lnTo>
                    <a:pt x="364" y="39"/>
                  </a:lnTo>
                  <a:lnTo>
                    <a:pt x="364" y="46"/>
                  </a:lnTo>
                  <a:lnTo>
                    <a:pt x="355" y="46"/>
                  </a:lnTo>
                  <a:lnTo>
                    <a:pt x="354" y="49"/>
                  </a:lnTo>
                  <a:lnTo>
                    <a:pt x="349" y="52"/>
                  </a:lnTo>
                  <a:lnTo>
                    <a:pt x="346" y="52"/>
                  </a:lnTo>
                  <a:lnTo>
                    <a:pt x="343" y="52"/>
                  </a:lnTo>
                  <a:lnTo>
                    <a:pt x="340" y="52"/>
                  </a:lnTo>
                  <a:lnTo>
                    <a:pt x="335" y="52"/>
                  </a:lnTo>
                  <a:lnTo>
                    <a:pt x="332" y="52"/>
                  </a:lnTo>
                  <a:lnTo>
                    <a:pt x="331" y="59"/>
                  </a:lnTo>
                  <a:lnTo>
                    <a:pt x="328" y="59"/>
                  </a:lnTo>
                  <a:lnTo>
                    <a:pt x="307" y="32"/>
                  </a:lnTo>
                  <a:lnTo>
                    <a:pt x="271" y="5"/>
                  </a:lnTo>
                  <a:lnTo>
                    <a:pt x="233" y="39"/>
                  </a:lnTo>
                  <a:lnTo>
                    <a:pt x="233" y="46"/>
                  </a:lnTo>
                  <a:lnTo>
                    <a:pt x="228" y="49"/>
                  </a:lnTo>
                  <a:lnTo>
                    <a:pt x="225" y="52"/>
                  </a:lnTo>
                  <a:lnTo>
                    <a:pt x="225" y="59"/>
                  </a:lnTo>
                  <a:lnTo>
                    <a:pt x="219" y="59"/>
                  </a:lnTo>
                  <a:lnTo>
                    <a:pt x="218" y="61"/>
                  </a:lnTo>
                  <a:lnTo>
                    <a:pt x="215" y="61"/>
                  </a:lnTo>
                  <a:lnTo>
                    <a:pt x="215" y="59"/>
                  </a:lnTo>
                  <a:lnTo>
                    <a:pt x="212" y="59"/>
                  </a:lnTo>
                  <a:lnTo>
                    <a:pt x="210" y="59"/>
                  </a:lnTo>
                  <a:lnTo>
                    <a:pt x="163" y="80"/>
                  </a:lnTo>
                  <a:lnTo>
                    <a:pt x="159" y="80"/>
                  </a:lnTo>
                  <a:lnTo>
                    <a:pt x="159" y="83"/>
                  </a:lnTo>
                  <a:lnTo>
                    <a:pt x="159" y="86"/>
                  </a:lnTo>
                  <a:lnTo>
                    <a:pt x="154" y="89"/>
                  </a:lnTo>
                  <a:lnTo>
                    <a:pt x="151" y="97"/>
                  </a:lnTo>
                  <a:lnTo>
                    <a:pt x="147" y="100"/>
                  </a:lnTo>
                  <a:lnTo>
                    <a:pt x="144" y="100"/>
                  </a:lnTo>
                  <a:lnTo>
                    <a:pt x="141" y="104"/>
                  </a:lnTo>
                  <a:lnTo>
                    <a:pt x="139" y="110"/>
                  </a:lnTo>
                  <a:lnTo>
                    <a:pt x="135" y="118"/>
                  </a:lnTo>
                  <a:lnTo>
                    <a:pt x="129" y="123"/>
                  </a:lnTo>
                  <a:lnTo>
                    <a:pt x="129" y="129"/>
                  </a:lnTo>
                  <a:lnTo>
                    <a:pt x="123" y="132"/>
                  </a:lnTo>
                  <a:lnTo>
                    <a:pt x="123" y="135"/>
                  </a:lnTo>
                  <a:lnTo>
                    <a:pt x="115" y="141"/>
                  </a:lnTo>
                  <a:lnTo>
                    <a:pt x="115" y="150"/>
                  </a:lnTo>
                  <a:lnTo>
                    <a:pt x="113" y="159"/>
                  </a:lnTo>
                  <a:lnTo>
                    <a:pt x="113" y="166"/>
                  </a:lnTo>
                  <a:lnTo>
                    <a:pt x="110" y="175"/>
                  </a:lnTo>
                  <a:lnTo>
                    <a:pt x="106" y="187"/>
                  </a:lnTo>
                  <a:lnTo>
                    <a:pt x="106" y="190"/>
                  </a:lnTo>
                  <a:lnTo>
                    <a:pt x="101" y="203"/>
                  </a:lnTo>
                  <a:lnTo>
                    <a:pt x="98" y="213"/>
                  </a:lnTo>
                  <a:lnTo>
                    <a:pt x="94" y="213"/>
                  </a:lnTo>
                  <a:lnTo>
                    <a:pt x="86" y="224"/>
                  </a:lnTo>
                  <a:lnTo>
                    <a:pt x="86" y="225"/>
                  </a:lnTo>
                  <a:lnTo>
                    <a:pt x="82" y="225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2" y="234"/>
                  </a:lnTo>
                  <a:lnTo>
                    <a:pt x="79" y="236"/>
                  </a:lnTo>
                  <a:lnTo>
                    <a:pt x="79" y="243"/>
                  </a:lnTo>
                  <a:lnTo>
                    <a:pt x="82" y="248"/>
                  </a:lnTo>
                  <a:lnTo>
                    <a:pt x="82" y="251"/>
                  </a:lnTo>
                  <a:lnTo>
                    <a:pt x="86" y="258"/>
                  </a:lnTo>
                  <a:lnTo>
                    <a:pt x="89" y="258"/>
                  </a:lnTo>
                  <a:lnTo>
                    <a:pt x="92" y="258"/>
                  </a:lnTo>
                  <a:lnTo>
                    <a:pt x="92" y="261"/>
                  </a:lnTo>
                  <a:lnTo>
                    <a:pt x="94" y="261"/>
                  </a:lnTo>
                  <a:lnTo>
                    <a:pt x="98" y="261"/>
                  </a:lnTo>
                  <a:lnTo>
                    <a:pt x="98" y="264"/>
                  </a:lnTo>
                  <a:lnTo>
                    <a:pt x="101" y="264"/>
                  </a:lnTo>
                  <a:lnTo>
                    <a:pt x="101" y="269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8" y="275"/>
                  </a:lnTo>
                  <a:lnTo>
                    <a:pt x="92" y="283"/>
                  </a:lnTo>
                  <a:lnTo>
                    <a:pt x="89" y="289"/>
                  </a:lnTo>
                  <a:lnTo>
                    <a:pt x="82" y="293"/>
                  </a:lnTo>
                  <a:lnTo>
                    <a:pt x="77" y="296"/>
                  </a:lnTo>
                  <a:lnTo>
                    <a:pt x="73" y="305"/>
                  </a:lnTo>
                  <a:lnTo>
                    <a:pt x="70" y="311"/>
                  </a:lnTo>
                  <a:lnTo>
                    <a:pt x="65" y="317"/>
                  </a:lnTo>
                  <a:lnTo>
                    <a:pt x="59" y="320"/>
                  </a:lnTo>
                  <a:lnTo>
                    <a:pt x="55" y="329"/>
                  </a:lnTo>
                  <a:lnTo>
                    <a:pt x="49" y="334"/>
                  </a:lnTo>
                  <a:lnTo>
                    <a:pt x="41" y="344"/>
                  </a:lnTo>
                  <a:lnTo>
                    <a:pt x="36" y="347"/>
                  </a:lnTo>
                  <a:lnTo>
                    <a:pt x="35" y="349"/>
                  </a:lnTo>
                  <a:lnTo>
                    <a:pt x="33" y="357"/>
                  </a:lnTo>
                  <a:lnTo>
                    <a:pt x="30" y="361"/>
                  </a:lnTo>
                  <a:lnTo>
                    <a:pt x="26" y="364"/>
                  </a:lnTo>
                  <a:lnTo>
                    <a:pt x="26" y="369"/>
                  </a:lnTo>
                  <a:lnTo>
                    <a:pt x="26" y="376"/>
                  </a:lnTo>
                  <a:lnTo>
                    <a:pt x="26" y="379"/>
                  </a:lnTo>
                  <a:lnTo>
                    <a:pt x="26" y="387"/>
                  </a:lnTo>
                  <a:lnTo>
                    <a:pt x="26" y="388"/>
                  </a:lnTo>
                  <a:lnTo>
                    <a:pt x="26" y="397"/>
                  </a:lnTo>
                  <a:lnTo>
                    <a:pt x="26" y="402"/>
                  </a:lnTo>
                  <a:lnTo>
                    <a:pt x="26" y="405"/>
                  </a:lnTo>
                  <a:lnTo>
                    <a:pt x="26" y="412"/>
                  </a:lnTo>
                  <a:lnTo>
                    <a:pt x="26" y="420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17" y="446"/>
                  </a:lnTo>
                  <a:lnTo>
                    <a:pt x="17" y="450"/>
                  </a:lnTo>
                  <a:lnTo>
                    <a:pt x="14" y="455"/>
                  </a:lnTo>
                  <a:lnTo>
                    <a:pt x="12" y="465"/>
                  </a:lnTo>
                  <a:lnTo>
                    <a:pt x="6" y="467"/>
                  </a:lnTo>
                  <a:lnTo>
                    <a:pt x="5" y="471"/>
                  </a:lnTo>
                  <a:lnTo>
                    <a:pt x="0" y="477"/>
                  </a:lnTo>
                  <a:lnTo>
                    <a:pt x="0" y="482"/>
                  </a:lnTo>
                  <a:lnTo>
                    <a:pt x="0" y="488"/>
                  </a:lnTo>
                  <a:lnTo>
                    <a:pt x="0" y="495"/>
                  </a:lnTo>
                  <a:lnTo>
                    <a:pt x="0" y="497"/>
                  </a:lnTo>
                  <a:lnTo>
                    <a:pt x="0" y="501"/>
                  </a:lnTo>
                  <a:lnTo>
                    <a:pt x="5" y="505"/>
                  </a:lnTo>
                  <a:lnTo>
                    <a:pt x="5" y="512"/>
                  </a:lnTo>
                  <a:lnTo>
                    <a:pt x="6" y="515"/>
                  </a:lnTo>
                  <a:lnTo>
                    <a:pt x="6" y="517"/>
                  </a:lnTo>
                  <a:lnTo>
                    <a:pt x="8" y="517"/>
                  </a:lnTo>
                  <a:lnTo>
                    <a:pt x="8" y="527"/>
                  </a:lnTo>
                  <a:lnTo>
                    <a:pt x="12" y="527"/>
                  </a:lnTo>
                  <a:lnTo>
                    <a:pt x="35" y="550"/>
                  </a:lnTo>
                  <a:lnTo>
                    <a:pt x="79" y="550"/>
                  </a:lnTo>
                  <a:lnTo>
                    <a:pt x="101" y="536"/>
                  </a:lnTo>
                  <a:lnTo>
                    <a:pt x="141" y="536"/>
                  </a:lnTo>
                  <a:lnTo>
                    <a:pt x="151" y="485"/>
                  </a:lnTo>
                  <a:lnTo>
                    <a:pt x="154" y="473"/>
                  </a:lnTo>
                  <a:lnTo>
                    <a:pt x="159" y="467"/>
                  </a:lnTo>
                  <a:lnTo>
                    <a:pt x="168" y="450"/>
                  </a:lnTo>
                  <a:lnTo>
                    <a:pt x="178" y="428"/>
                  </a:lnTo>
                  <a:lnTo>
                    <a:pt x="187" y="409"/>
                  </a:lnTo>
                  <a:lnTo>
                    <a:pt x="197" y="382"/>
                  </a:lnTo>
                  <a:lnTo>
                    <a:pt x="210" y="361"/>
                  </a:lnTo>
                  <a:lnTo>
                    <a:pt x="222" y="338"/>
                  </a:lnTo>
                  <a:lnTo>
                    <a:pt x="237" y="317"/>
                  </a:lnTo>
                  <a:lnTo>
                    <a:pt x="245" y="293"/>
                  </a:lnTo>
                  <a:lnTo>
                    <a:pt x="261" y="270"/>
                  </a:lnTo>
                  <a:lnTo>
                    <a:pt x="271" y="258"/>
                  </a:lnTo>
                  <a:lnTo>
                    <a:pt x="284" y="243"/>
                  </a:lnTo>
                  <a:lnTo>
                    <a:pt x="295" y="234"/>
                  </a:lnTo>
                  <a:lnTo>
                    <a:pt x="307" y="225"/>
                  </a:lnTo>
                  <a:lnTo>
                    <a:pt x="308" y="225"/>
                  </a:lnTo>
                  <a:lnTo>
                    <a:pt x="314" y="225"/>
                  </a:lnTo>
                  <a:lnTo>
                    <a:pt x="316" y="225"/>
                  </a:lnTo>
                  <a:lnTo>
                    <a:pt x="320" y="225"/>
                  </a:lnTo>
                  <a:lnTo>
                    <a:pt x="326" y="225"/>
                  </a:lnTo>
                  <a:lnTo>
                    <a:pt x="328" y="225"/>
                  </a:lnTo>
                  <a:lnTo>
                    <a:pt x="340" y="224"/>
                  </a:lnTo>
                  <a:lnTo>
                    <a:pt x="343" y="221"/>
                  </a:lnTo>
                  <a:lnTo>
                    <a:pt x="349" y="216"/>
                  </a:lnTo>
                  <a:lnTo>
                    <a:pt x="354" y="213"/>
                  </a:lnTo>
                  <a:lnTo>
                    <a:pt x="360" y="213"/>
                  </a:lnTo>
                  <a:lnTo>
                    <a:pt x="363" y="209"/>
                  </a:lnTo>
                  <a:lnTo>
                    <a:pt x="364" y="203"/>
                  </a:lnTo>
                  <a:lnTo>
                    <a:pt x="372" y="198"/>
                  </a:lnTo>
                  <a:lnTo>
                    <a:pt x="375" y="190"/>
                  </a:lnTo>
                  <a:lnTo>
                    <a:pt x="376" y="187"/>
                  </a:lnTo>
                  <a:lnTo>
                    <a:pt x="381" y="180"/>
                  </a:lnTo>
                  <a:lnTo>
                    <a:pt x="390" y="177"/>
                  </a:lnTo>
                  <a:lnTo>
                    <a:pt x="399" y="172"/>
                  </a:lnTo>
                  <a:lnTo>
                    <a:pt x="402" y="166"/>
                  </a:lnTo>
                  <a:lnTo>
                    <a:pt x="411" y="159"/>
                  </a:lnTo>
                  <a:lnTo>
                    <a:pt x="417" y="154"/>
                  </a:lnTo>
                  <a:lnTo>
                    <a:pt x="423" y="150"/>
                  </a:lnTo>
                  <a:lnTo>
                    <a:pt x="425" y="150"/>
                  </a:lnTo>
                  <a:lnTo>
                    <a:pt x="437" y="141"/>
                  </a:lnTo>
                  <a:lnTo>
                    <a:pt x="441" y="141"/>
                  </a:lnTo>
                  <a:lnTo>
                    <a:pt x="446" y="141"/>
                  </a:lnTo>
                  <a:lnTo>
                    <a:pt x="449" y="141"/>
                  </a:lnTo>
                  <a:lnTo>
                    <a:pt x="450" y="150"/>
                  </a:lnTo>
                  <a:lnTo>
                    <a:pt x="453" y="150"/>
                  </a:lnTo>
                  <a:lnTo>
                    <a:pt x="459" y="154"/>
                  </a:lnTo>
                  <a:lnTo>
                    <a:pt x="464" y="154"/>
                  </a:lnTo>
                  <a:lnTo>
                    <a:pt x="467" y="159"/>
                  </a:lnTo>
                  <a:lnTo>
                    <a:pt x="471" y="159"/>
                  </a:lnTo>
                  <a:lnTo>
                    <a:pt x="474" y="159"/>
                  </a:lnTo>
                  <a:lnTo>
                    <a:pt x="482" y="165"/>
                  </a:lnTo>
                  <a:lnTo>
                    <a:pt x="489" y="166"/>
                  </a:lnTo>
                  <a:lnTo>
                    <a:pt x="496" y="166"/>
                  </a:lnTo>
                  <a:lnTo>
                    <a:pt x="502" y="166"/>
                  </a:lnTo>
                  <a:lnTo>
                    <a:pt x="512" y="166"/>
                  </a:lnTo>
                  <a:lnTo>
                    <a:pt x="518" y="166"/>
                  </a:lnTo>
                  <a:lnTo>
                    <a:pt x="523" y="169"/>
                  </a:lnTo>
                  <a:lnTo>
                    <a:pt x="529" y="172"/>
                  </a:lnTo>
                  <a:lnTo>
                    <a:pt x="545" y="177"/>
                  </a:lnTo>
                  <a:lnTo>
                    <a:pt x="554" y="180"/>
                  </a:lnTo>
                  <a:lnTo>
                    <a:pt x="563" y="183"/>
                  </a:lnTo>
                  <a:lnTo>
                    <a:pt x="570" y="184"/>
                  </a:lnTo>
                  <a:lnTo>
                    <a:pt x="576" y="190"/>
                  </a:lnTo>
                  <a:lnTo>
                    <a:pt x="583" y="195"/>
                  </a:lnTo>
                  <a:lnTo>
                    <a:pt x="592" y="198"/>
                  </a:lnTo>
                  <a:lnTo>
                    <a:pt x="603" y="200"/>
                  </a:lnTo>
                  <a:lnTo>
                    <a:pt x="610" y="203"/>
                  </a:lnTo>
                  <a:lnTo>
                    <a:pt x="615" y="203"/>
                  </a:lnTo>
                  <a:lnTo>
                    <a:pt x="621" y="203"/>
                  </a:lnTo>
                  <a:lnTo>
                    <a:pt x="624" y="203"/>
                  </a:lnTo>
                  <a:lnTo>
                    <a:pt x="627" y="203"/>
                  </a:lnTo>
                  <a:lnTo>
                    <a:pt x="631" y="203"/>
                  </a:lnTo>
                  <a:lnTo>
                    <a:pt x="634" y="203"/>
                  </a:lnTo>
                  <a:lnTo>
                    <a:pt x="642" y="203"/>
                  </a:lnTo>
                  <a:lnTo>
                    <a:pt x="645" y="203"/>
                  </a:lnTo>
                  <a:lnTo>
                    <a:pt x="654" y="203"/>
                  </a:lnTo>
                  <a:lnTo>
                    <a:pt x="659" y="203"/>
                  </a:lnTo>
                  <a:lnTo>
                    <a:pt x="669" y="203"/>
                  </a:lnTo>
                  <a:lnTo>
                    <a:pt x="672" y="206"/>
                  </a:lnTo>
                  <a:lnTo>
                    <a:pt x="678" y="209"/>
                  </a:lnTo>
                  <a:lnTo>
                    <a:pt x="680" y="213"/>
                  </a:lnTo>
                  <a:lnTo>
                    <a:pt x="681" y="213"/>
                  </a:lnTo>
                  <a:lnTo>
                    <a:pt x="680" y="221"/>
                  </a:lnTo>
                  <a:lnTo>
                    <a:pt x="680" y="225"/>
                  </a:lnTo>
                  <a:lnTo>
                    <a:pt x="680" y="230"/>
                  </a:lnTo>
                  <a:lnTo>
                    <a:pt x="680" y="240"/>
                  </a:lnTo>
                  <a:lnTo>
                    <a:pt x="678" y="243"/>
                  </a:lnTo>
                  <a:lnTo>
                    <a:pt x="678" y="258"/>
                  </a:lnTo>
                  <a:lnTo>
                    <a:pt x="678" y="264"/>
                  </a:lnTo>
                  <a:lnTo>
                    <a:pt x="678" y="270"/>
                  </a:lnTo>
                  <a:lnTo>
                    <a:pt x="678" y="283"/>
                  </a:lnTo>
                  <a:lnTo>
                    <a:pt x="680" y="290"/>
                  </a:lnTo>
                  <a:lnTo>
                    <a:pt x="681" y="296"/>
                  </a:lnTo>
                  <a:lnTo>
                    <a:pt x="681" y="305"/>
                  </a:lnTo>
                  <a:lnTo>
                    <a:pt x="692" y="311"/>
                  </a:lnTo>
                  <a:lnTo>
                    <a:pt x="701" y="314"/>
                  </a:lnTo>
                  <a:lnTo>
                    <a:pt x="707" y="314"/>
                  </a:lnTo>
                  <a:lnTo>
                    <a:pt x="707" y="317"/>
                  </a:lnTo>
                  <a:lnTo>
                    <a:pt x="710" y="320"/>
                  </a:lnTo>
                  <a:lnTo>
                    <a:pt x="710" y="326"/>
                  </a:lnTo>
                  <a:lnTo>
                    <a:pt x="716" y="334"/>
                  </a:lnTo>
                  <a:lnTo>
                    <a:pt x="718" y="341"/>
                  </a:lnTo>
                  <a:lnTo>
                    <a:pt x="724" y="347"/>
                  </a:lnTo>
                  <a:lnTo>
                    <a:pt x="728" y="361"/>
                  </a:lnTo>
                  <a:lnTo>
                    <a:pt x="731" y="369"/>
                  </a:lnTo>
                  <a:lnTo>
                    <a:pt x="740" y="379"/>
                  </a:lnTo>
                  <a:lnTo>
                    <a:pt x="743" y="387"/>
                  </a:lnTo>
                  <a:lnTo>
                    <a:pt x="749" y="397"/>
                  </a:lnTo>
                  <a:lnTo>
                    <a:pt x="758" y="405"/>
                  </a:lnTo>
                  <a:lnTo>
                    <a:pt x="761" y="414"/>
                  </a:lnTo>
                  <a:lnTo>
                    <a:pt x="769" y="420"/>
                  </a:lnTo>
                  <a:lnTo>
                    <a:pt x="776" y="421"/>
                  </a:lnTo>
                  <a:lnTo>
                    <a:pt x="766" y="527"/>
                  </a:lnTo>
                  <a:lnTo>
                    <a:pt x="788" y="559"/>
                  </a:lnTo>
                  <a:lnTo>
                    <a:pt x="826" y="571"/>
                  </a:lnTo>
                  <a:lnTo>
                    <a:pt x="835" y="53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rgbClr val="DDDDDD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17415" name="Freeform 8"/>
            <p:cNvSpPr>
              <a:spLocks/>
            </p:cNvSpPr>
            <p:nvPr/>
          </p:nvSpPr>
          <p:spPr bwMode="auto">
            <a:xfrm>
              <a:off x="5120" y="3451"/>
              <a:ext cx="100" cy="714"/>
            </a:xfrm>
            <a:custGeom>
              <a:avLst/>
              <a:gdLst>
                <a:gd name="T0" fmla="*/ 0 w 201"/>
                <a:gd name="T1" fmla="*/ 1 h 1428"/>
                <a:gd name="T2" fmla="*/ 0 w 201"/>
                <a:gd name="T3" fmla="*/ 0 h 1428"/>
                <a:gd name="T4" fmla="*/ 0 w 201"/>
                <a:gd name="T5" fmla="*/ 1 h 1428"/>
                <a:gd name="T6" fmla="*/ 0 w 201"/>
                <a:gd name="T7" fmla="*/ 1 h 1428"/>
                <a:gd name="T8" fmla="*/ 0 w 201"/>
                <a:gd name="T9" fmla="*/ 1 h 1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428">
                  <a:moveTo>
                    <a:pt x="201" y="1428"/>
                  </a:moveTo>
                  <a:lnTo>
                    <a:pt x="81" y="0"/>
                  </a:lnTo>
                  <a:lnTo>
                    <a:pt x="0" y="44"/>
                  </a:lnTo>
                  <a:lnTo>
                    <a:pt x="117" y="1428"/>
                  </a:lnTo>
                  <a:lnTo>
                    <a:pt x="201" y="1428"/>
                  </a:lnTo>
                  <a:close/>
                </a:path>
              </a:pathLst>
            </a:custGeom>
            <a:solidFill>
              <a:srgbClr val="BC0024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9"/>
            <p:cNvSpPr>
              <a:spLocks/>
            </p:cNvSpPr>
            <p:nvPr/>
          </p:nvSpPr>
          <p:spPr bwMode="auto">
            <a:xfrm>
              <a:off x="4775" y="3437"/>
              <a:ext cx="379" cy="778"/>
            </a:xfrm>
            <a:custGeom>
              <a:avLst/>
              <a:gdLst>
                <a:gd name="T0" fmla="*/ 1 w 758"/>
                <a:gd name="T1" fmla="*/ 1 h 1555"/>
                <a:gd name="T2" fmla="*/ 1 w 758"/>
                <a:gd name="T3" fmla="*/ 0 h 1555"/>
                <a:gd name="T4" fmla="*/ 1 w 758"/>
                <a:gd name="T5" fmla="*/ 0 h 1555"/>
                <a:gd name="T6" fmla="*/ 0 w 758"/>
                <a:gd name="T7" fmla="*/ 1 h 1555"/>
                <a:gd name="T8" fmla="*/ 1 w 758"/>
                <a:gd name="T9" fmla="*/ 1 h 1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8" h="1555">
                  <a:moveTo>
                    <a:pt x="110" y="1555"/>
                  </a:moveTo>
                  <a:lnTo>
                    <a:pt x="758" y="0"/>
                  </a:lnTo>
                  <a:lnTo>
                    <a:pt x="642" y="0"/>
                  </a:lnTo>
                  <a:lnTo>
                    <a:pt x="0" y="1555"/>
                  </a:lnTo>
                  <a:lnTo>
                    <a:pt x="110" y="1555"/>
                  </a:lnTo>
                  <a:close/>
                </a:path>
              </a:pathLst>
            </a:custGeom>
            <a:solidFill>
              <a:srgbClr val="DA0030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10"/>
            <p:cNvSpPr>
              <a:spLocks/>
            </p:cNvSpPr>
            <p:nvPr/>
          </p:nvSpPr>
          <p:spPr bwMode="auto">
            <a:xfrm>
              <a:off x="5096" y="3437"/>
              <a:ext cx="376" cy="778"/>
            </a:xfrm>
            <a:custGeom>
              <a:avLst/>
              <a:gdLst>
                <a:gd name="T0" fmla="*/ 1 w 750"/>
                <a:gd name="T1" fmla="*/ 1 h 1555"/>
                <a:gd name="T2" fmla="*/ 0 w 750"/>
                <a:gd name="T3" fmla="*/ 0 h 1555"/>
                <a:gd name="T4" fmla="*/ 1 w 750"/>
                <a:gd name="T5" fmla="*/ 0 h 1555"/>
                <a:gd name="T6" fmla="*/ 1 w 750"/>
                <a:gd name="T7" fmla="*/ 1 h 1555"/>
                <a:gd name="T8" fmla="*/ 1 w 750"/>
                <a:gd name="T9" fmla="*/ 1 h 1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" h="1555">
                  <a:moveTo>
                    <a:pt x="647" y="1555"/>
                  </a:moveTo>
                  <a:lnTo>
                    <a:pt x="0" y="0"/>
                  </a:lnTo>
                  <a:lnTo>
                    <a:pt x="116" y="0"/>
                  </a:lnTo>
                  <a:lnTo>
                    <a:pt x="750" y="1555"/>
                  </a:lnTo>
                  <a:lnTo>
                    <a:pt x="647" y="1555"/>
                  </a:lnTo>
                  <a:close/>
                </a:path>
              </a:pathLst>
            </a:custGeom>
            <a:solidFill>
              <a:srgbClr val="DA0030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Rectangle 11"/>
            <p:cNvSpPr>
              <a:spLocks noChangeArrowheads="1"/>
            </p:cNvSpPr>
            <p:nvPr/>
          </p:nvSpPr>
          <p:spPr bwMode="auto">
            <a:xfrm>
              <a:off x="4831" y="3734"/>
              <a:ext cx="628" cy="32"/>
            </a:xfrm>
            <a:prstGeom prst="rect">
              <a:avLst/>
            </a:prstGeom>
            <a:solidFill>
              <a:srgbClr val="DA0030"/>
            </a:solidFill>
            <a:ln w="238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19" name="Rectangle 12"/>
            <p:cNvSpPr>
              <a:spLocks noChangeArrowheads="1"/>
            </p:cNvSpPr>
            <p:nvPr/>
          </p:nvSpPr>
          <p:spPr bwMode="auto">
            <a:xfrm>
              <a:off x="4619" y="2400"/>
              <a:ext cx="1028" cy="1271"/>
            </a:xfrm>
            <a:prstGeom prst="rect">
              <a:avLst/>
            </a:prstGeom>
            <a:solidFill>
              <a:srgbClr val="FFFFFF"/>
            </a:solidFill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0" name="Freeform 13"/>
            <p:cNvSpPr>
              <a:spLocks/>
            </p:cNvSpPr>
            <p:nvPr/>
          </p:nvSpPr>
          <p:spPr bwMode="auto">
            <a:xfrm>
              <a:off x="4593" y="2683"/>
              <a:ext cx="585" cy="366"/>
            </a:xfrm>
            <a:custGeom>
              <a:avLst/>
              <a:gdLst>
                <a:gd name="T0" fmla="*/ 0 w 1171"/>
                <a:gd name="T1" fmla="*/ 1 h 732"/>
                <a:gd name="T2" fmla="*/ 0 w 1171"/>
                <a:gd name="T3" fmla="*/ 0 h 732"/>
                <a:gd name="T4" fmla="*/ 0 w 1171"/>
                <a:gd name="T5" fmla="*/ 1 h 732"/>
                <a:gd name="T6" fmla="*/ 0 w 1171"/>
                <a:gd name="T7" fmla="*/ 1 h 732"/>
                <a:gd name="T8" fmla="*/ 0 w 1171"/>
                <a:gd name="T9" fmla="*/ 1 h 7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1" h="732">
                  <a:moveTo>
                    <a:pt x="0" y="702"/>
                  </a:moveTo>
                  <a:lnTo>
                    <a:pt x="1159" y="0"/>
                  </a:lnTo>
                  <a:lnTo>
                    <a:pt x="1171" y="13"/>
                  </a:lnTo>
                  <a:lnTo>
                    <a:pt x="0" y="732"/>
                  </a:lnTo>
                  <a:lnTo>
                    <a:pt x="0" y="702"/>
                  </a:lnTo>
                  <a:close/>
                </a:path>
              </a:pathLst>
            </a:custGeom>
            <a:solidFill>
              <a:srgbClr val="B7908B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4"/>
            <p:cNvSpPr>
              <a:spLocks/>
            </p:cNvSpPr>
            <p:nvPr/>
          </p:nvSpPr>
          <p:spPr bwMode="auto">
            <a:xfrm>
              <a:off x="4417" y="2933"/>
              <a:ext cx="369" cy="270"/>
            </a:xfrm>
            <a:custGeom>
              <a:avLst/>
              <a:gdLst>
                <a:gd name="T0" fmla="*/ 1 w 738"/>
                <a:gd name="T1" fmla="*/ 0 h 541"/>
                <a:gd name="T2" fmla="*/ 1 w 738"/>
                <a:gd name="T3" fmla="*/ 0 h 541"/>
                <a:gd name="T4" fmla="*/ 1 w 738"/>
                <a:gd name="T5" fmla="*/ 0 h 541"/>
                <a:gd name="T6" fmla="*/ 1 w 738"/>
                <a:gd name="T7" fmla="*/ 0 h 541"/>
                <a:gd name="T8" fmla="*/ 1 w 738"/>
                <a:gd name="T9" fmla="*/ 0 h 541"/>
                <a:gd name="T10" fmla="*/ 1 w 738"/>
                <a:gd name="T11" fmla="*/ 0 h 541"/>
                <a:gd name="T12" fmla="*/ 1 w 738"/>
                <a:gd name="T13" fmla="*/ 0 h 541"/>
                <a:gd name="T14" fmla="*/ 1 w 738"/>
                <a:gd name="T15" fmla="*/ 0 h 541"/>
                <a:gd name="T16" fmla="*/ 1 w 738"/>
                <a:gd name="T17" fmla="*/ 0 h 541"/>
                <a:gd name="T18" fmla="*/ 1 w 738"/>
                <a:gd name="T19" fmla="*/ 0 h 541"/>
                <a:gd name="T20" fmla="*/ 1 w 738"/>
                <a:gd name="T21" fmla="*/ 0 h 541"/>
                <a:gd name="T22" fmla="*/ 1 w 738"/>
                <a:gd name="T23" fmla="*/ 0 h 541"/>
                <a:gd name="T24" fmla="*/ 1 w 738"/>
                <a:gd name="T25" fmla="*/ 0 h 541"/>
                <a:gd name="T26" fmla="*/ 1 w 738"/>
                <a:gd name="T27" fmla="*/ 0 h 541"/>
                <a:gd name="T28" fmla="*/ 1 w 738"/>
                <a:gd name="T29" fmla="*/ 0 h 541"/>
                <a:gd name="T30" fmla="*/ 1 w 738"/>
                <a:gd name="T31" fmla="*/ 0 h 541"/>
                <a:gd name="T32" fmla="*/ 1 w 738"/>
                <a:gd name="T33" fmla="*/ 0 h 541"/>
                <a:gd name="T34" fmla="*/ 1 w 738"/>
                <a:gd name="T35" fmla="*/ 0 h 541"/>
                <a:gd name="T36" fmla="*/ 1 w 738"/>
                <a:gd name="T37" fmla="*/ 0 h 541"/>
                <a:gd name="T38" fmla="*/ 1 w 738"/>
                <a:gd name="T39" fmla="*/ 0 h 541"/>
                <a:gd name="T40" fmla="*/ 1 w 738"/>
                <a:gd name="T41" fmla="*/ 0 h 541"/>
                <a:gd name="T42" fmla="*/ 1 w 738"/>
                <a:gd name="T43" fmla="*/ 0 h 541"/>
                <a:gd name="T44" fmla="*/ 1 w 738"/>
                <a:gd name="T45" fmla="*/ 0 h 541"/>
                <a:gd name="T46" fmla="*/ 1 w 738"/>
                <a:gd name="T47" fmla="*/ 0 h 541"/>
                <a:gd name="T48" fmla="*/ 1 w 738"/>
                <a:gd name="T49" fmla="*/ 0 h 541"/>
                <a:gd name="T50" fmla="*/ 1 w 738"/>
                <a:gd name="T51" fmla="*/ 0 h 541"/>
                <a:gd name="T52" fmla="*/ 1 w 738"/>
                <a:gd name="T53" fmla="*/ 0 h 541"/>
                <a:gd name="T54" fmla="*/ 1 w 738"/>
                <a:gd name="T55" fmla="*/ 0 h 541"/>
                <a:gd name="T56" fmla="*/ 1 w 738"/>
                <a:gd name="T57" fmla="*/ 0 h 541"/>
                <a:gd name="T58" fmla="*/ 1 w 738"/>
                <a:gd name="T59" fmla="*/ 0 h 541"/>
                <a:gd name="T60" fmla="*/ 1 w 738"/>
                <a:gd name="T61" fmla="*/ 0 h 541"/>
                <a:gd name="T62" fmla="*/ 1 w 738"/>
                <a:gd name="T63" fmla="*/ 0 h 541"/>
                <a:gd name="T64" fmla="*/ 1 w 738"/>
                <a:gd name="T65" fmla="*/ 0 h 541"/>
                <a:gd name="T66" fmla="*/ 1 w 738"/>
                <a:gd name="T67" fmla="*/ 0 h 541"/>
                <a:gd name="T68" fmla="*/ 1 w 738"/>
                <a:gd name="T69" fmla="*/ 0 h 541"/>
                <a:gd name="T70" fmla="*/ 1 w 738"/>
                <a:gd name="T71" fmla="*/ 0 h 541"/>
                <a:gd name="T72" fmla="*/ 1 w 738"/>
                <a:gd name="T73" fmla="*/ 0 h 541"/>
                <a:gd name="T74" fmla="*/ 1 w 738"/>
                <a:gd name="T75" fmla="*/ 0 h 541"/>
                <a:gd name="T76" fmla="*/ 1 w 738"/>
                <a:gd name="T77" fmla="*/ 0 h 541"/>
                <a:gd name="T78" fmla="*/ 1 w 738"/>
                <a:gd name="T79" fmla="*/ 0 h 541"/>
                <a:gd name="T80" fmla="*/ 1 w 738"/>
                <a:gd name="T81" fmla="*/ 0 h 541"/>
                <a:gd name="T82" fmla="*/ 1 w 738"/>
                <a:gd name="T83" fmla="*/ 0 h 541"/>
                <a:gd name="T84" fmla="*/ 1 w 738"/>
                <a:gd name="T85" fmla="*/ 0 h 541"/>
                <a:gd name="T86" fmla="*/ 1 w 738"/>
                <a:gd name="T87" fmla="*/ 0 h 541"/>
                <a:gd name="T88" fmla="*/ 1 w 738"/>
                <a:gd name="T89" fmla="*/ 0 h 541"/>
                <a:gd name="T90" fmla="*/ 1 w 738"/>
                <a:gd name="T91" fmla="*/ 0 h 541"/>
                <a:gd name="T92" fmla="*/ 1 w 738"/>
                <a:gd name="T93" fmla="*/ 0 h 541"/>
                <a:gd name="T94" fmla="*/ 1 w 738"/>
                <a:gd name="T95" fmla="*/ 0 h 541"/>
                <a:gd name="T96" fmla="*/ 1 w 738"/>
                <a:gd name="T97" fmla="*/ 0 h 541"/>
                <a:gd name="T98" fmla="*/ 1 w 738"/>
                <a:gd name="T99" fmla="*/ 0 h 541"/>
                <a:gd name="T100" fmla="*/ 1 w 738"/>
                <a:gd name="T101" fmla="*/ 0 h 541"/>
                <a:gd name="T102" fmla="*/ 1 w 738"/>
                <a:gd name="T103" fmla="*/ 0 h 541"/>
                <a:gd name="T104" fmla="*/ 1 w 738"/>
                <a:gd name="T105" fmla="*/ 0 h 541"/>
                <a:gd name="T106" fmla="*/ 1 w 738"/>
                <a:gd name="T107" fmla="*/ 0 h 541"/>
                <a:gd name="T108" fmla="*/ 1 w 738"/>
                <a:gd name="T109" fmla="*/ 0 h 541"/>
                <a:gd name="T110" fmla="*/ 1 w 738"/>
                <a:gd name="T111" fmla="*/ 0 h 541"/>
                <a:gd name="T112" fmla="*/ 1 w 738"/>
                <a:gd name="T113" fmla="*/ 0 h 541"/>
                <a:gd name="T114" fmla="*/ 1 w 738"/>
                <a:gd name="T115" fmla="*/ 0 h 541"/>
                <a:gd name="T116" fmla="*/ 1 w 738"/>
                <a:gd name="T117" fmla="*/ 0 h 541"/>
                <a:gd name="T118" fmla="*/ 1 w 738"/>
                <a:gd name="T119" fmla="*/ 0 h 541"/>
                <a:gd name="T120" fmla="*/ 1 w 738"/>
                <a:gd name="T121" fmla="*/ 0 h 541"/>
                <a:gd name="T122" fmla="*/ 1 w 738"/>
                <a:gd name="T123" fmla="*/ 0 h 5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38" h="541">
                  <a:moveTo>
                    <a:pt x="0" y="351"/>
                  </a:moveTo>
                  <a:lnTo>
                    <a:pt x="332" y="177"/>
                  </a:lnTo>
                  <a:lnTo>
                    <a:pt x="332" y="176"/>
                  </a:lnTo>
                  <a:lnTo>
                    <a:pt x="332" y="173"/>
                  </a:lnTo>
                  <a:lnTo>
                    <a:pt x="332" y="163"/>
                  </a:lnTo>
                  <a:lnTo>
                    <a:pt x="335" y="151"/>
                  </a:lnTo>
                  <a:lnTo>
                    <a:pt x="336" y="136"/>
                  </a:lnTo>
                  <a:lnTo>
                    <a:pt x="338" y="123"/>
                  </a:lnTo>
                  <a:lnTo>
                    <a:pt x="339" y="106"/>
                  </a:lnTo>
                  <a:lnTo>
                    <a:pt x="345" y="92"/>
                  </a:lnTo>
                  <a:lnTo>
                    <a:pt x="347" y="71"/>
                  </a:lnTo>
                  <a:lnTo>
                    <a:pt x="351" y="59"/>
                  </a:lnTo>
                  <a:lnTo>
                    <a:pt x="359" y="40"/>
                  </a:lnTo>
                  <a:lnTo>
                    <a:pt x="367" y="31"/>
                  </a:lnTo>
                  <a:lnTo>
                    <a:pt x="373" y="20"/>
                  </a:lnTo>
                  <a:lnTo>
                    <a:pt x="382" y="9"/>
                  </a:lnTo>
                  <a:lnTo>
                    <a:pt x="388" y="9"/>
                  </a:lnTo>
                  <a:lnTo>
                    <a:pt x="397" y="9"/>
                  </a:lnTo>
                  <a:lnTo>
                    <a:pt x="413" y="9"/>
                  </a:lnTo>
                  <a:lnTo>
                    <a:pt x="454" y="19"/>
                  </a:lnTo>
                  <a:lnTo>
                    <a:pt x="469" y="20"/>
                  </a:lnTo>
                  <a:lnTo>
                    <a:pt x="483" y="20"/>
                  </a:lnTo>
                  <a:lnTo>
                    <a:pt x="495" y="20"/>
                  </a:lnTo>
                  <a:lnTo>
                    <a:pt x="509" y="20"/>
                  </a:lnTo>
                  <a:lnTo>
                    <a:pt x="515" y="23"/>
                  </a:lnTo>
                  <a:lnTo>
                    <a:pt x="530" y="23"/>
                  </a:lnTo>
                  <a:lnTo>
                    <a:pt x="534" y="20"/>
                  </a:lnTo>
                  <a:lnTo>
                    <a:pt x="545" y="20"/>
                  </a:lnTo>
                  <a:lnTo>
                    <a:pt x="554" y="20"/>
                  </a:lnTo>
                  <a:lnTo>
                    <a:pt x="561" y="15"/>
                  </a:lnTo>
                  <a:lnTo>
                    <a:pt x="566" y="9"/>
                  </a:lnTo>
                  <a:lnTo>
                    <a:pt x="569" y="9"/>
                  </a:lnTo>
                  <a:lnTo>
                    <a:pt x="570" y="3"/>
                  </a:lnTo>
                  <a:lnTo>
                    <a:pt x="572" y="2"/>
                  </a:lnTo>
                  <a:lnTo>
                    <a:pt x="579" y="0"/>
                  </a:lnTo>
                  <a:lnTo>
                    <a:pt x="590" y="0"/>
                  </a:lnTo>
                  <a:lnTo>
                    <a:pt x="593" y="0"/>
                  </a:lnTo>
                  <a:lnTo>
                    <a:pt x="601" y="0"/>
                  </a:lnTo>
                  <a:lnTo>
                    <a:pt x="608" y="2"/>
                  </a:lnTo>
                  <a:lnTo>
                    <a:pt x="614" y="3"/>
                  </a:lnTo>
                  <a:lnTo>
                    <a:pt x="623" y="9"/>
                  </a:lnTo>
                  <a:lnTo>
                    <a:pt x="626" y="12"/>
                  </a:lnTo>
                  <a:lnTo>
                    <a:pt x="628" y="20"/>
                  </a:lnTo>
                  <a:lnTo>
                    <a:pt x="628" y="25"/>
                  </a:lnTo>
                  <a:lnTo>
                    <a:pt x="626" y="34"/>
                  </a:lnTo>
                  <a:lnTo>
                    <a:pt x="626" y="40"/>
                  </a:lnTo>
                  <a:lnTo>
                    <a:pt x="614" y="49"/>
                  </a:lnTo>
                  <a:lnTo>
                    <a:pt x="602" y="59"/>
                  </a:lnTo>
                  <a:lnTo>
                    <a:pt x="590" y="61"/>
                  </a:lnTo>
                  <a:lnTo>
                    <a:pt x="579" y="65"/>
                  </a:lnTo>
                  <a:lnTo>
                    <a:pt x="581" y="65"/>
                  </a:lnTo>
                  <a:lnTo>
                    <a:pt x="592" y="61"/>
                  </a:lnTo>
                  <a:lnTo>
                    <a:pt x="599" y="61"/>
                  </a:lnTo>
                  <a:lnTo>
                    <a:pt x="608" y="55"/>
                  </a:lnTo>
                  <a:lnTo>
                    <a:pt x="626" y="47"/>
                  </a:lnTo>
                  <a:lnTo>
                    <a:pt x="637" y="40"/>
                  </a:lnTo>
                  <a:lnTo>
                    <a:pt x="655" y="34"/>
                  </a:lnTo>
                  <a:lnTo>
                    <a:pt x="667" y="25"/>
                  </a:lnTo>
                  <a:lnTo>
                    <a:pt x="684" y="20"/>
                  </a:lnTo>
                  <a:lnTo>
                    <a:pt x="687" y="15"/>
                  </a:lnTo>
                  <a:lnTo>
                    <a:pt x="700" y="9"/>
                  </a:lnTo>
                  <a:lnTo>
                    <a:pt x="706" y="9"/>
                  </a:lnTo>
                  <a:lnTo>
                    <a:pt x="709" y="9"/>
                  </a:lnTo>
                  <a:lnTo>
                    <a:pt x="717" y="12"/>
                  </a:lnTo>
                  <a:lnTo>
                    <a:pt x="723" y="20"/>
                  </a:lnTo>
                  <a:lnTo>
                    <a:pt x="726" y="23"/>
                  </a:lnTo>
                  <a:lnTo>
                    <a:pt x="730" y="26"/>
                  </a:lnTo>
                  <a:lnTo>
                    <a:pt x="737" y="34"/>
                  </a:lnTo>
                  <a:lnTo>
                    <a:pt x="737" y="40"/>
                  </a:lnTo>
                  <a:lnTo>
                    <a:pt x="738" y="49"/>
                  </a:lnTo>
                  <a:lnTo>
                    <a:pt x="738" y="59"/>
                  </a:lnTo>
                  <a:lnTo>
                    <a:pt x="737" y="61"/>
                  </a:lnTo>
                  <a:lnTo>
                    <a:pt x="732" y="73"/>
                  </a:lnTo>
                  <a:lnTo>
                    <a:pt x="726" y="85"/>
                  </a:lnTo>
                  <a:lnTo>
                    <a:pt x="717" y="94"/>
                  </a:lnTo>
                  <a:lnTo>
                    <a:pt x="709" y="106"/>
                  </a:lnTo>
                  <a:lnTo>
                    <a:pt x="696" y="118"/>
                  </a:lnTo>
                  <a:lnTo>
                    <a:pt x="685" y="130"/>
                  </a:lnTo>
                  <a:lnTo>
                    <a:pt x="678" y="145"/>
                  </a:lnTo>
                  <a:lnTo>
                    <a:pt x="672" y="163"/>
                  </a:lnTo>
                  <a:lnTo>
                    <a:pt x="661" y="177"/>
                  </a:lnTo>
                  <a:lnTo>
                    <a:pt x="655" y="198"/>
                  </a:lnTo>
                  <a:lnTo>
                    <a:pt x="650" y="212"/>
                  </a:lnTo>
                  <a:lnTo>
                    <a:pt x="649" y="233"/>
                  </a:lnTo>
                  <a:lnTo>
                    <a:pt x="638" y="247"/>
                  </a:lnTo>
                  <a:lnTo>
                    <a:pt x="629" y="262"/>
                  </a:lnTo>
                  <a:lnTo>
                    <a:pt x="626" y="278"/>
                  </a:lnTo>
                  <a:lnTo>
                    <a:pt x="620" y="290"/>
                  </a:lnTo>
                  <a:lnTo>
                    <a:pt x="608" y="302"/>
                  </a:lnTo>
                  <a:lnTo>
                    <a:pt x="598" y="313"/>
                  </a:lnTo>
                  <a:lnTo>
                    <a:pt x="581" y="320"/>
                  </a:lnTo>
                  <a:lnTo>
                    <a:pt x="569" y="325"/>
                  </a:lnTo>
                  <a:lnTo>
                    <a:pt x="548" y="330"/>
                  </a:lnTo>
                  <a:lnTo>
                    <a:pt x="531" y="330"/>
                  </a:lnTo>
                  <a:lnTo>
                    <a:pt x="515" y="330"/>
                  </a:lnTo>
                  <a:lnTo>
                    <a:pt x="502" y="330"/>
                  </a:lnTo>
                  <a:lnTo>
                    <a:pt x="486" y="330"/>
                  </a:lnTo>
                  <a:lnTo>
                    <a:pt x="475" y="325"/>
                  </a:lnTo>
                  <a:lnTo>
                    <a:pt x="459" y="325"/>
                  </a:lnTo>
                  <a:lnTo>
                    <a:pt x="450" y="322"/>
                  </a:lnTo>
                  <a:lnTo>
                    <a:pt x="439" y="322"/>
                  </a:lnTo>
                  <a:lnTo>
                    <a:pt x="428" y="322"/>
                  </a:lnTo>
                  <a:lnTo>
                    <a:pt x="421" y="322"/>
                  </a:lnTo>
                  <a:lnTo>
                    <a:pt x="407" y="322"/>
                  </a:lnTo>
                  <a:lnTo>
                    <a:pt x="397" y="325"/>
                  </a:lnTo>
                  <a:lnTo>
                    <a:pt x="391" y="330"/>
                  </a:lnTo>
                  <a:lnTo>
                    <a:pt x="383" y="337"/>
                  </a:lnTo>
                  <a:lnTo>
                    <a:pt x="377" y="340"/>
                  </a:lnTo>
                  <a:lnTo>
                    <a:pt x="370" y="345"/>
                  </a:lnTo>
                  <a:lnTo>
                    <a:pt x="351" y="358"/>
                  </a:lnTo>
                  <a:lnTo>
                    <a:pt x="332" y="370"/>
                  </a:lnTo>
                  <a:lnTo>
                    <a:pt x="306" y="384"/>
                  </a:lnTo>
                  <a:lnTo>
                    <a:pt x="282" y="397"/>
                  </a:lnTo>
                  <a:lnTo>
                    <a:pt x="253" y="416"/>
                  </a:lnTo>
                  <a:lnTo>
                    <a:pt x="225" y="432"/>
                  </a:lnTo>
                  <a:lnTo>
                    <a:pt x="191" y="449"/>
                  </a:lnTo>
                  <a:lnTo>
                    <a:pt x="164" y="465"/>
                  </a:lnTo>
                  <a:lnTo>
                    <a:pt x="137" y="484"/>
                  </a:lnTo>
                  <a:lnTo>
                    <a:pt x="108" y="497"/>
                  </a:lnTo>
                  <a:lnTo>
                    <a:pt x="81" y="511"/>
                  </a:lnTo>
                  <a:lnTo>
                    <a:pt x="65" y="523"/>
                  </a:lnTo>
                  <a:lnTo>
                    <a:pt x="49" y="532"/>
                  </a:lnTo>
                  <a:lnTo>
                    <a:pt x="37" y="536"/>
                  </a:lnTo>
                  <a:lnTo>
                    <a:pt x="37" y="541"/>
                  </a:lnTo>
                  <a:lnTo>
                    <a:pt x="0" y="351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15"/>
            <p:cNvSpPr>
              <a:spLocks/>
            </p:cNvSpPr>
            <p:nvPr/>
          </p:nvSpPr>
          <p:spPr bwMode="auto">
            <a:xfrm>
              <a:off x="4646" y="2963"/>
              <a:ext cx="102" cy="86"/>
            </a:xfrm>
            <a:custGeom>
              <a:avLst/>
              <a:gdLst>
                <a:gd name="T0" fmla="*/ 0 w 202"/>
                <a:gd name="T1" fmla="*/ 1 h 172"/>
                <a:gd name="T2" fmla="*/ 0 w 202"/>
                <a:gd name="T3" fmla="*/ 1 h 172"/>
                <a:gd name="T4" fmla="*/ 0 w 202"/>
                <a:gd name="T5" fmla="*/ 1 h 172"/>
                <a:gd name="T6" fmla="*/ 0 w 202"/>
                <a:gd name="T7" fmla="*/ 1 h 172"/>
                <a:gd name="T8" fmla="*/ 0 w 202"/>
                <a:gd name="T9" fmla="*/ 1 h 172"/>
                <a:gd name="T10" fmla="*/ 1 w 202"/>
                <a:gd name="T11" fmla="*/ 1 h 172"/>
                <a:gd name="T12" fmla="*/ 1 w 202"/>
                <a:gd name="T13" fmla="*/ 1 h 172"/>
                <a:gd name="T14" fmla="*/ 1 w 202"/>
                <a:gd name="T15" fmla="*/ 1 h 172"/>
                <a:gd name="T16" fmla="*/ 1 w 202"/>
                <a:gd name="T17" fmla="*/ 1 h 172"/>
                <a:gd name="T18" fmla="*/ 1 w 202"/>
                <a:gd name="T19" fmla="*/ 1 h 172"/>
                <a:gd name="T20" fmla="*/ 1 w 202"/>
                <a:gd name="T21" fmla="*/ 1 h 172"/>
                <a:gd name="T22" fmla="*/ 1 w 202"/>
                <a:gd name="T23" fmla="*/ 1 h 172"/>
                <a:gd name="T24" fmla="*/ 1 w 202"/>
                <a:gd name="T25" fmla="*/ 1 h 172"/>
                <a:gd name="T26" fmla="*/ 1 w 202"/>
                <a:gd name="T27" fmla="*/ 1 h 172"/>
                <a:gd name="T28" fmla="*/ 1 w 202"/>
                <a:gd name="T29" fmla="*/ 1 h 172"/>
                <a:gd name="T30" fmla="*/ 1 w 202"/>
                <a:gd name="T31" fmla="*/ 1 h 172"/>
                <a:gd name="T32" fmla="*/ 1 w 202"/>
                <a:gd name="T33" fmla="*/ 1 h 172"/>
                <a:gd name="T34" fmla="*/ 1 w 202"/>
                <a:gd name="T35" fmla="*/ 1 h 172"/>
                <a:gd name="T36" fmla="*/ 1 w 202"/>
                <a:gd name="T37" fmla="*/ 1 h 172"/>
                <a:gd name="T38" fmla="*/ 1 w 202"/>
                <a:gd name="T39" fmla="*/ 1 h 172"/>
                <a:gd name="T40" fmla="*/ 1 w 202"/>
                <a:gd name="T41" fmla="*/ 1 h 172"/>
                <a:gd name="T42" fmla="*/ 1 w 202"/>
                <a:gd name="T43" fmla="*/ 1 h 172"/>
                <a:gd name="T44" fmla="*/ 1 w 202"/>
                <a:gd name="T45" fmla="*/ 1 h 172"/>
                <a:gd name="T46" fmla="*/ 1 w 202"/>
                <a:gd name="T47" fmla="*/ 1 h 172"/>
                <a:gd name="T48" fmla="*/ 1 w 202"/>
                <a:gd name="T49" fmla="*/ 1 h 172"/>
                <a:gd name="T50" fmla="*/ 1 w 202"/>
                <a:gd name="T51" fmla="*/ 1 h 172"/>
                <a:gd name="T52" fmla="*/ 1 w 202"/>
                <a:gd name="T53" fmla="*/ 1 h 172"/>
                <a:gd name="T54" fmla="*/ 1 w 202"/>
                <a:gd name="T55" fmla="*/ 1 h 172"/>
                <a:gd name="T56" fmla="*/ 1 w 202"/>
                <a:gd name="T57" fmla="*/ 1 h 172"/>
                <a:gd name="T58" fmla="*/ 1 w 202"/>
                <a:gd name="T59" fmla="*/ 1 h 172"/>
                <a:gd name="T60" fmla="*/ 1 w 202"/>
                <a:gd name="T61" fmla="*/ 1 h 172"/>
                <a:gd name="T62" fmla="*/ 1 w 202"/>
                <a:gd name="T63" fmla="*/ 1 h 172"/>
                <a:gd name="T64" fmla="*/ 1 w 202"/>
                <a:gd name="T65" fmla="*/ 1 h 172"/>
                <a:gd name="T66" fmla="*/ 1 w 202"/>
                <a:gd name="T67" fmla="*/ 1 h 172"/>
                <a:gd name="T68" fmla="*/ 1 w 202"/>
                <a:gd name="T69" fmla="*/ 1 h 172"/>
                <a:gd name="T70" fmla="*/ 1 w 202"/>
                <a:gd name="T71" fmla="*/ 1 h 172"/>
                <a:gd name="T72" fmla="*/ 1 w 202"/>
                <a:gd name="T73" fmla="*/ 1 h 172"/>
                <a:gd name="T74" fmla="*/ 1 w 202"/>
                <a:gd name="T75" fmla="*/ 1 h 172"/>
                <a:gd name="T76" fmla="*/ 1 w 202"/>
                <a:gd name="T77" fmla="*/ 1 h 172"/>
                <a:gd name="T78" fmla="*/ 1 w 202"/>
                <a:gd name="T79" fmla="*/ 1 h 172"/>
                <a:gd name="T80" fmla="*/ 1 w 202"/>
                <a:gd name="T81" fmla="*/ 1 h 172"/>
                <a:gd name="T82" fmla="*/ 1 w 202"/>
                <a:gd name="T83" fmla="*/ 1 h 172"/>
                <a:gd name="T84" fmla="*/ 1 w 202"/>
                <a:gd name="T85" fmla="*/ 0 h 172"/>
                <a:gd name="T86" fmla="*/ 1 w 202"/>
                <a:gd name="T87" fmla="*/ 0 h 172"/>
                <a:gd name="T88" fmla="*/ 1 w 202"/>
                <a:gd name="T89" fmla="*/ 0 h 172"/>
                <a:gd name="T90" fmla="*/ 1 w 202"/>
                <a:gd name="T91" fmla="*/ 0 h 172"/>
                <a:gd name="T92" fmla="*/ 1 w 202"/>
                <a:gd name="T93" fmla="*/ 1 h 172"/>
                <a:gd name="T94" fmla="*/ 1 w 202"/>
                <a:gd name="T95" fmla="*/ 1 h 172"/>
                <a:gd name="T96" fmla="*/ 1 w 202"/>
                <a:gd name="T97" fmla="*/ 1 h 172"/>
                <a:gd name="T98" fmla="*/ 1 w 202"/>
                <a:gd name="T99" fmla="*/ 1 h 172"/>
                <a:gd name="T100" fmla="*/ 1 w 202"/>
                <a:gd name="T101" fmla="*/ 1 h 172"/>
                <a:gd name="T102" fmla="*/ 1 w 202"/>
                <a:gd name="T103" fmla="*/ 1 h 172"/>
                <a:gd name="T104" fmla="*/ 1 w 202"/>
                <a:gd name="T105" fmla="*/ 1 h 172"/>
                <a:gd name="T106" fmla="*/ 1 w 202"/>
                <a:gd name="T107" fmla="*/ 1 h 172"/>
                <a:gd name="T108" fmla="*/ 1 w 202"/>
                <a:gd name="T109" fmla="*/ 1 h 172"/>
                <a:gd name="T110" fmla="*/ 1 w 202"/>
                <a:gd name="T111" fmla="*/ 1 h 172"/>
                <a:gd name="T112" fmla="*/ 1 w 202"/>
                <a:gd name="T113" fmla="*/ 1 h 172"/>
                <a:gd name="T114" fmla="*/ 1 w 202"/>
                <a:gd name="T115" fmla="*/ 1 h 172"/>
                <a:gd name="T116" fmla="*/ 1 w 202"/>
                <a:gd name="T117" fmla="*/ 1 h 172"/>
                <a:gd name="T118" fmla="*/ 1 w 202"/>
                <a:gd name="T119" fmla="*/ 1 h 172"/>
                <a:gd name="T120" fmla="*/ 1 w 202"/>
                <a:gd name="T121" fmla="*/ 1 h 172"/>
                <a:gd name="T122" fmla="*/ 0 w 202"/>
                <a:gd name="T123" fmla="*/ 1 h 1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02" h="172">
                  <a:moveTo>
                    <a:pt x="0" y="172"/>
                  </a:moveTo>
                  <a:lnTo>
                    <a:pt x="0" y="167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0" y="149"/>
                  </a:lnTo>
                  <a:lnTo>
                    <a:pt x="4" y="140"/>
                  </a:lnTo>
                  <a:lnTo>
                    <a:pt x="7" y="130"/>
                  </a:lnTo>
                  <a:lnTo>
                    <a:pt x="10" y="115"/>
                  </a:lnTo>
                  <a:lnTo>
                    <a:pt x="10" y="104"/>
                  </a:lnTo>
                  <a:lnTo>
                    <a:pt x="16" y="80"/>
                  </a:lnTo>
                  <a:lnTo>
                    <a:pt x="16" y="68"/>
                  </a:lnTo>
                  <a:lnTo>
                    <a:pt x="22" y="59"/>
                  </a:lnTo>
                  <a:lnTo>
                    <a:pt x="24" y="48"/>
                  </a:lnTo>
                  <a:lnTo>
                    <a:pt x="27" y="42"/>
                  </a:lnTo>
                  <a:lnTo>
                    <a:pt x="31" y="39"/>
                  </a:lnTo>
                  <a:lnTo>
                    <a:pt x="36" y="33"/>
                  </a:lnTo>
                  <a:lnTo>
                    <a:pt x="40" y="33"/>
                  </a:lnTo>
                  <a:lnTo>
                    <a:pt x="50" y="35"/>
                  </a:lnTo>
                  <a:lnTo>
                    <a:pt x="50" y="39"/>
                  </a:lnTo>
                  <a:lnTo>
                    <a:pt x="56" y="39"/>
                  </a:lnTo>
                  <a:lnTo>
                    <a:pt x="62" y="39"/>
                  </a:lnTo>
                  <a:lnTo>
                    <a:pt x="65" y="45"/>
                  </a:lnTo>
                  <a:lnTo>
                    <a:pt x="72" y="47"/>
                  </a:lnTo>
                  <a:lnTo>
                    <a:pt x="75" y="48"/>
                  </a:lnTo>
                  <a:lnTo>
                    <a:pt x="77" y="56"/>
                  </a:lnTo>
                  <a:lnTo>
                    <a:pt x="83" y="59"/>
                  </a:lnTo>
                  <a:lnTo>
                    <a:pt x="86" y="62"/>
                  </a:lnTo>
                  <a:lnTo>
                    <a:pt x="89" y="68"/>
                  </a:lnTo>
                  <a:lnTo>
                    <a:pt x="93" y="75"/>
                  </a:lnTo>
                  <a:lnTo>
                    <a:pt x="95" y="80"/>
                  </a:lnTo>
                  <a:lnTo>
                    <a:pt x="95" y="87"/>
                  </a:lnTo>
                  <a:lnTo>
                    <a:pt x="95" y="95"/>
                  </a:lnTo>
                  <a:lnTo>
                    <a:pt x="95" y="87"/>
                  </a:lnTo>
                  <a:lnTo>
                    <a:pt x="98" y="80"/>
                  </a:lnTo>
                  <a:lnTo>
                    <a:pt x="102" y="72"/>
                  </a:lnTo>
                  <a:lnTo>
                    <a:pt x="107" y="62"/>
                  </a:lnTo>
                  <a:lnTo>
                    <a:pt x="111" y="56"/>
                  </a:lnTo>
                  <a:lnTo>
                    <a:pt x="113" y="45"/>
                  </a:lnTo>
                  <a:lnTo>
                    <a:pt x="120" y="33"/>
                  </a:lnTo>
                  <a:lnTo>
                    <a:pt x="122" y="24"/>
                  </a:lnTo>
                  <a:lnTo>
                    <a:pt x="133" y="12"/>
                  </a:lnTo>
                  <a:lnTo>
                    <a:pt x="140" y="4"/>
                  </a:lnTo>
                  <a:lnTo>
                    <a:pt x="143" y="0"/>
                  </a:lnTo>
                  <a:lnTo>
                    <a:pt x="155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6" y="7"/>
                  </a:lnTo>
                  <a:lnTo>
                    <a:pt x="178" y="7"/>
                  </a:lnTo>
                  <a:lnTo>
                    <a:pt x="179" y="7"/>
                  </a:lnTo>
                  <a:lnTo>
                    <a:pt x="179" y="4"/>
                  </a:lnTo>
                  <a:lnTo>
                    <a:pt x="182" y="4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6" y="4"/>
                  </a:lnTo>
                  <a:lnTo>
                    <a:pt x="201" y="7"/>
                  </a:lnTo>
                  <a:lnTo>
                    <a:pt x="202" y="12"/>
                  </a:lnTo>
                  <a:lnTo>
                    <a:pt x="202" y="18"/>
                  </a:lnTo>
                  <a:lnTo>
                    <a:pt x="201" y="25"/>
                  </a:lnTo>
                  <a:lnTo>
                    <a:pt x="201" y="35"/>
                  </a:lnTo>
                  <a:lnTo>
                    <a:pt x="196" y="45"/>
                  </a:lnTo>
                  <a:lnTo>
                    <a:pt x="190" y="57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FD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16"/>
            <p:cNvSpPr>
              <a:spLocks/>
            </p:cNvSpPr>
            <p:nvPr/>
          </p:nvSpPr>
          <p:spPr bwMode="auto">
            <a:xfrm>
              <a:off x="4646" y="2963"/>
              <a:ext cx="102" cy="86"/>
            </a:xfrm>
            <a:custGeom>
              <a:avLst/>
              <a:gdLst>
                <a:gd name="T0" fmla="*/ 0 w 202"/>
                <a:gd name="T1" fmla="*/ 1 h 172"/>
                <a:gd name="T2" fmla="*/ 0 w 202"/>
                <a:gd name="T3" fmla="*/ 1 h 172"/>
                <a:gd name="T4" fmla="*/ 0 w 202"/>
                <a:gd name="T5" fmla="*/ 1 h 172"/>
                <a:gd name="T6" fmla="*/ 0 w 202"/>
                <a:gd name="T7" fmla="*/ 1 h 172"/>
                <a:gd name="T8" fmla="*/ 0 w 202"/>
                <a:gd name="T9" fmla="*/ 1 h 172"/>
                <a:gd name="T10" fmla="*/ 1 w 202"/>
                <a:gd name="T11" fmla="*/ 1 h 172"/>
                <a:gd name="T12" fmla="*/ 1 w 202"/>
                <a:gd name="T13" fmla="*/ 1 h 172"/>
                <a:gd name="T14" fmla="*/ 1 w 202"/>
                <a:gd name="T15" fmla="*/ 1 h 172"/>
                <a:gd name="T16" fmla="*/ 1 w 202"/>
                <a:gd name="T17" fmla="*/ 1 h 172"/>
                <a:gd name="T18" fmla="*/ 1 w 202"/>
                <a:gd name="T19" fmla="*/ 1 h 172"/>
                <a:gd name="T20" fmla="*/ 1 w 202"/>
                <a:gd name="T21" fmla="*/ 1 h 172"/>
                <a:gd name="T22" fmla="*/ 1 w 202"/>
                <a:gd name="T23" fmla="*/ 1 h 172"/>
                <a:gd name="T24" fmla="*/ 1 w 202"/>
                <a:gd name="T25" fmla="*/ 1 h 172"/>
                <a:gd name="T26" fmla="*/ 1 w 202"/>
                <a:gd name="T27" fmla="*/ 1 h 172"/>
                <a:gd name="T28" fmla="*/ 1 w 202"/>
                <a:gd name="T29" fmla="*/ 1 h 172"/>
                <a:gd name="T30" fmla="*/ 1 w 202"/>
                <a:gd name="T31" fmla="*/ 1 h 172"/>
                <a:gd name="T32" fmla="*/ 1 w 202"/>
                <a:gd name="T33" fmla="*/ 1 h 172"/>
                <a:gd name="T34" fmla="*/ 1 w 202"/>
                <a:gd name="T35" fmla="*/ 1 h 172"/>
                <a:gd name="T36" fmla="*/ 1 w 202"/>
                <a:gd name="T37" fmla="*/ 1 h 172"/>
                <a:gd name="T38" fmla="*/ 1 w 202"/>
                <a:gd name="T39" fmla="*/ 1 h 172"/>
                <a:gd name="T40" fmla="*/ 1 w 202"/>
                <a:gd name="T41" fmla="*/ 1 h 172"/>
                <a:gd name="T42" fmla="*/ 1 w 202"/>
                <a:gd name="T43" fmla="*/ 1 h 172"/>
                <a:gd name="T44" fmla="*/ 1 w 202"/>
                <a:gd name="T45" fmla="*/ 1 h 172"/>
                <a:gd name="T46" fmla="*/ 1 w 202"/>
                <a:gd name="T47" fmla="*/ 1 h 172"/>
                <a:gd name="T48" fmla="*/ 1 w 202"/>
                <a:gd name="T49" fmla="*/ 1 h 172"/>
                <a:gd name="T50" fmla="*/ 1 w 202"/>
                <a:gd name="T51" fmla="*/ 1 h 172"/>
                <a:gd name="T52" fmla="*/ 1 w 202"/>
                <a:gd name="T53" fmla="*/ 1 h 172"/>
                <a:gd name="T54" fmla="*/ 1 w 202"/>
                <a:gd name="T55" fmla="*/ 1 h 172"/>
                <a:gd name="T56" fmla="*/ 1 w 202"/>
                <a:gd name="T57" fmla="*/ 1 h 172"/>
                <a:gd name="T58" fmla="*/ 1 w 202"/>
                <a:gd name="T59" fmla="*/ 1 h 172"/>
                <a:gd name="T60" fmla="*/ 1 w 202"/>
                <a:gd name="T61" fmla="*/ 1 h 172"/>
                <a:gd name="T62" fmla="*/ 1 w 202"/>
                <a:gd name="T63" fmla="*/ 1 h 172"/>
                <a:gd name="T64" fmla="*/ 1 w 202"/>
                <a:gd name="T65" fmla="*/ 1 h 172"/>
                <a:gd name="T66" fmla="*/ 1 w 202"/>
                <a:gd name="T67" fmla="*/ 1 h 172"/>
                <a:gd name="T68" fmla="*/ 1 w 202"/>
                <a:gd name="T69" fmla="*/ 1 h 172"/>
                <a:gd name="T70" fmla="*/ 1 w 202"/>
                <a:gd name="T71" fmla="*/ 1 h 172"/>
                <a:gd name="T72" fmla="*/ 1 w 202"/>
                <a:gd name="T73" fmla="*/ 1 h 172"/>
                <a:gd name="T74" fmla="*/ 1 w 202"/>
                <a:gd name="T75" fmla="*/ 1 h 172"/>
                <a:gd name="T76" fmla="*/ 1 w 202"/>
                <a:gd name="T77" fmla="*/ 1 h 172"/>
                <a:gd name="T78" fmla="*/ 1 w 202"/>
                <a:gd name="T79" fmla="*/ 1 h 172"/>
                <a:gd name="T80" fmla="*/ 1 w 202"/>
                <a:gd name="T81" fmla="*/ 1 h 172"/>
                <a:gd name="T82" fmla="*/ 1 w 202"/>
                <a:gd name="T83" fmla="*/ 1 h 172"/>
                <a:gd name="T84" fmla="*/ 1 w 202"/>
                <a:gd name="T85" fmla="*/ 0 h 172"/>
                <a:gd name="T86" fmla="*/ 1 w 202"/>
                <a:gd name="T87" fmla="*/ 0 h 172"/>
                <a:gd name="T88" fmla="*/ 1 w 202"/>
                <a:gd name="T89" fmla="*/ 0 h 172"/>
                <a:gd name="T90" fmla="*/ 1 w 202"/>
                <a:gd name="T91" fmla="*/ 0 h 172"/>
                <a:gd name="T92" fmla="*/ 1 w 202"/>
                <a:gd name="T93" fmla="*/ 1 h 172"/>
                <a:gd name="T94" fmla="*/ 1 w 202"/>
                <a:gd name="T95" fmla="*/ 1 h 172"/>
                <a:gd name="T96" fmla="*/ 1 w 202"/>
                <a:gd name="T97" fmla="*/ 1 h 172"/>
                <a:gd name="T98" fmla="*/ 1 w 202"/>
                <a:gd name="T99" fmla="*/ 1 h 172"/>
                <a:gd name="T100" fmla="*/ 1 w 202"/>
                <a:gd name="T101" fmla="*/ 1 h 172"/>
                <a:gd name="T102" fmla="*/ 1 w 202"/>
                <a:gd name="T103" fmla="*/ 1 h 172"/>
                <a:gd name="T104" fmla="*/ 1 w 202"/>
                <a:gd name="T105" fmla="*/ 1 h 172"/>
                <a:gd name="T106" fmla="*/ 1 w 202"/>
                <a:gd name="T107" fmla="*/ 1 h 172"/>
                <a:gd name="T108" fmla="*/ 1 w 202"/>
                <a:gd name="T109" fmla="*/ 1 h 172"/>
                <a:gd name="T110" fmla="*/ 1 w 202"/>
                <a:gd name="T111" fmla="*/ 1 h 172"/>
                <a:gd name="T112" fmla="*/ 1 w 202"/>
                <a:gd name="T113" fmla="*/ 1 h 172"/>
                <a:gd name="T114" fmla="*/ 1 w 202"/>
                <a:gd name="T115" fmla="*/ 1 h 172"/>
                <a:gd name="T116" fmla="*/ 1 w 202"/>
                <a:gd name="T117" fmla="*/ 1 h 172"/>
                <a:gd name="T118" fmla="*/ 1 w 202"/>
                <a:gd name="T119" fmla="*/ 1 h 172"/>
                <a:gd name="T120" fmla="*/ 1 w 202"/>
                <a:gd name="T121" fmla="*/ 1 h 1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2" h="172">
                  <a:moveTo>
                    <a:pt x="0" y="172"/>
                  </a:moveTo>
                  <a:lnTo>
                    <a:pt x="0" y="167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0" y="149"/>
                  </a:lnTo>
                  <a:lnTo>
                    <a:pt x="4" y="140"/>
                  </a:lnTo>
                  <a:lnTo>
                    <a:pt x="7" y="130"/>
                  </a:lnTo>
                  <a:lnTo>
                    <a:pt x="10" y="115"/>
                  </a:lnTo>
                  <a:lnTo>
                    <a:pt x="10" y="104"/>
                  </a:lnTo>
                  <a:lnTo>
                    <a:pt x="16" y="80"/>
                  </a:lnTo>
                  <a:lnTo>
                    <a:pt x="16" y="68"/>
                  </a:lnTo>
                  <a:lnTo>
                    <a:pt x="22" y="59"/>
                  </a:lnTo>
                  <a:lnTo>
                    <a:pt x="24" y="48"/>
                  </a:lnTo>
                  <a:lnTo>
                    <a:pt x="27" y="42"/>
                  </a:lnTo>
                  <a:lnTo>
                    <a:pt x="31" y="39"/>
                  </a:lnTo>
                  <a:lnTo>
                    <a:pt x="36" y="33"/>
                  </a:lnTo>
                  <a:lnTo>
                    <a:pt x="40" y="33"/>
                  </a:lnTo>
                  <a:lnTo>
                    <a:pt x="50" y="35"/>
                  </a:lnTo>
                  <a:lnTo>
                    <a:pt x="50" y="39"/>
                  </a:lnTo>
                  <a:lnTo>
                    <a:pt x="56" y="39"/>
                  </a:lnTo>
                  <a:lnTo>
                    <a:pt x="62" y="39"/>
                  </a:lnTo>
                  <a:lnTo>
                    <a:pt x="65" y="45"/>
                  </a:lnTo>
                  <a:lnTo>
                    <a:pt x="72" y="47"/>
                  </a:lnTo>
                  <a:lnTo>
                    <a:pt x="75" y="48"/>
                  </a:lnTo>
                  <a:lnTo>
                    <a:pt x="77" y="56"/>
                  </a:lnTo>
                  <a:lnTo>
                    <a:pt x="83" y="59"/>
                  </a:lnTo>
                  <a:lnTo>
                    <a:pt x="86" y="62"/>
                  </a:lnTo>
                  <a:lnTo>
                    <a:pt x="89" y="68"/>
                  </a:lnTo>
                  <a:lnTo>
                    <a:pt x="93" y="75"/>
                  </a:lnTo>
                  <a:lnTo>
                    <a:pt x="95" y="80"/>
                  </a:lnTo>
                  <a:lnTo>
                    <a:pt x="95" y="87"/>
                  </a:lnTo>
                  <a:lnTo>
                    <a:pt x="95" y="95"/>
                  </a:lnTo>
                  <a:lnTo>
                    <a:pt x="95" y="87"/>
                  </a:lnTo>
                  <a:lnTo>
                    <a:pt x="98" y="80"/>
                  </a:lnTo>
                  <a:lnTo>
                    <a:pt x="102" y="72"/>
                  </a:lnTo>
                  <a:lnTo>
                    <a:pt x="107" y="62"/>
                  </a:lnTo>
                  <a:lnTo>
                    <a:pt x="111" y="56"/>
                  </a:lnTo>
                  <a:lnTo>
                    <a:pt x="113" y="45"/>
                  </a:lnTo>
                  <a:lnTo>
                    <a:pt x="120" y="33"/>
                  </a:lnTo>
                  <a:lnTo>
                    <a:pt x="122" y="24"/>
                  </a:lnTo>
                  <a:lnTo>
                    <a:pt x="133" y="12"/>
                  </a:lnTo>
                  <a:lnTo>
                    <a:pt x="140" y="4"/>
                  </a:lnTo>
                  <a:lnTo>
                    <a:pt x="143" y="0"/>
                  </a:lnTo>
                  <a:lnTo>
                    <a:pt x="155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6" y="7"/>
                  </a:lnTo>
                  <a:lnTo>
                    <a:pt x="178" y="7"/>
                  </a:lnTo>
                  <a:lnTo>
                    <a:pt x="179" y="7"/>
                  </a:lnTo>
                  <a:lnTo>
                    <a:pt x="179" y="4"/>
                  </a:lnTo>
                  <a:lnTo>
                    <a:pt x="182" y="4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6" y="4"/>
                  </a:lnTo>
                  <a:lnTo>
                    <a:pt x="201" y="7"/>
                  </a:lnTo>
                  <a:lnTo>
                    <a:pt x="202" y="12"/>
                  </a:lnTo>
                  <a:lnTo>
                    <a:pt x="202" y="18"/>
                  </a:lnTo>
                  <a:lnTo>
                    <a:pt x="201" y="25"/>
                  </a:lnTo>
                  <a:lnTo>
                    <a:pt x="201" y="35"/>
                  </a:lnTo>
                  <a:lnTo>
                    <a:pt x="196" y="45"/>
                  </a:lnTo>
                  <a:lnTo>
                    <a:pt x="190" y="57"/>
                  </a:lnTo>
                </a:path>
              </a:pathLst>
            </a:custGeom>
            <a:noFill/>
            <a:ln w="428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17"/>
            <p:cNvSpPr>
              <a:spLocks/>
            </p:cNvSpPr>
            <p:nvPr/>
          </p:nvSpPr>
          <p:spPr bwMode="auto">
            <a:xfrm>
              <a:off x="3268" y="3175"/>
              <a:ext cx="416" cy="182"/>
            </a:xfrm>
            <a:custGeom>
              <a:avLst/>
              <a:gdLst>
                <a:gd name="T0" fmla="*/ 0 w 834"/>
                <a:gd name="T1" fmla="*/ 0 h 365"/>
                <a:gd name="T2" fmla="*/ 0 w 834"/>
                <a:gd name="T3" fmla="*/ 0 h 365"/>
                <a:gd name="T4" fmla="*/ 0 w 834"/>
                <a:gd name="T5" fmla="*/ 0 h 365"/>
                <a:gd name="T6" fmla="*/ 0 w 834"/>
                <a:gd name="T7" fmla="*/ 0 h 365"/>
                <a:gd name="T8" fmla="*/ 0 w 834"/>
                <a:gd name="T9" fmla="*/ 0 h 365"/>
                <a:gd name="T10" fmla="*/ 0 w 834"/>
                <a:gd name="T11" fmla="*/ 0 h 365"/>
                <a:gd name="T12" fmla="*/ 0 w 834"/>
                <a:gd name="T13" fmla="*/ 0 h 365"/>
                <a:gd name="T14" fmla="*/ 0 w 834"/>
                <a:gd name="T15" fmla="*/ 0 h 365"/>
                <a:gd name="T16" fmla="*/ 0 w 834"/>
                <a:gd name="T17" fmla="*/ 0 h 365"/>
                <a:gd name="T18" fmla="*/ 0 w 834"/>
                <a:gd name="T19" fmla="*/ 0 h 365"/>
                <a:gd name="T20" fmla="*/ 0 w 834"/>
                <a:gd name="T21" fmla="*/ 0 h 365"/>
                <a:gd name="T22" fmla="*/ 0 w 834"/>
                <a:gd name="T23" fmla="*/ 0 h 365"/>
                <a:gd name="T24" fmla="*/ 0 w 834"/>
                <a:gd name="T25" fmla="*/ 0 h 365"/>
                <a:gd name="T26" fmla="*/ 0 w 834"/>
                <a:gd name="T27" fmla="*/ 0 h 365"/>
                <a:gd name="T28" fmla="*/ 0 w 834"/>
                <a:gd name="T29" fmla="*/ 0 h 365"/>
                <a:gd name="T30" fmla="*/ 0 w 834"/>
                <a:gd name="T31" fmla="*/ 0 h 365"/>
                <a:gd name="T32" fmla="*/ 0 w 834"/>
                <a:gd name="T33" fmla="*/ 0 h 365"/>
                <a:gd name="T34" fmla="*/ 0 w 834"/>
                <a:gd name="T35" fmla="*/ 0 h 365"/>
                <a:gd name="T36" fmla="*/ 0 w 834"/>
                <a:gd name="T37" fmla="*/ 0 h 365"/>
                <a:gd name="T38" fmla="*/ 0 w 834"/>
                <a:gd name="T39" fmla="*/ 0 h 365"/>
                <a:gd name="T40" fmla="*/ 0 w 834"/>
                <a:gd name="T41" fmla="*/ 0 h 365"/>
                <a:gd name="T42" fmla="*/ 0 w 834"/>
                <a:gd name="T43" fmla="*/ 0 h 365"/>
                <a:gd name="T44" fmla="*/ 0 w 834"/>
                <a:gd name="T45" fmla="*/ 0 h 365"/>
                <a:gd name="T46" fmla="*/ 0 w 834"/>
                <a:gd name="T47" fmla="*/ 0 h 365"/>
                <a:gd name="T48" fmla="*/ 0 w 834"/>
                <a:gd name="T49" fmla="*/ 0 h 365"/>
                <a:gd name="T50" fmla="*/ 0 w 834"/>
                <a:gd name="T51" fmla="*/ 0 h 365"/>
                <a:gd name="T52" fmla="*/ 0 w 834"/>
                <a:gd name="T53" fmla="*/ 0 h 365"/>
                <a:gd name="T54" fmla="*/ 0 w 834"/>
                <a:gd name="T55" fmla="*/ 0 h 365"/>
                <a:gd name="T56" fmla="*/ 0 w 834"/>
                <a:gd name="T57" fmla="*/ 0 h 365"/>
                <a:gd name="T58" fmla="*/ 0 w 834"/>
                <a:gd name="T59" fmla="*/ 0 h 365"/>
                <a:gd name="T60" fmla="*/ 0 w 834"/>
                <a:gd name="T61" fmla="*/ 0 h 365"/>
                <a:gd name="T62" fmla="*/ 0 w 834"/>
                <a:gd name="T63" fmla="*/ 0 h 365"/>
                <a:gd name="T64" fmla="*/ 0 w 834"/>
                <a:gd name="T65" fmla="*/ 0 h 365"/>
                <a:gd name="T66" fmla="*/ 0 w 834"/>
                <a:gd name="T67" fmla="*/ 0 h 365"/>
                <a:gd name="T68" fmla="*/ 0 w 834"/>
                <a:gd name="T69" fmla="*/ 0 h 365"/>
                <a:gd name="T70" fmla="*/ 0 w 834"/>
                <a:gd name="T71" fmla="*/ 0 h 365"/>
                <a:gd name="T72" fmla="*/ 0 w 834"/>
                <a:gd name="T73" fmla="*/ 0 h 365"/>
                <a:gd name="T74" fmla="*/ 0 w 834"/>
                <a:gd name="T75" fmla="*/ 0 h 365"/>
                <a:gd name="T76" fmla="*/ 0 w 834"/>
                <a:gd name="T77" fmla="*/ 0 h 365"/>
                <a:gd name="T78" fmla="*/ 0 w 834"/>
                <a:gd name="T79" fmla="*/ 0 h 365"/>
                <a:gd name="T80" fmla="*/ 0 w 834"/>
                <a:gd name="T81" fmla="*/ 0 h 365"/>
                <a:gd name="T82" fmla="*/ 0 w 834"/>
                <a:gd name="T83" fmla="*/ 0 h 365"/>
                <a:gd name="T84" fmla="*/ 0 w 834"/>
                <a:gd name="T85" fmla="*/ 0 h 365"/>
                <a:gd name="T86" fmla="*/ 0 w 834"/>
                <a:gd name="T87" fmla="*/ 0 h 365"/>
                <a:gd name="T88" fmla="*/ 0 w 834"/>
                <a:gd name="T89" fmla="*/ 0 h 365"/>
                <a:gd name="T90" fmla="*/ 0 w 834"/>
                <a:gd name="T91" fmla="*/ 0 h 365"/>
                <a:gd name="T92" fmla="*/ 0 w 834"/>
                <a:gd name="T93" fmla="*/ 0 h 365"/>
                <a:gd name="T94" fmla="*/ 0 w 834"/>
                <a:gd name="T95" fmla="*/ 0 h 365"/>
                <a:gd name="T96" fmla="*/ 0 w 834"/>
                <a:gd name="T97" fmla="*/ 0 h 365"/>
                <a:gd name="T98" fmla="*/ 0 w 834"/>
                <a:gd name="T99" fmla="*/ 0 h 365"/>
                <a:gd name="T100" fmla="*/ 0 w 834"/>
                <a:gd name="T101" fmla="*/ 0 h 365"/>
                <a:gd name="T102" fmla="*/ 0 w 834"/>
                <a:gd name="T103" fmla="*/ 0 h 365"/>
                <a:gd name="T104" fmla="*/ 0 w 834"/>
                <a:gd name="T105" fmla="*/ 0 h 365"/>
                <a:gd name="T106" fmla="*/ 0 w 834"/>
                <a:gd name="T107" fmla="*/ 0 h 365"/>
                <a:gd name="T108" fmla="*/ 0 w 834"/>
                <a:gd name="T109" fmla="*/ 0 h 365"/>
                <a:gd name="T110" fmla="*/ 0 w 834"/>
                <a:gd name="T111" fmla="*/ 0 h 365"/>
                <a:gd name="T112" fmla="*/ 0 w 834"/>
                <a:gd name="T113" fmla="*/ 0 h 365"/>
                <a:gd name="T114" fmla="*/ 0 w 834"/>
                <a:gd name="T115" fmla="*/ 0 h 365"/>
                <a:gd name="T116" fmla="*/ 0 w 834"/>
                <a:gd name="T117" fmla="*/ 0 h 365"/>
                <a:gd name="T118" fmla="*/ 0 w 834"/>
                <a:gd name="T119" fmla="*/ 0 h 365"/>
                <a:gd name="T120" fmla="*/ 0 w 834"/>
                <a:gd name="T121" fmla="*/ 0 h 365"/>
                <a:gd name="T122" fmla="*/ 0 w 834"/>
                <a:gd name="T123" fmla="*/ 0 h 36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34" h="365">
                  <a:moveTo>
                    <a:pt x="801" y="116"/>
                  </a:moveTo>
                  <a:lnTo>
                    <a:pt x="425" y="116"/>
                  </a:lnTo>
                  <a:lnTo>
                    <a:pt x="422" y="116"/>
                  </a:lnTo>
                  <a:lnTo>
                    <a:pt x="417" y="111"/>
                  </a:lnTo>
                  <a:lnTo>
                    <a:pt x="417" y="102"/>
                  </a:lnTo>
                  <a:lnTo>
                    <a:pt x="410" y="95"/>
                  </a:lnTo>
                  <a:lnTo>
                    <a:pt x="402" y="84"/>
                  </a:lnTo>
                  <a:lnTo>
                    <a:pt x="394" y="72"/>
                  </a:lnTo>
                  <a:lnTo>
                    <a:pt x="384" y="60"/>
                  </a:lnTo>
                  <a:lnTo>
                    <a:pt x="375" y="48"/>
                  </a:lnTo>
                  <a:lnTo>
                    <a:pt x="366" y="34"/>
                  </a:lnTo>
                  <a:lnTo>
                    <a:pt x="351" y="19"/>
                  </a:lnTo>
                  <a:lnTo>
                    <a:pt x="340" y="13"/>
                  </a:lnTo>
                  <a:lnTo>
                    <a:pt x="328" y="7"/>
                  </a:lnTo>
                  <a:lnTo>
                    <a:pt x="316" y="1"/>
                  </a:lnTo>
                  <a:lnTo>
                    <a:pt x="304" y="0"/>
                  </a:lnTo>
                  <a:lnTo>
                    <a:pt x="293" y="0"/>
                  </a:lnTo>
                  <a:lnTo>
                    <a:pt x="283" y="7"/>
                  </a:lnTo>
                  <a:lnTo>
                    <a:pt x="272" y="10"/>
                  </a:lnTo>
                  <a:lnTo>
                    <a:pt x="265" y="19"/>
                  </a:lnTo>
                  <a:lnTo>
                    <a:pt x="256" y="27"/>
                  </a:lnTo>
                  <a:lnTo>
                    <a:pt x="242" y="34"/>
                  </a:lnTo>
                  <a:lnTo>
                    <a:pt x="230" y="39"/>
                  </a:lnTo>
                  <a:lnTo>
                    <a:pt x="207" y="57"/>
                  </a:lnTo>
                  <a:lnTo>
                    <a:pt x="197" y="63"/>
                  </a:lnTo>
                  <a:lnTo>
                    <a:pt x="188" y="67"/>
                  </a:lnTo>
                  <a:lnTo>
                    <a:pt x="180" y="72"/>
                  </a:lnTo>
                  <a:lnTo>
                    <a:pt x="169" y="72"/>
                  </a:lnTo>
                  <a:lnTo>
                    <a:pt x="162" y="78"/>
                  </a:lnTo>
                  <a:lnTo>
                    <a:pt x="153" y="81"/>
                  </a:lnTo>
                  <a:lnTo>
                    <a:pt x="147" y="81"/>
                  </a:lnTo>
                  <a:lnTo>
                    <a:pt x="144" y="81"/>
                  </a:lnTo>
                  <a:lnTo>
                    <a:pt x="142" y="78"/>
                  </a:lnTo>
                  <a:lnTo>
                    <a:pt x="136" y="78"/>
                  </a:lnTo>
                  <a:lnTo>
                    <a:pt x="130" y="78"/>
                  </a:lnTo>
                  <a:lnTo>
                    <a:pt x="123" y="81"/>
                  </a:lnTo>
                  <a:lnTo>
                    <a:pt x="120" y="84"/>
                  </a:lnTo>
                  <a:lnTo>
                    <a:pt x="111" y="86"/>
                  </a:lnTo>
                  <a:lnTo>
                    <a:pt x="105" y="95"/>
                  </a:lnTo>
                  <a:lnTo>
                    <a:pt x="97" y="98"/>
                  </a:lnTo>
                  <a:lnTo>
                    <a:pt x="94" y="102"/>
                  </a:lnTo>
                  <a:lnTo>
                    <a:pt x="94" y="111"/>
                  </a:lnTo>
                  <a:lnTo>
                    <a:pt x="91" y="116"/>
                  </a:lnTo>
                  <a:lnTo>
                    <a:pt x="91" y="123"/>
                  </a:lnTo>
                  <a:lnTo>
                    <a:pt x="94" y="129"/>
                  </a:lnTo>
                  <a:lnTo>
                    <a:pt x="94" y="132"/>
                  </a:lnTo>
                  <a:lnTo>
                    <a:pt x="100" y="138"/>
                  </a:lnTo>
                  <a:lnTo>
                    <a:pt x="118" y="138"/>
                  </a:lnTo>
                  <a:lnTo>
                    <a:pt x="127" y="143"/>
                  </a:lnTo>
                  <a:lnTo>
                    <a:pt x="142" y="143"/>
                  </a:lnTo>
                  <a:lnTo>
                    <a:pt x="148" y="143"/>
                  </a:lnTo>
                  <a:lnTo>
                    <a:pt x="153" y="143"/>
                  </a:lnTo>
                  <a:lnTo>
                    <a:pt x="148" y="143"/>
                  </a:lnTo>
                  <a:lnTo>
                    <a:pt x="142" y="143"/>
                  </a:lnTo>
                  <a:lnTo>
                    <a:pt x="135" y="143"/>
                  </a:lnTo>
                  <a:lnTo>
                    <a:pt x="120" y="146"/>
                  </a:lnTo>
                  <a:lnTo>
                    <a:pt x="105" y="146"/>
                  </a:lnTo>
                  <a:lnTo>
                    <a:pt x="59" y="154"/>
                  </a:lnTo>
                  <a:lnTo>
                    <a:pt x="46" y="154"/>
                  </a:lnTo>
                  <a:lnTo>
                    <a:pt x="32" y="154"/>
                  </a:lnTo>
                  <a:lnTo>
                    <a:pt x="17" y="154"/>
                  </a:lnTo>
                  <a:lnTo>
                    <a:pt x="12" y="154"/>
                  </a:lnTo>
                  <a:lnTo>
                    <a:pt x="8" y="154"/>
                  </a:lnTo>
                  <a:lnTo>
                    <a:pt x="8" y="157"/>
                  </a:lnTo>
                  <a:lnTo>
                    <a:pt x="8" y="160"/>
                  </a:lnTo>
                  <a:lnTo>
                    <a:pt x="6" y="164"/>
                  </a:lnTo>
                  <a:lnTo>
                    <a:pt x="0" y="166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5"/>
                  </a:lnTo>
                  <a:lnTo>
                    <a:pt x="0" y="193"/>
                  </a:lnTo>
                  <a:lnTo>
                    <a:pt x="0" y="202"/>
                  </a:lnTo>
                  <a:lnTo>
                    <a:pt x="6" y="209"/>
                  </a:lnTo>
                  <a:lnTo>
                    <a:pt x="12" y="215"/>
                  </a:lnTo>
                  <a:lnTo>
                    <a:pt x="17" y="220"/>
                  </a:lnTo>
                  <a:lnTo>
                    <a:pt x="32" y="228"/>
                  </a:lnTo>
                  <a:lnTo>
                    <a:pt x="46" y="234"/>
                  </a:lnTo>
                  <a:lnTo>
                    <a:pt x="59" y="238"/>
                  </a:lnTo>
                  <a:lnTo>
                    <a:pt x="77" y="246"/>
                  </a:lnTo>
                  <a:lnTo>
                    <a:pt x="91" y="250"/>
                  </a:lnTo>
                  <a:lnTo>
                    <a:pt x="105" y="258"/>
                  </a:lnTo>
                  <a:lnTo>
                    <a:pt x="120" y="268"/>
                  </a:lnTo>
                  <a:lnTo>
                    <a:pt x="132" y="277"/>
                  </a:lnTo>
                  <a:lnTo>
                    <a:pt x="147" y="294"/>
                  </a:lnTo>
                  <a:lnTo>
                    <a:pt x="169" y="314"/>
                  </a:lnTo>
                  <a:lnTo>
                    <a:pt x="185" y="324"/>
                  </a:lnTo>
                  <a:lnTo>
                    <a:pt x="195" y="339"/>
                  </a:lnTo>
                  <a:lnTo>
                    <a:pt x="206" y="347"/>
                  </a:lnTo>
                  <a:lnTo>
                    <a:pt x="218" y="353"/>
                  </a:lnTo>
                  <a:lnTo>
                    <a:pt x="236" y="363"/>
                  </a:lnTo>
                  <a:lnTo>
                    <a:pt x="248" y="365"/>
                  </a:lnTo>
                  <a:lnTo>
                    <a:pt x="265" y="365"/>
                  </a:lnTo>
                  <a:lnTo>
                    <a:pt x="283" y="363"/>
                  </a:lnTo>
                  <a:lnTo>
                    <a:pt x="293" y="356"/>
                  </a:lnTo>
                  <a:lnTo>
                    <a:pt x="311" y="353"/>
                  </a:lnTo>
                  <a:lnTo>
                    <a:pt x="323" y="347"/>
                  </a:lnTo>
                  <a:lnTo>
                    <a:pt x="340" y="339"/>
                  </a:lnTo>
                  <a:lnTo>
                    <a:pt x="349" y="332"/>
                  </a:lnTo>
                  <a:lnTo>
                    <a:pt x="361" y="324"/>
                  </a:lnTo>
                  <a:lnTo>
                    <a:pt x="373" y="317"/>
                  </a:lnTo>
                  <a:lnTo>
                    <a:pt x="381" y="314"/>
                  </a:lnTo>
                  <a:lnTo>
                    <a:pt x="394" y="309"/>
                  </a:lnTo>
                  <a:lnTo>
                    <a:pt x="400" y="305"/>
                  </a:lnTo>
                  <a:lnTo>
                    <a:pt x="410" y="294"/>
                  </a:lnTo>
                  <a:lnTo>
                    <a:pt x="417" y="294"/>
                  </a:lnTo>
                  <a:lnTo>
                    <a:pt x="426" y="291"/>
                  </a:lnTo>
                  <a:lnTo>
                    <a:pt x="431" y="288"/>
                  </a:lnTo>
                  <a:lnTo>
                    <a:pt x="438" y="288"/>
                  </a:lnTo>
                  <a:lnTo>
                    <a:pt x="446" y="291"/>
                  </a:lnTo>
                  <a:lnTo>
                    <a:pt x="458" y="291"/>
                  </a:lnTo>
                  <a:lnTo>
                    <a:pt x="476" y="291"/>
                  </a:lnTo>
                  <a:lnTo>
                    <a:pt x="499" y="291"/>
                  </a:lnTo>
                  <a:lnTo>
                    <a:pt x="526" y="294"/>
                  </a:lnTo>
                  <a:lnTo>
                    <a:pt x="556" y="294"/>
                  </a:lnTo>
                  <a:lnTo>
                    <a:pt x="594" y="294"/>
                  </a:lnTo>
                  <a:lnTo>
                    <a:pt x="625" y="294"/>
                  </a:lnTo>
                  <a:lnTo>
                    <a:pt x="659" y="294"/>
                  </a:lnTo>
                  <a:lnTo>
                    <a:pt x="692" y="294"/>
                  </a:lnTo>
                  <a:lnTo>
                    <a:pt x="728" y="294"/>
                  </a:lnTo>
                  <a:lnTo>
                    <a:pt x="757" y="297"/>
                  </a:lnTo>
                  <a:lnTo>
                    <a:pt x="780" y="300"/>
                  </a:lnTo>
                  <a:lnTo>
                    <a:pt x="805" y="300"/>
                  </a:lnTo>
                  <a:lnTo>
                    <a:pt x="825" y="305"/>
                  </a:lnTo>
                  <a:lnTo>
                    <a:pt x="834" y="305"/>
                  </a:lnTo>
                  <a:lnTo>
                    <a:pt x="801" y="116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8"/>
            <p:cNvSpPr>
              <a:spLocks/>
            </p:cNvSpPr>
            <p:nvPr/>
          </p:nvSpPr>
          <p:spPr bwMode="auto">
            <a:xfrm>
              <a:off x="3311" y="3240"/>
              <a:ext cx="121" cy="49"/>
            </a:xfrm>
            <a:custGeom>
              <a:avLst/>
              <a:gdLst>
                <a:gd name="T0" fmla="*/ 1 w 240"/>
                <a:gd name="T1" fmla="*/ 0 h 99"/>
                <a:gd name="T2" fmla="*/ 1 w 240"/>
                <a:gd name="T3" fmla="*/ 0 h 99"/>
                <a:gd name="T4" fmla="*/ 1 w 240"/>
                <a:gd name="T5" fmla="*/ 0 h 99"/>
                <a:gd name="T6" fmla="*/ 1 w 240"/>
                <a:gd name="T7" fmla="*/ 0 h 99"/>
                <a:gd name="T8" fmla="*/ 1 w 240"/>
                <a:gd name="T9" fmla="*/ 0 h 99"/>
                <a:gd name="T10" fmla="*/ 1 w 240"/>
                <a:gd name="T11" fmla="*/ 0 h 99"/>
                <a:gd name="T12" fmla="*/ 1 w 240"/>
                <a:gd name="T13" fmla="*/ 0 h 99"/>
                <a:gd name="T14" fmla="*/ 1 w 240"/>
                <a:gd name="T15" fmla="*/ 0 h 99"/>
                <a:gd name="T16" fmla="*/ 1 w 240"/>
                <a:gd name="T17" fmla="*/ 0 h 99"/>
                <a:gd name="T18" fmla="*/ 1 w 240"/>
                <a:gd name="T19" fmla="*/ 0 h 99"/>
                <a:gd name="T20" fmla="*/ 1 w 240"/>
                <a:gd name="T21" fmla="*/ 0 h 99"/>
                <a:gd name="T22" fmla="*/ 1 w 240"/>
                <a:gd name="T23" fmla="*/ 0 h 99"/>
                <a:gd name="T24" fmla="*/ 1 w 240"/>
                <a:gd name="T25" fmla="*/ 0 h 99"/>
                <a:gd name="T26" fmla="*/ 1 w 240"/>
                <a:gd name="T27" fmla="*/ 0 h 99"/>
                <a:gd name="T28" fmla="*/ 1 w 240"/>
                <a:gd name="T29" fmla="*/ 0 h 99"/>
                <a:gd name="T30" fmla="*/ 1 w 240"/>
                <a:gd name="T31" fmla="*/ 0 h 99"/>
                <a:gd name="T32" fmla="*/ 1 w 240"/>
                <a:gd name="T33" fmla="*/ 0 h 99"/>
                <a:gd name="T34" fmla="*/ 1 w 240"/>
                <a:gd name="T35" fmla="*/ 0 h 99"/>
                <a:gd name="T36" fmla="*/ 1 w 240"/>
                <a:gd name="T37" fmla="*/ 0 h 99"/>
                <a:gd name="T38" fmla="*/ 1 w 240"/>
                <a:gd name="T39" fmla="*/ 0 h 99"/>
                <a:gd name="T40" fmla="*/ 1 w 240"/>
                <a:gd name="T41" fmla="*/ 0 h 99"/>
                <a:gd name="T42" fmla="*/ 1 w 240"/>
                <a:gd name="T43" fmla="*/ 0 h 99"/>
                <a:gd name="T44" fmla="*/ 1 w 240"/>
                <a:gd name="T45" fmla="*/ 0 h 99"/>
                <a:gd name="T46" fmla="*/ 1 w 240"/>
                <a:gd name="T47" fmla="*/ 0 h 99"/>
                <a:gd name="T48" fmla="*/ 1 w 240"/>
                <a:gd name="T49" fmla="*/ 0 h 99"/>
                <a:gd name="T50" fmla="*/ 1 w 240"/>
                <a:gd name="T51" fmla="*/ 0 h 99"/>
                <a:gd name="T52" fmla="*/ 1 w 240"/>
                <a:gd name="T53" fmla="*/ 0 h 99"/>
                <a:gd name="T54" fmla="*/ 1 w 240"/>
                <a:gd name="T55" fmla="*/ 0 h 99"/>
                <a:gd name="T56" fmla="*/ 1 w 240"/>
                <a:gd name="T57" fmla="*/ 0 h 99"/>
                <a:gd name="T58" fmla="*/ 1 w 240"/>
                <a:gd name="T59" fmla="*/ 0 h 99"/>
                <a:gd name="T60" fmla="*/ 1 w 240"/>
                <a:gd name="T61" fmla="*/ 0 h 99"/>
                <a:gd name="T62" fmla="*/ 1 w 240"/>
                <a:gd name="T63" fmla="*/ 0 h 99"/>
                <a:gd name="T64" fmla="*/ 1 w 240"/>
                <a:gd name="T65" fmla="*/ 0 h 99"/>
                <a:gd name="T66" fmla="*/ 1 w 240"/>
                <a:gd name="T67" fmla="*/ 0 h 99"/>
                <a:gd name="T68" fmla="*/ 1 w 240"/>
                <a:gd name="T69" fmla="*/ 0 h 99"/>
                <a:gd name="T70" fmla="*/ 1 w 240"/>
                <a:gd name="T71" fmla="*/ 0 h 99"/>
                <a:gd name="T72" fmla="*/ 1 w 240"/>
                <a:gd name="T73" fmla="*/ 0 h 99"/>
                <a:gd name="T74" fmla="*/ 1 w 240"/>
                <a:gd name="T75" fmla="*/ 0 h 99"/>
                <a:gd name="T76" fmla="*/ 1 w 240"/>
                <a:gd name="T77" fmla="*/ 0 h 99"/>
                <a:gd name="T78" fmla="*/ 1 w 240"/>
                <a:gd name="T79" fmla="*/ 0 h 99"/>
                <a:gd name="T80" fmla="*/ 1 w 240"/>
                <a:gd name="T81" fmla="*/ 0 h 99"/>
                <a:gd name="T82" fmla="*/ 1 w 240"/>
                <a:gd name="T83" fmla="*/ 0 h 99"/>
                <a:gd name="T84" fmla="*/ 1 w 240"/>
                <a:gd name="T85" fmla="*/ 0 h 99"/>
                <a:gd name="T86" fmla="*/ 1 w 240"/>
                <a:gd name="T87" fmla="*/ 0 h 99"/>
                <a:gd name="T88" fmla="*/ 1 w 240"/>
                <a:gd name="T89" fmla="*/ 0 h 99"/>
                <a:gd name="T90" fmla="*/ 1 w 240"/>
                <a:gd name="T91" fmla="*/ 0 h 99"/>
                <a:gd name="T92" fmla="*/ 1 w 240"/>
                <a:gd name="T93" fmla="*/ 0 h 99"/>
                <a:gd name="T94" fmla="*/ 1 w 240"/>
                <a:gd name="T95" fmla="*/ 0 h 99"/>
                <a:gd name="T96" fmla="*/ 1 w 240"/>
                <a:gd name="T97" fmla="*/ 0 h 99"/>
                <a:gd name="T98" fmla="*/ 1 w 240"/>
                <a:gd name="T99" fmla="*/ 0 h 99"/>
                <a:gd name="T100" fmla="*/ 1 w 240"/>
                <a:gd name="T101" fmla="*/ 0 h 99"/>
                <a:gd name="T102" fmla="*/ 1 w 240"/>
                <a:gd name="T103" fmla="*/ 0 h 99"/>
                <a:gd name="T104" fmla="*/ 1 w 240"/>
                <a:gd name="T105" fmla="*/ 0 h 99"/>
                <a:gd name="T106" fmla="*/ 0 w 240"/>
                <a:gd name="T107" fmla="*/ 0 h 99"/>
                <a:gd name="T108" fmla="*/ 0 w 240"/>
                <a:gd name="T109" fmla="*/ 0 h 99"/>
                <a:gd name="T110" fmla="*/ 1 w 240"/>
                <a:gd name="T111" fmla="*/ 0 h 99"/>
                <a:gd name="T112" fmla="*/ 1 w 240"/>
                <a:gd name="T113" fmla="*/ 0 h 99"/>
                <a:gd name="T114" fmla="*/ 1 w 240"/>
                <a:gd name="T115" fmla="*/ 0 h 99"/>
                <a:gd name="T116" fmla="*/ 1 w 240"/>
                <a:gd name="T117" fmla="*/ 0 h 99"/>
                <a:gd name="T118" fmla="*/ 1 w 240"/>
                <a:gd name="T119" fmla="*/ 0 h 99"/>
                <a:gd name="T120" fmla="*/ 1 w 240"/>
                <a:gd name="T121" fmla="*/ 0 h 99"/>
                <a:gd name="T122" fmla="*/ 1 w 240"/>
                <a:gd name="T123" fmla="*/ 0 h 9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40" h="99">
                  <a:moveTo>
                    <a:pt x="240" y="99"/>
                  </a:moveTo>
                  <a:lnTo>
                    <a:pt x="240" y="97"/>
                  </a:lnTo>
                  <a:lnTo>
                    <a:pt x="237" y="91"/>
                  </a:lnTo>
                  <a:lnTo>
                    <a:pt x="232" y="89"/>
                  </a:lnTo>
                  <a:lnTo>
                    <a:pt x="228" y="77"/>
                  </a:lnTo>
                  <a:lnTo>
                    <a:pt x="222" y="64"/>
                  </a:lnTo>
                  <a:lnTo>
                    <a:pt x="216" y="56"/>
                  </a:lnTo>
                  <a:lnTo>
                    <a:pt x="205" y="49"/>
                  </a:lnTo>
                  <a:lnTo>
                    <a:pt x="205" y="37"/>
                  </a:lnTo>
                  <a:lnTo>
                    <a:pt x="195" y="31"/>
                  </a:lnTo>
                  <a:lnTo>
                    <a:pt x="189" y="25"/>
                  </a:lnTo>
                  <a:lnTo>
                    <a:pt x="181" y="14"/>
                  </a:lnTo>
                  <a:lnTo>
                    <a:pt x="177" y="9"/>
                  </a:lnTo>
                  <a:lnTo>
                    <a:pt x="168" y="2"/>
                  </a:lnTo>
                  <a:lnTo>
                    <a:pt x="165" y="0"/>
                  </a:lnTo>
                  <a:lnTo>
                    <a:pt x="157" y="0"/>
                  </a:lnTo>
                  <a:lnTo>
                    <a:pt x="154" y="0"/>
                  </a:lnTo>
                  <a:lnTo>
                    <a:pt x="148" y="3"/>
                  </a:lnTo>
                  <a:lnTo>
                    <a:pt x="142" y="9"/>
                  </a:lnTo>
                  <a:lnTo>
                    <a:pt x="136" y="9"/>
                  </a:lnTo>
                  <a:lnTo>
                    <a:pt x="130" y="14"/>
                  </a:lnTo>
                  <a:lnTo>
                    <a:pt x="130" y="17"/>
                  </a:lnTo>
                  <a:lnTo>
                    <a:pt x="128" y="25"/>
                  </a:lnTo>
                  <a:lnTo>
                    <a:pt x="122" y="28"/>
                  </a:lnTo>
                  <a:lnTo>
                    <a:pt x="122" y="31"/>
                  </a:lnTo>
                  <a:lnTo>
                    <a:pt x="119" y="35"/>
                  </a:lnTo>
                  <a:lnTo>
                    <a:pt x="118" y="37"/>
                  </a:lnTo>
                  <a:lnTo>
                    <a:pt x="118" y="49"/>
                  </a:lnTo>
                  <a:lnTo>
                    <a:pt x="118" y="55"/>
                  </a:lnTo>
                  <a:lnTo>
                    <a:pt x="119" y="59"/>
                  </a:lnTo>
                  <a:lnTo>
                    <a:pt x="122" y="64"/>
                  </a:lnTo>
                  <a:lnTo>
                    <a:pt x="122" y="73"/>
                  </a:lnTo>
                  <a:lnTo>
                    <a:pt x="118" y="71"/>
                  </a:lnTo>
                  <a:lnTo>
                    <a:pt x="113" y="64"/>
                  </a:lnTo>
                  <a:lnTo>
                    <a:pt x="107" y="59"/>
                  </a:lnTo>
                  <a:lnTo>
                    <a:pt x="100" y="49"/>
                  </a:lnTo>
                  <a:lnTo>
                    <a:pt x="92" y="46"/>
                  </a:lnTo>
                  <a:lnTo>
                    <a:pt x="84" y="37"/>
                  </a:lnTo>
                  <a:lnTo>
                    <a:pt x="74" y="31"/>
                  </a:lnTo>
                  <a:lnTo>
                    <a:pt x="65" y="25"/>
                  </a:lnTo>
                  <a:lnTo>
                    <a:pt x="56" y="19"/>
                  </a:lnTo>
                  <a:lnTo>
                    <a:pt x="48" y="17"/>
                  </a:lnTo>
                  <a:lnTo>
                    <a:pt x="39" y="14"/>
                  </a:lnTo>
                  <a:lnTo>
                    <a:pt x="32" y="17"/>
                  </a:lnTo>
                  <a:lnTo>
                    <a:pt x="23" y="19"/>
                  </a:lnTo>
                  <a:lnTo>
                    <a:pt x="21" y="25"/>
                  </a:lnTo>
                  <a:lnTo>
                    <a:pt x="17" y="35"/>
                  </a:lnTo>
                  <a:lnTo>
                    <a:pt x="12" y="35"/>
                  </a:lnTo>
                  <a:lnTo>
                    <a:pt x="9" y="37"/>
                  </a:lnTo>
                  <a:lnTo>
                    <a:pt x="6" y="37"/>
                  </a:lnTo>
                  <a:lnTo>
                    <a:pt x="6" y="46"/>
                  </a:lnTo>
                  <a:lnTo>
                    <a:pt x="3" y="46"/>
                  </a:lnTo>
                  <a:lnTo>
                    <a:pt x="3" y="49"/>
                  </a:lnTo>
                  <a:lnTo>
                    <a:pt x="0" y="49"/>
                  </a:lnTo>
                  <a:lnTo>
                    <a:pt x="0" y="56"/>
                  </a:lnTo>
                  <a:lnTo>
                    <a:pt x="3" y="59"/>
                  </a:lnTo>
                  <a:lnTo>
                    <a:pt x="3" y="70"/>
                  </a:lnTo>
                  <a:lnTo>
                    <a:pt x="6" y="73"/>
                  </a:lnTo>
                  <a:lnTo>
                    <a:pt x="9" y="83"/>
                  </a:lnTo>
                  <a:lnTo>
                    <a:pt x="21" y="89"/>
                  </a:lnTo>
                  <a:lnTo>
                    <a:pt x="32" y="99"/>
                  </a:lnTo>
                  <a:lnTo>
                    <a:pt x="240" y="99"/>
                  </a:lnTo>
                  <a:close/>
                </a:path>
              </a:pathLst>
            </a:custGeom>
            <a:solidFill>
              <a:srgbClr val="FFD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Freeform 19"/>
            <p:cNvSpPr>
              <a:spLocks/>
            </p:cNvSpPr>
            <p:nvPr/>
          </p:nvSpPr>
          <p:spPr bwMode="auto">
            <a:xfrm>
              <a:off x="3311" y="3240"/>
              <a:ext cx="121" cy="49"/>
            </a:xfrm>
            <a:custGeom>
              <a:avLst/>
              <a:gdLst>
                <a:gd name="T0" fmla="*/ 1 w 240"/>
                <a:gd name="T1" fmla="*/ 0 h 99"/>
                <a:gd name="T2" fmla="*/ 1 w 240"/>
                <a:gd name="T3" fmla="*/ 0 h 99"/>
                <a:gd name="T4" fmla="*/ 1 w 240"/>
                <a:gd name="T5" fmla="*/ 0 h 99"/>
                <a:gd name="T6" fmla="*/ 1 w 240"/>
                <a:gd name="T7" fmla="*/ 0 h 99"/>
                <a:gd name="T8" fmla="*/ 1 w 240"/>
                <a:gd name="T9" fmla="*/ 0 h 99"/>
                <a:gd name="T10" fmla="*/ 1 w 240"/>
                <a:gd name="T11" fmla="*/ 0 h 99"/>
                <a:gd name="T12" fmla="*/ 1 w 240"/>
                <a:gd name="T13" fmla="*/ 0 h 99"/>
                <a:gd name="T14" fmla="*/ 1 w 240"/>
                <a:gd name="T15" fmla="*/ 0 h 99"/>
                <a:gd name="T16" fmla="*/ 1 w 240"/>
                <a:gd name="T17" fmla="*/ 0 h 99"/>
                <a:gd name="T18" fmla="*/ 1 w 240"/>
                <a:gd name="T19" fmla="*/ 0 h 99"/>
                <a:gd name="T20" fmla="*/ 1 w 240"/>
                <a:gd name="T21" fmla="*/ 0 h 99"/>
                <a:gd name="T22" fmla="*/ 1 w 240"/>
                <a:gd name="T23" fmla="*/ 0 h 99"/>
                <a:gd name="T24" fmla="*/ 1 w 240"/>
                <a:gd name="T25" fmla="*/ 0 h 99"/>
                <a:gd name="T26" fmla="*/ 1 w 240"/>
                <a:gd name="T27" fmla="*/ 0 h 99"/>
                <a:gd name="T28" fmla="*/ 1 w 240"/>
                <a:gd name="T29" fmla="*/ 0 h 99"/>
                <a:gd name="T30" fmla="*/ 1 w 240"/>
                <a:gd name="T31" fmla="*/ 0 h 99"/>
                <a:gd name="T32" fmla="*/ 1 w 240"/>
                <a:gd name="T33" fmla="*/ 0 h 99"/>
                <a:gd name="T34" fmla="*/ 1 w 240"/>
                <a:gd name="T35" fmla="*/ 0 h 99"/>
                <a:gd name="T36" fmla="*/ 1 w 240"/>
                <a:gd name="T37" fmla="*/ 0 h 99"/>
                <a:gd name="T38" fmla="*/ 1 w 240"/>
                <a:gd name="T39" fmla="*/ 0 h 99"/>
                <a:gd name="T40" fmla="*/ 1 w 240"/>
                <a:gd name="T41" fmla="*/ 0 h 99"/>
                <a:gd name="T42" fmla="*/ 1 w 240"/>
                <a:gd name="T43" fmla="*/ 0 h 99"/>
                <a:gd name="T44" fmla="*/ 1 w 240"/>
                <a:gd name="T45" fmla="*/ 0 h 99"/>
                <a:gd name="T46" fmla="*/ 1 w 240"/>
                <a:gd name="T47" fmla="*/ 0 h 99"/>
                <a:gd name="T48" fmla="*/ 1 w 240"/>
                <a:gd name="T49" fmla="*/ 0 h 99"/>
                <a:gd name="T50" fmla="*/ 1 w 240"/>
                <a:gd name="T51" fmla="*/ 0 h 99"/>
                <a:gd name="T52" fmla="*/ 1 w 240"/>
                <a:gd name="T53" fmla="*/ 0 h 99"/>
                <a:gd name="T54" fmla="*/ 1 w 240"/>
                <a:gd name="T55" fmla="*/ 0 h 99"/>
                <a:gd name="T56" fmla="*/ 1 w 240"/>
                <a:gd name="T57" fmla="*/ 0 h 99"/>
                <a:gd name="T58" fmla="*/ 1 w 240"/>
                <a:gd name="T59" fmla="*/ 0 h 99"/>
                <a:gd name="T60" fmla="*/ 1 w 240"/>
                <a:gd name="T61" fmla="*/ 0 h 99"/>
                <a:gd name="T62" fmla="*/ 1 w 240"/>
                <a:gd name="T63" fmla="*/ 0 h 99"/>
                <a:gd name="T64" fmla="*/ 1 w 240"/>
                <a:gd name="T65" fmla="*/ 0 h 99"/>
                <a:gd name="T66" fmla="*/ 1 w 240"/>
                <a:gd name="T67" fmla="*/ 0 h 99"/>
                <a:gd name="T68" fmla="*/ 1 w 240"/>
                <a:gd name="T69" fmla="*/ 0 h 99"/>
                <a:gd name="T70" fmla="*/ 1 w 240"/>
                <a:gd name="T71" fmla="*/ 0 h 99"/>
                <a:gd name="T72" fmla="*/ 1 w 240"/>
                <a:gd name="T73" fmla="*/ 0 h 99"/>
                <a:gd name="T74" fmla="*/ 1 w 240"/>
                <a:gd name="T75" fmla="*/ 0 h 99"/>
                <a:gd name="T76" fmla="*/ 1 w 240"/>
                <a:gd name="T77" fmla="*/ 0 h 99"/>
                <a:gd name="T78" fmla="*/ 1 w 240"/>
                <a:gd name="T79" fmla="*/ 0 h 99"/>
                <a:gd name="T80" fmla="*/ 1 w 240"/>
                <a:gd name="T81" fmla="*/ 0 h 99"/>
                <a:gd name="T82" fmla="*/ 1 w 240"/>
                <a:gd name="T83" fmla="*/ 0 h 99"/>
                <a:gd name="T84" fmla="*/ 1 w 240"/>
                <a:gd name="T85" fmla="*/ 0 h 99"/>
                <a:gd name="T86" fmla="*/ 1 w 240"/>
                <a:gd name="T87" fmla="*/ 0 h 99"/>
                <a:gd name="T88" fmla="*/ 1 w 240"/>
                <a:gd name="T89" fmla="*/ 0 h 99"/>
                <a:gd name="T90" fmla="*/ 1 w 240"/>
                <a:gd name="T91" fmla="*/ 0 h 99"/>
                <a:gd name="T92" fmla="*/ 1 w 240"/>
                <a:gd name="T93" fmla="*/ 0 h 99"/>
                <a:gd name="T94" fmla="*/ 1 w 240"/>
                <a:gd name="T95" fmla="*/ 0 h 99"/>
                <a:gd name="T96" fmla="*/ 1 w 240"/>
                <a:gd name="T97" fmla="*/ 0 h 99"/>
                <a:gd name="T98" fmla="*/ 1 w 240"/>
                <a:gd name="T99" fmla="*/ 0 h 99"/>
                <a:gd name="T100" fmla="*/ 1 w 240"/>
                <a:gd name="T101" fmla="*/ 0 h 99"/>
                <a:gd name="T102" fmla="*/ 1 w 240"/>
                <a:gd name="T103" fmla="*/ 0 h 99"/>
                <a:gd name="T104" fmla="*/ 1 w 240"/>
                <a:gd name="T105" fmla="*/ 0 h 99"/>
                <a:gd name="T106" fmla="*/ 0 w 240"/>
                <a:gd name="T107" fmla="*/ 0 h 99"/>
                <a:gd name="T108" fmla="*/ 0 w 240"/>
                <a:gd name="T109" fmla="*/ 0 h 99"/>
                <a:gd name="T110" fmla="*/ 1 w 240"/>
                <a:gd name="T111" fmla="*/ 0 h 99"/>
                <a:gd name="T112" fmla="*/ 1 w 240"/>
                <a:gd name="T113" fmla="*/ 0 h 99"/>
                <a:gd name="T114" fmla="*/ 1 w 240"/>
                <a:gd name="T115" fmla="*/ 0 h 99"/>
                <a:gd name="T116" fmla="*/ 1 w 240"/>
                <a:gd name="T117" fmla="*/ 0 h 99"/>
                <a:gd name="T118" fmla="*/ 1 w 240"/>
                <a:gd name="T119" fmla="*/ 0 h 99"/>
                <a:gd name="T120" fmla="*/ 1 w 240"/>
                <a:gd name="T121" fmla="*/ 0 h 9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40" h="99">
                  <a:moveTo>
                    <a:pt x="240" y="99"/>
                  </a:moveTo>
                  <a:lnTo>
                    <a:pt x="240" y="97"/>
                  </a:lnTo>
                  <a:lnTo>
                    <a:pt x="237" y="91"/>
                  </a:lnTo>
                  <a:lnTo>
                    <a:pt x="232" y="89"/>
                  </a:lnTo>
                  <a:lnTo>
                    <a:pt x="228" y="77"/>
                  </a:lnTo>
                  <a:lnTo>
                    <a:pt x="222" y="64"/>
                  </a:lnTo>
                  <a:lnTo>
                    <a:pt x="216" y="56"/>
                  </a:lnTo>
                  <a:lnTo>
                    <a:pt x="205" y="49"/>
                  </a:lnTo>
                  <a:lnTo>
                    <a:pt x="205" y="37"/>
                  </a:lnTo>
                  <a:lnTo>
                    <a:pt x="195" y="31"/>
                  </a:lnTo>
                  <a:lnTo>
                    <a:pt x="189" y="25"/>
                  </a:lnTo>
                  <a:lnTo>
                    <a:pt x="181" y="14"/>
                  </a:lnTo>
                  <a:lnTo>
                    <a:pt x="177" y="9"/>
                  </a:lnTo>
                  <a:lnTo>
                    <a:pt x="168" y="2"/>
                  </a:lnTo>
                  <a:lnTo>
                    <a:pt x="165" y="0"/>
                  </a:lnTo>
                  <a:lnTo>
                    <a:pt x="157" y="0"/>
                  </a:lnTo>
                  <a:lnTo>
                    <a:pt x="154" y="0"/>
                  </a:lnTo>
                  <a:lnTo>
                    <a:pt x="148" y="3"/>
                  </a:lnTo>
                  <a:lnTo>
                    <a:pt x="142" y="9"/>
                  </a:lnTo>
                  <a:lnTo>
                    <a:pt x="136" y="9"/>
                  </a:lnTo>
                  <a:lnTo>
                    <a:pt x="130" y="14"/>
                  </a:lnTo>
                  <a:lnTo>
                    <a:pt x="130" y="17"/>
                  </a:lnTo>
                  <a:lnTo>
                    <a:pt x="128" y="25"/>
                  </a:lnTo>
                  <a:lnTo>
                    <a:pt x="122" y="28"/>
                  </a:lnTo>
                  <a:lnTo>
                    <a:pt x="122" y="31"/>
                  </a:lnTo>
                  <a:lnTo>
                    <a:pt x="119" y="35"/>
                  </a:lnTo>
                  <a:lnTo>
                    <a:pt x="118" y="37"/>
                  </a:lnTo>
                  <a:lnTo>
                    <a:pt x="118" y="49"/>
                  </a:lnTo>
                  <a:lnTo>
                    <a:pt x="118" y="55"/>
                  </a:lnTo>
                  <a:lnTo>
                    <a:pt x="119" y="59"/>
                  </a:lnTo>
                  <a:lnTo>
                    <a:pt x="122" y="64"/>
                  </a:lnTo>
                  <a:lnTo>
                    <a:pt x="122" y="73"/>
                  </a:lnTo>
                  <a:lnTo>
                    <a:pt x="118" y="71"/>
                  </a:lnTo>
                  <a:lnTo>
                    <a:pt x="113" y="64"/>
                  </a:lnTo>
                  <a:lnTo>
                    <a:pt x="107" y="59"/>
                  </a:lnTo>
                  <a:lnTo>
                    <a:pt x="100" y="49"/>
                  </a:lnTo>
                  <a:lnTo>
                    <a:pt x="92" y="46"/>
                  </a:lnTo>
                  <a:lnTo>
                    <a:pt x="84" y="37"/>
                  </a:lnTo>
                  <a:lnTo>
                    <a:pt x="74" y="31"/>
                  </a:lnTo>
                  <a:lnTo>
                    <a:pt x="65" y="25"/>
                  </a:lnTo>
                  <a:lnTo>
                    <a:pt x="56" y="19"/>
                  </a:lnTo>
                  <a:lnTo>
                    <a:pt x="48" y="17"/>
                  </a:lnTo>
                  <a:lnTo>
                    <a:pt x="39" y="14"/>
                  </a:lnTo>
                  <a:lnTo>
                    <a:pt x="32" y="17"/>
                  </a:lnTo>
                  <a:lnTo>
                    <a:pt x="23" y="19"/>
                  </a:lnTo>
                  <a:lnTo>
                    <a:pt x="21" y="25"/>
                  </a:lnTo>
                  <a:lnTo>
                    <a:pt x="17" y="35"/>
                  </a:lnTo>
                  <a:lnTo>
                    <a:pt x="12" y="35"/>
                  </a:lnTo>
                  <a:lnTo>
                    <a:pt x="9" y="37"/>
                  </a:lnTo>
                  <a:lnTo>
                    <a:pt x="6" y="37"/>
                  </a:lnTo>
                  <a:lnTo>
                    <a:pt x="6" y="46"/>
                  </a:lnTo>
                  <a:lnTo>
                    <a:pt x="3" y="46"/>
                  </a:lnTo>
                  <a:lnTo>
                    <a:pt x="3" y="49"/>
                  </a:lnTo>
                  <a:lnTo>
                    <a:pt x="0" y="49"/>
                  </a:lnTo>
                  <a:lnTo>
                    <a:pt x="0" y="56"/>
                  </a:lnTo>
                  <a:lnTo>
                    <a:pt x="3" y="59"/>
                  </a:lnTo>
                  <a:lnTo>
                    <a:pt x="3" y="70"/>
                  </a:lnTo>
                  <a:lnTo>
                    <a:pt x="6" y="73"/>
                  </a:lnTo>
                  <a:lnTo>
                    <a:pt x="9" y="83"/>
                  </a:lnTo>
                  <a:lnTo>
                    <a:pt x="21" y="89"/>
                  </a:lnTo>
                  <a:lnTo>
                    <a:pt x="32" y="99"/>
                  </a:lnTo>
                </a:path>
              </a:pathLst>
            </a:custGeom>
            <a:noFill/>
            <a:ln w="428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20"/>
            <p:cNvSpPr>
              <a:spLocks noChangeShapeType="1"/>
            </p:cNvSpPr>
            <p:nvPr/>
          </p:nvSpPr>
          <p:spPr bwMode="auto">
            <a:xfrm flipV="1">
              <a:off x="3826" y="2929"/>
              <a:ext cx="19" cy="51"/>
            </a:xfrm>
            <a:prstGeom prst="line">
              <a:avLst/>
            </a:prstGeom>
            <a:noFill/>
            <a:ln w="428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21"/>
            <p:cNvSpPr>
              <a:spLocks/>
            </p:cNvSpPr>
            <p:nvPr/>
          </p:nvSpPr>
          <p:spPr bwMode="auto">
            <a:xfrm>
              <a:off x="3793" y="2672"/>
              <a:ext cx="424" cy="464"/>
            </a:xfrm>
            <a:custGeom>
              <a:avLst/>
              <a:gdLst>
                <a:gd name="T0" fmla="*/ 0 w 849"/>
                <a:gd name="T1" fmla="*/ 1 h 927"/>
                <a:gd name="T2" fmla="*/ 0 w 849"/>
                <a:gd name="T3" fmla="*/ 1 h 927"/>
                <a:gd name="T4" fmla="*/ 0 w 849"/>
                <a:gd name="T5" fmla="*/ 1 h 927"/>
                <a:gd name="T6" fmla="*/ 0 w 849"/>
                <a:gd name="T7" fmla="*/ 1 h 927"/>
                <a:gd name="T8" fmla="*/ 0 w 849"/>
                <a:gd name="T9" fmla="*/ 1 h 927"/>
                <a:gd name="T10" fmla="*/ 0 w 849"/>
                <a:gd name="T11" fmla="*/ 1 h 927"/>
                <a:gd name="T12" fmla="*/ 0 w 849"/>
                <a:gd name="T13" fmla="*/ 1 h 927"/>
                <a:gd name="T14" fmla="*/ 0 w 849"/>
                <a:gd name="T15" fmla="*/ 1 h 927"/>
                <a:gd name="T16" fmla="*/ 0 w 849"/>
                <a:gd name="T17" fmla="*/ 1 h 927"/>
                <a:gd name="T18" fmla="*/ 0 w 849"/>
                <a:gd name="T19" fmla="*/ 1 h 927"/>
                <a:gd name="T20" fmla="*/ 0 w 849"/>
                <a:gd name="T21" fmla="*/ 1 h 927"/>
                <a:gd name="T22" fmla="*/ 0 w 849"/>
                <a:gd name="T23" fmla="*/ 1 h 927"/>
                <a:gd name="T24" fmla="*/ 0 w 849"/>
                <a:gd name="T25" fmla="*/ 1 h 927"/>
                <a:gd name="T26" fmla="*/ 0 w 849"/>
                <a:gd name="T27" fmla="*/ 1 h 927"/>
                <a:gd name="T28" fmla="*/ 0 w 849"/>
                <a:gd name="T29" fmla="*/ 1 h 927"/>
                <a:gd name="T30" fmla="*/ 0 w 849"/>
                <a:gd name="T31" fmla="*/ 1 h 927"/>
                <a:gd name="T32" fmla="*/ 0 w 849"/>
                <a:gd name="T33" fmla="*/ 1 h 927"/>
                <a:gd name="T34" fmla="*/ 0 w 849"/>
                <a:gd name="T35" fmla="*/ 1 h 927"/>
                <a:gd name="T36" fmla="*/ 0 w 849"/>
                <a:gd name="T37" fmla="*/ 1 h 927"/>
                <a:gd name="T38" fmla="*/ 0 w 849"/>
                <a:gd name="T39" fmla="*/ 1 h 927"/>
                <a:gd name="T40" fmla="*/ 0 w 849"/>
                <a:gd name="T41" fmla="*/ 1 h 927"/>
                <a:gd name="T42" fmla="*/ 0 w 849"/>
                <a:gd name="T43" fmla="*/ 1 h 927"/>
                <a:gd name="T44" fmla="*/ 0 w 849"/>
                <a:gd name="T45" fmla="*/ 1 h 927"/>
                <a:gd name="T46" fmla="*/ 0 w 849"/>
                <a:gd name="T47" fmla="*/ 1 h 927"/>
                <a:gd name="T48" fmla="*/ 0 w 849"/>
                <a:gd name="T49" fmla="*/ 1 h 927"/>
                <a:gd name="T50" fmla="*/ 0 w 849"/>
                <a:gd name="T51" fmla="*/ 0 h 927"/>
                <a:gd name="T52" fmla="*/ 0 w 849"/>
                <a:gd name="T53" fmla="*/ 1 h 927"/>
                <a:gd name="T54" fmla="*/ 0 w 849"/>
                <a:gd name="T55" fmla="*/ 1 h 927"/>
                <a:gd name="T56" fmla="*/ 0 w 849"/>
                <a:gd name="T57" fmla="*/ 1 h 927"/>
                <a:gd name="T58" fmla="*/ 0 w 849"/>
                <a:gd name="T59" fmla="*/ 1 h 927"/>
                <a:gd name="T60" fmla="*/ 0 w 849"/>
                <a:gd name="T61" fmla="*/ 1 h 927"/>
                <a:gd name="T62" fmla="*/ 0 w 849"/>
                <a:gd name="T63" fmla="*/ 1 h 927"/>
                <a:gd name="T64" fmla="*/ 0 w 849"/>
                <a:gd name="T65" fmla="*/ 1 h 927"/>
                <a:gd name="T66" fmla="*/ 0 w 849"/>
                <a:gd name="T67" fmla="*/ 1 h 9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49" h="927">
                  <a:moveTo>
                    <a:pt x="801" y="418"/>
                  </a:moveTo>
                  <a:lnTo>
                    <a:pt x="849" y="506"/>
                  </a:lnTo>
                  <a:lnTo>
                    <a:pt x="823" y="590"/>
                  </a:lnTo>
                  <a:lnTo>
                    <a:pt x="823" y="640"/>
                  </a:lnTo>
                  <a:lnTo>
                    <a:pt x="805" y="682"/>
                  </a:lnTo>
                  <a:lnTo>
                    <a:pt x="783" y="720"/>
                  </a:lnTo>
                  <a:lnTo>
                    <a:pt x="758" y="755"/>
                  </a:lnTo>
                  <a:lnTo>
                    <a:pt x="734" y="784"/>
                  </a:lnTo>
                  <a:lnTo>
                    <a:pt x="706" y="806"/>
                  </a:lnTo>
                  <a:lnTo>
                    <a:pt x="678" y="833"/>
                  </a:lnTo>
                  <a:lnTo>
                    <a:pt x="651" y="855"/>
                  </a:lnTo>
                  <a:lnTo>
                    <a:pt x="619" y="870"/>
                  </a:lnTo>
                  <a:lnTo>
                    <a:pt x="595" y="883"/>
                  </a:lnTo>
                  <a:lnTo>
                    <a:pt x="568" y="898"/>
                  </a:lnTo>
                  <a:lnTo>
                    <a:pt x="545" y="906"/>
                  </a:lnTo>
                  <a:lnTo>
                    <a:pt x="517" y="916"/>
                  </a:lnTo>
                  <a:lnTo>
                    <a:pt x="491" y="919"/>
                  </a:lnTo>
                  <a:lnTo>
                    <a:pt x="474" y="927"/>
                  </a:lnTo>
                  <a:lnTo>
                    <a:pt x="459" y="927"/>
                  </a:lnTo>
                  <a:lnTo>
                    <a:pt x="447" y="927"/>
                  </a:lnTo>
                  <a:lnTo>
                    <a:pt x="434" y="927"/>
                  </a:lnTo>
                  <a:lnTo>
                    <a:pt x="413" y="919"/>
                  </a:lnTo>
                  <a:lnTo>
                    <a:pt x="390" y="907"/>
                  </a:lnTo>
                  <a:lnTo>
                    <a:pt x="364" y="898"/>
                  </a:lnTo>
                  <a:lnTo>
                    <a:pt x="334" y="883"/>
                  </a:lnTo>
                  <a:lnTo>
                    <a:pt x="308" y="862"/>
                  </a:lnTo>
                  <a:lnTo>
                    <a:pt x="280" y="842"/>
                  </a:lnTo>
                  <a:lnTo>
                    <a:pt x="245" y="824"/>
                  </a:lnTo>
                  <a:lnTo>
                    <a:pt x="213" y="803"/>
                  </a:lnTo>
                  <a:lnTo>
                    <a:pt x="180" y="782"/>
                  </a:lnTo>
                  <a:lnTo>
                    <a:pt x="156" y="761"/>
                  </a:lnTo>
                  <a:lnTo>
                    <a:pt x="129" y="744"/>
                  </a:lnTo>
                  <a:lnTo>
                    <a:pt x="108" y="726"/>
                  </a:lnTo>
                  <a:lnTo>
                    <a:pt x="89" y="717"/>
                  </a:lnTo>
                  <a:lnTo>
                    <a:pt x="77" y="708"/>
                  </a:lnTo>
                  <a:lnTo>
                    <a:pt x="65" y="698"/>
                  </a:lnTo>
                  <a:lnTo>
                    <a:pt x="61" y="695"/>
                  </a:lnTo>
                  <a:lnTo>
                    <a:pt x="58" y="687"/>
                  </a:lnTo>
                  <a:lnTo>
                    <a:pt x="58" y="685"/>
                  </a:lnTo>
                  <a:lnTo>
                    <a:pt x="58" y="678"/>
                  </a:lnTo>
                  <a:lnTo>
                    <a:pt x="58" y="661"/>
                  </a:lnTo>
                  <a:lnTo>
                    <a:pt x="58" y="652"/>
                  </a:lnTo>
                  <a:lnTo>
                    <a:pt x="61" y="645"/>
                  </a:lnTo>
                  <a:lnTo>
                    <a:pt x="61" y="639"/>
                  </a:lnTo>
                  <a:lnTo>
                    <a:pt x="64" y="631"/>
                  </a:lnTo>
                  <a:lnTo>
                    <a:pt x="65" y="628"/>
                  </a:lnTo>
                  <a:lnTo>
                    <a:pt x="65" y="622"/>
                  </a:lnTo>
                  <a:lnTo>
                    <a:pt x="67" y="622"/>
                  </a:lnTo>
                  <a:lnTo>
                    <a:pt x="67" y="616"/>
                  </a:lnTo>
                  <a:lnTo>
                    <a:pt x="0" y="513"/>
                  </a:lnTo>
                  <a:lnTo>
                    <a:pt x="47" y="432"/>
                  </a:lnTo>
                  <a:lnTo>
                    <a:pt x="233" y="0"/>
                  </a:lnTo>
                  <a:lnTo>
                    <a:pt x="647" y="48"/>
                  </a:lnTo>
                  <a:lnTo>
                    <a:pt x="647" y="51"/>
                  </a:lnTo>
                  <a:lnTo>
                    <a:pt x="657" y="59"/>
                  </a:lnTo>
                  <a:lnTo>
                    <a:pt x="663" y="72"/>
                  </a:lnTo>
                  <a:lnTo>
                    <a:pt x="674" y="92"/>
                  </a:lnTo>
                  <a:lnTo>
                    <a:pt x="690" y="116"/>
                  </a:lnTo>
                  <a:lnTo>
                    <a:pt x="704" y="140"/>
                  </a:lnTo>
                  <a:lnTo>
                    <a:pt x="719" y="165"/>
                  </a:lnTo>
                  <a:lnTo>
                    <a:pt x="737" y="199"/>
                  </a:lnTo>
                  <a:lnTo>
                    <a:pt x="754" y="229"/>
                  </a:lnTo>
                  <a:lnTo>
                    <a:pt x="764" y="258"/>
                  </a:lnTo>
                  <a:lnTo>
                    <a:pt x="783" y="290"/>
                  </a:lnTo>
                  <a:lnTo>
                    <a:pt x="790" y="317"/>
                  </a:lnTo>
                  <a:lnTo>
                    <a:pt x="798" y="349"/>
                  </a:lnTo>
                  <a:lnTo>
                    <a:pt x="805" y="377"/>
                  </a:lnTo>
                  <a:lnTo>
                    <a:pt x="805" y="397"/>
                  </a:lnTo>
                  <a:lnTo>
                    <a:pt x="801" y="418"/>
                  </a:lnTo>
                  <a:close/>
                </a:path>
              </a:pathLst>
            </a:custGeom>
            <a:solidFill>
              <a:srgbClr val="FFDEB1"/>
            </a:solidFill>
            <a:ln w="142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22"/>
            <p:cNvSpPr>
              <a:spLocks/>
            </p:cNvSpPr>
            <p:nvPr/>
          </p:nvSpPr>
          <p:spPr bwMode="auto">
            <a:xfrm>
              <a:off x="3698" y="3121"/>
              <a:ext cx="707" cy="705"/>
            </a:xfrm>
            <a:custGeom>
              <a:avLst/>
              <a:gdLst>
                <a:gd name="T0" fmla="*/ 0 w 1415"/>
                <a:gd name="T1" fmla="*/ 1 h 1409"/>
                <a:gd name="T2" fmla="*/ 0 w 1415"/>
                <a:gd name="T3" fmla="*/ 1 h 1409"/>
                <a:gd name="T4" fmla="*/ 0 w 1415"/>
                <a:gd name="T5" fmla="*/ 1 h 1409"/>
                <a:gd name="T6" fmla="*/ 0 w 1415"/>
                <a:gd name="T7" fmla="*/ 1 h 1409"/>
                <a:gd name="T8" fmla="*/ 0 w 1415"/>
                <a:gd name="T9" fmla="*/ 1 h 1409"/>
                <a:gd name="T10" fmla="*/ 0 w 1415"/>
                <a:gd name="T11" fmla="*/ 1 h 1409"/>
                <a:gd name="T12" fmla="*/ 0 w 1415"/>
                <a:gd name="T13" fmla="*/ 1 h 1409"/>
                <a:gd name="T14" fmla="*/ 0 w 1415"/>
                <a:gd name="T15" fmla="*/ 1 h 1409"/>
                <a:gd name="T16" fmla="*/ 0 w 1415"/>
                <a:gd name="T17" fmla="*/ 1 h 1409"/>
                <a:gd name="T18" fmla="*/ 0 w 1415"/>
                <a:gd name="T19" fmla="*/ 1 h 1409"/>
                <a:gd name="T20" fmla="*/ 0 w 1415"/>
                <a:gd name="T21" fmla="*/ 1 h 1409"/>
                <a:gd name="T22" fmla="*/ 0 w 1415"/>
                <a:gd name="T23" fmla="*/ 1 h 1409"/>
                <a:gd name="T24" fmla="*/ 0 w 1415"/>
                <a:gd name="T25" fmla="*/ 1 h 1409"/>
                <a:gd name="T26" fmla="*/ 0 w 1415"/>
                <a:gd name="T27" fmla="*/ 1 h 1409"/>
                <a:gd name="T28" fmla="*/ 0 w 1415"/>
                <a:gd name="T29" fmla="*/ 1 h 1409"/>
                <a:gd name="T30" fmla="*/ 0 w 1415"/>
                <a:gd name="T31" fmla="*/ 0 h 1409"/>
                <a:gd name="T32" fmla="*/ 0 w 1415"/>
                <a:gd name="T33" fmla="*/ 1 h 1409"/>
                <a:gd name="T34" fmla="*/ 0 w 1415"/>
                <a:gd name="T35" fmla="*/ 1 h 1409"/>
                <a:gd name="T36" fmla="*/ 0 w 1415"/>
                <a:gd name="T37" fmla="*/ 1 h 1409"/>
                <a:gd name="T38" fmla="*/ 0 w 1415"/>
                <a:gd name="T39" fmla="*/ 1 h 1409"/>
                <a:gd name="T40" fmla="*/ 0 w 1415"/>
                <a:gd name="T41" fmla="*/ 1 h 1409"/>
                <a:gd name="T42" fmla="*/ 0 w 1415"/>
                <a:gd name="T43" fmla="*/ 1 h 1409"/>
                <a:gd name="T44" fmla="*/ 0 w 1415"/>
                <a:gd name="T45" fmla="*/ 1 h 1409"/>
                <a:gd name="T46" fmla="*/ 0 w 1415"/>
                <a:gd name="T47" fmla="*/ 1 h 1409"/>
                <a:gd name="T48" fmla="*/ 0 w 1415"/>
                <a:gd name="T49" fmla="*/ 1 h 1409"/>
                <a:gd name="T50" fmla="*/ 0 w 1415"/>
                <a:gd name="T51" fmla="*/ 1 h 1409"/>
                <a:gd name="T52" fmla="*/ 0 w 1415"/>
                <a:gd name="T53" fmla="*/ 1 h 1409"/>
                <a:gd name="T54" fmla="*/ 0 w 1415"/>
                <a:gd name="T55" fmla="*/ 1 h 1409"/>
                <a:gd name="T56" fmla="*/ 0 w 1415"/>
                <a:gd name="T57" fmla="*/ 1 h 1409"/>
                <a:gd name="T58" fmla="*/ 0 w 1415"/>
                <a:gd name="T59" fmla="*/ 1 h 1409"/>
                <a:gd name="T60" fmla="*/ 0 w 1415"/>
                <a:gd name="T61" fmla="*/ 1 h 1409"/>
                <a:gd name="T62" fmla="*/ 0 w 1415"/>
                <a:gd name="T63" fmla="*/ 1 h 1409"/>
                <a:gd name="T64" fmla="*/ 0 w 1415"/>
                <a:gd name="T65" fmla="*/ 1 h 1409"/>
                <a:gd name="T66" fmla="*/ 0 w 1415"/>
                <a:gd name="T67" fmla="*/ 1 h 1409"/>
                <a:gd name="T68" fmla="*/ 0 w 1415"/>
                <a:gd name="T69" fmla="*/ 1 h 1409"/>
                <a:gd name="T70" fmla="*/ 0 w 1415"/>
                <a:gd name="T71" fmla="*/ 1 h 1409"/>
                <a:gd name="T72" fmla="*/ 0 w 1415"/>
                <a:gd name="T73" fmla="*/ 1 h 1409"/>
                <a:gd name="T74" fmla="*/ 0 w 1415"/>
                <a:gd name="T75" fmla="*/ 1 h 1409"/>
                <a:gd name="T76" fmla="*/ 0 w 1415"/>
                <a:gd name="T77" fmla="*/ 1 h 1409"/>
                <a:gd name="T78" fmla="*/ 0 w 1415"/>
                <a:gd name="T79" fmla="*/ 1 h 1409"/>
                <a:gd name="T80" fmla="*/ 0 w 1415"/>
                <a:gd name="T81" fmla="*/ 1 h 1409"/>
                <a:gd name="T82" fmla="*/ 0 w 1415"/>
                <a:gd name="T83" fmla="*/ 1 h 1409"/>
                <a:gd name="T84" fmla="*/ 0 w 1415"/>
                <a:gd name="T85" fmla="*/ 1 h 1409"/>
                <a:gd name="T86" fmla="*/ 0 w 1415"/>
                <a:gd name="T87" fmla="*/ 1 h 1409"/>
                <a:gd name="T88" fmla="*/ 0 w 1415"/>
                <a:gd name="T89" fmla="*/ 1 h 1409"/>
                <a:gd name="T90" fmla="*/ 0 w 1415"/>
                <a:gd name="T91" fmla="*/ 1 h 1409"/>
                <a:gd name="T92" fmla="*/ 0 w 1415"/>
                <a:gd name="T93" fmla="*/ 1 h 1409"/>
                <a:gd name="T94" fmla="*/ 0 w 1415"/>
                <a:gd name="T95" fmla="*/ 1 h 1409"/>
                <a:gd name="T96" fmla="*/ 0 w 1415"/>
                <a:gd name="T97" fmla="*/ 1 h 1409"/>
                <a:gd name="T98" fmla="*/ 0 w 1415"/>
                <a:gd name="T99" fmla="*/ 1 h 1409"/>
                <a:gd name="T100" fmla="*/ 0 w 1415"/>
                <a:gd name="T101" fmla="*/ 1 h 1409"/>
                <a:gd name="T102" fmla="*/ 0 w 1415"/>
                <a:gd name="T103" fmla="*/ 1 h 14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415" h="1409">
                  <a:moveTo>
                    <a:pt x="12" y="210"/>
                  </a:moveTo>
                  <a:lnTo>
                    <a:pt x="15" y="210"/>
                  </a:lnTo>
                  <a:lnTo>
                    <a:pt x="27" y="210"/>
                  </a:lnTo>
                  <a:lnTo>
                    <a:pt x="51" y="209"/>
                  </a:lnTo>
                  <a:lnTo>
                    <a:pt x="77" y="209"/>
                  </a:lnTo>
                  <a:lnTo>
                    <a:pt x="113" y="206"/>
                  </a:lnTo>
                  <a:lnTo>
                    <a:pt x="151" y="206"/>
                  </a:lnTo>
                  <a:lnTo>
                    <a:pt x="192" y="203"/>
                  </a:lnTo>
                  <a:lnTo>
                    <a:pt x="237" y="203"/>
                  </a:lnTo>
                  <a:lnTo>
                    <a:pt x="279" y="203"/>
                  </a:lnTo>
                  <a:lnTo>
                    <a:pt x="325" y="203"/>
                  </a:lnTo>
                  <a:lnTo>
                    <a:pt x="367" y="203"/>
                  </a:lnTo>
                  <a:lnTo>
                    <a:pt x="406" y="203"/>
                  </a:lnTo>
                  <a:lnTo>
                    <a:pt x="449" y="203"/>
                  </a:lnTo>
                  <a:lnTo>
                    <a:pt x="479" y="203"/>
                  </a:lnTo>
                  <a:lnTo>
                    <a:pt x="506" y="209"/>
                  </a:lnTo>
                  <a:lnTo>
                    <a:pt x="532" y="210"/>
                  </a:lnTo>
                  <a:lnTo>
                    <a:pt x="553" y="210"/>
                  </a:lnTo>
                  <a:lnTo>
                    <a:pt x="577" y="213"/>
                  </a:lnTo>
                  <a:lnTo>
                    <a:pt x="601" y="213"/>
                  </a:lnTo>
                  <a:lnTo>
                    <a:pt x="631" y="210"/>
                  </a:lnTo>
                  <a:lnTo>
                    <a:pt x="664" y="210"/>
                  </a:lnTo>
                  <a:lnTo>
                    <a:pt x="701" y="209"/>
                  </a:lnTo>
                  <a:lnTo>
                    <a:pt x="767" y="206"/>
                  </a:lnTo>
                  <a:lnTo>
                    <a:pt x="799" y="203"/>
                  </a:lnTo>
                  <a:lnTo>
                    <a:pt x="834" y="203"/>
                  </a:lnTo>
                  <a:lnTo>
                    <a:pt x="864" y="203"/>
                  </a:lnTo>
                  <a:lnTo>
                    <a:pt x="894" y="197"/>
                  </a:lnTo>
                  <a:lnTo>
                    <a:pt x="915" y="194"/>
                  </a:lnTo>
                  <a:lnTo>
                    <a:pt x="936" y="194"/>
                  </a:lnTo>
                  <a:lnTo>
                    <a:pt x="947" y="194"/>
                  </a:lnTo>
                  <a:lnTo>
                    <a:pt x="954" y="203"/>
                  </a:lnTo>
                  <a:lnTo>
                    <a:pt x="962" y="203"/>
                  </a:lnTo>
                  <a:lnTo>
                    <a:pt x="973" y="197"/>
                  </a:lnTo>
                  <a:lnTo>
                    <a:pt x="980" y="197"/>
                  </a:lnTo>
                  <a:lnTo>
                    <a:pt x="995" y="194"/>
                  </a:lnTo>
                  <a:lnTo>
                    <a:pt x="1009" y="192"/>
                  </a:lnTo>
                  <a:lnTo>
                    <a:pt x="1024" y="189"/>
                  </a:lnTo>
                  <a:lnTo>
                    <a:pt x="1043" y="180"/>
                  </a:lnTo>
                  <a:lnTo>
                    <a:pt x="1066" y="175"/>
                  </a:lnTo>
                  <a:lnTo>
                    <a:pt x="1089" y="165"/>
                  </a:lnTo>
                  <a:lnTo>
                    <a:pt x="1117" y="148"/>
                  </a:lnTo>
                  <a:lnTo>
                    <a:pt x="1146" y="135"/>
                  </a:lnTo>
                  <a:lnTo>
                    <a:pt x="1176" y="115"/>
                  </a:lnTo>
                  <a:lnTo>
                    <a:pt x="1210" y="92"/>
                  </a:lnTo>
                  <a:lnTo>
                    <a:pt x="1241" y="65"/>
                  </a:lnTo>
                  <a:lnTo>
                    <a:pt x="1284" y="34"/>
                  </a:lnTo>
                  <a:lnTo>
                    <a:pt x="1321" y="0"/>
                  </a:lnTo>
                  <a:lnTo>
                    <a:pt x="1415" y="210"/>
                  </a:lnTo>
                  <a:lnTo>
                    <a:pt x="1410" y="216"/>
                  </a:lnTo>
                  <a:lnTo>
                    <a:pt x="1395" y="224"/>
                  </a:lnTo>
                  <a:lnTo>
                    <a:pt x="1379" y="237"/>
                  </a:lnTo>
                  <a:lnTo>
                    <a:pt x="1352" y="262"/>
                  </a:lnTo>
                  <a:lnTo>
                    <a:pt x="1321" y="283"/>
                  </a:lnTo>
                  <a:lnTo>
                    <a:pt x="1285" y="310"/>
                  </a:lnTo>
                  <a:lnTo>
                    <a:pt x="1249" y="336"/>
                  </a:lnTo>
                  <a:lnTo>
                    <a:pt x="1210" y="366"/>
                  </a:lnTo>
                  <a:lnTo>
                    <a:pt x="1170" y="396"/>
                  </a:lnTo>
                  <a:lnTo>
                    <a:pt x="1137" y="425"/>
                  </a:lnTo>
                  <a:lnTo>
                    <a:pt x="1099" y="455"/>
                  </a:lnTo>
                  <a:lnTo>
                    <a:pt x="1066" y="482"/>
                  </a:lnTo>
                  <a:lnTo>
                    <a:pt x="1039" y="506"/>
                  </a:lnTo>
                  <a:lnTo>
                    <a:pt x="1013" y="529"/>
                  </a:lnTo>
                  <a:lnTo>
                    <a:pt x="997" y="545"/>
                  </a:lnTo>
                  <a:lnTo>
                    <a:pt x="991" y="557"/>
                  </a:lnTo>
                  <a:lnTo>
                    <a:pt x="988" y="568"/>
                  </a:lnTo>
                  <a:lnTo>
                    <a:pt x="995" y="579"/>
                  </a:lnTo>
                  <a:lnTo>
                    <a:pt x="1004" y="598"/>
                  </a:lnTo>
                  <a:lnTo>
                    <a:pt x="1012" y="613"/>
                  </a:lnTo>
                  <a:lnTo>
                    <a:pt x="1024" y="639"/>
                  </a:lnTo>
                  <a:lnTo>
                    <a:pt x="1039" y="660"/>
                  </a:lnTo>
                  <a:lnTo>
                    <a:pt x="1050" y="684"/>
                  </a:lnTo>
                  <a:lnTo>
                    <a:pt x="1062" y="713"/>
                  </a:lnTo>
                  <a:lnTo>
                    <a:pt x="1080" y="745"/>
                  </a:lnTo>
                  <a:lnTo>
                    <a:pt x="1089" y="775"/>
                  </a:lnTo>
                  <a:lnTo>
                    <a:pt x="1108" y="808"/>
                  </a:lnTo>
                  <a:lnTo>
                    <a:pt x="1117" y="849"/>
                  </a:lnTo>
                  <a:lnTo>
                    <a:pt x="1128" y="884"/>
                  </a:lnTo>
                  <a:lnTo>
                    <a:pt x="1133" y="920"/>
                  </a:lnTo>
                  <a:lnTo>
                    <a:pt x="1133" y="959"/>
                  </a:lnTo>
                  <a:lnTo>
                    <a:pt x="1133" y="1001"/>
                  </a:lnTo>
                  <a:lnTo>
                    <a:pt x="1128" y="1041"/>
                  </a:lnTo>
                  <a:lnTo>
                    <a:pt x="1113" y="1078"/>
                  </a:lnTo>
                  <a:lnTo>
                    <a:pt x="1099" y="1118"/>
                  </a:lnTo>
                  <a:lnTo>
                    <a:pt x="1078" y="1152"/>
                  </a:lnTo>
                  <a:lnTo>
                    <a:pt x="1054" y="1190"/>
                  </a:lnTo>
                  <a:lnTo>
                    <a:pt x="1024" y="1223"/>
                  </a:lnTo>
                  <a:lnTo>
                    <a:pt x="995" y="1257"/>
                  </a:lnTo>
                  <a:lnTo>
                    <a:pt x="962" y="1282"/>
                  </a:lnTo>
                  <a:lnTo>
                    <a:pt x="927" y="1311"/>
                  </a:lnTo>
                  <a:lnTo>
                    <a:pt x="894" y="1337"/>
                  </a:lnTo>
                  <a:lnTo>
                    <a:pt x="858" y="1359"/>
                  </a:lnTo>
                  <a:lnTo>
                    <a:pt x="825" y="1374"/>
                  </a:lnTo>
                  <a:lnTo>
                    <a:pt x="796" y="1386"/>
                  </a:lnTo>
                  <a:lnTo>
                    <a:pt x="767" y="1398"/>
                  </a:lnTo>
                  <a:lnTo>
                    <a:pt x="741" y="1408"/>
                  </a:lnTo>
                  <a:lnTo>
                    <a:pt x="722" y="1409"/>
                  </a:lnTo>
                  <a:lnTo>
                    <a:pt x="705" y="1409"/>
                  </a:lnTo>
                  <a:lnTo>
                    <a:pt x="695" y="1403"/>
                  </a:lnTo>
                  <a:lnTo>
                    <a:pt x="680" y="1403"/>
                  </a:lnTo>
                  <a:lnTo>
                    <a:pt x="674" y="1403"/>
                  </a:lnTo>
                  <a:lnTo>
                    <a:pt x="672" y="1403"/>
                  </a:lnTo>
                  <a:lnTo>
                    <a:pt x="671" y="1403"/>
                  </a:lnTo>
                  <a:lnTo>
                    <a:pt x="674" y="1403"/>
                  </a:lnTo>
                  <a:lnTo>
                    <a:pt x="677" y="1408"/>
                  </a:lnTo>
                  <a:lnTo>
                    <a:pt x="680" y="1408"/>
                  </a:lnTo>
                  <a:lnTo>
                    <a:pt x="681" y="1409"/>
                  </a:lnTo>
                  <a:lnTo>
                    <a:pt x="692" y="1409"/>
                  </a:lnTo>
                  <a:lnTo>
                    <a:pt x="696" y="1409"/>
                  </a:lnTo>
                  <a:lnTo>
                    <a:pt x="699" y="1409"/>
                  </a:lnTo>
                  <a:lnTo>
                    <a:pt x="692" y="1409"/>
                  </a:lnTo>
                  <a:lnTo>
                    <a:pt x="652" y="1401"/>
                  </a:lnTo>
                  <a:lnTo>
                    <a:pt x="624" y="1397"/>
                  </a:lnTo>
                  <a:lnTo>
                    <a:pt x="590" y="1386"/>
                  </a:lnTo>
                  <a:lnTo>
                    <a:pt x="553" y="1374"/>
                  </a:lnTo>
                  <a:lnTo>
                    <a:pt x="509" y="1359"/>
                  </a:lnTo>
                  <a:lnTo>
                    <a:pt x="470" y="1337"/>
                  </a:lnTo>
                  <a:lnTo>
                    <a:pt x="423" y="1311"/>
                  </a:lnTo>
                  <a:lnTo>
                    <a:pt x="384" y="1282"/>
                  </a:lnTo>
                  <a:lnTo>
                    <a:pt x="346" y="1243"/>
                  </a:lnTo>
                  <a:lnTo>
                    <a:pt x="307" y="1204"/>
                  </a:lnTo>
                  <a:lnTo>
                    <a:pt x="276" y="1158"/>
                  </a:lnTo>
                  <a:lnTo>
                    <a:pt x="248" y="1107"/>
                  </a:lnTo>
                  <a:lnTo>
                    <a:pt x="233" y="1044"/>
                  </a:lnTo>
                  <a:lnTo>
                    <a:pt x="219" y="977"/>
                  </a:lnTo>
                  <a:lnTo>
                    <a:pt x="219" y="974"/>
                  </a:lnTo>
                  <a:lnTo>
                    <a:pt x="221" y="965"/>
                  </a:lnTo>
                  <a:lnTo>
                    <a:pt x="221" y="949"/>
                  </a:lnTo>
                  <a:lnTo>
                    <a:pt x="227" y="930"/>
                  </a:lnTo>
                  <a:lnTo>
                    <a:pt x="228" y="911"/>
                  </a:lnTo>
                  <a:lnTo>
                    <a:pt x="231" y="884"/>
                  </a:lnTo>
                  <a:lnTo>
                    <a:pt x="237" y="853"/>
                  </a:lnTo>
                  <a:lnTo>
                    <a:pt x="242" y="820"/>
                  </a:lnTo>
                  <a:lnTo>
                    <a:pt x="243" y="790"/>
                  </a:lnTo>
                  <a:lnTo>
                    <a:pt x="251" y="749"/>
                  </a:lnTo>
                  <a:lnTo>
                    <a:pt x="257" y="713"/>
                  </a:lnTo>
                  <a:lnTo>
                    <a:pt x="270" y="680"/>
                  </a:lnTo>
                  <a:lnTo>
                    <a:pt x="276" y="642"/>
                  </a:lnTo>
                  <a:lnTo>
                    <a:pt x="291" y="610"/>
                  </a:lnTo>
                  <a:lnTo>
                    <a:pt x="301" y="577"/>
                  </a:lnTo>
                  <a:lnTo>
                    <a:pt x="319" y="545"/>
                  </a:lnTo>
                  <a:lnTo>
                    <a:pt x="0" y="413"/>
                  </a:lnTo>
                  <a:lnTo>
                    <a:pt x="0" y="408"/>
                  </a:lnTo>
                  <a:lnTo>
                    <a:pt x="0" y="402"/>
                  </a:lnTo>
                  <a:lnTo>
                    <a:pt x="0" y="391"/>
                  </a:lnTo>
                  <a:lnTo>
                    <a:pt x="3" y="378"/>
                  </a:lnTo>
                  <a:lnTo>
                    <a:pt x="9" y="364"/>
                  </a:lnTo>
                  <a:lnTo>
                    <a:pt x="12" y="346"/>
                  </a:lnTo>
                  <a:lnTo>
                    <a:pt x="12" y="326"/>
                  </a:lnTo>
                  <a:lnTo>
                    <a:pt x="12" y="310"/>
                  </a:lnTo>
                  <a:lnTo>
                    <a:pt x="15" y="293"/>
                  </a:lnTo>
                  <a:lnTo>
                    <a:pt x="18" y="274"/>
                  </a:lnTo>
                  <a:lnTo>
                    <a:pt x="18" y="256"/>
                  </a:lnTo>
                  <a:lnTo>
                    <a:pt x="18" y="243"/>
                  </a:lnTo>
                  <a:lnTo>
                    <a:pt x="18" y="227"/>
                  </a:lnTo>
                  <a:lnTo>
                    <a:pt x="15" y="219"/>
                  </a:lnTo>
                  <a:lnTo>
                    <a:pt x="15" y="213"/>
                  </a:lnTo>
                  <a:lnTo>
                    <a:pt x="12" y="210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23"/>
            <p:cNvSpPr>
              <a:spLocks/>
            </p:cNvSpPr>
            <p:nvPr/>
          </p:nvSpPr>
          <p:spPr bwMode="auto">
            <a:xfrm>
              <a:off x="3933" y="3184"/>
              <a:ext cx="224" cy="179"/>
            </a:xfrm>
            <a:custGeom>
              <a:avLst/>
              <a:gdLst>
                <a:gd name="T0" fmla="*/ 1 w 448"/>
                <a:gd name="T1" fmla="*/ 1 h 358"/>
                <a:gd name="T2" fmla="*/ 1 w 448"/>
                <a:gd name="T3" fmla="*/ 1 h 358"/>
                <a:gd name="T4" fmla="*/ 0 w 448"/>
                <a:gd name="T5" fmla="*/ 1 h 358"/>
                <a:gd name="T6" fmla="*/ 1 w 448"/>
                <a:gd name="T7" fmla="*/ 1 h 358"/>
                <a:gd name="T8" fmla="*/ 1 w 448"/>
                <a:gd name="T9" fmla="*/ 1 h 358"/>
                <a:gd name="T10" fmla="*/ 1 w 448"/>
                <a:gd name="T11" fmla="*/ 1 h 358"/>
                <a:gd name="T12" fmla="*/ 1 w 448"/>
                <a:gd name="T13" fmla="*/ 1 h 358"/>
                <a:gd name="T14" fmla="*/ 1 w 448"/>
                <a:gd name="T15" fmla="*/ 0 h 358"/>
                <a:gd name="T16" fmla="*/ 1 w 448"/>
                <a:gd name="T17" fmla="*/ 1 h 3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8" h="358">
                  <a:moveTo>
                    <a:pt x="120" y="13"/>
                  </a:moveTo>
                  <a:lnTo>
                    <a:pt x="84" y="21"/>
                  </a:lnTo>
                  <a:lnTo>
                    <a:pt x="0" y="358"/>
                  </a:lnTo>
                  <a:lnTo>
                    <a:pt x="110" y="210"/>
                  </a:lnTo>
                  <a:lnTo>
                    <a:pt x="229" y="345"/>
                  </a:lnTo>
                  <a:lnTo>
                    <a:pt x="318" y="146"/>
                  </a:lnTo>
                  <a:lnTo>
                    <a:pt x="448" y="210"/>
                  </a:lnTo>
                  <a:lnTo>
                    <a:pt x="265" y="0"/>
                  </a:lnTo>
                  <a:lnTo>
                    <a:pt x="120" y="13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4"/>
            <p:cNvSpPr>
              <a:spLocks/>
            </p:cNvSpPr>
            <p:nvPr/>
          </p:nvSpPr>
          <p:spPr bwMode="auto">
            <a:xfrm>
              <a:off x="3999" y="3136"/>
              <a:ext cx="60" cy="221"/>
            </a:xfrm>
            <a:custGeom>
              <a:avLst/>
              <a:gdLst>
                <a:gd name="T0" fmla="*/ 0 w 121"/>
                <a:gd name="T1" fmla="*/ 0 h 442"/>
                <a:gd name="T2" fmla="*/ 0 w 121"/>
                <a:gd name="T3" fmla="*/ 1 h 442"/>
                <a:gd name="T4" fmla="*/ 0 w 121"/>
                <a:gd name="T5" fmla="*/ 1 h 442"/>
                <a:gd name="T6" fmla="*/ 0 w 121"/>
                <a:gd name="T7" fmla="*/ 1 h 442"/>
                <a:gd name="T8" fmla="*/ 0 w 121"/>
                <a:gd name="T9" fmla="*/ 0 h 442"/>
                <a:gd name="T10" fmla="*/ 0 w 121"/>
                <a:gd name="T11" fmla="*/ 0 h 4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442">
                  <a:moveTo>
                    <a:pt x="0" y="0"/>
                  </a:moveTo>
                  <a:lnTo>
                    <a:pt x="14" y="233"/>
                  </a:lnTo>
                  <a:lnTo>
                    <a:pt x="98" y="442"/>
                  </a:lnTo>
                  <a:lnTo>
                    <a:pt x="121" y="233"/>
                  </a:lnTo>
                  <a:lnTo>
                    <a:pt x="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25"/>
            <p:cNvSpPr>
              <a:spLocks/>
            </p:cNvSpPr>
            <p:nvPr/>
          </p:nvSpPr>
          <p:spPr bwMode="auto">
            <a:xfrm>
              <a:off x="3593" y="3721"/>
              <a:ext cx="889" cy="480"/>
            </a:xfrm>
            <a:custGeom>
              <a:avLst/>
              <a:gdLst>
                <a:gd name="T0" fmla="*/ 1 w 1777"/>
                <a:gd name="T1" fmla="*/ 1 h 960"/>
                <a:gd name="T2" fmla="*/ 1 w 1777"/>
                <a:gd name="T3" fmla="*/ 1 h 960"/>
                <a:gd name="T4" fmla="*/ 1 w 1777"/>
                <a:gd name="T5" fmla="*/ 1 h 960"/>
                <a:gd name="T6" fmla="*/ 1 w 1777"/>
                <a:gd name="T7" fmla="*/ 1 h 960"/>
                <a:gd name="T8" fmla="*/ 1 w 1777"/>
                <a:gd name="T9" fmla="*/ 1 h 960"/>
                <a:gd name="T10" fmla="*/ 1 w 1777"/>
                <a:gd name="T11" fmla="*/ 1 h 960"/>
                <a:gd name="T12" fmla="*/ 1 w 1777"/>
                <a:gd name="T13" fmla="*/ 1 h 960"/>
                <a:gd name="T14" fmla="*/ 1 w 1777"/>
                <a:gd name="T15" fmla="*/ 1 h 960"/>
                <a:gd name="T16" fmla="*/ 1 w 1777"/>
                <a:gd name="T17" fmla="*/ 1 h 960"/>
                <a:gd name="T18" fmla="*/ 1 w 1777"/>
                <a:gd name="T19" fmla="*/ 1 h 960"/>
                <a:gd name="T20" fmla="*/ 1 w 1777"/>
                <a:gd name="T21" fmla="*/ 1 h 960"/>
                <a:gd name="T22" fmla="*/ 1 w 1777"/>
                <a:gd name="T23" fmla="*/ 1 h 960"/>
                <a:gd name="T24" fmla="*/ 1 w 1777"/>
                <a:gd name="T25" fmla="*/ 1 h 960"/>
                <a:gd name="T26" fmla="*/ 1 w 1777"/>
                <a:gd name="T27" fmla="*/ 1 h 960"/>
                <a:gd name="T28" fmla="*/ 1 w 1777"/>
                <a:gd name="T29" fmla="*/ 1 h 960"/>
                <a:gd name="T30" fmla="*/ 1 w 1777"/>
                <a:gd name="T31" fmla="*/ 1 h 960"/>
                <a:gd name="T32" fmla="*/ 1 w 1777"/>
                <a:gd name="T33" fmla="*/ 1 h 960"/>
                <a:gd name="T34" fmla="*/ 1 w 1777"/>
                <a:gd name="T35" fmla="*/ 1 h 960"/>
                <a:gd name="T36" fmla="*/ 1 w 1777"/>
                <a:gd name="T37" fmla="*/ 1 h 960"/>
                <a:gd name="T38" fmla="*/ 1 w 1777"/>
                <a:gd name="T39" fmla="*/ 1 h 960"/>
                <a:gd name="T40" fmla="*/ 1 w 1777"/>
                <a:gd name="T41" fmla="*/ 1 h 960"/>
                <a:gd name="T42" fmla="*/ 1 w 1777"/>
                <a:gd name="T43" fmla="*/ 1 h 960"/>
                <a:gd name="T44" fmla="*/ 1 w 1777"/>
                <a:gd name="T45" fmla="*/ 1 h 960"/>
                <a:gd name="T46" fmla="*/ 1 w 1777"/>
                <a:gd name="T47" fmla="*/ 1 h 960"/>
                <a:gd name="T48" fmla="*/ 1 w 1777"/>
                <a:gd name="T49" fmla="*/ 1 h 960"/>
                <a:gd name="T50" fmla="*/ 1 w 1777"/>
                <a:gd name="T51" fmla="*/ 1 h 960"/>
                <a:gd name="T52" fmla="*/ 1 w 1777"/>
                <a:gd name="T53" fmla="*/ 1 h 960"/>
                <a:gd name="T54" fmla="*/ 1 w 1777"/>
                <a:gd name="T55" fmla="*/ 1 h 960"/>
                <a:gd name="T56" fmla="*/ 1 w 1777"/>
                <a:gd name="T57" fmla="*/ 1 h 960"/>
                <a:gd name="T58" fmla="*/ 1 w 1777"/>
                <a:gd name="T59" fmla="*/ 1 h 960"/>
                <a:gd name="T60" fmla="*/ 1 w 1777"/>
                <a:gd name="T61" fmla="*/ 1 h 960"/>
                <a:gd name="T62" fmla="*/ 1 w 1777"/>
                <a:gd name="T63" fmla="*/ 1 h 960"/>
                <a:gd name="T64" fmla="*/ 1 w 1777"/>
                <a:gd name="T65" fmla="*/ 1 h 960"/>
                <a:gd name="T66" fmla="*/ 1 w 1777"/>
                <a:gd name="T67" fmla="*/ 1 h 960"/>
                <a:gd name="T68" fmla="*/ 1 w 1777"/>
                <a:gd name="T69" fmla="*/ 1 h 960"/>
                <a:gd name="T70" fmla="*/ 1 w 1777"/>
                <a:gd name="T71" fmla="*/ 1 h 960"/>
                <a:gd name="T72" fmla="*/ 1 w 1777"/>
                <a:gd name="T73" fmla="*/ 1 h 960"/>
                <a:gd name="T74" fmla="*/ 1 w 1777"/>
                <a:gd name="T75" fmla="*/ 1 h 960"/>
                <a:gd name="T76" fmla="*/ 1 w 1777"/>
                <a:gd name="T77" fmla="*/ 1 h 960"/>
                <a:gd name="T78" fmla="*/ 1 w 1777"/>
                <a:gd name="T79" fmla="*/ 1 h 960"/>
                <a:gd name="T80" fmla="*/ 1 w 1777"/>
                <a:gd name="T81" fmla="*/ 1 h 960"/>
                <a:gd name="T82" fmla="*/ 1 w 1777"/>
                <a:gd name="T83" fmla="*/ 1 h 960"/>
                <a:gd name="T84" fmla="*/ 0 w 1777"/>
                <a:gd name="T85" fmla="*/ 1 h 960"/>
                <a:gd name="T86" fmla="*/ 1 w 1777"/>
                <a:gd name="T87" fmla="*/ 1 h 960"/>
                <a:gd name="T88" fmla="*/ 1 w 1777"/>
                <a:gd name="T89" fmla="*/ 1 h 960"/>
                <a:gd name="T90" fmla="*/ 1 w 1777"/>
                <a:gd name="T91" fmla="*/ 1 h 960"/>
                <a:gd name="T92" fmla="*/ 1 w 1777"/>
                <a:gd name="T93" fmla="*/ 1 h 960"/>
                <a:gd name="T94" fmla="*/ 1 w 1777"/>
                <a:gd name="T95" fmla="*/ 1 h 960"/>
                <a:gd name="T96" fmla="*/ 1 w 1777"/>
                <a:gd name="T97" fmla="*/ 1 h 960"/>
                <a:gd name="T98" fmla="*/ 1 w 1777"/>
                <a:gd name="T99" fmla="*/ 1 h 960"/>
                <a:gd name="T100" fmla="*/ 1 w 1777"/>
                <a:gd name="T101" fmla="*/ 1 h 960"/>
                <a:gd name="T102" fmla="*/ 1 w 1777"/>
                <a:gd name="T103" fmla="*/ 1 h 960"/>
                <a:gd name="T104" fmla="*/ 1 w 1777"/>
                <a:gd name="T105" fmla="*/ 1 h 960"/>
                <a:gd name="T106" fmla="*/ 1 w 1777"/>
                <a:gd name="T107" fmla="*/ 1 h 960"/>
                <a:gd name="T108" fmla="*/ 1 w 1777"/>
                <a:gd name="T109" fmla="*/ 0 h 9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77" h="960">
                  <a:moveTo>
                    <a:pt x="1249" y="0"/>
                  </a:moveTo>
                  <a:lnTo>
                    <a:pt x="1249" y="3"/>
                  </a:lnTo>
                  <a:lnTo>
                    <a:pt x="1240" y="21"/>
                  </a:lnTo>
                  <a:lnTo>
                    <a:pt x="1231" y="42"/>
                  </a:lnTo>
                  <a:lnTo>
                    <a:pt x="1222" y="66"/>
                  </a:lnTo>
                  <a:lnTo>
                    <a:pt x="1207" y="93"/>
                  </a:lnTo>
                  <a:lnTo>
                    <a:pt x="1192" y="134"/>
                  </a:lnTo>
                  <a:lnTo>
                    <a:pt x="1176" y="173"/>
                  </a:lnTo>
                  <a:lnTo>
                    <a:pt x="1161" y="211"/>
                  </a:lnTo>
                  <a:lnTo>
                    <a:pt x="1146" y="252"/>
                  </a:lnTo>
                  <a:lnTo>
                    <a:pt x="1131" y="296"/>
                  </a:lnTo>
                  <a:lnTo>
                    <a:pt x="1119" y="336"/>
                  </a:lnTo>
                  <a:lnTo>
                    <a:pt x="1109" y="376"/>
                  </a:lnTo>
                  <a:lnTo>
                    <a:pt x="1098" y="409"/>
                  </a:lnTo>
                  <a:lnTo>
                    <a:pt x="1093" y="442"/>
                  </a:lnTo>
                  <a:lnTo>
                    <a:pt x="1090" y="474"/>
                  </a:lnTo>
                  <a:lnTo>
                    <a:pt x="1095" y="495"/>
                  </a:lnTo>
                  <a:lnTo>
                    <a:pt x="1098" y="498"/>
                  </a:lnTo>
                  <a:lnTo>
                    <a:pt x="1102" y="505"/>
                  </a:lnTo>
                  <a:lnTo>
                    <a:pt x="1106" y="516"/>
                  </a:lnTo>
                  <a:lnTo>
                    <a:pt x="1112" y="530"/>
                  </a:lnTo>
                  <a:lnTo>
                    <a:pt x="1119" y="537"/>
                  </a:lnTo>
                  <a:lnTo>
                    <a:pt x="1128" y="554"/>
                  </a:lnTo>
                  <a:lnTo>
                    <a:pt x="1134" y="569"/>
                  </a:lnTo>
                  <a:lnTo>
                    <a:pt x="1145" y="581"/>
                  </a:lnTo>
                  <a:lnTo>
                    <a:pt x="1148" y="596"/>
                  </a:lnTo>
                  <a:lnTo>
                    <a:pt x="1154" y="611"/>
                  </a:lnTo>
                  <a:lnTo>
                    <a:pt x="1164" y="619"/>
                  </a:lnTo>
                  <a:lnTo>
                    <a:pt x="1172" y="628"/>
                  </a:lnTo>
                  <a:lnTo>
                    <a:pt x="1176" y="638"/>
                  </a:lnTo>
                  <a:lnTo>
                    <a:pt x="1183" y="643"/>
                  </a:lnTo>
                  <a:lnTo>
                    <a:pt x="1187" y="650"/>
                  </a:lnTo>
                  <a:lnTo>
                    <a:pt x="1190" y="650"/>
                  </a:lnTo>
                  <a:lnTo>
                    <a:pt x="1195" y="650"/>
                  </a:lnTo>
                  <a:lnTo>
                    <a:pt x="1214" y="647"/>
                  </a:lnTo>
                  <a:lnTo>
                    <a:pt x="1241" y="643"/>
                  </a:lnTo>
                  <a:lnTo>
                    <a:pt x="1272" y="638"/>
                  </a:lnTo>
                  <a:lnTo>
                    <a:pt x="1318" y="635"/>
                  </a:lnTo>
                  <a:lnTo>
                    <a:pt x="1362" y="628"/>
                  </a:lnTo>
                  <a:lnTo>
                    <a:pt x="1408" y="628"/>
                  </a:lnTo>
                  <a:lnTo>
                    <a:pt x="1462" y="628"/>
                  </a:lnTo>
                  <a:lnTo>
                    <a:pt x="1513" y="635"/>
                  </a:lnTo>
                  <a:lnTo>
                    <a:pt x="1566" y="643"/>
                  </a:lnTo>
                  <a:lnTo>
                    <a:pt x="1611" y="659"/>
                  </a:lnTo>
                  <a:lnTo>
                    <a:pt x="1660" y="684"/>
                  </a:lnTo>
                  <a:lnTo>
                    <a:pt x="1697" y="715"/>
                  </a:lnTo>
                  <a:lnTo>
                    <a:pt x="1734" y="755"/>
                  </a:lnTo>
                  <a:lnTo>
                    <a:pt x="1758" y="809"/>
                  </a:lnTo>
                  <a:lnTo>
                    <a:pt x="1777" y="863"/>
                  </a:lnTo>
                  <a:lnTo>
                    <a:pt x="1777" y="868"/>
                  </a:lnTo>
                  <a:lnTo>
                    <a:pt x="1777" y="872"/>
                  </a:lnTo>
                  <a:lnTo>
                    <a:pt x="1776" y="883"/>
                  </a:lnTo>
                  <a:lnTo>
                    <a:pt x="1767" y="890"/>
                  </a:lnTo>
                  <a:lnTo>
                    <a:pt x="1761" y="903"/>
                  </a:lnTo>
                  <a:lnTo>
                    <a:pt x="1750" y="910"/>
                  </a:lnTo>
                  <a:lnTo>
                    <a:pt x="1734" y="922"/>
                  </a:lnTo>
                  <a:lnTo>
                    <a:pt x="1716" y="930"/>
                  </a:lnTo>
                  <a:lnTo>
                    <a:pt x="1693" y="939"/>
                  </a:lnTo>
                  <a:lnTo>
                    <a:pt x="1660" y="954"/>
                  </a:lnTo>
                  <a:lnTo>
                    <a:pt x="1625" y="955"/>
                  </a:lnTo>
                  <a:lnTo>
                    <a:pt x="1580" y="960"/>
                  </a:lnTo>
                  <a:lnTo>
                    <a:pt x="1531" y="960"/>
                  </a:lnTo>
                  <a:lnTo>
                    <a:pt x="1468" y="960"/>
                  </a:lnTo>
                  <a:lnTo>
                    <a:pt x="1403" y="960"/>
                  </a:lnTo>
                  <a:lnTo>
                    <a:pt x="1382" y="960"/>
                  </a:lnTo>
                  <a:lnTo>
                    <a:pt x="1367" y="960"/>
                  </a:lnTo>
                  <a:lnTo>
                    <a:pt x="1338" y="960"/>
                  </a:lnTo>
                  <a:lnTo>
                    <a:pt x="1309" y="955"/>
                  </a:lnTo>
                  <a:lnTo>
                    <a:pt x="1282" y="955"/>
                  </a:lnTo>
                  <a:lnTo>
                    <a:pt x="1241" y="954"/>
                  </a:lnTo>
                  <a:lnTo>
                    <a:pt x="1205" y="951"/>
                  </a:lnTo>
                  <a:lnTo>
                    <a:pt x="1164" y="939"/>
                  </a:lnTo>
                  <a:lnTo>
                    <a:pt x="1128" y="933"/>
                  </a:lnTo>
                  <a:lnTo>
                    <a:pt x="1089" y="925"/>
                  </a:lnTo>
                  <a:lnTo>
                    <a:pt x="1057" y="915"/>
                  </a:lnTo>
                  <a:lnTo>
                    <a:pt x="1019" y="903"/>
                  </a:lnTo>
                  <a:lnTo>
                    <a:pt x="991" y="887"/>
                  </a:lnTo>
                  <a:lnTo>
                    <a:pt x="968" y="869"/>
                  </a:lnTo>
                  <a:lnTo>
                    <a:pt x="951" y="848"/>
                  </a:lnTo>
                  <a:lnTo>
                    <a:pt x="951" y="839"/>
                  </a:lnTo>
                  <a:lnTo>
                    <a:pt x="951" y="827"/>
                  </a:lnTo>
                  <a:lnTo>
                    <a:pt x="958" y="810"/>
                  </a:lnTo>
                  <a:lnTo>
                    <a:pt x="958" y="789"/>
                  </a:lnTo>
                  <a:lnTo>
                    <a:pt x="961" y="770"/>
                  </a:lnTo>
                  <a:lnTo>
                    <a:pt x="964" y="746"/>
                  </a:lnTo>
                  <a:lnTo>
                    <a:pt x="964" y="717"/>
                  </a:lnTo>
                  <a:lnTo>
                    <a:pt x="968" y="694"/>
                  </a:lnTo>
                  <a:lnTo>
                    <a:pt x="971" y="669"/>
                  </a:lnTo>
                  <a:lnTo>
                    <a:pt x="973" y="641"/>
                  </a:lnTo>
                  <a:lnTo>
                    <a:pt x="977" y="616"/>
                  </a:lnTo>
                  <a:lnTo>
                    <a:pt x="980" y="593"/>
                  </a:lnTo>
                  <a:lnTo>
                    <a:pt x="982" y="570"/>
                  </a:lnTo>
                  <a:lnTo>
                    <a:pt x="986" y="555"/>
                  </a:lnTo>
                  <a:lnTo>
                    <a:pt x="991" y="542"/>
                  </a:lnTo>
                  <a:lnTo>
                    <a:pt x="991" y="531"/>
                  </a:lnTo>
                  <a:lnTo>
                    <a:pt x="986" y="516"/>
                  </a:lnTo>
                  <a:lnTo>
                    <a:pt x="982" y="504"/>
                  </a:lnTo>
                  <a:lnTo>
                    <a:pt x="980" y="489"/>
                  </a:lnTo>
                  <a:lnTo>
                    <a:pt x="977" y="477"/>
                  </a:lnTo>
                  <a:lnTo>
                    <a:pt x="971" y="465"/>
                  </a:lnTo>
                  <a:lnTo>
                    <a:pt x="968" y="450"/>
                  </a:lnTo>
                  <a:lnTo>
                    <a:pt x="961" y="433"/>
                  </a:lnTo>
                  <a:lnTo>
                    <a:pt x="958" y="424"/>
                  </a:lnTo>
                  <a:lnTo>
                    <a:pt x="951" y="413"/>
                  </a:lnTo>
                  <a:lnTo>
                    <a:pt x="945" y="406"/>
                  </a:lnTo>
                  <a:lnTo>
                    <a:pt x="941" y="391"/>
                  </a:lnTo>
                  <a:lnTo>
                    <a:pt x="933" y="388"/>
                  </a:lnTo>
                  <a:lnTo>
                    <a:pt x="927" y="376"/>
                  </a:lnTo>
                  <a:lnTo>
                    <a:pt x="918" y="376"/>
                  </a:lnTo>
                  <a:lnTo>
                    <a:pt x="917" y="371"/>
                  </a:lnTo>
                  <a:lnTo>
                    <a:pt x="847" y="371"/>
                  </a:lnTo>
                  <a:lnTo>
                    <a:pt x="843" y="376"/>
                  </a:lnTo>
                  <a:lnTo>
                    <a:pt x="841" y="376"/>
                  </a:lnTo>
                  <a:lnTo>
                    <a:pt x="837" y="388"/>
                  </a:lnTo>
                  <a:lnTo>
                    <a:pt x="834" y="391"/>
                  </a:lnTo>
                  <a:lnTo>
                    <a:pt x="826" y="406"/>
                  </a:lnTo>
                  <a:lnTo>
                    <a:pt x="822" y="413"/>
                  </a:lnTo>
                  <a:lnTo>
                    <a:pt x="813" y="424"/>
                  </a:lnTo>
                  <a:lnTo>
                    <a:pt x="811" y="433"/>
                  </a:lnTo>
                  <a:lnTo>
                    <a:pt x="805" y="450"/>
                  </a:lnTo>
                  <a:lnTo>
                    <a:pt x="800" y="465"/>
                  </a:lnTo>
                  <a:lnTo>
                    <a:pt x="799" y="477"/>
                  </a:lnTo>
                  <a:lnTo>
                    <a:pt x="794" y="489"/>
                  </a:lnTo>
                  <a:lnTo>
                    <a:pt x="790" y="504"/>
                  </a:lnTo>
                  <a:lnTo>
                    <a:pt x="790" y="516"/>
                  </a:lnTo>
                  <a:lnTo>
                    <a:pt x="790" y="531"/>
                  </a:lnTo>
                  <a:lnTo>
                    <a:pt x="790" y="542"/>
                  </a:lnTo>
                  <a:lnTo>
                    <a:pt x="790" y="555"/>
                  </a:lnTo>
                  <a:lnTo>
                    <a:pt x="790" y="570"/>
                  </a:lnTo>
                  <a:lnTo>
                    <a:pt x="790" y="593"/>
                  </a:lnTo>
                  <a:lnTo>
                    <a:pt x="790" y="616"/>
                  </a:lnTo>
                  <a:lnTo>
                    <a:pt x="794" y="641"/>
                  </a:lnTo>
                  <a:lnTo>
                    <a:pt x="799" y="669"/>
                  </a:lnTo>
                  <a:lnTo>
                    <a:pt x="805" y="717"/>
                  </a:lnTo>
                  <a:lnTo>
                    <a:pt x="805" y="746"/>
                  </a:lnTo>
                  <a:lnTo>
                    <a:pt x="811" y="770"/>
                  </a:lnTo>
                  <a:lnTo>
                    <a:pt x="813" y="789"/>
                  </a:lnTo>
                  <a:lnTo>
                    <a:pt x="813" y="810"/>
                  </a:lnTo>
                  <a:lnTo>
                    <a:pt x="817" y="827"/>
                  </a:lnTo>
                  <a:lnTo>
                    <a:pt x="822" y="839"/>
                  </a:lnTo>
                  <a:lnTo>
                    <a:pt x="822" y="848"/>
                  </a:lnTo>
                  <a:lnTo>
                    <a:pt x="825" y="848"/>
                  </a:lnTo>
                  <a:lnTo>
                    <a:pt x="805" y="869"/>
                  </a:lnTo>
                  <a:lnTo>
                    <a:pt x="782" y="887"/>
                  </a:lnTo>
                  <a:lnTo>
                    <a:pt x="757" y="903"/>
                  </a:lnTo>
                  <a:lnTo>
                    <a:pt x="723" y="915"/>
                  </a:lnTo>
                  <a:lnTo>
                    <a:pt x="686" y="925"/>
                  </a:lnTo>
                  <a:lnTo>
                    <a:pt x="651" y="933"/>
                  </a:lnTo>
                  <a:lnTo>
                    <a:pt x="613" y="939"/>
                  </a:lnTo>
                  <a:lnTo>
                    <a:pt x="571" y="951"/>
                  </a:lnTo>
                  <a:lnTo>
                    <a:pt x="535" y="954"/>
                  </a:lnTo>
                  <a:lnTo>
                    <a:pt x="498" y="955"/>
                  </a:lnTo>
                  <a:lnTo>
                    <a:pt x="464" y="955"/>
                  </a:lnTo>
                  <a:lnTo>
                    <a:pt x="431" y="960"/>
                  </a:lnTo>
                  <a:lnTo>
                    <a:pt x="414" y="960"/>
                  </a:lnTo>
                  <a:lnTo>
                    <a:pt x="393" y="960"/>
                  </a:lnTo>
                  <a:lnTo>
                    <a:pt x="375" y="960"/>
                  </a:lnTo>
                  <a:lnTo>
                    <a:pt x="302" y="960"/>
                  </a:lnTo>
                  <a:lnTo>
                    <a:pt x="245" y="960"/>
                  </a:lnTo>
                  <a:lnTo>
                    <a:pt x="192" y="960"/>
                  </a:lnTo>
                  <a:lnTo>
                    <a:pt x="147" y="955"/>
                  </a:lnTo>
                  <a:lnTo>
                    <a:pt x="110" y="954"/>
                  </a:lnTo>
                  <a:lnTo>
                    <a:pt x="79" y="939"/>
                  </a:lnTo>
                  <a:lnTo>
                    <a:pt x="55" y="930"/>
                  </a:lnTo>
                  <a:lnTo>
                    <a:pt x="35" y="922"/>
                  </a:lnTo>
                  <a:lnTo>
                    <a:pt x="21" y="910"/>
                  </a:lnTo>
                  <a:lnTo>
                    <a:pt x="9" y="903"/>
                  </a:lnTo>
                  <a:lnTo>
                    <a:pt x="2" y="890"/>
                  </a:lnTo>
                  <a:lnTo>
                    <a:pt x="0" y="883"/>
                  </a:lnTo>
                  <a:lnTo>
                    <a:pt x="0" y="872"/>
                  </a:lnTo>
                  <a:lnTo>
                    <a:pt x="0" y="868"/>
                  </a:lnTo>
                  <a:lnTo>
                    <a:pt x="0" y="863"/>
                  </a:lnTo>
                  <a:lnTo>
                    <a:pt x="17" y="809"/>
                  </a:lnTo>
                  <a:lnTo>
                    <a:pt x="39" y="755"/>
                  </a:lnTo>
                  <a:lnTo>
                    <a:pt x="73" y="715"/>
                  </a:lnTo>
                  <a:lnTo>
                    <a:pt x="110" y="684"/>
                  </a:lnTo>
                  <a:lnTo>
                    <a:pt x="154" y="659"/>
                  </a:lnTo>
                  <a:lnTo>
                    <a:pt x="201" y="643"/>
                  </a:lnTo>
                  <a:lnTo>
                    <a:pt x="252" y="635"/>
                  </a:lnTo>
                  <a:lnTo>
                    <a:pt x="302" y="628"/>
                  </a:lnTo>
                  <a:lnTo>
                    <a:pt x="357" y="628"/>
                  </a:lnTo>
                  <a:lnTo>
                    <a:pt x="405" y="628"/>
                  </a:lnTo>
                  <a:lnTo>
                    <a:pt x="453" y="635"/>
                  </a:lnTo>
                  <a:lnTo>
                    <a:pt x="489" y="638"/>
                  </a:lnTo>
                  <a:lnTo>
                    <a:pt x="529" y="643"/>
                  </a:lnTo>
                  <a:lnTo>
                    <a:pt x="556" y="647"/>
                  </a:lnTo>
                  <a:lnTo>
                    <a:pt x="577" y="650"/>
                  </a:lnTo>
                  <a:lnTo>
                    <a:pt x="585" y="650"/>
                  </a:lnTo>
                  <a:lnTo>
                    <a:pt x="588" y="650"/>
                  </a:lnTo>
                  <a:lnTo>
                    <a:pt x="594" y="643"/>
                  </a:lnTo>
                  <a:lnTo>
                    <a:pt x="598" y="638"/>
                  </a:lnTo>
                  <a:lnTo>
                    <a:pt x="606" y="628"/>
                  </a:lnTo>
                  <a:lnTo>
                    <a:pt x="613" y="619"/>
                  </a:lnTo>
                  <a:lnTo>
                    <a:pt x="616" y="611"/>
                  </a:lnTo>
                  <a:lnTo>
                    <a:pt x="627" y="596"/>
                  </a:lnTo>
                  <a:lnTo>
                    <a:pt x="633" y="581"/>
                  </a:lnTo>
                  <a:lnTo>
                    <a:pt x="639" y="569"/>
                  </a:lnTo>
                  <a:lnTo>
                    <a:pt x="645" y="554"/>
                  </a:lnTo>
                  <a:lnTo>
                    <a:pt x="651" y="537"/>
                  </a:lnTo>
                  <a:lnTo>
                    <a:pt x="659" y="530"/>
                  </a:lnTo>
                  <a:lnTo>
                    <a:pt x="662" y="516"/>
                  </a:lnTo>
                  <a:lnTo>
                    <a:pt x="665" y="505"/>
                  </a:lnTo>
                  <a:lnTo>
                    <a:pt x="666" y="498"/>
                  </a:lnTo>
                  <a:lnTo>
                    <a:pt x="669" y="495"/>
                  </a:lnTo>
                  <a:lnTo>
                    <a:pt x="674" y="474"/>
                  </a:lnTo>
                  <a:lnTo>
                    <a:pt x="672" y="442"/>
                  </a:lnTo>
                  <a:lnTo>
                    <a:pt x="669" y="409"/>
                  </a:lnTo>
                  <a:lnTo>
                    <a:pt x="662" y="376"/>
                  </a:lnTo>
                  <a:lnTo>
                    <a:pt x="651" y="336"/>
                  </a:lnTo>
                  <a:lnTo>
                    <a:pt x="639" y="296"/>
                  </a:lnTo>
                  <a:lnTo>
                    <a:pt x="627" y="252"/>
                  </a:lnTo>
                  <a:lnTo>
                    <a:pt x="610" y="211"/>
                  </a:lnTo>
                  <a:lnTo>
                    <a:pt x="594" y="173"/>
                  </a:lnTo>
                  <a:lnTo>
                    <a:pt x="579" y="134"/>
                  </a:lnTo>
                  <a:lnTo>
                    <a:pt x="565" y="93"/>
                  </a:lnTo>
                  <a:lnTo>
                    <a:pt x="551" y="66"/>
                  </a:lnTo>
                  <a:lnTo>
                    <a:pt x="535" y="42"/>
                  </a:lnTo>
                  <a:lnTo>
                    <a:pt x="527" y="21"/>
                  </a:lnTo>
                  <a:lnTo>
                    <a:pt x="520" y="3"/>
                  </a:lnTo>
                  <a:lnTo>
                    <a:pt x="517" y="0"/>
                  </a:lnTo>
                  <a:lnTo>
                    <a:pt x="12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6"/>
            <p:cNvSpPr>
              <a:spLocks/>
            </p:cNvSpPr>
            <p:nvPr/>
          </p:nvSpPr>
          <p:spPr bwMode="auto">
            <a:xfrm>
              <a:off x="3878" y="2723"/>
              <a:ext cx="279" cy="189"/>
            </a:xfrm>
            <a:custGeom>
              <a:avLst/>
              <a:gdLst>
                <a:gd name="T0" fmla="*/ 1 w 557"/>
                <a:gd name="T1" fmla="*/ 1 h 377"/>
                <a:gd name="T2" fmla="*/ 1 w 557"/>
                <a:gd name="T3" fmla="*/ 1 h 377"/>
                <a:gd name="T4" fmla="*/ 1 w 557"/>
                <a:gd name="T5" fmla="*/ 1 h 377"/>
                <a:gd name="T6" fmla="*/ 1 w 557"/>
                <a:gd name="T7" fmla="*/ 1 h 377"/>
                <a:gd name="T8" fmla="*/ 1 w 557"/>
                <a:gd name="T9" fmla="*/ 1 h 377"/>
                <a:gd name="T10" fmla="*/ 1 w 557"/>
                <a:gd name="T11" fmla="*/ 1 h 377"/>
                <a:gd name="T12" fmla="*/ 1 w 557"/>
                <a:gd name="T13" fmla="*/ 1 h 377"/>
                <a:gd name="T14" fmla="*/ 1 w 557"/>
                <a:gd name="T15" fmla="*/ 1 h 377"/>
                <a:gd name="T16" fmla="*/ 1 w 557"/>
                <a:gd name="T17" fmla="*/ 1 h 377"/>
                <a:gd name="T18" fmla="*/ 1 w 557"/>
                <a:gd name="T19" fmla="*/ 1 h 377"/>
                <a:gd name="T20" fmla="*/ 1 w 557"/>
                <a:gd name="T21" fmla="*/ 1 h 377"/>
                <a:gd name="T22" fmla="*/ 1 w 557"/>
                <a:gd name="T23" fmla="*/ 1 h 377"/>
                <a:gd name="T24" fmla="*/ 1 w 557"/>
                <a:gd name="T25" fmla="*/ 1 h 377"/>
                <a:gd name="T26" fmla="*/ 1 w 557"/>
                <a:gd name="T27" fmla="*/ 1 h 377"/>
                <a:gd name="T28" fmla="*/ 1 w 557"/>
                <a:gd name="T29" fmla="*/ 1 h 377"/>
                <a:gd name="T30" fmla="*/ 1 w 557"/>
                <a:gd name="T31" fmla="*/ 1 h 377"/>
                <a:gd name="T32" fmla="*/ 1 w 557"/>
                <a:gd name="T33" fmla="*/ 1 h 377"/>
                <a:gd name="T34" fmla="*/ 1 w 557"/>
                <a:gd name="T35" fmla="*/ 1 h 377"/>
                <a:gd name="T36" fmla="*/ 1 w 557"/>
                <a:gd name="T37" fmla="*/ 1 h 377"/>
                <a:gd name="T38" fmla="*/ 1 w 557"/>
                <a:gd name="T39" fmla="*/ 1 h 377"/>
                <a:gd name="T40" fmla="*/ 1 w 557"/>
                <a:gd name="T41" fmla="*/ 1 h 377"/>
                <a:gd name="T42" fmla="*/ 1 w 557"/>
                <a:gd name="T43" fmla="*/ 1 h 377"/>
                <a:gd name="T44" fmla="*/ 1 w 557"/>
                <a:gd name="T45" fmla="*/ 1 h 377"/>
                <a:gd name="T46" fmla="*/ 1 w 557"/>
                <a:gd name="T47" fmla="*/ 1 h 377"/>
                <a:gd name="T48" fmla="*/ 1 w 557"/>
                <a:gd name="T49" fmla="*/ 1 h 377"/>
                <a:gd name="T50" fmla="*/ 1 w 557"/>
                <a:gd name="T51" fmla="*/ 1 h 377"/>
                <a:gd name="T52" fmla="*/ 1 w 557"/>
                <a:gd name="T53" fmla="*/ 1 h 377"/>
                <a:gd name="T54" fmla="*/ 1 w 557"/>
                <a:gd name="T55" fmla="*/ 1 h 377"/>
                <a:gd name="T56" fmla="*/ 1 w 557"/>
                <a:gd name="T57" fmla="*/ 1 h 377"/>
                <a:gd name="T58" fmla="*/ 1 w 557"/>
                <a:gd name="T59" fmla="*/ 1 h 377"/>
                <a:gd name="T60" fmla="*/ 1 w 557"/>
                <a:gd name="T61" fmla="*/ 1 h 377"/>
                <a:gd name="T62" fmla="*/ 1 w 557"/>
                <a:gd name="T63" fmla="*/ 1 h 377"/>
                <a:gd name="T64" fmla="*/ 1 w 557"/>
                <a:gd name="T65" fmla="*/ 1 h 377"/>
                <a:gd name="T66" fmla="*/ 1 w 557"/>
                <a:gd name="T67" fmla="*/ 1 h 377"/>
                <a:gd name="T68" fmla="*/ 1 w 557"/>
                <a:gd name="T69" fmla="*/ 1 h 377"/>
                <a:gd name="T70" fmla="*/ 1 w 557"/>
                <a:gd name="T71" fmla="*/ 1 h 377"/>
                <a:gd name="T72" fmla="*/ 1 w 557"/>
                <a:gd name="T73" fmla="*/ 1 h 377"/>
                <a:gd name="T74" fmla="*/ 0 w 557"/>
                <a:gd name="T75" fmla="*/ 1 h 377"/>
                <a:gd name="T76" fmla="*/ 1 w 557"/>
                <a:gd name="T77" fmla="*/ 1 h 377"/>
                <a:gd name="T78" fmla="*/ 1 w 557"/>
                <a:gd name="T79" fmla="*/ 1 h 377"/>
                <a:gd name="T80" fmla="*/ 1 w 557"/>
                <a:gd name="T81" fmla="*/ 1 h 377"/>
                <a:gd name="T82" fmla="*/ 1 w 557"/>
                <a:gd name="T83" fmla="*/ 1 h 377"/>
                <a:gd name="T84" fmla="*/ 1 w 557"/>
                <a:gd name="T85" fmla="*/ 1 h 377"/>
                <a:gd name="T86" fmla="*/ 1 w 557"/>
                <a:gd name="T87" fmla="*/ 1 h 377"/>
                <a:gd name="T88" fmla="*/ 1 w 557"/>
                <a:gd name="T89" fmla="*/ 1 h 377"/>
                <a:gd name="T90" fmla="*/ 1 w 557"/>
                <a:gd name="T91" fmla="*/ 1 h 377"/>
                <a:gd name="T92" fmla="*/ 1 w 557"/>
                <a:gd name="T93" fmla="*/ 1 h 377"/>
                <a:gd name="T94" fmla="*/ 1 w 557"/>
                <a:gd name="T95" fmla="*/ 1 h 377"/>
                <a:gd name="T96" fmla="*/ 1 w 557"/>
                <a:gd name="T97" fmla="*/ 1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7" h="377">
                  <a:moveTo>
                    <a:pt x="346" y="306"/>
                  </a:moveTo>
                  <a:lnTo>
                    <a:pt x="356" y="318"/>
                  </a:lnTo>
                  <a:lnTo>
                    <a:pt x="365" y="336"/>
                  </a:lnTo>
                  <a:lnTo>
                    <a:pt x="380" y="345"/>
                  </a:lnTo>
                  <a:lnTo>
                    <a:pt x="390" y="356"/>
                  </a:lnTo>
                  <a:lnTo>
                    <a:pt x="402" y="364"/>
                  </a:lnTo>
                  <a:lnTo>
                    <a:pt x="415" y="370"/>
                  </a:lnTo>
                  <a:lnTo>
                    <a:pt x="427" y="374"/>
                  </a:lnTo>
                  <a:lnTo>
                    <a:pt x="438" y="377"/>
                  </a:lnTo>
                  <a:lnTo>
                    <a:pt x="451" y="377"/>
                  </a:lnTo>
                  <a:lnTo>
                    <a:pt x="464" y="377"/>
                  </a:lnTo>
                  <a:lnTo>
                    <a:pt x="473" y="377"/>
                  </a:lnTo>
                  <a:lnTo>
                    <a:pt x="486" y="377"/>
                  </a:lnTo>
                  <a:lnTo>
                    <a:pt x="489" y="377"/>
                  </a:lnTo>
                  <a:lnTo>
                    <a:pt x="495" y="377"/>
                  </a:lnTo>
                  <a:lnTo>
                    <a:pt x="497" y="377"/>
                  </a:lnTo>
                  <a:lnTo>
                    <a:pt x="498" y="377"/>
                  </a:lnTo>
                  <a:lnTo>
                    <a:pt x="519" y="374"/>
                  </a:lnTo>
                  <a:lnTo>
                    <a:pt x="535" y="365"/>
                  </a:lnTo>
                  <a:lnTo>
                    <a:pt x="548" y="353"/>
                  </a:lnTo>
                  <a:lnTo>
                    <a:pt x="554" y="338"/>
                  </a:lnTo>
                  <a:lnTo>
                    <a:pt x="557" y="318"/>
                  </a:lnTo>
                  <a:lnTo>
                    <a:pt x="557" y="294"/>
                  </a:lnTo>
                  <a:lnTo>
                    <a:pt x="554" y="274"/>
                  </a:lnTo>
                  <a:lnTo>
                    <a:pt x="548" y="246"/>
                  </a:lnTo>
                  <a:lnTo>
                    <a:pt x="541" y="225"/>
                  </a:lnTo>
                  <a:lnTo>
                    <a:pt x="533" y="199"/>
                  </a:lnTo>
                  <a:lnTo>
                    <a:pt x="527" y="179"/>
                  </a:lnTo>
                  <a:lnTo>
                    <a:pt x="519" y="158"/>
                  </a:lnTo>
                  <a:lnTo>
                    <a:pt x="509" y="140"/>
                  </a:lnTo>
                  <a:lnTo>
                    <a:pt x="503" y="126"/>
                  </a:lnTo>
                  <a:lnTo>
                    <a:pt x="498" y="120"/>
                  </a:lnTo>
                  <a:lnTo>
                    <a:pt x="498" y="119"/>
                  </a:lnTo>
                  <a:lnTo>
                    <a:pt x="473" y="78"/>
                  </a:lnTo>
                  <a:lnTo>
                    <a:pt x="448" y="49"/>
                  </a:lnTo>
                  <a:lnTo>
                    <a:pt x="427" y="22"/>
                  </a:lnTo>
                  <a:lnTo>
                    <a:pt x="409" y="13"/>
                  </a:lnTo>
                  <a:lnTo>
                    <a:pt x="390" y="4"/>
                  </a:lnTo>
                  <a:lnTo>
                    <a:pt x="374" y="0"/>
                  </a:lnTo>
                  <a:lnTo>
                    <a:pt x="362" y="3"/>
                  </a:lnTo>
                  <a:lnTo>
                    <a:pt x="346" y="4"/>
                  </a:lnTo>
                  <a:lnTo>
                    <a:pt x="338" y="15"/>
                  </a:lnTo>
                  <a:lnTo>
                    <a:pt x="323" y="22"/>
                  </a:lnTo>
                  <a:lnTo>
                    <a:pt x="316" y="37"/>
                  </a:lnTo>
                  <a:lnTo>
                    <a:pt x="311" y="43"/>
                  </a:lnTo>
                  <a:lnTo>
                    <a:pt x="303" y="49"/>
                  </a:lnTo>
                  <a:lnTo>
                    <a:pt x="303" y="62"/>
                  </a:lnTo>
                  <a:lnTo>
                    <a:pt x="299" y="68"/>
                  </a:lnTo>
                  <a:lnTo>
                    <a:pt x="287" y="81"/>
                  </a:lnTo>
                  <a:lnTo>
                    <a:pt x="287" y="78"/>
                  </a:lnTo>
                  <a:lnTo>
                    <a:pt x="285" y="75"/>
                  </a:lnTo>
                  <a:lnTo>
                    <a:pt x="284" y="63"/>
                  </a:lnTo>
                  <a:lnTo>
                    <a:pt x="281" y="54"/>
                  </a:lnTo>
                  <a:lnTo>
                    <a:pt x="272" y="48"/>
                  </a:lnTo>
                  <a:lnTo>
                    <a:pt x="267" y="37"/>
                  </a:lnTo>
                  <a:lnTo>
                    <a:pt x="258" y="22"/>
                  </a:lnTo>
                  <a:lnTo>
                    <a:pt x="246" y="15"/>
                  </a:lnTo>
                  <a:lnTo>
                    <a:pt x="234" y="7"/>
                  </a:lnTo>
                  <a:lnTo>
                    <a:pt x="223" y="4"/>
                  </a:lnTo>
                  <a:lnTo>
                    <a:pt x="207" y="4"/>
                  </a:lnTo>
                  <a:lnTo>
                    <a:pt x="189" y="15"/>
                  </a:lnTo>
                  <a:lnTo>
                    <a:pt x="163" y="22"/>
                  </a:lnTo>
                  <a:lnTo>
                    <a:pt x="143" y="48"/>
                  </a:lnTo>
                  <a:lnTo>
                    <a:pt x="115" y="69"/>
                  </a:lnTo>
                  <a:lnTo>
                    <a:pt x="88" y="105"/>
                  </a:lnTo>
                  <a:lnTo>
                    <a:pt x="88" y="108"/>
                  </a:lnTo>
                  <a:lnTo>
                    <a:pt x="80" y="117"/>
                  </a:lnTo>
                  <a:lnTo>
                    <a:pt x="69" y="126"/>
                  </a:lnTo>
                  <a:lnTo>
                    <a:pt x="62" y="143"/>
                  </a:lnTo>
                  <a:lnTo>
                    <a:pt x="54" y="161"/>
                  </a:lnTo>
                  <a:lnTo>
                    <a:pt x="42" y="184"/>
                  </a:lnTo>
                  <a:lnTo>
                    <a:pt x="32" y="207"/>
                  </a:lnTo>
                  <a:lnTo>
                    <a:pt x="21" y="229"/>
                  </a:lnTo>
                  <a:lnTo>
                    <a:pt x="9" y="252"/>
                  </a:lnTo>
                  <a:lnTo>
                    <a:pt x="4" y="276"/>
                  </a:lnTo>
                  <a:lnTo>
                    <a:pt x="0" y="296"/>
                  </a:lnTo>
                  <a:lnTo>
                    <a:pt x="0" y="318"/>
                  </a:lnTo>
                  <a:lnTo>
                    <a:pt x="6" y="338"/>
                  </a:lnTo>
                  <a:lnTo>
                    <a:pt x="14" y="347"/>
                  </a:lnTo>
                  <a:lnTo>
                    <a:pt x="32" y="359"/>
                  </a:lnTo>
                  <a:lnTo>
                    <a:pt x="50" y="365"/>
                  </a:lnTo>
                  <a:lnTo>
                    <a:pt x="54" y="365"/>
                  </a:lnTo>
                  <a:lnTo>
                    <a:pt x="56" y="365"/>
                  </a:lnTo>
                  <a:lnTo>
                    <a:pt x="62" y="367"/>
                  </a:lnTo>
                  <a:lnTo>
                    <a:pt x="68" y="367"/>
                  </a:lnTo>
                  <a:lnTo>
                    <a:pt x="78" y="370"/>
                  </a:lnTo>
                  <a:lnTo>
                    <a:pt x="88" y="373"/>
                  </a:lnTo>
                  <a:lnTo>
                    <a:pt x="98" y="373"/>
                  </a:lnTo>
                  <a:lnTo>
                    <a:pt x="109" y="370"/>
                  </a:lnTo>
                  <a:lnTo>
                    <a:pt x="125" y="367"/>
                  </a:lnTo>
                  <a:lnTo>
                    <a:pt x="137" y="365"/>
                  </a:lnTo>
                  <a:lnTo>
                    <a:pt x="152" y="359"/>
                  </a:lnTo>
                  <a:lnTo>
                    <a:pt x="163" y="353"/>
                  </a:lnTo>
                  <a:lnTo>
                    <a:pt x="181" y="345"/>
                  </a:lnTo>
                  <a:lnTo>
                    <a:pt x="193" y="336"/>
                  </a:lnTo>
                  <a:lnTo>
                    <a:pt x="207" y="318"/>
                  </a:lnTo>
                  <a:lnTo>
                    <a:pt x="219" y="306"/>
                  </a:lnTo>
                  <a:lnTo>
                    <a:pt x="346" y="3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27"/>
            <p:cNvSpPr>
              <a:spLocks/>
            </p:cNvSpPr>
            <p:nvPr/>
          </p:nvSpPr>
          <p:spPr bwMode="auto">
            <a:xfrm>
              <a:off x="3878" y="2723"/>
              <a:ext cx="279" cy="189"/>
            </a:xfrm>
            <a:custGeom>
              <a:avLst/>
              <a:gdLst>
                <a:gd name="T0" fmla="*/ 1 w 557"/>
                <a:gd name="T1" fmla="*/ 1 h 377"/>
                <a:gd name="T2" fmla="*/ 1 w 557"/>
                <a:gd name="T3" fmla="*/ 1 h 377"/>
                <a:gd name="T4" fmla="*/ 1 w 557"/>
                <a:gd name="T5" fmla="*/ 1 h 377"/>
                <a:gd name="T6" fmla="*/ 1 w 557"/>
                <a:gd name="T7" fmla="*/ 1 h 377"/>
                <a:gd name="T8" fmla="*/ 1 w 557"/>
                <a:gd name="T9" fmla="*/ 1 h 377"/>
                <a:gd name="T10" fmla="*/ 1 w 557"/>
                <a:gd name="T11" fmla="*/ 1 h 377"/>
                <a:gd name="T12" fmla="*/ 1 w 557"/>
                <a:gd name="T13" fmla="*/ 1 h 377"/>
                <a:gd name="T14" fmla="*/ 1 w 557"/>
                <a:gd name="T15" fmla="*/ 1 h 377"/>
                <a:gd name="T16" fmla="*/ 1 w 557"/>
                <a:gd name="T17" fmla="*/ 1 h 377"/>
                <a:gd name="T18" fmla="*/ 1 w 557"/>
                <a:gd name="T19" fmla="*/ 1 h 377"/>
                <a:gd name="T20" fmla="*/ 1 w 557"/>
                <a:gd name="T21" fmla="*/ 1 h 377"/>
                <a:gd name="T22" fmla="*/ 1 w 557"/>
                <a:gd name="T23" fmla="*/ 1 h 377"/>
                <a:gd name="T24" fmla="*/ 1 w 557"/>
                <a:gd name="T25" fmla="*/ 1 h 377"/>
                <a:gd name="T26" fmla="*/ 1 w 557"/>
                <a:gd name="T27" fmla="*/ 1 h 377"/>
                <a:gd name="T28" fmla="*/ 1 w 557"/>
                <a:gd name="T29" fmla="*/ 1 h 377"/>
                <a:gd name="T30" fmla="*/ 1 w 557"/>
                <a:gd name="T31" fmla="*/ 1 h 377"/>
                <a:gd name="T32" fmla="*/ 1 w 557"/>
                <a:gd name="T33" fmla="*/ 1 h 377"/>
                <a:gd name="T34" fmla="*/ 1 w 557"/>
                <a:gd name="T35" fmla="*/ 1 h 377"/>
                <a:gd name="T36" fmla="*/ 1 w 557"/>
                <a:gd name="T37" fmla="*/ 1 h 377"/>
                <a:gd name="T38" fmla="*/ 1 w 557"/>
                <a:gd name="T39" fmla="*/ 1 h 377"/>
                <a:gd name="T40" fmla="*/ 1 w 557"/>
                <a:gd name="T41" fmla="*/ 1 h 377"/>
                <a:gd name="T42" fmla="*/ 1 w 557"/>
                <a:gd name="T43" fmla="*/ 1 h 377"/>
                <a:gd name="T44" fmla="*/ 1 w 557"/>
                <a:gd name="T45" fmla="*/ 1 h 377"/>
                <a:gd name="T46" fmla="*/ 1 w 557"/>
                <a:gd name="T47" fmla="*/ 1 h 377"/>
                <a:gd name="T48" fmla="*/ 1 w 557"/>
                <a:gd name="T49" fmla="*/ 1 h 377"/>
                <a:gd name="T50" fmla="*/ 1 w 557"/>
                <a:gd name="T51" fmla="*/ 1 h 377"/>
                <a:gd name="T52" fmla="*/ 1 w 557"/>
                <a:gd name="T53" fmla="*/ 1 h 377"/>
                <a:gd name="T54" fmla="*/ 1 w 557"/>
                <a:gd name="T55" fmla="*/ 1 h 377"/>
                <a:gd name="T56" fmla="*/ 1 w 557"/>
                <a:gd name="T57" fmla="*/ 1 h 377"/>
                <a:gd name="T58" fmla="*/ 1 w 557"/>
                <a:gd name="T59" fmla="*/ 1 h 377"/>
                <a:gd name="T60" fmla="*/ 1 w 557"/>
                <a:gd name="T61" fmla="*/ 1 h 377"/>
                <a:gd name="T62" fmla="*/ 1 w 557"/>
                <a:gd name="T63" fmla="*/ 1 h 377"/>
                <a:gd name="T64" fmla="*/ 1 w 557"/>
                <a:gd name="T65" fmla="*/ 1 h 377"/>
                <a:gd name="T66" fmla="*/ 1 w 557"/>
                <a:gd name="T67" fmla="*/ 1 h 377"/>
                <a:gd name="T68" fmla="*/ 1 w 557"/>
                <a:gd name="T69" fmla="*/ 1 h 377"/>
                <a:gd name="T70" fmla="*/ 1 w 557"/>
                <a:gd name="T71" fmla="*/ 1 h 377"/>
                <a:gd name="T72" fmla="*/ 1 w 557"/>
                <a:gd name="T73" fmla="*/ 1 h 377"/>
                <a:gd name="T74" fmla="*/ 0 w 557"/>
                <a:gd name="T75" fmla="*/ 1 h 377"/>
                <a:gd name="T76" fmla="*/ 1 w 557"/>
                <a:gd name="T77" fmla="*/ 1 h 377"/>
                <a:gd name="T78" fmla="*/ 1 w 557"/>
                <a:gd name="T79" fmla="*/ 1 h 377"/>
                <a:gd name="T80" fmla="*/ 1 w 557"/>
                <a:gd name="T81" fmla="*/ 1 h 377"/>
                <a:gd name="T82" fmla="*/ 1 w 557"/>
                <a:gd name="T83" fmla="*/ 1 h 377"/>
                <a:gd name="T84" fmla="*/ 1 w 557"/>
                <a:gd name="T85" fmla="*/ 1 h 377"/>
                <a:gd name="T86" fmla="*/ 1 w 557"/>
                <a:gd name="T87" fmla="*/ 1 h 377"/>
                <a:gd name="T88" fmla="*/ 1 w 557"/>
                <a:gd name="T89" fmla="*/ 1 h 377"/>
                <a:gd name="T90" fmla="*/ 1 w 557"/>
                <a:gd name="T91" fmla="*/ 1 h 377"/>
                <a:gd name="T92" fmla="*/ 1 w 557"/>
                <a:gd name="T93" fmla="*/ 1 h 377"/>
                <a:gd name="T94" fmla="*/ 1 w 557"/>
                <a:gd name="T95" fmla="*/ 1 h 3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57" h="377">
                  <a:moveTo>
                    <a:pt x="346" y="306"/>
                  </a:moveTo>
                  <a:lnTo>
                    <a:pt x="356" y="318"/>
                  </a:lnTo>
                  <a:lnTo>
                    <a:pt x="365" y="336"/>
                  </a:lnTo>
                  <a:lnTo>
                    <a:pt x="380" y="345"/>
                  </a:lnTo>
                  <a:lnTo>
                    <a:pt x="390" y="356"/>
                  </a:lnTo>
                  <a:lnTo>
                    <a:pt x="402" y="364"/>
                  </a:lnTo>
                  <a:lnTo>
                    <a:pt x="415" y="370"/>
                  </a:lnTo>
                  <a:lnTo>
                    <a:pt x="427" y="374"/>
                  </a:lnTo>
                  <a:lnTo>
                    <a:pt x="438" y="377"/>
                  </a:lnTo>
                  <a:lnTo>
                    <a:pt x="451" y="377"/>
                  </a:lnTo>
                  <a:lnTo>
                    <a:pt x="464" y="377"/>
                  </a:lnTo>
                  <a:lnTo>
                    <a:pt x="473" y="377"/>
                  </a:lnTo>
                  <a:lnTo>
                    <a:pt x="486" y="377"/>
                  </a:lnTo>
                  <a:lnTo>
                    <a:pt x="489" y="377"/>
                  </a:lnTo>
                  <a:lnTo>
                    <a:pt x="495" y="377"/>
                  </a:lnTo>
                  <a:lnTo>
                    <a:pt x="497" y="377"/>
                  </a:lnTo>
                  <a:lnTo>
                    <a:pt x="498" y="377"/>
                  </a:lnTo>
                  <a:lnTo>
                    <a:pt x="519" y="374"/>
                  </a:lnTo>
                  <a:lnTo>
                    <a:pt x="535" y="365"/>
                  </a:lnTo>
                  <a:lnTo>
                    <a:pt x="548" y="353"/>
                  </a:lnTo>
                  <a:lnTo>
                    <a:pt x="554" y="338"/>
                  </a:lnTo>
                  <a:lnTo>
                    <a:pt x="557" y="318"/>
                  </a:lnTo>
                  <a:lnTo>
                    <a:pt x="557" y="294"/>
                  </a:lnTo>
                  <a:lnTo>
                    <a:pt x="554" y="274"/>
                  </a:lnTo>
                  <a:lnTo>
                    <a:pt x="548" y="246"/>
                  </a:lnTo>
                  <a:lnTo>
                    <a:pt x="541" y="225"/>
                  </a:lnTo>
                  <a:lnTo>
                    <a:pt x="533" y="199"/>
                  </a:lnTo>
                  <a:lnTo>
                    <a:pt x="527" y="179"/>
                  </a:lnTo>
                  <a:lnTo>
                    <a:pt x="519" y="158"/>
                  </a:lnTo>
                  <a:lnTo>
                    <a:pt x="509" y="140"/>
                  </a:lnTo>
                  <a:lnTo>
                    <a:pt x="503" y="126"/>
                  </a:lnTo>
                  <a:lnTo>
                    <a:pt x="498" y="120"/>
                  </a:lnTo>
                  <a:lnTo>
                    <a:pt x="498" y="119"/>
                  </a:lnTo>
                  <a:lnTo>
                    <a:pt x="473" y="78"/>
                  </a:lnTo>
                  <a:lnTo>
                    <a:pt x="448" y="49"/>
                  </a:lnTo>
                  <a:lnTo>
                    <a:pt x="427" y="22"/>
                  </a:lnTo>
                  <a:lnTo>
                    <a:pt x="409" y="13"/>
                  </a:lnTo>
                  <a:lnTo>
                    <a:pt x="390" y="4"/>
                  </a:lnTo>
                  <a:lnTo>
                    <a:pt x="374" y="0"/>
                  </a:lnTo>
                  <a:lnTo>
                    <a:pt x="362" y="3"/>
                  </a:lnTo>
                  <a:lnTo>
                    <a:pt x="346" y="4"/>
                  </a:lnTo>
                  <a:lnTo>
                    <a:pt x="338" y="15"/>
                  </a:lnTo>
                  <a:lnTo>
                    <a:pt x="323" y="22"/>
                  </a:lnTo>
                  <a:lnTo>
                    <a:pt x="316" y="37"/>
                  </a:lnTo>
                  <a:lnTo>
                    <a:pt x="311" y="43"/>
                  </a:lnTo>
                  <a:lnTo>
                    <a:pt x="303" y="49"/>
                  </a:lnTo>
                  <a:lnTo>
                    <a:pt x="303" y="62"/>
                  </a:lnTo>
                  <a:lnTo>
                    <a:pt x="299" y="68"/>
                  </a:lnTo>
                  <a:lnTo>
                    <a:pt x="287" y="81"/>
                  </a:lnTo>
                  <a:lnTo>
                    <a:pt x="287" y="78"/>
                  </a:lnTo>
                  <a:lnTo>
                    <a:pt x="285" y="75"/>
                  </a:lnTo>
                  <a:lnTo>
                    <a:pt x="284" y="63"/>
                  </a:lnTo>
                  <a:lnTo>
                    <a:pt x="281" y="54"/>
                  </a:lnTo>
                  <a:lnTo>
                    <a:pt x="272" y="48"/>
                  </a:lnTo>
                  <a:lnTo>
                    <a:pt x="267" y="37"/>
                  </a:lnTo>
                  <a:lnTo>
                    <a:pt x="258" y="22"/>
                  </a:lnTo>
                  <a:lnTo>
                    <a:pt x="246" y="15"/>
                  </a:lnTo>
                  <a:lnTo>
                    <a:pt x="234" y="7"/>
                  </a:lnTo>
                  <a:lnTo>
                    <a:pt x="223" y="4"/>
                  </a:lnTo>
                  <a:lnTo>
                    <a:pt x="207" y="4"/>
                  </a:lnTo>
                  <a:lnTo>
                    <a:pt x="189" y="15"/>
                  </a:lnTo>
                  <a:lnTo>
                    <a:pt x="163" y="22"/>
                  </a:lnTo>
                  <a:lnTo>
                    <a:pt x="143" y="48"/>
                  </a:lnTo>
                  <a:lnTo>
                    <a:pt x="115" y="69"/>
                  </a:lnTo>
                  <a:lnTo>
                    <a:pt x="88" y="105"/>
                  </a:lnTo>
                  <a:lnTo>
                    <a:pt x="88" y="108"/>
                  </a:lnTo>
                  <a:lnTo>
                    <a:pt x="80" y="117"/>
                  </a:lnTo>
                  <a:lnTo>
                    <a:pt x="69" y="126"/>
                  </a:lnTo>
                  <a:lnTo>
                    <a:pt x="62" y="143"/>
                  </a:lnTo>
                  <a:lnTo>
                    <a:pt x="54" y="161"/>
                  </a:lnTo>
                  <a:lnTo>
                    <a:pt x="42" y="184"/>
                  </a:lnTo>
                  <a:lnTo>
                    <a:pt x="32" y="207"/>
                  </a:lnTo>
                  <a:lnTo>
                    <a:pt x="21" y="229"/>
                  </a:lnTo>
                  <a:lnTo>
                    <a:pt x="9" y="252"/>
                  </a:lnTo>
                  <a:lnTo>
                    <a:pt x="4" y="276"/>
                  </a:lnTo>
                  <a:lnTo>
                    <a:pt x="0" y="296"/>
                  </a:lnTo>
                  <a:lnTo>
                    <a:pt x="0" y="318"/>
                  </a:lnTo>
                  <a:lnTo>
                    <a:pt x="6" y="338"/>
                  </a:lnTo>
                  <a:lnTo>
                    <a:pt x="14" y="347"/>
                  </a:lnTo>
                  <a:lnTo>
                    <a:pt x="32" y="359"/>
                  </a:lnTo>
                  <a:lnTo>
                    <a:pt x="50" y="365"/>
                  </a:lnTo>
                  <a:lnTo>
                    <a:pt x="54" y="365"/>
                  </a:lnTo>
                  <a:lnTo>
                    <a:pt x="56" y="365"/>
                  </a:lnTo>
                  <a:lnTo>
                    <a:pt x="62" y="367"/>
                  </a:lnTo>
                  <a:lnTo>
                    <a:pt x="68" y="367"/>
                  </a:lnTo>
                  <a:lnTo>
                    <a:pt x="78" y="370"/>
                  </a:lnTo>
                  <a:lnTo>
                    <a:pt x="88" y="373"/>
                  </a:lnTo>
                  <a:lnTo>
                    <a:pt x="98" y="373"/>
                  </a:lnTo>
                  <a:lnTo>
                    <a:pt x="109" y="370"/>
                  </a:lnTo>
                  <a:lnTo>
                    <a:pt x="125" y="367"/>
                  </a:lnTo>
                  <a:lnTo>
                    <a:pt x="137" y="365"/>
                  </a:lnTo>
                  <a:lnTo>
                    <a:pt x="152" y="359"/>
                  </a:lnTo>
                  <a:lnTo>
                    <a:pt x="163" y="353"/>
                  </a:lnTo>
                  <a:lnTo>
                    <a:pt x="181" y="345"/>
                  </a:lnTo>
                  <a:lnTo>
                    <a:pt x="193" y="336"/>
                  </a:lnTo>
                  <a:lnTo>
                    <a:pt x="207" y="318"/>
                  </a:lnTo>
                  <a:lnTo>
                    <a:pt x="219" y="306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28"/>
            <p:cNvSpPr>
              <a:spLocks/>
            </p:cNvSpPr>
            <p:nvPr/>
          </p:nvSpPr>
          <p:spPr bwMode="auto">
            <a:xfrm>
              <a:off x="3646" y="3203"/>
              <a:ext cx="82" cy="142"/>
            </a:xfrm>
            <a:custGeom>
              <a:avLst/>
              <a:gdLst>
                <a:gd name="T0" fmla="*/ 1 w 164"/>
                <a:gd name="T1" fmla="*/ 1 h 282"/>
                <a:gd name="T2" fmla="*/ 0 w 164"/>
                <a:gd name="T3" fmla="*/ 1 h 282"/>
                <a:gd name="T4" fmla="*/ 1 w 164"/>
                <a:gd name="T5" fmla="*/ 1 h 282"/>
                <a:gd name="T6" fmla="*/ 1 w 164"/>
                <a:gd name="T7" fmla="*/ 0 h 282"/>
                <a:gd name="T8" fmla="*/ 1 w 164"/>
                <a:gd name="T9" fmla="*/ 1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4" h="282">
                  <a:moveTo>
                    <a:pt x="23" y="45"/>
                  </a:moveTo>
                  <a:lnTo>
                    <a:pt x="0" y="257"/>
                  </a:lnTo>
                  <a:lnTo>
                    <a:pt x="104" y="282"/>
                  </a:lnTo>
                  <a:lnTo>
                    <a:pt x="164" y="0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Freeform 29"/>
            <p:cNvSpPr>
              <a:spLocks/>
            </p:cNvSpPr>
            <p:nvPr/>
          </p:nvSpPr>
          <p:spPr bwMode="auto">
            <a:xfrm>
              <a:off x="4341" y="3108"/>
              <a:ext cx="105" cy="149"/>
            </a:xfrm>
            <a:custGeom>
              <a:avLst/>
              <a:gdLst>
                <a:gd name="T0" fmla="*/ 1 w 210"/>
                <a:gd name="T1" fmla="*/ 1 h 297"/>
                <a:gd name="T2" fmla="*/ 0 w 210"/>
                <a:gd name="T3" fmla="*/ 0 h 297"/>
                <a:gd name="T4" fmla="*/ 1 w 210"/>
                <a:gd name="T5" fmla="*/ 0 h 297"/>
                <a:gd name="T6" fmla="*/ 1 w 210"/>
                <a:gd name="T7" fmla="*/ 1 h 297"/>
                <a:gd name="T8" fmla="*/ 1 w 210"/>
                <a:gd name="T9" fmla="*/ 1 h 2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" h="297">
                  <a:moveTo>
                    <a:pt x="107" y="297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210" y="200"/>
                  </a:lnTo>
                  <a:lnTo>
                    <a:pt x="107" y="297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30"/>
            <p:cNvSpPr>
              <a:spLocks/>
            </p:cNvSpPr>
            <p:nvPr/>
          </p:nvSpPr>
          <p:spPr bwMode="auto">
            <a:xfrm>
              <a:off x="3982" y="2801"/>
              <a:ext cx="35" cy="45"/>
            </a:xfrm>
            <a:custGeom>
              <a:avLst/>
              <a:gdLst>
                <a:gd name="T0" fmla="*/ 1 w 69"/>
                <a:gd name="T1" fmla="*/ 1 h 89"/>
                <a:gd name="T2" fmla="*/ 1 w 69"/>
                <a:gd name="T3" fmla="*/ 1 h 89"/>
                <a:gd name="T4" fmla="*/ 1 w 69"/>
                <a:gd name="T5" fmla="*/ 1 h 89"/>
                <a:gd name="T6" fmla="*/ 1 w 69"/>
                <a:gd name="T7" fmla="*/ 1 h 89"/>
                <a:gd name="T8" fmla="*/ 1 w 69"/>
                <a:gd name="T9" fmla="*/ 1 h 89"/>
                <a:gd name="T10" fmla="*/ 1 w 69"/>
                <a:gd name="T11" fmla="*/ 1 h 89"/>
                <a:gd name="T12" fmla="*/ 1 w 69"/>
                <a:gd name="T13" fmla="*/ 1 h 89"/>
                <a:gd name="T14" fmla="*/ 1 w 69"/>
                <a:gd name="T15" fmla="*/ 1 h 89"/>
                <a:gd name="T16" fmla="*/ 1 w 69"/>
                <a:gd name="T17" fmla="*/ 1 h 89"/>
                <a:gd name="T18" fmla="*/ 1 w 69"/>
                <a:gd name="T19" fmla="*/ 1 h 89"/>
                <a:gd name="T20" fmla="*/ 1 w 69"/>
                <a:gd name="T21" fmla="*/ 1 h 89"/>
                <a:gd name="T22" fmla="*/ 1 w 69"/>
                <a:gd name="T23" fmla="*/ 1 h 89"/>
                <a:gd name="T24" fmla="*/ 1 w 69"/>
                <a:gd name="T25" fmla="*/ 1 h 89"/>
                <a:gd name="T26" fmla="*/ 1 w 69"/>
                <a:gd name="T27" fmla="*/ 1 h 89"/>
                <a:gd name="T28" fmla="*/ 1 w 69"/>
                <a:gd name="T29" fmla="*/ 1 h 89"/>
                <a:gd name="T30" fmla="*/ 1 w 69"/>
                <a:gd name="T31" fmla="*/ 1 h 89"/>
                <a:gd name="T32" fmla="*/ 1 w 69"/>
                <a:gd name="T33" fmla="*/ 1 h 89"/>
                <a:gd name="T34" fmla="*/ 1 w 69"/>
                <a:gd name="T35" fmla="*/ 1 h 89"/>
                <a:gd name="T36" fmla="*/ 1 w 69"/>
                <a:gd name="T37" fmla="*/ 1 h 89"/>
                <a:gd name="T38" fmla="*/ 1 w 69"/>
                <a:gd name="T39" fmla="*/ 1 h 89"/>
                <a:gd name="T40" fmla="*/ 1 w 69"/>
                <a:gd name="T41" fmla="*/ 1 h 89"/>
                <a:gd name="T42" fmla="*/ 1 w 69"/>
                <a:gd name="T43" fmla="*/ 1 h 89"/>
                <a:gd name="T44" fmla="*/ 1 w 69"/>
                <a:gd name="T45" fmla="*/ 1 h 89"/>
                <a:gd name="T46" fmla="*/ 1 w 69"/>
                <a:gd name="T47" fmla="*/ 1 h 89"/>
                <a:gd name="T48" fmla="*/ 1 w 69"/>
                <a:gd name="T49" fmla="*/ 1 h 89"/>
                <a:gd name="T50" fmla="*/ 1 w 69"/>
                <a:gd name="T51" fmla="*/ 0 h 89"/>
                <a:gd name="T52" fmla="*/ 1 w 69"/>
                <a:gd name="T53" fmla="*/ 0 h 89"/>
                <a:gd name="T54" fmla="*/ 1 w 69"/>
                <a:gd name="T55" fmla="*/ 0 h 89"/>
                <a:gd name="T56" fmla="*/ 1 w 69"/>
                <a:gd name="T57" fmla="*/ 0 h 89"/>
                <a:gd name="T58" fmla="*/ 1 w 69"/>
                <a:gd name="T59" fmla="*/ 0 h 89"/>
                <a:gd name="T60" fmla="*/ 1 w 69"/>
                <a:gd name="T61" fmla="*/ 0 h 89"/>
                <a:gd name="T62" fmla="*/ 1 w 69"/>
                <a:gd name="T63" fmla="*/ 1 h 89"/>
                <a:gd name="T64" fmla="*/ 1 w 69"/>
                <a:gd name="T65" fmla="*/ 1 h 89"/>
                <a:gd name="T66" fmla="*/ 1 w 69"/>
                <a:gd name="T67" fmla="*/ 1 h 89"/>
                <a:gd name="T68" fmla="*/ 1 w 69"/>
                <a:gd name="T69" fmla="*/ 1 h 89"/>
                <a:gd name="T70" fmla="*/ 1 w 69"/>
                <a:gd name="T71" fmla="*/ 1 h 89"/>
                <a:gd name="T72" fmla="*/ 1 w 69"/>
                <a:gd name="T73" fmla="*/ 1 h 89"/>
                <a:gd name="T74" fmla="*/ 1 w 69"/>
                <a:gd name="T75" fmla="*/ 1 h 89"/>
                <a:gd name="T76" fmla="*/ 1 w 69"/>
                <a:gd name="T77" fmla="*/ 1 h 89"/>
                <a:gd name="T78" fmla="*/ 0 w 69"/>
                <a:gd name="T79" fmla="*/ 1 h 89"/>
                <a:gd name="T80" fmla="*/ 0 w 69"/>
                <a:gd name="T81" fmla="*/ 1 h 89"/>
                <a:gd name="T82" fmla="*/ 0 w 69"/>
                <a:gd name="T83" fmla="*/ 1 h 89"/>
                <a:gd name="T84" fmla="*/ 0 w 69"/>
                <a:gd name="T85" fmla="*/ 1 h 89"/>
                <a:gd name="T86" fmla="*/ 0 w 69"/>
                <a:gd name="T87" fmla="*/ 1 h 89"/>
                <a:gd name="T88" fmla="*/ 0 w 69"/>
                <a:gd name="T89" fmla="*/ 1 h 89"/>
                <a:gd name="T90" fmla="*/ 0 w 69"/>
                <a:gd name="T91" fmla="*/ 1 h 89"/>
                <a:gd name="T92" fmla="*/ 0 w 69"/>
                <a:gd name="T93" fmla="*/ 1 h 89"/>
                <a:gd name="T94" fmla="*/ 1 w 69"/>
                <a:gd name="T95" fmla="*/ 1 h 89"/>
                <a:gd name="T96" fmla="*/ 1 w 69"/>
                <a:gd name="T97" fmla="*/ 1 h 89"/>
                <a:gd name="T98" fmla="*/ 1 w 69"/>
                <a:gd name="T99" fmla="*/ 1 h 89"/>
                <a:gd name="T100" fmla="*/ 1 w 69"/>
                <a:gd name="T101" fmla="*/ 1 h 89"/>
                <a:gd name="T102" fmla="*/ 1 w 69"/>
                <a:gd name="T103" fmla="*/ 1 h 89"/>
                <a:gd name="T104" fmla="*/ 1 w 69"/>
                <a:gd name="T105" fmla="*/ 1 h 89"/>
                <a:gd name="T106" fmla="*/ 1 w 69"/>
                <a:gd name="T107" fmla="*/ 1 h 89"/>
                <a:gd name="T108" fmla="*/ 1 w 69"/>
                <a:gd name="T109" fmla="*/ 1 h 89"/>
                <a:gd name="T110" fmla="*/ 1 w 69"/>
                <a:gd name="T111" fmla="*/ 1 h 89"/>
                <a:gd name="T112" fmla="*/ 1 w 69"/>
                <a:gd name="T113" fmla="*/ 1 h 8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9" h="89">
                  <a:moveTo>
                    <a:pt x="33" y="89"/>
                  </a:moveTo>
                  <a:lnTo>
                    <a:pt x="35" y="89"/>
                  </a:lnTo>
                  <a:lnTo>
                    <a:pt x="39" y="89"/>
                  </a:lnTo>
                  <a:lnTo>
                    <a:pt x="47" y="89"/>
                  </a:lnTo>
                  <a:lnTo>
                    <a:pt x="47" y="83"/>
                  </a:lnTo>
                  <a:lnTo>
                    <a:pt x="56" y="79"/>
                  </a:lnTo>
                  <a:lnTo>
                    <a:pt x="59" y="74"/>
                  </a:lnTo>
                  <a:lnTo>
                    <a:pt x="63" y="70"/>
                  </a:lnTo>
                  <a:lnTo>
                    <a:pt x="63" y="64"/>
                  </a:lnTo>
                  <a:lnTo>
                    <a:pt x="63" y="61"/>
                  </a:lnTo>
                  <a:lnTo>
                    <a:pt x="65" y="59"/>
                  </a:lnTo>
                  <a:lnTo>
                    <a:pt x="69" y="58"/>
                  </a:lnTo>
                  <a:lnTo>
                    <a:pt x="69" y="55"/>
                  </a:lnTo>
                  <a:lnTo>
                    <a:pt x="69" y="52"/>
                  </a:lnTo>
                  <a:lnTo>
                    <a:pt x="69" y="45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65" y="32"/>
                  </a:lnTo>
                  <a:lnTo>
                    <a:pt x="63" y="26"/>
                  </a:lnTo>
                  <a:lnTo>
                    <a:pt x="63" y="21"/>
                  </a:lnTo>
                  <a:lnTo>
                    <a:pt x="63" y="18"/>
                  </a:lnTo>
                  <a:lnTo>
                    <a:pt x="59" y="12"/>
                  </a:lnTo>
                  <a:lnTo>
                    <a:pt x="56" y="11"/>
                  </a:lnTo>
                  <a:lnTo>
                    <a:pt x="56" y="6"/>
                  </a:lnTo>
                  <a:lnTo>
                    <a:pt x="47" y="3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12" y="3"/>
                  </a:lnTo>
                  <a:lnTo>
                    <a:pt x="12" y="6"/>
                  </a:lnTo>
                  <a:lnTo>
                    <a:pt x="12" y="11"/>
                  </a:lnTo>
                  <a:lnTo>
                    <a:pt x="9" y="12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1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1" y="61"/>
                  </a:lnTo>
                  <a:lnTo>
                    <a:pt x="1" y="64"/>
                  </a:lnTo>
                  <a:lnTo>
                    <a:pt x="1" y="70"/>
                  </a:lnTo>
                  <a:lnTo>
                    <a:pt x="9" y="74"/>
                  </a:lnTo>
                  <a:lnTo>
                    <a:pt x="12" y="74"/>
                  </a:lnTo>
                  <a:lnTo>
                    <a:pt x="12" y="79"/>
                  </a:lnTo>
                  <a:lnTo>
                    <a:pt x="16" y="83"/>
                  </a:lnTo>
                  <a:lnTo>
                    <a:pt x="22" y="89"/>
                  </a:lnTo>
                  <a:lnTo>
                    <a:pt x="27" y="89"/>
                  </a:lnTo>
                  <a:lnTo>
                    <a:pt x="33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31"/>
            <p:cNvSpPr>
              <a:spLocks/>
            </p:cNvSpPr>
            <p:nvPr/>
          </p:nvSpPr>
          <p:spPr bwMode="auto">
            <a:xfrm>
              <a:off x="4034" y="2801"/>
              <a:ext cx="35" cy="45"/>
            </a:xfrm>
            <a:custGeom>
              <a:avLst/>
              <a:gdLst>
                <a:gd name="T0" fmla="*/ 1 w 69"/>
                <a:gd name="T1" fmla="*/ 1 h 89"/>
                <a:gd name="T2" fmla="*/ 1 w 69"/>
                <a:gd name="T3" fmla="*/ 1 h 89"/>
                <a:gd name="T4" fmla="*/ 1 w 69"/>
                <a:gd name="T5" fmla="*/ 1 h 89"/>
                <a:gd name="T6" fmla="*/ 1 w 69"/>
                <a:gd name="T7" fmla="*/ 1 h 89"/>
                <a:gd name="T8" fmla="*/ 1 w 69"/>
                <a:gd name="T9" fmla="*/ 1 h 89"/>
                <a:gd name="T10" fmla="*/ 1 w 69"/>
                <a:gd name="T11" fmla="*/ 1 h 89"/>
                <a:gd name="T12" fmla="*/ 1 w 69"/>
                <a:gd name="T13" fmla="*/ 1 h 89"/>
                <a:gd name="T14" fmla="*/ 1 w 69"/>
                <a:gd name="T15" fmla="*/ 1 h 89"/>
                <a:gd name="T16" fmla="*/ 1 w 69"/>
                <a:gd name="T17" fmla="*/ 1 h 89"/>
                <a:gd name="T18" fmla="*/ 1 w 69"/>
                <a:gd name="T19" fmla="*/ 1 h 89"/>
                <a:gd name="T20" fmla="*/ 1 w 69"/>
                <a:gd name="T21" fmla="*/ 1 h 89"/>
                <a:gd name="T22" fmla="*/ 1 w 69"/>
                <a:gd name="T23" fmla="*/ 1 h 89"/>
                <a:gd name="T24" fmla="*/ 1 w 69"/>
                <a:gd name="T25" fmla="*/ 1 h 89"/>
                <a:gd name="T26" fmla="*/ 1 w 69"/>
                <a:gd name="T27" fmla="*/ 1 h 89"/>
                <a:gd name="T28" fmla="*/ 1 w 69"/>
                <a:gd name="T29" fmla="*/ 1 h 89"/>
                <a:gd name="T30" fmla="*/ 1 w 69"/>
                <a:gd name="T31" fmla="*/ 1 h 89"/>
                <a:gd name="T32" fmla="*/ 1 w 69"/>
                <a:gd name="T33" fmla="*/ 1 h 89"/>
                <a:gd name="T34" fmla="*/ 1 w 69"/>
                <a:gd name="T35" fmla="*/ 1 h 89"/>
                <a:gd name="T36" fmla="*/ 1 w 69"/>
                <a:gd name="T37" fmla="*/ 1 h 89"/>
                <a:gd name="T38" fmla="*/ 1 w 69"/>
                <a:gd name="T39" fmla="*/ 1 h 89"/>
                <a:gd name="T40" fmla="*/ 1 w 69"/>
                <a:gd name="T41" fmla="*/ 1 h 89"/>
                <a:gd name="T42" fmla="*/ 1 w 69"/>
                <a:gd name="T43" fmla="*/ 1 h 89"/>
                <a:gd name="T44" fmla="*/ 1 w 69"/>
                <a:gd name="T45" fmla="*/ 1 h 89"/>
                <a:gd name="T46" fmla="*/ 1 w 69"/>
                <a:gd name="T47" fmla="*/ 1 h 89"/>
                <a:gd name="T48" fmla="*/ 1 w 69"/>
                <a:gd name="T49" fmla="*/ 1 h 89"/>
                <a:gd name="T50" fmla="*/ 1 w 69"/>
                <a:gd name="T51" fmla="*/ 0 h 89"/>
                <a:gd name="T52" fmla="*/ 1 w 69"/>
                <a:gd name="T53" fmla="*/ 0 h 89"/>
                <a:gd name="T54" fmla="*/ 1 w 69"/>
                <a:gd name="T55" fmla="*/ 0 h 89"/>
                <a:gd name="T56" fmla="*/ 1 w 69"/>
                <a:gd name="T57" fmla="*/ 0 h 89"/>
                <a:gd name="T58" fmla="*/ 1 w 69"/>
                <a:gd name="T59" fmla="*/ 0 h 89"/>
                <a:gd name="T60" fmla="*/ 1 w 69"/>
                <a:gd name="T61" fmla="*/ 1 h 89"/>
                <a:gd name="T62" fmla="*/ 1 w 69"/>
                <a:gd name="T63" fmla="*/ 1 h 89"/>
                <a:gd name="T64" fmla="*/ 1 w 69"/>
                <a:gd name="T65" fmla="*/ 1 h 89"/>
                <a:gd name="T66" fmla="*/ 1 w 69"/>
                <a:gd name="T67" fmla="*/ 1 h 89"/>
                <a:gd name="T68" fmla="*/ 1 w 69"/>
                <a:gd name="T69" fmla="*/ 1 h 89"/>
                <a:gd name="T70" fmla="*/ 1 w 69"/>
                <a:gd name="T71" fmla="*/ 1 h 89"/>
                <a:gd name="T72" fmla="*/ 1 w 69"/>
                <a:gd name="T73" fmla="*/ 1 h 89"/>
                <a:gd name="T74" fmla="*/ 1 w 69"/>
                <a:gd name="T75" fmla="*/ 1 h 89"/>
                <a:gd name="T76" fmla="*/ 1 w 69"/>
                <a:gd name="T77" fmla="*/ 1 h 89"/>
                <a:gd name="T78" fmla="*/ 0 w 69"/>
                <a:gd name="T79" fmla="*/ 1 h 89"/>
                <a:gd name="T80" fmla="*/ 0 w 69"/>
                <a:gd name="T81" fmla="*/ 1 h 89"/>
                <a:gd name="T82" fmla="*/ 0 w 69"/>
                <a:gd name="T83" fmla="*/ 1 h 89"/>
                <a:gd name="T84" fmla="*/ 0 w 69"/>
                <a:gd name="T85" fmla="*/ 1 h 89"/>
                <a:gd name="T86" fmla="*/ 1 w 69"/>
                <a:gd name="T87" fmla="*/ 1 h 89"/>
                <a:gd name="T88" fmla="*/ 1 w 69"/>
                <a:gd name="T89" fmla="*/ 1 h 89"/>
                <a:gd name="T90" fmla="*/ 1 w 69"/>
                <a:gd name="T91" fmla="*/ 1 h 89"/>
                <a:gd name="T92" fmla="*/ 1 w 69"/>
                <a:gd name="T93" fmla="*/ 1 h 89"/>
                <a:gd name="T94" fmla="*/ 1 w 69"/>
                <a:gd name="T95" fmla="*/ 1 h 89"/>
                <a:gd name="T96" fmla="*/ 1 w 69"/>
                <a:gd name="T97" fmla="*/ 1 h 89"/>
                <a:gd name="T98" fmla="*/ 1 w 69"/>
                <a:gd name="T99" fmla="*/ 1 h 89"/>
                <a:gd name="T100" fmla="*/ 1 w 69"/>
                <a:gd name="T101" fmla="*/ 1 h 89"/>
                <a:gd name="T102" fmla="*/ 1 w 69"/>
                <a:gd name="T103" fmla="*/ 1 h 89"/>
                <a:gd name="T104" fmla="*/ 1 w 69"/>
                <a:gd name="T105" fmla="*/ 1 h 89"/>
                <a:gd name="T106" fmla="*/ 1 w 69"/>
                <a:gd name="T107" fmla="*/ 1 h 89"/>
                <a:gd name="T108" fmla="*/ 1 w 69"/>
                <a:gd name="T109" fmla="*/ 1 h 8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9" h="89">
                  <a:moveTo>
                    <a:pt x="35" y="89"/>
                  </a:moveTo>
                  <a:lnTo>
                    <a:pt x="41" y="89"/>
                  </a:lnTo>
                  <a:lnTo>
                    <a:pt x="45" y="83"/>
                  </a:lnTo>
                  <a:lnTo>
                    <a:pt x="51" y="79"/>
                  </a:lnTo>
                  <a:lnTo>
                    <a:pt x="54" y="74"/>
                  </a:lnTo>
                  <a:lnTo>
                    <a:pt x="60" y="74"/>
                  </a:lnTo>
                  <a:lnTo>
                    <a:pt x="63" y="70"/>
                  </a:lnTo>
                  <a:lnTo>
                    <a:pt x="63" y="64"/>
                  </a:lnTo>
                  <a:lnTo>
                    <a:pt x="63" y="61"/>
                  </a:lnTo>
                  <a:lnTo>
                    <a:pt x="69" y="59"/>
                  </a:lnTo>
                  <a:lnTo>
                    <a:pt x="69" y="58"/>
                  </a:lnTo>
                  <a:lnTo>
                    <a:pt x="69" y="52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69" y="32"/>
                  </a:lnTo>
                  <a:lnTo>
                    <a:pt x="63" y="26"/>
                  </a:lnTo>
                  <a:lnTo>
                    <a:pt x="63" y="21"/>
                  </a:lnTo>
                  <a:lnTo>
                    <a:pt x="63" y="18"/>
                  </a:lnTo>
                  <a:lnTo>
                    <a:pt x="60" y="12"/>
                  </a:lnTo>
                  <a:lnTo>
                    <a:pt x="54" y="11"/>
                  </a:lnTo>
                  <a:lnTo>
                    <a:pt x="51" y="6"/>
                  </a:lnTo>
                  <a:lnTo>
                    <a:pt x="51" y="3"/>
                  </a:lnTo>
                  <a:lnTo>
                    <a:pt x="45" y="3"/>
                  </a:lnTo>
                  <a:lnTo>
                    <a:pt x="41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3" y="3"/>
                  </a:lnTo>
                  <a:lnTo>
                    <a:pt x="9" y="6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5" y="18"/>
                  </a:lnTo>
                  <a:lnTo>
                    <a:pt x="2" y="21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8"/>
                  </a:lnTo>
                  <a:lnTo>
                    <a:pt x="2" y="59"/>
                  </a:lnTo>
                  <a:lnTo>
                    <a:pt x="2" y="61"/>
                  </a:lnTo>
                  <a:lnTo>
                    <a:pt x="2" y="64"/>
                  </a:lnTo>
                  <a:lnTo>
                    <a:pt x="5" y="70"/>
                  </a:lnTo>
                  <a:lnTo>
                    <a:pt x="8" y="74"/>
                  </a:lnTo>
                  <a:lnTo>
                    <a:pt x="9" y="79"/>
                  </a:lnTo>
                  <a:lnTo>
                    <a:pt x="23" y="83"/>
                  </a:lnTo>
                  <a:lnTo>
                    <a:pt x="27" y="89"/>
                  </a:lnTo>
                  <a:lnTo>
                    <a:pt x="29" y="89"/>
                  </a:lnTo>
                  <a:lnTo>
                    <a:pt x="33" y="89"/>
                  </a:lnTo>
                  <a:lnTo>
                    <a:pt x="3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Freeform 32"/>
            <p:cNvSpPr>
              <a:spLocks/>
            </p:cNvSpPr>
            <p:nvPr/>
          </p:nvSpPr>
          <p:spPr bwMode="auto">
            <a:xfrm>
              <a:off x="3962" y="3015"/>
              <a:ext cx="113" cy="63"/>
            </a:xfrm>
            <a:custGeom>
              <a:avLst/>
              <a:gdLst>
                <a:gd name="T0" fmla="*/ 0 w 227"/>
                <a:gd name="T1" fmla="*/ 0 h 125"/>
                <a:gd name="T2" fmla="*/ 0 w 227"/>
                <a:gd name="T3" fmla="*/ 1 h 125"/>
                <a:gd name="T4" fmla="*/ 0 w 227"/>
                <a:gd name="T5" fmla="*/ 1 h 125"/>
                <a:gd name="T6" fmla="*/ 0 w 227"/>
                <a:gd name="T7" fmla="*/ 1 h 125"/>
                <a:gd name="T8" fmla="*/ 0 w 227"/>
                <a:gd name="T9" fmla="*/ 1 h 125"/>
                <a:gd name="T10" fmla="*/ 0 w 227"/>
                <a:gd name="T11" fmla="*/ 1 h 125"/>
                <a:gd name="T12" fmla="*/ 0 w 227"/>
                <a:gd name="T13" fmla="*/ 1 h 125"/>
                <a:gd name="T14" fmla="*/ 0 w 227"/>
                <a:gd name="T15" fmla="*/ 1 h 125"/>
                <a:gd name="T16" fmla="*/ 0 w 227"/>
                <a:gd name="T17" fmla="*/ 1 h 125"/>
                <a:gd name="T18" fmla="*/ 0 w 227"/>
                <a:gd name="T19" fmla="*/ 1 h 125"/>
                <a:gd name="T20" fmla="*/ 0 w 227"/>
                <a:gd name="T21" fmla="*/ 1 h 125"/>
                <a:gd name="T22" fmla="*/ 0 w 227"/>
                <a:gd name="T23" fmla="*/ 1 h 125"/>
                <a:gd name="T24" fmla="*/ 0 w 227"/>
                <a:gd name="T25" fmla="*/ 1 h 125"/>
                <a:gd name="T26" fmla="*/ 0 w 227"/>
                <a:gd name="T27" fmla="*/ 1 h 125"/>
                <a:gd name="T28" fmla="*/ 0 w 227"/>
                <a:gd name="T29" fmla="*/ 1 h 125"/>
                <a:gd name="T30" fmla="*/ 0 w 227"/>
                <a:gd name="T31" fmla="*/ 1 h 125"/>
                <a:gd name="T32" fmla="*/ 0 w 227"/>
                <a:gd name="T33" fmla="*/ 1 h 125"/>
                <a:gd name="T34" fmla="*/ 0 w 227"/>
                <a:gd name="T35" fmla="*/ 1 h 125"/>
                <a:gd name="T36" fmla="*/ 0 w 227"/>
                <a:gd name="T37" fmla="*/ 1 h 125"/>
                <a:gd name="T38" fmla="*/ 0 w 227"/>
                <a:gd name="T39" fmla="*/ 1 h 125"/>
                <a:gd name="T40" fmla="*/ 0 w 227"/>
                <a:gd name="T41" fmla="*/ 1 h 125"/>
                <a:gd name="T42" fmla="*/ 0 w 227"/>
                <a:gd name="T43" fmla="*/ 1 h 125"/>
                <a:gd name="T44" fmla="*/ 0 w 227"/>
                <a:gd name="T45" fmla="*/ 1 h 125"/>
                <a:gd name="T46" fmla="*/ 0 w 227"/>
                <a:gd name="T47" fmla="*/ 1 h 125"/>
                <a:gd name="T48" fmla="*/ 0 w 227"/>
                <a:gd name="T49" fmla="*/ 1 h 125"/>
                <a:gd name="T50" fmla="*/ 0 w 227"/>
                <a:gd name="T51" fmla="*/ 1 h 125"/>
                <a:gd name="T52" fmla="*/ 0 w 227"/>
                <a:gd name="T53" fmla="*/ 1 h 125"/>
                <a:gd name="T54" fmla="*/ 0 w 227"/>
                <a:gd name="T55" fmla="*/ 1 h 125"/>
                <a:gd name="T56" fmla="*/ 0 w 227"/>
                <a:gd name="T57" fmla="*/ 1 h 125"/>
                <a:gd name="T58" fmla="*/ 0 w 227"/>
                <a:gd name="T59" fmla="*/ 1 h 125"/>
                <a:gd name="T60" fmla="*/ 0 w 227"/>
                <a:gd name="T61" fmla="*/ 1 h 125"/>
                <a:gd name="T62" fmla="*/ 0 w 227"/>
                <a:gd name="T63" fmla="*/ 1 h 125"/>
                <a:gd name="T64" fmla="*/ 0 w 227"/>
                <a:gd name="T65" fmla="*/ 1 h 125"/>
                <a:gd name="T66" fmla="*/ 0 w 227"/>
                <a:gd name="T67" fmla="*/ 1 h 1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7" h="125">
                  <a:moveTo>
                    <a:pt x="227" y="0"/>
                  </a:moveTo>
                  <a:lnTo>
                    <a:pt x="224" y="0"/>
                  </a:lnTo>
                  <a:lnTo>
                    <a:pt x="214" y="3"/>
                  </a:lnTo>
                  <a:lnTo>
                    <a:pt x="196" y="8"/>
                  </a:lnTo>
                  <a:lnTo>
                    <a:pt x="181" y="9"/>
                  </a:lnTo>
                  <a:lnTo>
                    <a:pt x="174" y="12"/>
                  </a:lnTo>
                  <a:lnTo>
                    <a:pt x="157" y="15"/>
                  </a:lnTo>
                  <a:lnTo>
                    <a:pt x="147" y="21"/>
                  </a:lnTo>
                  <a:lnTo>
                    <a:pt x="133" y="23"/>
                  </a:lnTo>
                  <a:lnTo>
                    <a:pt x="121" y="26"/>
                  </a:lnTo>
                  <a:lnTo>
                    <a:pt x="97" y="33"/>
                  </a:lnTo>
                  <a:lnTo>
                    <a:pt x="88" y="36"/>
                  </a:lnTo>
                  <a:lnTo>
                    <a:pt x="76" y="38"/>
                  </a:lnTo>
                  <a:lnTo>
                    <a:pt x="74" y="38"/>
                  </a:lnTo>
                  <a:lnTo>
                    <a:pt x="68" y="38"/>
                  </a:lnTo>
                  <a:lnTo>
                    <a:pt x="63" y="38"/>
                  </a:lnTo>
                  <a:lnTo>
                    <a:pt x="57" y="36"/>
                  </a:lnTo>
                  <a:lnTo>
                    <a:pt x="53" y="33"/>
                  </a:lnTo>
                  <a:lnTo>
                    <a:pt x="42" y="33"/>
                  </a:lnTo>
                  <a:lnTo>
                    <a:pt x="27" y="26"/>
                  </a:lnTo>
                  <a:lnTo>
                    <a:pt x="26" y="23"/>
                  </a:lnTo>
                  <a:lnTo>
                    <a:pt x="20" y="23"/>
                  </a:lnTo>
                  <a:lnTo>
                    <a:pt x="14" y="23"/>
                  </a:lnTo>
                  <a:lnTo>
                    <a:pt x="6" y="23"/>
                  </a:lnTo>
                  <a:lnTo>
                    <a:pt x="5" y="26"/>
                  </a:lnTo>
                  <a:lnTo>
                    <a:pt x="0" y="33"/>
                  </a:lnTo>
                  <a:lnTo>
                    <a:pt x="5" y="38"/>
                  </a:lnTo>
                  <a:lnTo>
                    <a:pt x="5" y="42"/>
                  </a:lnTo>
                  <a:lnTo>
                    <a:pt x="5" y="47"/>
                  </a:lnTo>
                  <a:lnTo>
                    <a:pt x="5" y="53"/>
                  </a:lnTo>
                  <a:lnTo>
                    <a:pt x="6" y="57"/>
                  </a:lnTo>
                  <a:lnTo>
                    <a:pt x="11" y="63"/>
                  </a:lnTo>
                  <a:lnTo>
                    <a:pt x="14" y="69"/>
                  </a:lnTo>
                  <a:lnTo>
                    <a:pt x="15" y="82"/>
                  </a:lnTo>
                  <a:lnTo>
                    <a:pt x="20" y="85"/>
                  </a:lnTo>
                  <a:lnTo>
                    <a:pt x="23" y="95"/>
                  </a:lnTo>
                  <a:lnTo>
                    <a:pt x="26" y="101"/>
                  </a:lnTo>
                  <a:lnTo>
                    <a:pt x="27" y="104"/>
                  </a:lnTo>
                  <a:lnTo>
                    <a:pt x="32" y="113"/>
                  </a:lnTo>
                  <a:lnTo>
                    <a:pt x="41" y="119"/>
                  </a:lnTo>
                  <a:lnTo>
                    <a:pt x="42" y="119"/>
                  </a:lnTo>
                  <a:lnTo>
                    <a:pt x="53" y="125"/>
                  </a:lnTo>
                  <a:lnTo>
                    <a:pt x="57" y="119"/>
                  </a:lnTo>
                  <a:lnTo>
                    <a:pt x="73" y="116"/>
                  </a:lnTo>
                  <a:lnTo>
                    <a:pt x="85" y="116"/>
                  </a:lnTo>
                  <a:lnTo>
                    <a:pt x="97" y="112"/>
                  </a:lnTo>
                  <a:lnTo>
                    <a:pt x="110" y="104"/>
                  </a:lnTo>
                  <a:lnTo>
                    <a:pt x="122" y="101"/>
                  </a:lnTo>
                  <a:lnTo>
                    <a:pt x="137" y="97"/>
                  </a:lnTo>
                  <a:lnTo>
                    <a:pt x="150" y="89"/>
                  </a:lnTo>
                  <a:lnTo>
                    <a:pt x="165" y="89"/>
                  </a:lnTo>
                  <a:lnTo>
                    <a:pt x="175" y="85"/>
                  </a:lnTo>
                  <a:lnTo>
                    <a:pt x="181" y="82"/>
                  </a:lnTo>
                  <a:lnTo>
                    <a:pt x="196" y="82"/>
                  </a:lnTo>
                  <a:lnTo>
                    <a:pt x="199" y="75"/>
                  </a:lnTo>
                  <a:lnTo>
                    <a:pt x="208" y="75"/>
                  </a:lnTo>
                  <a:lnTo>
                    <a:pt x="214" y="74"/>
                  </a:lnTo>
                  <a:lnTo>
                    <a:pt x="214" y="69"/>
                  </a:lnTo>
                  <a:lnTo>
                    <a:pt x="214" y="68"/>
                  </a:lnTo>
                  <a:lnTo>
                    <a:pt x="221" y="60"/>
                  </a:lnTo>
                  <a:lnTo>
                    <a:pt x="221" y="53"/>
                  </a:lnTo>
                  <a:lnTo>
                    <a:pt x="224" y="47"/>
                  </a:lnTo>
                  <a:lnTo>
                    <a:pt x="224" y="38"/>
                  </a:lnTo>
                  <a:lnTo>
                    <a:pt x="224" y="33"/>
                  </a:lnTo>
                  <a:lnTo>
                    <a:pt x="227" y="26"/>
                  </a:lnTo>
                  <a:lnTo>
                    <a:pt x="227" y="21"/>
                  </a:lnTo>
                  <a:lnTo>
                    <a:pt x="227" y="12"/>
                  </a:lnTo>
                  <a:lnTo>
                    <a:pt x="227" y="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33"/>
            <p:cNvSpPr>
              <a:spLocks/>
            </p:cNvSpPr>
            <p:nvPr/>
          </p:nvSpPr>
          <p:spPr bwMode="auto">
            <a:xfrm>
              <a:off x="3951" y="2849"/>
              <a:ext cx="146" cy="154"/>
            </a:xfrm>
            <a:custGeom>
              <a:avLst/>
              <a:gdLst>
                <a:gd name="T0" fmla="*/ 0 w 293"/>
                <a:gd name="T1" fmla="*/ 1 h 308"/>
                <a:gd name="T2" fmla="*/ 0 w 293"/>
                <a:gd name="T3" fmla="*/ 1 h 308"/>
                <a:gd name="T4" fmla="*/ 0 w 293"/>
                <a:gd name="T5" fmla="*/ 1 h 308"/>
                <a:gd name="T6" fmla="*/ 0 w 293"/>
                <a:gd name="T7" fmla="*/ 1 h 308"/>
                <a:gd name="T8" fmla="*/ 0 w 293"/>
                <a:gd name="T9" fmla="*/ 1 h 308"/>
                <a:gd name="T10" fmla="*/ 0 w 293"/>
                <a:gd name="T11" fmla="*/ 1 h 308"/>
                <a:gd name="T12" fmla="*/ 0 w 293"/>
                <a:gd name="T13" fmla="*/ 1 h 308"/>
                <a:gd name="T14" fmla="*/ 0 w 293"/>
                <a:gd name="T15" fmla="*/ 1 h 308"/>
                <a:gd name="T16" fmla="*/ 0 w 293"/>
                <a:gd name="T17" fmla="*/ 1 h 308"/>
                <a:gd name="T18" fmla="*/ 0 w 293"/>
                <a:gd name="T19" fmla="*/ 1 h 308"/>
                <a:gd name="T20" fmla="*/ 0 w 293"/>
                <a:gd name="T21" fmla="*/ 1 h 308"/>
                <a:gd name="T22" fmla="*/ 0 w 293"/>
                <a:gd name="T23" fmla="*/ 1 h 308"/>
                <a:gd name="T24" fmla="*/ 0 w 293"/>
                <a:gd name="T25" fmla="*/ 1 h 308"/>
                <a:gd name="T26" fmla="*/ 0 w 293"/>
                <a:gd name="T27" fmla="*/ 1 h 308"/>
                <a:gd name="T28" fmla="*/ 0 w 293"/>
                <a:gd name="T29" fmla="*/ 1 h 308"/>
                <a:gd name="T30" fmla="*/ 0 w 293"/>
                <a:gd name="T31" fmla="*/ 0 h 308"/>
                <a:gd name="T32" fmla="*/ 0 w 293"/>
                <a:gd name="T33" fmla="*/ 0 h 308"/>
                <a:gd name="T34" fmla="*/ 0 w 293"/>
                <a:gd name="T35" fmla="*/ 1 h 308"/>
                <a:gd name="T36" fmla="*/ 0 w 293"/>
                <a:gd name="T37" fmla="*/ 1 h 308"/>
                <a:gd name="T38" fmla="*/ 0 w 293"/>
                <a:gd name="T39" fmla="*/ 1 h 308"/>
                <a:gd name="T40" fmla="*/ 0 w 293"/>
                <a:gd name="T41" fmla="*/ 1 h 308"/>
                <a:gd name="T42" fmla="*/ 0 w 293"/>
                <a:gd name="T43" fmla="*/ 1 h 308"/>
                <a:gd name="T44" fmla="*/ 0 w 293"/>
                <a:gd name="T45" fmla="*/ 1 h 308"/>
                <a:gd name="T46" fmla="*/ 0 w 293"/>
                <a:gd name="T47" fmla="*/ 1 h 308"/>
                <a:gd name="T48" fmla="*/ 0 w 293"/>
                <a:gd name="T49" fmla="*/ 1 h 308"/>
                <a:gd name="T50" fmla="*/ 0 w 293"/>
                <a:gd name="T51" fmla="*/ 1 h 308"/>
                <a:gd name="T52" fmla="*/ 0 w 293"/>
                <a:gd name="T53" fmla="*/ 1 h 308"/>
                <a:gd name="T54" fmla="*/ 0 w 293"/>
                <a:gd name="T55" fmla="*/ 1 h 308"/>
                <a:gd name="T56" fmla="*/ 0 w 293"/>
                <a:gd name="T57" fmla="*/ 1 h 308"/>
                <a:gd name="T58" fmla="*/ 0 w 293"/>
                <a:gd name="T59" fmla="*/ 1 h 308"/>
                <a:gd name="T60" fmla="*/ 0 w 293"/>
                <a:gd name="T61" fmla="*/ 1 h 308"/>
                <a:gd name="T62" fmla="*/ 0 w 293"/>
                <a:gd name="T63" fmla="*/ 1 h 3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93" h="308">
                  <a:moveTo>
                    <a:pt x="154" y="308"/>
                  </a:moveTo>
                  <a:lnTo>
                    <a:pt x="168" y="308"/>
                  </a:lnTo>
                  <a:lnTo>
                    <a:pt x="186" y="306"/>
                  </a:lnTo>
                  <a:lnTo>
                    <a:pt x="199" y="303"/>
                  </a:lnTo>
                  <a:lnTo>
                    <a:pt x="211" y="296"/>
                  </a:lnTo>
                  <a:lnTo>
                    <a:pt x="226" y="290"/>
                  </a:lnTo>
                  <a:lnTo>
                    <a:pt x="235" y="284"/>
                  </a:lnTo>
                  <a:lnTo>
                    <a:pt x="245" y="273"/>
                  </a:lnTo>
                  <a:lnTo>
                    <a:pt x="255" y="263"/>
                  </a:lnTo>
                  <a:lnTo>
                    <a:pt x="264" y="252"/>
                  </a:lnTo>
                  <a:lnTo>
                    <a:pt x="275" y="235"/>
                  </a:lnTo>
                  <a:lnTo>
                    <a:pt x="279" y="228"/>
                  </a:lnTo>
                  <a:lnTo>
                    <a:pt x="285" y="211"/>
                  </a:lnTo>
                  <a:lnTo>
                    <a:pt x="290" y="198"/>
                  </a:lnTo>
                  <a:lnTo>
                    <a:pt x="291" y="182"/>
                  </a:lnTo>
                  <a:lnTo>
                    <a:pt x="293" y="167"/>
                  </a:lnTo>
                  <a:lnTo>
                    <a:pt x="293" y="151"/>
                  </a:lnTo>
                  <a:lnTo>
                    <a:pt x="293" y="136"/>
                  </a:lnTo>
                  <a:lnTo>
                    <a:pt x="291" y="122"/>
                  </a:lnTo>
                  <a:lnTo>
                    <a:pt x="290" y="107"/>
                  </a:lnTo>
                  <a:lnTo>
                    <a:pt x="285" y="93"/>
                  </a:lnTo>
                  <a:lnTo>
                    <a:pt x="279" y="84"/>
                  </a:lnTo>
                  <a:lnTo>
                    <a:pt x="275" y="71"/>
                  </a:lnTo>
                  <a:lnTo>
                    <a:pt x="264" y="59"/>
                  </a:lnTo>
                  <a:lnTo>
                    <a:pt x="255" y="50"/>
                  </a:lnTo>
                  <a:lnTo>
                    <a:pt x="245" y="39"/>
                  </a:lnTo>
                  <a:lnTo>
                    <a:pt x="235" y="28"/>
                  </a:lnTo>
                  <a:lnTo>
                    <a:pt x="226" y="22"/>
                  </a:lnTo>
                  <a:lnTo>
                    <a:pt x="211" y="15"/>
                  </a:lnTo>
                  <a:lnTo>
                    <a:pt x="199" y="9"/>
                  </a:lnTo>
                  <a:lnTo>
                    <a:pt x="186" y="4"/>
                  </a:lnTo>
                  <a:lnTo>
                    <a:pt x="168" y="0"/>
                  </a:lnTo>
                  <a:lnTo>
                    <a:pt x="154" y="0"/>
                  </a:lnTo>
                  <a:lnTo>
                    <a:pt x="139" y="0"/>
                  </a:lnTo>
                  <a:lnTo>
                    <a:pt x="125" y="4"/>
                  </a:lnTo>
                  <a:lnTo>
                    <a:pt x="109" y="9"/>
                  </a:lnTo>
                  <a:lnTo>
                    <a:pt x="95" y="15"/>
                  </a:lnTo>
                  <a:lnTo>
                    <a:pt x="83" y="22"/>
                  </a:lnTo>
                  <a:lnTo>
                    <a:pt x="71" y="28"/>
                  </a:lnTo>
                  <a:lnTo>
                    <a:pt x="53" y="39"/>
                  </a:lnTo>
                  <a:lnTo>
                    <a:pt x="47" y="50"/>
                  </a:lnTo>
                  <a:lnTo>
                    <a:pt x="36" y="59"/>
                  </a:lnTo>
                  <a:lnTo>
                    <a:pt x="26" y="71"/>
                  </a:lnTo>
                  <a:lnTo>
                    <a:pt x="18" y="84"/>
                  </a:lnTo>
                  <a:lnTo>
                    <a:pt x="15" y="93"/>
                  </a:lnTo>
                  <a:lnTo>
                    <a:pt x="7" y="107"/>
                  </a:lnTo>
                  <a:lnTo>
                    <a:pt x="3" y="122"/>
                  </a:lnTo>
                  <a:lnTo>
                    <a:pt x="0" y="136"/>
                  </a:lnTo>
                  <a:lnTo>
                    <a:pt x="0" y="151"/>
                  </a:lnTo>
                  <a:lnTo>
                    <a:pt x="0" y="167"/>
                  </a:lnTo>
                  <a:lnTo>
                    <a:pt x="3" y="182"/>
                  </a:lnTo>
                  <a:lnTo>
                    <a:pt x="7" y="198"/>
                  </a:lnTo>
                  <a:lnTo>
                    <a:pt x="15" y="211"/>
                  </a:lnTo>
                  <a:lnTo>
                    <a:pt x="18" y="228"/>
                  </a:lnTo>
                  <a:lnTo>
                    <a:pt x="26" y="235"/>
                  </a:lnTo>
                  <a:lnTo>
                    <a:pt x="36" y="252"/>
                  </a:lnTo>
                  <a:lnTo>
                    <a:pt x="47" y="263"/>
                  </a:lnTo>
                  <a:lnTo>
                    <a:pt x="53" y="273"/>
                  </a:lnTo>
                  <a:lnTo>
                    <a:pt x="71" y="284"/>
                  </a:lnTo>
                  <a:lnTo>
                    <a:pt x="83" y="290"/>
                  </a:lnTo>
                  <a:lnTo>
                    <a:pt x="95" y="296"/>
                  </a:lnTo>
                  <a:lnTo>
                    <a:pt x="109" y="303"/>
                  </a:lnTo>
                  <a:lnTo>
                    <a:pt x="125" y="306"/>
                  </a:lnTo>
                  <a:lnTo>
                    <a:pt x="139" y="308"/>
                  </a:lnTo>
                  <a:lnTo>
                    <a:pt x="154" y="308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34"/>
            <p:cNvSpPr>
              <a:spLocks/>
            </p:cNvSpPr>
            <p:nvPr/>
          </p:nvSpPr>
          <p:spPr bwMode="auto">
            <a:xfrm>
              <a:off x="3945" y="3292"/>
              <a:ext cx="188" cy="204"/>
            </a:xfrm>
            <a:custGeom>
              <a:avLst/>
              <a:gdLst>
                <a:gd name="T0" fmla="*/ 1 w 376"/>
                <a:gd name="T1" fmla="*/ 0 h 407"/>
                <a:gd name="T2" fmla="*/ 1 w 376"/>
                <a:gd name="T3" fmla="*/ 1 h 407"/>
                <a:gd name="T4" fmla="*/ 1 w 376"/>
                <a:gd name="T5" fmla="*/ 1 h 407"/>
                <a:gd name="T6" fmla="*/ 1 w 376"/>
                <a:gd name="T7" fmla="*/ 1 h 407"/>
                <a:gd name="T8" fmla="*/ 1 w 376"/>
                <a:gd name="T9" fmla="*/ 1 h 407"/>
                <a:gd name="T10" fmla="*/ 1 w 376"/>
                <a:gd name="T11" fmla="*/ 1 h 407"/>
                <a:gd name="T12" fmla="*/ 1 w 376"/>
                <a:gd name="T13" fmla="*/ 1 h 407"/>
                <a:gd name="T14" fmla="*/ 1 w 376"/>
                <a:gd name="T15" fmla="*/ 1 h 407"/>
                <a:gd name="T16" fmla="*/ 1 w 376"/>
                <a:gd name="T17" fmla="*/ 1 h 407"/>
                <a:gd name="T18" fmla="*/ 1 w 376"/>
                <a:gd name="T19" fmla="*/ 1 h 407"/>
                <a:gd name="T20" fmla="*/ 0 w 376"/>
                <a:gd name="T21" fmla="*/ 1 h 407"/>
                <a:gd name="T22" fmla="*/ 1 w 376"/>
                <a:gd name="T23" fmla="*/ 1 h 407"/>
                <a:gd name="T24" fmla="*/ 1 w 376"/>
                <a:gd name="T25" fmla="*/ 1 h 407"/>
                <a:gd name="T26" fmla="*/ 1 w 376"/>
                <a:gd name="T27" fmla="*/ 1 h 407"/>
                <a:gd name="T28" fmla="*/ 1 w 376"/>
                <a:gd name="T29" fmla="*/ 1 h 407"/>
                <a:gd name="T30" fmla="*/ 1 w 376"/>
                <a:gd name="T31" fmla="*/ 1 h 407"/>
                <a:gd name="T32" fmla="*/ 1 w 376"/>
                <a:gd name="T33" fmla="*/ 1 h 407"/>
                <a:gd name="T34" fmla="*/ 1 w 376"/>
                <a:gd name="T35" fmla="*/ 1 h 407"/>
                <a:gd name="T36" fmla="*/ 1 w 376"/>
                <a:gd name="T37" fmla="*/ 0 h 407"/>
                <a:gd name="T38" fmla="*/ 1 w 376"/>
                <a:gd name="T39" fmla="*/ 0 h 4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76" h="407">
                  <a:moveTo>
                    <a:pt x="158" y="0"/>
                  </a:moveTo>
                  <a:lnTo>
                    <a:pt x="109" y="52"/>
                  </a:lnTo>
                  <a:lnTo>
                    <a:pt x="90" y="75"/>
                  </a:lnTo>
                  <a:lnTo>
                    <a:pt x="74" y="96"/>
                  </a:lnTo>
                  <a:lnTo>
                    <a:pt x="109" y="135"/>
                  </a:lnTo>
                  <a:lnTo>
                    <a:pt x="109" y="155"/>
                  </a:lnTo>
                  <a:lnTo>
                    <a:pt x="101" y="172"/>
                  </a:lnTo>
                  <a:lnTo>
                    <a:pt x="60" y="217"/>
                  </a:lnTo>
                  <a:lnTo>
                    <a:pt x="48" y="265"/>
                  </a:lnTo>
                  <a:lnTo>
                    <a:pt x="12" y="312"/>
                  </a:lnTo>
                  <a:lnTo>
                    <a:pt x="0" y="348"/>
                  </a:lnTo>
                  <a:lnTo>
                    <a:pt x="364" y="407"/>
                  </a:lnTo>
                  <a:lnTo>
                    <a:pt x="376" y="407"/>
                  </a:lnTo>
                  <a:lnTo>
                    <a:pt x="374" y="318"/>
                  </a:lnTo>
                  <a:lnTo>
                    <a:pt x="338" y="259"/>
                  </a:lnTo>
                  <a:lnTo>
                    <a:pt x="287" y="187"/>
                  </a:lnTo>
                  <a:lnTo>
                    <a:pt x="247" y="161"/>
                  </a:lnTo>
                  <a:lnTo>
                    <a:pt x="323" y="96"/>
                  </a:lnTo>
                  <a:lnTo>
                    <a:pt x="229" y="0"/>
                  </a:lnTo>
                  <a:lnTo>
                    <a:pt x="158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42" name="Group 35"/>
            <p:cNvGrpSpPr>
              <a:grpSpLocks/>
            </p:cNvGrpSpPr>
            <p:nvPr/>
          </p:nvGrpSpPr>
          <p:grpSpPr bwMode="auto">
            <a:xfrm>
              <a:off x="3933" y="3292"/>
              <a:ext cx="224" cy="412"/>
              <a:chOff x="3933" y="3292"/>
              <a:chExt cx="224" cy="412"/>
            </a:xfrm>
          </p:grpSpPr>
          <p:sp>
            <p:nvSpPr>
              <p:cNvPr id="17466" name="Freeform 36"/>
              <p:cNvSpPr>
                <a:spLocks/>
              </p:cNvSpPr>
              <p:nvPr/>
            </p:nvSpPr>
            <p:spPr bwMode="auto">
              <a:xfrm>
                <a:off x="3945" y="3292"/>
                <a:ext cx="188" cy="204"/>
              </a:xfrm>
              <a:custGeom>
                <a:avLst/>
                <a:gdLst>
                  <a:gd name="T0" fmla="*/ 1 w 376"/>
                  <a:gd name="T1" fmla="*/ 0 h 407"/>
                  <a:gd name="T2" fmla="*/ 1 w 376"/>
                  <a:gd name="T3" fmla="*/ 1 h 407"/>
                  <a:gd name="T4" fmla="*/ 1 w 376"/>
                  <a:gd name="T5" fmla="*/ 1 h 407"/>
                  <a:gd name="T6" fmla="*/ 1 w 376"/>
                  <a:gd name="T7" fmla="*/ 1 h 407"/>
                  <a:gd name="T8" fmla="*/ 1 w 376"/>
                  <a:gd name="T9" fmla="*/ 1 h 407"/>
                  <a:gd name="T10" fmla="*/ 1 w 376"/>
                  <a:gd name="T11" fmla="*/ 1 h 407"/>
                  <a:gd name="T12" fmla="*/ 1 w 376"/>
                  <a:gd name="T13" fmla="*/ 1 h 407"/>
                  <a:gd name="T14" fmla="*/ 1 w 376"/>
                  <a:gd name="T15" fmla="*/ 1 h 407"/>
                  <a:gd name="T16" fmla="*/ 1 w 376"/>
                  <a:gd name="T17" fmla="*/ 1 h 407"/>
                  <a:gd name="T18" fmla="*/ 1 w 376"/>
                  <a:gd name="T19" fmla="*/ 1 h 407"/>
                  <a:gd name="T20" fmla="*/ 0 w 376"/>
                  <a:gd name="T21" fmla="*/ 1 h 407"/>
                  <a:gd name="T22" fmla="*/ 1 w 376"/>
                  <a:gd name="T23" fmla="*/ 1 h 407"/>
                  <a:gd name="T24" fmla="*/ 1 w 376"/>
                  <a:gd name="T25" fmla="*/ 1 h 407"/>
                  <a:gd name="T26" fmla="*/ 1 w 376"/>
                  <a:gd name="T27" fmla="*/ 1 h 407"/>
                  <a:gd name="T28" fmla="*/ 1 w 376"/>
                  <a:gd name="T29" fmla="*/ 1 h 407"/>
                  <a:gd name="T30" fmla="*/ 1 w 376"/>
                  <a:gd name="T31" fmla="*/ 1 h 407"/>
                  <a:gd name="T32" fmla="*/ 1 w 376"/>
                  <a:gd name="T33" fmla="*/ 1 h 407"/>
                  <a:gd name="T34" fmla="*/ 1 w 376"/>
                  <a:gd name="T35" fmla="*/ 1 h 407"/>
                  <a:gd name="T36" fmla="*/ 1 w 376"/>
                  <a:gd name="T37" fmla="*/ 0 h 407"/>
                  <a:gd name="T38" fmla="*/ 1 w 376"/>
                  <a:gd name="T39" fmla="*/ 0 h 40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76" h="407">
                    <a:moveTo>
                      <a:pt x="158" y="0"/>
                    </a:moveTo>
                    <a:lnTo>
                      <a:pt x="109" y="52"/>
                    </a:lnTo>
                    <a:lnTo>
                      <a:pt x="90" y="75"/>
                    </a:lnTo>
                    <a:lnTo>
                      <a:pt x="74" y="96"/>
                    </a:lnTo>
                    <a:lnTo>
                      <a:pt x="109" y="135"/>
                    </a:lnTo>
                    <a:lnTo>
                      <a:pt x="109" y="155"/>
                    </a:lnTo>
                    <a:lnTo>
                      <a:pt x="101" y="172"/>
                    </a:lnTo>
                    <a:lnTo>
                      <a:pt x="60" y="217"/>
                    </a:lnTo>
                    <a:lnTo>
                      <a:pt x="48" y="265"/>
                    </a:lnTo>
                    <a:lnTo>
                      <a:pt x="12" y="312"/>
                    </a:lnTo>
                    <a:lnTo>
                      <a:pt x="0" y="348"/>
                    </a:lnTo>
                    <a:lnTo>
                      <a:pt x="364" y="407"/>
                    </a:lnTo>
                    <a:lnTo>
                      <a:pt x="376" y="407"/>
                    </a:lnTo>
                    <a:lnTo>
                      <a:pt x="374" y="318"/>
                    </a:lnTo>
                    <a:lnTo>
                      <a:pt x="338" y="259"/>
                    </a:lnTo>
                    <a:lnTo>
                      <a:pt x="287" y="187"/>
                    </a:lnTo>
                    <a:lnTo>
                      <a:pt x="247" y="161"/>
                    </a:lnTo>
                    <a:lnTo>
                      <a:pt x="323" y="96"/>
                    </a:lnTo>
                    <a:lnTo>
                      <a:pt x="229" y="0"/>
                    </a:lnTo>
                    <a:lnTo>
                      <a:pt x="158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00"/>
                  </a:gs>
                  <a:gs pos="100000">
                    <a:srgbClr val="99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7" name="Freeform 37"/>
              <p:cNvSpPr>
                <a:spLocks/>
              </p:cNvSpPr>
              <p:nvPr/>
            </p:nvSpPr>
            <p:spPr bwMode="auto">
              <a:xfrm>
                <a:off x="3933" y="3367"/>
                <a:ext cx="224" cy="337"/>
              </a:xfrm>
              <a:custGeom>
                <a:avLst/>
                <a:gdLst>
                  <a:gd name="T0" fmla="*/ 1 w 448"/>
                  <a:gd name="T1" fmla="*/ 1 h 673"/>
                  <a:gd name="T2" fmla="*/ 1 w 448"/>
                  <a:gd name="T3" fmla="*/ 1 h 673"/>
                  <a:gd name="T4" fmla="*/ 1 w 448"/>
                  <a:gd name="T5" fmla="*/ 1 h 673"/>
                  <a:gd name="T6" fmla="*/ 1 w 448"/>
                  <a:gd name="T7" fmla="*/ 1 h 673"/>
                  <a:gd name="T8" fmla="*/ 1 w 448"/>
                  <a:gd name="T9" fmla="*/ 1 h 673"/>
                  <a:gd name="T10" fmla="*/ 1 w 448"/>
                  <a:gd name="T11" fmla="*/ 1 h 673"/>
                  <a:gd name="T12" fmla="*/ 1 w 448"/>
                  <a:gd name="T13" fmla="*/ 0 h 673"/>
                  <a:gd name="T14" fmla="*/ 1 w 448"/>
                  <a:gd name="T15" fmla="*/ 1 h 673"/>
                  <a:gd name="T16" fmla="*/ 1 w 448"/>
                  <a:gd name="T17" fmla="*/ 1 h 673"/>
                  <a:gd name="T18" fmla="*/ 1 w 448"/>
                  <a:gd name="T19" fmla="*/ 1 h 673"/>
                  <a:gd name="T20" fmla="*/ 1 w 448"/>
                  <a:gd name="T21" fmla="*/ 1 h 673"/>
                  <a:gd name="T22" fmla="*/ 1 w 448"/>
                  <a:gd name="T23" fmla="*/ 1 h 673"/>
                  <a:gd name="T24" fmla="*/ 1 w 448"/>
                  <a:gd name="T25" fmla="*/ 1 h 673"/>
                  <a:gd name="T26" fmla="*/ 1 w 448"/>
                  <a:gd name="T27" fmla="*/ 1 h 673"/>
                  <a:gd name="T28" fmla="*/ 1 w 448"/>
                  <a:gd name="T29" fmla="*/ 1 h 673"/>
                  <a:gd name="T30" fmla="*/ 1 w 448"/>
                  <a:gd name="T31" fmla="*/ 1 h 673"/>
                  <a:gd name="T32" fmla="*/ 1 w 448"/>
                  <a:gd name="T33" fmla="*/ 1 h 673"/>
                  <a:gd name="T34" fmla="*/ 1 w 448"/>
                  <a:gd name="T35" fmla="*/ 1 h 673"/>
                  <a:gd name="T36" fmla="*/ 1 w 448"/>
                  <a:gd name="T37" fmla="*/ 1 h 673"/>
                  <a:gd name="T38" fmla="*/ 1 w 448"/>
                  <a:gd name="T39" fmla="*/ 1 h 673"/>
                  <a:gd name="T40" fmla="*/ 1 w 448"/>
                  <a:gd name="T41" fmla="*/ 1 h 673"/>
                  <a:gd name="T42" fmla="*/ 0 w 448"/>
                  <a:gd name="T43" fmla="*/ 1 h 673"/>
                  <a:gd name="T44" fmla="*/ 0 w 448"/>
                  <a:gd name="T45" fmla="*/ 1 h 673"/>
                  <a:gd name="T46" fmla="*/ 1 w 448"/>
                  <a:gd name="T47" fmla="*/ 1 h 673"/>
                  <a:gd name="T48" fmla="*/ 1 w 448"/>
                  <a:gd name="T49" fmla="*/ 1 h 673"/>
                  <a:gd name="T50" fmla="*/ 1 w 448"/>
                  <a:gd name="T51" fmla="*/ 1 h 673"/>
                  <a:gd name="T52" fmla="*/ 1 w 448"/>
                  <a:gd name="T53" fmla="*/ 1 h 673"/>
                  <a:gd name="T54" fmla="*/ 1 w 448"/>
                  <a:gd name="T55" fmla="*/ 1 h 673"/>
                  <a:gd name="T56" fmla="*/ 1 w 448"/>
                  <a:gd name="T57" fmla="*/ 1 h 673"/>
                  <a:gd name="T58" fmla="*/ 1 w 448"/>
                  <a:gd name="T59" fmla="*/ 1 h 673"/>
                  <a:gd name="T60" fmla="*/ 1 w 448"/>
                  <a:gd name="T61" fmla="*/ 1 h 673"/>
                  <a:gd name="T62" fmla="*/ 1 w 448"/>
                  <a:gd name="T63" fmla="*/ 1 h 673"/>
                  <a:gd name="T64" fmla="*/ 1 w 448"/>
                  <a:gd name="T65" fmla="*/ 1 h 673"/>
                  <a:gd name="T66" fmla="*/ 1 w 448"/>
                  <a:gd name="T67" fmla="*/ 1 h 67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48" h="673">
                    <a:moveTo>
                      <a:pt x="288" y="25"/>
                    </a:moveTo>
                    <a:lnTo>
                      <a:pt x="284" y="58"/>
                    </a:lnTo>
                    <a:lnTo>
                      <a:pt x="278" y="84"/>
                    </a:lnTo>
                    <a:lnTo>
                      <a:pt x="256" y="80"/>
                    </a:lnTo>
                    <a:lnTo>
                      <a:pt x="253" y="36"/>
                    </a:lnTo>
                    <a:lnTo>
                      <a:pt x="238" y="13"/>
                    </a:lnTo>
                    <a:lnTo>
                      <a:pt x="210" y="0"/>
                    </a:lnTo>
                    <a:lnTo>
                      <a:pt x="210" y="21"/>
                    </a:lnTo>
                    <a:lnTo>
                      <a:pt x="237" y="135"/>
                    </a:lnTo>
                    <a:lnTo>
                      <a:pt x="204" y="146"/>
                    </a:lnTo>
                    <a:lnTo>
                      <a:pt x="204" y="93"/>
                    </a:lnTo>
                    <a:lnTo>
                      <a:pt x="190" y="61"/>
                    </a:lnTo>
                    <a:lnTo>
                      <a:pt x="175" y="4"/>
                    </a:lnTo>
                    <a:lnTo>
                      <a:pt x="158" y="45"/>
                    </a:lnTo>
                    <a:lnTo>
                      <a:pt x="146" y="93"/>
                    </a:lnTo>
                    <a:lnTo>
                      <a:pt x="110" y="117"/>
                    </a:lnTo>
                    <a:lnTo>
                      <a:pt x="84" y="140"/>
                    </a:lnTo>
                    <a:lnTo>
                      <a:pt x="36" y="157"/>
                    </a:lnTo>
                    <a:lnTo>
                      <a:pt x="31" y="161"/>
                    </a:lnTo>
                    <a:lnTo>
                      <a:pt x="3" y="256"/>
                    </a:lnTo>
                    <a:lnTo>
                      <a:pt x="3" y="297"/>
                    </a:lnTo>
                    <a:lnTo>
                      <a:pt x="0" y="360"/>
                    </a:lnTo>
                    <a:lnTo>
                      <a:pt x="0" y="437"/>
                    </a:lnTo>
                    <a:lnTo>
                      <a:pt x="77" y="616"/>
                    </a:lnTo>
                    <a:lnTo>
                      <a:pt x="448" y="673"/>
                    </a:lnTo>
                    <a:lnTo>
                      <a:pt x="432" y="551"/>
                    </a:lnTo>
                    <a:lnTo>
                      <a:pt x="432" y="418"/>
                    </a:lnTo>
                    <a:lnTo>
                      <a:pt x="418" y="341"/>
                    </a:lnTo>
                    <a:lnTo>
                      <a:pt x="398" y="209"/>
                    </a:lnTo>
                    <a:lnTo>
                      <a:pt x="398" y="157"/>
                    </a:lnTo>
                    <a:lnTo>
                      <a:pt x="355" y="105"/>
                    </a:lnTo>
                    <a:lnTo>
                      <a:pt x="326" y="57"/>
                    </a:lnTo>
                    <a:lnTo>
                      <a:pt x="288" y="21"/>
                    </a:lnTo>
                    <a:lnTo>
                      <a:pt x="288" y="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00"/>
                  </a:gs>
                  <a:gs pos="100000">
                    <a:srgbClr val="99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3" name="Freeform 38"/>
            <p:cNvSpPr>
              <a:spLocks/>
            </p:cNvSpPr>
            <p:nvPr/>
          </p:nvSpPr>
          <p:spPr bwMode="auto">
            <a:xfrm>
              <a:off x="3933" y="3367"/>
              <a:ext cx="224" cy="337"/>
            </a:xfrm>
            <a:custGeom>
              <a:avLst/>
              <a:gdLst>
                <a:gd name="T0" fmla="*/ 1 w 448"/>
                <a:gd name="T1" fmla="*/ 1 h 673"/>
                <a:gd name="T2" fmla="*/ 1 w 448"/>
                <a:gd name="T3" fmla="*/ 1 h 673"/>
                <a:gd name="T4" fmla="*/ 1 w 448"/>
                <a:gd name="T5" fmla="*/ 1 h 673"/>
                <a:gd name="T6" fmla="*/ 1 w 448"/>
                <a:gd name="T7" fmla="*/ 1 h 673"/>
                <a:gd name="T8" fmla="*/ 1 w 448"/>
                <a:gd name="T9" fmla="*/ 1 h 673"/>
                <a:gd name="T10" fmla="*/ 1 w 448"/>
                <a:gd name="T11" fmla="*/ 1 h 673"/>
                <a:gd name="T12" fmla="*/ 1 w 448"/>
                <a:gd name="T13" fmla="*/ 0 h 673"/>
                <a:gd name="T14" fmla="*/ 1 w 448"/>
                <a:gd name="T15" fmla="*/ 1 h 673"/>
                <a:gd name="T16" fmla="*/ 1 w 448"/>
                <a:gd name="T17" fmla="*/ 1 h 673"/>
                <a:gd name="T18" fmla="*/ 1 w 448"/>
                <a:gd name="T19" fmla="*/ 1 h 673"/>
                <a:gd name="T20" fmla="*/ 1 w 448"/>
                <a:gd name="T21" fmla="*/ 1 h 673"/>
                <a:gd name="T22" fmla="*/ 1 w 448"/>
                <a:gd name="T23" fmla="*/ 1 h 673"/>
                <a:gd name="T24" fmla="*/ 1 w 448"/>
                <a:gd name="T25" fmla="*/ 1 h 673"/>
                <a:gd name="T26" fmla="*/ 1 w 448"/>
                <a:gd name="T27" fmla="*/ 1 h 673"/>
                <a:gd name="T28" fmla="*/ 1 w 448"/>
                <a:gd name="T29" fmla="*/ 1 h 673"/>
                <a:gd name="T30" fmla="*/ 1 w 448"/>
                <a:gd name="T31" fmla="*/ 1 h 673"/>
                <a:gd name="T32" fmla="*/ 1 w 448"/>
                <a:gd name="T33" fmla="*/ 1 h 673"/>
                <a:gd name="T34" fmla="*/ 1 w 448"/>
                <a:gd name="T35" fmla="*/ 1 h 673"/>
                <a:gd name="T36" fmla="*/ 1 w 448"/>
                <a:gd name="T37" fmla="*/ 1 h 673"/>
                <a:gd name="T38" fmla="*/ 1 w 448"/>
                <a:gd name="T39" fmla="*/ 1 h 673"/>
                <a:gd name="T40" fmla="*/ 1 w 448"/>
                <a:gd name="T41" fmla="*/ 1 h 673"/>
                <a:gd name="T42" fmla="*/ 0 w 448"/>
                <a:gd name="T43" fmla="*/ 1 h 673"/>
                <a:gd name="T44" fmla="*/ 0 w 448"/>
                <a:gd name="T45" fmla="*/ 1 h 673"/>
                <a:gd name="T46" fmla="*/ 1 w 448"/>
                <a:gd name="T47" fmla="*/ 1 h 673"/>
                <a:gd name="T48" fmla="*/ 1 w 448"/>
                <a:gd name="T49" fmla="*/ 1 h 673"/>
                <a:gd name="T50" fmla="*/ 1 w 448"/>
                <a:gd name="T51" fmla="*/ 1 h 673"/>
                <a:gd name="T52" fmla="*/ 1 w 448"/>
                <a:gd name="T53" fmla="*/ 1 h 673"/>
                <a:gd name="T54" fmla="*/ 1 w 448"/>
                <a:gd name="T55" fmla="*/ 1 h 673"/>
                <a:gd name="T56" fmla="*/ 1 w 448"/>
                <a:gd name="T57" fmla="*/ 1 h 673"/>
                <a:gd name="T58" fmla="*/ 1 w 448"/>
                <a:gd name="T59" fmla="*/ 1 h 673"/>
                <a:gd name="T60" fmla="*/ 1 w 448"/>
                <a:gd name="T61" fmla="*/ 1 h 673"/>
                <a:gd name="T62" fmla="*/ 1 w 448"/>
                <a:gd name="T63" fmla="*/ 1 h 673"/>
                <a:gd name="T64" fmla="*/ 1 w 448"/>
                <a:gd name="T65" fmla="*/ 1 h 673"/>
                <a:gd name="T66" fmla="*/ 1 w 448"/>
                <a:gd name="T67" fmla="*/ 1 h 6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8" h="673">
                  <a:moveTo>
                    <a:pt x="288" y="25"/>
                  </a:moveTo>
                  <a:lnTo>
                    <a:pt x="284" y="58"/>
                  </a:lnTo>
                  <a:lnTo>
                    <a:pt x="278" y="84"/>
                  </a:lnTo>
                  <a:lnTo>
                    <a:pt x="256" y="80"/>
                  </a:lnTo>
                  <a:lnTo>
                    <a:pt x="253" y="36"/>
                  </a:lnTo>
                  <a:lnTo>
                    <a:pt x="238" y="13"/>
                  </a:lnTo>
                  <a:lnTo>
                    <a:pt x="210" y="0"/>
                  </a:lnTo>
                  <a:lnTo>
                    <a:pt x="210" y="21"/>
                  </a:lnTo>
                  <a:lnTo>
                    <a:pt x="237" y="135"/>
                  </a:lnTo>
                  <a:lnTo>
                    <a:pt x="204" y="146"/>
                  </a:lnTo>
                  <a:lnTo>
                    <a:pt x="204" y="93"/>
                  </a:lnTo>
                  <a:lnTo>
                    <a:pt x="190" y="61"/>
                  </a:lnTo>
                  <a:lnTo>
                    <a:pt x="175" y="4"/>
                  </a:lnTo>
                  <a:lnTo>
                    <a:pt x="158" y="45"/>
                  </a:lnTo>
                  <a:lnTo>
                    <a:pt x="146" y="93"/>
                  </a:lnTo>
                  <a:lnTo>
                    <a:pt x="110" y="117"/>
                  </a:lnTo>
                  <a:lnTo>
                    <a:pt x="84" y="140"/>
                  </a:lnTo>
                  <a:lnTo>
                    <a:pt x="36" y="157"/>
                  </a:lnTo>
                  <a:lnTo>
                    <a:pt x="31" y="161"/>
                  </a:lnTo>
                  <a:lnTo>
                    <a:pt x="3" y="256"/>
                  </a:lnTo>
                  <a:lnTo>
                    <a:pt x="3" y="297"/>
                  </a:lnTo>
                  <a:lnTo>
                    <a:pt x="0" y="360"/>
                  </a:lnTo>
                  <a:lnTo>
                    <a:pt x="0" y="437"/>
                  </a:lnTo>
                  <a:lnTo>
                    <a:pt x="77" y="616"/>
                  </a:lnTo>
                  <a:lnTo>
                    <a:pt x="448" y="673"/>
                  </a:lnTo>
                  <a:lnTo>
                    <a:pt x="432" y="551"/>
                  </a:lnTo>
                  <a:lnTo>
                    <a:pt x="432" y="418"/>
                  </a:lnTo>
                  <a:lnTo>
                    <a:pt x="418" y="341"/>
                  </a:lnTo>
                  <a:lnTo>
                    <a:pt x="398" y="209"/>
                  </a:lnTo>
                  <a:lnTo>
                    <a:pt x="398" y="157"/>
                  </a:lnTo>
                  <a:lnTo>
                    <a:pt x="355" y="105"/>
                  </a:lnTo>
                  <a:lnTo>
                    <a:pt x="326" y="57"/>
                  </a:lnTo>
                  <a:lnTo>
                    <a:pt x="288" y="21"/>
                  </a:lnTo>
                  <a:lnTo>
                    <a:pt x="288" y="2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Oval 39"/>
            <p:cNvSpPr>
              <a:spLocks noChangeArrowheads="1"/>
            </p:cNvSpPr>
            <p:nvPr/>
          </p:nvSpPr>
          <p:spPr bwMode="auto">
            <a:xfrm>
              <a:off x="4057" y="3444"/>
              <a:ext cx="71" cy="86"/>
            </a:xfrm>
            <a:prstGeom prst="ellipse">
              <a:avLst/>
            </a:pr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5" name="Oval 40"/>
            <p:cNvSpPr>
              <a:spLocks noChangeArrowheads="1"/>
            </p:cNvSpPr>
            <p:nvPr/>
          </p:nvSpPr>
          <p:spPr bwMode="auto">
            <a:xfrm>
              <a:off x="4043" y="3428"/>
              <a:ext cx="79" cy="96"/>
            </a:xfrm>
            <a:prstGeom prst="ellipse">
              <a:avLst/>
            </a:pr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6" name="Freeform 41"/>
            <p:cNvSpPr>
              <a:spLocks/>
            </p:cNvSpPr>
            <p:nvPr/>
          </p:nvSpPr>
          <p:spPr bwMode="auto">
            <a:xfrm>
              <a:off x="4066" y="3475"/>
              <a:ext cx="54" cy="42"/>
            </a:xfrm>
            <a:custGeom>
              <a:avLst/>
              <a:gdLst>
                <a:gd name="T0" fmla="*/ 0 w 109"/>
                <a:gd name="T1" fmla="*/ 0 h 84"/>
                <a:gd name="T2" fmla="*/ 0 w 109"/>
                <a:gd name="T3" fmla="*/ 1 h 84"/>
                <a:gd name="T4" fmla="*/ 0 w 109"/>
                <a:gd name="T5" fmla="*/ 1 h 84"/>
                <a:gd name="T6" fmla="*/ 0 w 109"/>
                <a:gd name="T7" fmla="*/ 1 h 84"/>
                <a:gd name="T8" fmla="*/ 0 w 109"/>
                <a:gd name="T9" fmla="*/ 1 h 84"/>
                <a:gd name="T10" fmla="*/ 0 w 109"/>
                <a:gd name="T11" fmla="*/ 1 h 84"/>
                <a:gd name="T12" fmla="*/ 0 w 109"/>
                <a:gd name="T13" fmla="*/ 1 h 84"/>
                <a:gd name="T14" fmla="*/ 0 w 109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9" h="84">
                  <a:moveTo>
                    <a:pt x="109" y="0"/>
                  </a:moveTo>
                  <a:lnTo>
                    <a:pt x="74" y="62"/>
                  </a:lnTo>
                  <a:lnTo>
                    <a:pt x="47" y="74"/>
                  </a:lnTo>
                  <a:lnTo>
                    <a:pt x="0" y="68"/>
                  </a:lnTo>
                  <a:lnTo>
                    <a:pt x="38" y="84"/>
                  </a:lnTo>
                  <a:lnTo>
                    <a:pt x="73" y="76"/>
                  </a:lnTo>
                  <a:lnTo>
                    <a:pt x="99" y="47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Freeform 42"/>
            <p:cNvSpPr>
              <a:spLocks/>
            </p:cNvSpPr>
            <p:nvPr/>
          </p:nvSpPr>
          <p:spPr bwMode="auto">
            <a:xfrm>
              <a:off x="4057" y="3448"/>
              <a:ext cx="32" cy="30"/>
            </a:xfrm>
            <a:custGeom>
              <a:avLst/>
              <a:gdLst>
                <a:gd name="T0" fmla="*/ 1 w 63"/>
                <a:gd name="T1" fmla="*/ 0 h 61"/>
                <a:gd name="T2" fmla="*/ 1 w 63"/>
                <a:gd name="T3" fmla="*/ 0 h 61"/>
                <a:gd name="T4" fmla="*/ 1 w 63"/>
                <a:gd name="T5" fmla="*/ 0 h 61"/>
                <a:gd name="T6" fmla="*/ 0 w 63"/>
                <a:gd name="T7" fmla="*/ 0 h 61"/>
                <a:gd name="T8" fmla="*/ 0 w 63"/>
                <a:gd name="T9" fmla="*/ 0 h 61"/>
                <a:gd name="T10" fmla="*/ 1 w 63"/>
                <a:gd name="T11" fmla="*/ 0 h 61"/>
                <a:gd name="T12" fmla="*/ 1 w 63"/>
                <a:gd name="T13" fmla="*/ 0 h 61"/>
                <a:gd name="T14" fmla="*/ 1 w 63"/>
                <a:gd name="T15" fmla="*/ 0 h 61"/>
                <a:gd name="T16" fmla="*/ 1 w 63"/>
                <a:gd name="T17" fmla="*/ 0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61">
                  <a:moveTo>
                    <a:pt x="35" y="0"/>
                  </a:moveTo>
                  <a:lnTo>
                    <a:pt x="16" y="0"/>
                  </a:lnTo>
                  <a:lnTo>
                    <a:pt x="13" y="12"/>
                  </a:lnTo>
                  <a:lnTo>
                    <a:pt x="0" y="29"/>
                  </a:lnTo>
                  <a:lnTo>
                    <a:pt x="0" y="54"/>
                  </a:lnTo>
                  <a:lnTo>
                    <a:pt x="16" y="61"/>
                  </a:lnTo>
                  <a:lnTo>
                    <a:pt x="45" y="36"/>
                  </a:lnTo>
                  <a:lnTo>
                    <a:pt x="63" y="1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Freeform 43"/>
            <p:cNvSpPr>
              <a:spLocks/>
            </p:cNvSpPr>
            <p:nvPr/>
          </p:nvSpPr>
          <p:spPr bwMode="auto">
            <a:xfrm>
              <a:off x="4061" y="3454"/>
              <a:ext cx="18" cy="17"/>
            </a:xfrm>
            <a:custGeom>
              <a:avLst/>
              <a:gdLst>
                <a:gd name="T0" fmla="*/ 1 w 35"/>
                <a:gd name="T1" fmla="*/ 1 h 33"/>
                <a:gd name="T2" fmla="*/ 1 w 35"/>
                <a:gd name="T3" fmla="*/ 0 h 33"/>
                <a:gd name="T4" fmla="*/ 1 w 35"/>
                <a:gd name="T5" fmla="*/ 0 h 33"/>
                <a:gd name="T6" fmla="*/ 1 w 35"/>
                <a:gd name="T7" fmla="*/ 1 h 33"/>
                <a:gd name="T8" fmla="*/ 1 w 35"/>
                <a:gd name="T9" fmla="*/ 1 h 33"/>
                <a:gd name="T10" fmla="*/ 0 w 35"/>
                <a:gd name="T11" fmla="*/ 1 h 33"/>
                <a:gd name="T12" fmla="*/ 1 w 35"/>
                <a:gd name="T13" fmla="*/ 1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33">
                  <a:moveTo>
                    <a:pt x="2" y="3"/>
                  </a:moveTo>
                  <a:lnTo>
                    <a:pt x="9" y="0"/>
                  </a:lnTo>
                  <a:lnTo>
                    <a:pt x="35" y="0"/>
                  </a:lnTo>
                  <a:lnTo>
                    <a:pt x="22" y="24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Oval 44"/>
            <p:cNvSpPr>
              <a:spLocks noChangeArrowheads="1"/>
            </p:cNvSpPr>
            <p:nvPr/>
          </p:nvSpPr>
          <p:spPr bwMode="auto">
            <a:xfrm>
              <a:off x="4071" y="3567"/>
              <a:ext cx="69" cy="73"/>
            </a:xfrm>
            <a:prstGeom prst="ellipse">
              <a:avLst/>
            </a:pr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0" name="Oval 45"/>
            <p:cNvSpPr>
              <a:spLocks noChangeArrowheads="1"/>
            </p:cNvSpPr>
            <p:nvPr/>
          </p:nvSpPr>
          <p:spPr bwMode="auto">
            <a:xfrm>
              <a:off x="4061" y="3555"/>
              <a:ext cx="73" cy="73"/>
            </a:xfrm>
            <a:prstGeom prst="ellipse">
              <a:avLst/>
            </a:pr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1" name="Freeform 46"/>
            <p:cNvSpPr>
              <a:spLocks/>
            </p:cNvSpPr>
            <p:nvPr/>
          </p:nvSpPr>
          <p:spPr bwMode="auto">
            <a:xfrm>
              <a:off x="4080" y="3589"/>
              <a:ext cx="50" cy="38"/>
            </a:xfrm>
            <a:custGeom>
              <a:avLst/>
              <a:gdLst>
                <a:gd name="T0" fmla="*/ 1 w 100"/>
                <a:gd name="T1" fmla="*/ 0 h 76"/>
                <a:gd name="T2" fmla="*/ 1 w 100"/>
                <a:gd name="T3" fmla="*/ 1 h 76"/>
                <a:gd name="T4" fmla="*/ 1 w 100"/>
                <a:gd name="T5" fmla="*/ 1 h 76"/>
                <a:gd name="T6" fmla="*/ 1 w 100"/>
                <a:gd name="T7" fmla="*/ 1 h 76"/>
                <a:gd name="T8" fmla="*/ 0 w 100"/>
                <a:gd name="T9" fmla="*/ 1 h 76"/>
                <a:gd name="T10" fmla="*/ 1 w 100"/>
                <a:gd name="T11" fmla="*/ 1 h 76"/>
                <a:gd name="T12" fmla="*/ 1 w 100"/>
                <a:gd name="T13" fmla="*/ 1 h 76"/>
                <a:gd name="T14" fmla="*/ 1 w 100"/>
                <a:gd name="T15" fmla="*/ 0 h 76"/>
                <a:gd name="T16" fmla="*/ 1 w 100"/>
                <a:gd name="T17" fmla="*/ 0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76">
                  <a:moveTo>
                    <a:pt x="95" y="0"/>
                  </a:moveTo>
                  <a:lnTo>
                    <a:pt x="67" y="50"/>
                  </a:lnTo>
                  <a:lnTo>
                    <a:pt x="42" y="62"/>
                  </a:lnTo>
                  <a:lnTo>
                    <a:pt x="24" y="64"/>
                  </a:lnTo>
                  <a:lnTo>
                    <a:pt x="0" y="65"/>
                  </a:lnTo>
                  <a:lnTo>
                    <a:pt x="32" y="76"/>
                  </a:lnTo>
                  <a:lnTo>
                    <a:pt x="64" y="67"/>
                  </a:lnTo>
                  <a:lnTo>
                    <a:pt x="100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47"/>
            <p:cNvSpPr>
              <a:spLocks/>
            </p:cNvSpPr>
            <p:nvPr/>
          </p:nvSpPr>
          <p:spPr bwMode="auto">
            <a:xfrm>
              <a:off x="4071" y="3567"/>
              <a:ext cx="28" cy="25"/>
            </a:xfrm>
            <a:custGeom>
              <a:avLst/>
              <a:gdLst>
                <a:gd name="T0" fmla="*/ 1 w 56"/>
                <a:gd name="T1" fmla="*/ 0 h 49"/>
                <a:gd name="T2" fmla="*/ 1 w 56"/>
                <a:gd name="T3" fmla="*/ 0 h 49"/>
                <a:gd name="T4" fmla="*/ 1 w 56"/>
                <a:gd name="T5" fmla="*/ 1 h 49"/>
                <a:gd name="T6" fmla="*/ 0 w 56"/>
                <a:gd name="T7" fmla="*/ 1 h 49"/>
                <a:gd name="T8" fmla="*/ 0 w 56"/>
                <a:gd name="T9" fmla="*/ 1 h 49"/>
                <a:gd name="T10" fmla="*/ 1 w 56"/>
                <a:gd name="T11" fmla="*/ 1 h 49"/>
                <a:gd name="T12" fmla="*/ 1 w 56"/>
                <a:gd name="T13" fmla="*/ 1 h 49"/>
                <a:gd name="T14" fmla="*/ 1 w 56"/>
                <a:gd name="T15" fmla="*/ 0 h 49"/>
                <a:gd name="T16" fmla="*/ 1 w 56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6" h="49">
                  <a:moveTo>
                    <a:pt x="39" y="0"/>
                  </a:moveTo>
                  <a:lnTo>
                    <a:pt x="21" y="0"/>
                  </a:lnTo>
                  <a:lnTo>
                    <a:pt x="15" y="6"/>
                  </a:lnTo>
                  <a:lnTo>
                    <a:pt x="0" y="21"/>
                  </a:lnTo>
                  <a:lnTo>
                    <a:pt x="0" y="43"/>
                  </a:lnTo>
                  <a:lnTo>
                    <a:pt x="24" y="49"/>
                  </a:lnTo>
                  <a:lnTo>
                    <a:pt x="47" y="27"/>
                  </a:lnTo>
                  <a:lnTo>
                    <a:pt x="56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48"/>
            <p:cNvSpPr>
              <a:spLocks/>
            </p:cNvSpPr>
            <p:nvPr/>
          </p:nvSpPr>
          <p:spPr bwMode="auto">
            <a:xfrm>
              <a:off x="4076" y="3570"/>
              <a:ext cx="15" cy="12"/>
            </a:xfrm>
            <a:custGeom>
              <a:avLst/>
              <a:gdLst>
                <a:gd name="T0" fmla="*/ 0 w 30"/>
                <a:gd name="T1" fmla="*/ 1 h 24"/>
                <a:gd name="T2" fmla="*/ 1 w 30"/>
                <a:gd name="T3" fmla="*/ 0 h 24"/>
                <a:gd name="T4" fmla="*/ 1 w 30"/>
                <a:gd name="T5" fmla="*/ 0 h 24"/>
                <a:gd name="T6" fmla="*/ 1 w 30"/>
                <a:gd name="T7" fmla="*/ 1 h 24"/>
                <a:gd name="T8" fmla="*/ 1 w 30"/>
                <a:gd name="T9" fmla="*/ 1 h 24"/>
                <a:gd name="T10" fmla="*/ 0 w 30"/>
                <a:gd name="T11" fmla="*/ 1 h 24"/>
                <a:gd name="T12" fmla="*/ 0 w 30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4">
                  <a:moveTo>
                    <a:pt x="0" y="15"/>
                  </a:moveTo>
                  <a:lnTo>
                    <a:pt x="15" y="0"/>
                  </a:lnTo>
                  <a:lnTo>
                    <a:pt x="30" y="0"/>
                  </a:lnTo>
                  <a:lnTo>
                    <a:pt x="21" y="21"/>
                  </a:lnTo>
                  <a:lnTo>
                    <a:pt x="9" y="24"/>
                  </a:lnTo>
                  <a:lnTo>
                    <a:pt x="0" y="21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Oval 49"/>
            <p:cNvSpPr>
              <a:spLocks noChangeArrowheads="1"/>
            </p:cNvSpPr>
            <p:nvPr/>
          </p:nvSpPr>
          <p:spPr bwMode="auto">
            <a:xfrm>
              <a:off x="3993" y="3581"/>
              <a:ext cx="58" cy="60"/>
            </a:xfrm>
            <a:prstGeom prst="ellipse">
              <a:avLst/>
            </a:pr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5" name="Oval 50"/>
            <p:cNvSpPr>
              <a:spLocks noChangeArrowheads="1"/>
            </p:cNvSpPr>
            <p:nvPr/>
          </p:nvSpPr>
          <p:spPr bwMode="auto">
            <a:xfrm>
              <a:off x="3983" y="3582"/>
              <a:ext cx="61" cy="72"/>
            </a:xfrm>
            <a:prstGeom prst="ellipse">
              <a:avLst/>
            </a:pr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6" name="Freeform 51"/>
            <p:cNvSpPr>
              <a:spLocks/>
            </p:cNvSpPr>
            <p:nvPr/>
          </p:nvSpPr>
          <p:spPr bwMode="auto">
            <a:xfrm>
              <a:off x="4002" y="3589"/>
              <a:ext cx="41" cy="33"/>
            </a:xfrm>
            <a:custGeom>
              <a:avLst/>
              <a:gdLst>
                <a:gd name="T0" fmla="*/ 0 w 83"/>
                <a:gd name="T1" fmla="*/ 0 h 67"/>
                <a:gd name="T2" fmla="*/ 0 w 83"/>
                <a:gd name="T3" fmla="*/ 0 h 67"/>
                <a:gd name="T4" fmla="*/ 0 w 83"/>
                <a:gd name="T5" fmla="*/ 0 h 67"/>
                <a:gd name="T6" fmla="*/ 0 w 83"/>
                <a:gd name="T7" fmla="*/ 0 h 67"/>
                <a:gd name="T8" fmla="*/ 0 w 83"/>
                <a:gd name="T9" fmla="*/ 0 h 67"/>
                <a:gd name="T10" fmla="*/ 0 w 83"/>
                <a:gd name="T11" fmla="*/ 0 h 67"/>
                <a:gd name="T12" fmla="*/ 0 w 83"/>
                <a:gd name="T13" fmla="*/ 0 h 67"/>
                <a:gd name="T14" fmla="*/ 0 w 83"/>
                <a:gd name="T15" fmla="*/ 0 h 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3" h="67">
                  <a:moveTo>
                    <a:pt x="77" y="67"/>
                  </a:moveTo>
                  <a:lnTo>
                    <a:pt x="53" y="16"/>
                  </a:lnTo>
                  <a:lnTo>
                    <a:pt x="32" y="5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50" y="6"/>
                  </a:lnTo>
                  <a:lnTo>
                    <a:pt x="83" y="67"/>
                  </a:lnTo>
                  <a:lnTo>
                    <a:pt x="77" y="67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52"/>
            <p:cNvSpPr>
              <a:spLocks/>
            </p:cNvSpPr>
            <p:nvPr/>
          </p:nvSpPr>
          <p:spPr bwMode="auto">
            <a:xfrm>
              <a:off x="3990" y="3622"/>
              <a:ext cx="27" cy="16"/>
            </a:xfrm>
            <a:custGeom>
              <a:avLst/>
              <a:gdLst>
                <a:gd name="T0" fmla="*/ 1 w 53"/>
                <a:gd name="T1" fmla="*/ 1 h 32"/>
                <a:gd name="T2" fmla="*/ 1 w 53"/>
                <a:gd name="T3" fmla="*/ 1 h 32"/>
                <a:gd name="T4" fmla="*/ 1 w 53"/>
                <a:gd name="T5" fmla="*/ 1 h 32"/>
                <a:gd name="T6" fmla="*/ 1 w 53"/>
                <a:gd name="T7" fmla="*/ 1 h 32"/>
                <a:gd name="T8" fmla="*/ 0 w 53"/>
                <a:gd name="T9" fmla="*/ 0 h 32"/>
                <a:gd name="T10" fmla="*/ 1 w 53"/>
                <a:gd name="T11" fmla="*/ 0 h 32"/>
                <a:gd name="T12" fmla="*/ 1 w 53"/>
                <a:gd name="T13" fmla="*/ 0 h 32"/>
                <a:gd name="T14" fmla="*/ 1 w 53"/>
                <a:gd name="T15" fmla="*/ 1 h 32"/>
                <a:gd name="T16" fmla="*/ 1 w 53"/>
                <a:gd name="T17" fmla="*/ 1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" h="32">
                  <a:moveTo>
                    <a:pt x="31" y="32"/>
                  </a:moveTo>
                  <a:lnTo>
                    <a:pt x="23" y="32"/>
                  </a:lnTo>
                  <a:lnTo>
                    <a:pt x="11" y="27"/>
                  </a:lnTo>
                  <a:lnTo>
                    <a:pt x="6" y="12"/>
                  </a:lnTo>
                  <a:lnTo>
                    <a:pt x="0" y="0"/>
                  </a:lnTo>
                  <a:lnTo>
                    <a:pt x="23" y="0"/>
                  </a:lnTo>
                  <a:lnTo>
                    <a:pt x="40" y="0"/>
                  </a:lnTo>
                  <a:lnTo>
                    <a:pt x="53" y="27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53"/>
            <p:cNvSpPr>
              <a:spLocks/>
            </p:cNvSpPr>
            <p:nvPr/>
          </p:nvSpPr>
          <p:spPr bwMode="auto">
            <a:xfrm>
              <a:off x="3996" y="3622"/>
              <a:ext cx="14" cy="14"/>
            </a:xfrm>
            <a:custGeom>
              <a:avLst/>
              <a:gdLst>
                <a:gd name="T0" fmla="*/ 0 w 29"/>
                <a:gd name="T1" fmla="*/ 1 h 27"/>
                <a:gd name="T2" fmla="*/ 0 w 29"/>
                <a:gd name="T3" fmla="*/ 1 h 27"/>
                <a:gd name="T4" fmla="*/ 0 w 29"/>
                <a:gd name="T5" fmla="*/ 1 h 27"/>
                <a:gd name="T6" fmla="*/ 0 w 29"/>
                <a:gd name="T7" fmla="*/ 1 h 27"/>
                <a:gd name="T8" fmla="*/ 0 w 29"/>
                <a:gd name="T9" fmla="*/ 0 h 27"/>
                <a:gd name="T10" fmla="*/ 0 w 29"/>
                <a:gd name="T11" fmla="*/ 0 h 27"/>
                <a:gd name="T12" fmla="*/ 0 w 29"/>
                <a:gd name="T13" fmla="*/ 1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27">
                  <a:moveTo>
                    <a:pt x="0" y="12"/>
                  </a:moveTo>
                  <a:lnTo>
                    <a:pt x="12" y="27"/>
                  </a:lnTo>
                  <a:lnTo>
                    <a:pt x="29" y="27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Oval 54"/>
            <p:cNvSpPr>
              <a:spLocks noChangeArrowheads="1"/>
            </p:cNvSpPr>
            <p:nvPr/>
          </p:nvSpPr>
          <p:spPr bwMode="auto">
            <a:xfrm>
              <a:off x="3975" y="3484"/>
              <a:ext cx="64" cy="64"/>
            </a:xfrm>
            <a:prstGeom prst="ellipse">
              <a:avLst/>
            </a:pr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60" name="Oval 55"/>
            <p:cNvSpPr>
              <a:spLocks noChangeArrowheads="1"/>
            </p:cNvSpPr>
            <p:nvPr/>
          </p:nvSpPr>
          <p:spPr bwMode="auto">
            <a:xfrm>
              <a:off x="3964" y="3472"/>
              <a:ext cx="69" cy="73"/>
            </a:xfrm>
            <a:prstGeom prst="ellipse">
              <a:avLst/>
            </a:pr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61" name="Freeform 56"/>
            <p:cNvSpPr>
              <a:spLocks/>
            </p:cNvSpPr>
            <p:nvPr/>
          </p:nvSpPr>
          <p:spPr bwMode="auto">
            <a:xfrm>
              <a:off x="3983" y="3507"/>
              <a:ext cx="47" cy="30"/>
            </a:xfrm>
            <a:custGeom>
              <a:avLst/>
              <a:gdLst>
                <a:gd name="T0" fmla="*/ 0 w 95"/>
                <a:gd name="T1" fmla="*/ 0 h 60"/>
                <a:gd name="T2" fmla="*/ 0 w 95"/>
                <a:gd name="T3" fmla="*/ 1 h 60"/>
                <a:gd name="T4" fmla="*/ 0 w 95"/>
                <a:gd name="T5" fmla="*/ 1 h 60"/>
                <a:gd name="T6" fmla="*/ 0 w 95"/>
                <a:gd name="T7" fmla="*/ 1 h 60"/>
                <a:gd name="T8" fmla="*/ 0 w 95"/>
                <a:gd name="T9" fmla="*/ 1 h 60"/>
                <a:gd name="T10" fmla="*/ 0 w 95"/>
                <a:gd name="T11" fmla="*/ 1 h 60"/>
                <a:gd name="T12" fmla="*/ 0 w 95"/>
                <a:gd name="T13" fmla="*/ 1 h 60"/>
                <a:gd name="T14" fmla="*/ 0 w 95"/>
                <a:gd name="T15" fmla="*/ 1 h 60"/>
                <a:gd name="T16" fmla="*/ 0 w 95"/>
                <a:gd name="T17" fmla="*/ 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5" h="60">
                  <a:moveTo>
                    <a:pt x="95" y="0"/>
                  </a:moveTo>
                  <a:lnTo>
                    <a:pt x="64" y="44"/>
                  </a:lnTo>
                  <a:lnTo>
                    <a:pt x="40" y="54"/>
                  </a:lnTo>
                  <a:lnTo>
                    <a:pt x="23" y="56"/>
                  </a:lnTo>
                  <a:lnTo>
                    <a:pt x="0" y="51"/>
                  </a:lnTo>
                  <a:lnTo>
                    <a:pt x="31" y="60"/>
                  </a:lnTo>
                  <a:lnTo>
                    <a:pt x="61" y="54"/>
                  </a:lnTo>
                  <a:lnTo>
                    <a:pt x="85" y="3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57"/>
            <p:cNvSpPr>
              <a:spLocks/>
            </p:cNvSpPr>
            <p:nvPr/>
          </p:nvSpPr>
          <p:spPr bwMode="auto">
            <a:xfrm>
              <a:off x="3975" y="3487"/>
              <a:ext cx="27" cy="22"/>
            </a:xfrm>
            <a:custGeom>
              <a:avLst/>
              <a:gdLst>
                <a:gd name="T0" fmla="*/ 1 w 53"/>
                <a:gd name="T1" fmla="*/ 0 h 45"/>
                <a:gd name="T2" fmla="*/ 1 w 53"/>
                <a:gd name="T3" fmla="*/ 0 h 45"/>
                <a:gd name="T4" fmla="*/ 1 w 53"/>
                <a:gd name="T5" fmla="*/ 0 h 45"/>
                <a:gd name="T6" fmla="*/ 0 w 53"/>
                <a:gd name="T7" fmla="*/ 0 h 45"/>
                <a:gd name="T8" fmla="*/ 0 w 53"/>
                <a:gd name="T9" fmla="*/ 0 h 45"/>
                <a:gd name="T10" fmla="*/ 1 w 53"/>
                <a:gd name="T11" fmla="*/ 0 h 45"/>
                <a:gd name="T12" fmla="*/ 1 w 53"/>
                <a:gd name="T13" fmla="*/ 0 h 45"/>
                <a:gd name="T14" fmla="*/ 1 w 53"/>
                <a:gd name="T15" fmla="*/ 0 h 45"/>
                <a:gd name="T16" fmla="*/ 1 w 53"/>
                <a:gd name="T17" fmla="*/ 0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" h="45">
                  <a:moveTo>
                    <a:pt x="30" y="0"/>
                  </a:moveTo>
                  <a:lnTo>
                    <a:pt x="15" y="0"/>
                  </a:lnTo>
                  <a:lnTo>
                    <a:pt x="5" y="5"/>
                  </a:lnTo>
                  <a:lnTo>
                    <a:pt x="0" y="18"/>
                  </a:lnTo>
                  <a:lnTo>
                    <a:pt x="0" y="41"/>
                  </a:lnTo>
                  <a:lnTo>
                    <a:pt x="15" y="45"/>
                  </a:lnTo>
                  <a:lnTo>
                    <a:pt x="46" y="26"/>
                  </a:lnTo>
                  <a:lnTo>
                    <a:pt x="53" y="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58"/>
            <p:cNvSpPr>
              <a:spLocks/>
            </p:cNvSpPr>
            <p:nvPr/>
          </p:nvSpPr>
          <p:spPr bwMode="auto">
            <a:xfrm>
              <a:off x="3977" y="3489"/>
              <a:ext cx="13" cy="12"/>
            </a:xfrm>
            <a:custGeom>
              <a:avLst/>
              <a:gdLst>
                <a:gd name="T0" fmla="*/ 0 w 27"/>
                <a:gd name="T1" fmla="*/ 1 h 24"/>
                <a:gd name="T2" fmla="*/ 0 w 27"/>
                <a:gd name="T3" fmla="*/ 0 h 24"/>
                <a:gd name="T4" fmla="*/ 0 w 27"/>
                <a:gd name="T5" fmla="*/ 0 h 24"/>
                <a:gd name="T6" fmla="*/ 0 w 27"/>
                <a:gd name="T7" fmla="*/ 1 h 24"/>
                <a:gd name="T8" fmla="*/ 0 w 27"/>
                <a:gd name="T9" fmla="*/ 1 h 24"/>
                <a:gd name="T10" fmla="*/ 0 w 27"/>
                <a:gd name="T11" fmla="*/ 1 h 24"/>
                <a:gd name="T12" fmla="*/ 0 w 27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4">
                  <a:moveTo>
                    <a:pt x="2" y="13"/>
                  </a:moveTo>
                  <a:lnTo>
                    <a:pt x="12" y="0"/>
                  </a:lnTo>
                  <a:lnTo>
                    <a:pt x="27" y="0"/>
                  </a:lnTo>
                  <a:lnTo>
                    <a:pt x="23" y="21"/>
                  </a:lnTo>
                  <a:lnTo>
                    <a:pt x="9" y="24"/>
                  </a:lnTo>
                  <a:lnTo>
                    <a:pt x="0" y="2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075" name="Text Box 59"/>
            <p:cNvSpPr txBox="1">
              <a:spLocks noChangeArrowheads="1"/>
            </p:cNvSpPr>
            <p:nvPr/>
          </p:nvSpPr>
          <p:spPr bwMode="auto">
            <a:xfrm>
              <a:off x="4908" y="2496"/>
              <a:ext cx="4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2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Prices</a:t>
              </a:r>
            </a:p>
          </p:txBody>
        </p:sp>
        <p:sp>
          <p:nvSpPr>
            <p:cNvPr id="17465" name="Oval 60"/>
            <p:cNvSpPr>
              <a:spLocks noChangeArrowheads="1"/>
            </p:cNvSpPr>
            <p:nvPr/>
          </p:nvSpPr>
          <p:spPr bwMode="auto">
            <a:xfrm>
              <a:off x="4030" y="3340"/>
              <a:ext cx="54" cy="6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81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USDA-ERS &amp; </a:t>
            </a:r>
            <a:r>
              <a:rPr lang="en-US" sz="1400" b="1" dirty="0" smtClean="0">
                <a:solidFill>
                  <a:prstClr val="black"/>
                </a:solidFill>
              </a:rPr>
              <a:t>USDA-FAS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337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USDA-NASS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41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USDA-AMS &amp; USDA-NASS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393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USDA-AMS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790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</a:t>
            </a:r>
            <a:r>
              <a:rPr lang="en-US" sz="1400" b="1" dirty="0" smtClean="0">
                <a:solidFill>
                  <a:prstClr val="black"/>
                </a:solidFill>
              </a:rPr>
              <a:t>USDA-AMS</a:t>
            </a:r>
          </a:p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prstClr val="black"/>
                </a:solidFill>
              </a:rPr>
              <a:t>Livestock </a:t>
            </a:r>
            <a:r>
              <a:rPr lang="en-US" sz="1200" b="1" dirty="0">
                <a:solidFill>
                  <a:prstClr val="black"/>
                </a:solidFill>
              </a:rPr>
              <a:t>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073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947073"/>
              </p:ext>
            </p:extLst>
          </p:nvPr>
        </p:nvGraphicFramePr>
        <p:xfrm>
          <a:off x="571500" y="787400"/>
          <a:ext cx="8140700" cy="57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1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0167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Overriding Themes</a:t>
            </a:r>
            <a:endParaRPr lang="en-US" sz="4000" b="1" dirty="0">
              <a:solidFill>
                <a:srgbClr val="99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22338"/>
            <a:ext cx="8610600" cy="7281993"/>
          </a:xfrm>
        </p:spPr>
        <p:txBody>
          <a:bodyPr>
            <a:spAutoFit/>
          </a:bodyPr>
          <a:lstStyle/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 smtClean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Traditional and Non-Traditional Market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dirty="0" smtClean="0">
                <a:latin typeface="Tahoma" pitchFamily="34" charset="0"/>
                <a:ea typeface="+mn-ea"/>
                <a:cs typeface="+mn-cs"/>
              </a:rPr>
              <a:t>Smaller FI slaughter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dirty="0" smtClean="0">
                <a:latin typeface="Tahoma" pitchFamily="34" charset="0"/>
                <a:ea typeface="+mn-ea"/>
                <a:cs typeface="+mn-cs"/>
              </a:rPr>
              <a:t>Smaller share of lamb crop showing up in FI and commercial </a:t>
            </a:r>
            <a:r>
              <a:rPr lang="en-US" dirty="0" err="1" smtClean="0">
                <a:latin typeface="Tahoma" pitchFamily="34" charset="0"/>
                <a:ea typeface="+mn-ea"/>
                <a:cs typeface="+mn-cs"/>
              </a:rPr>
              <a:t>sltr</a:t>
            </a:r>
            <a:endParaRPr lang="en-US" dirty="0" smtClean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Could Threaten Infrastructure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Even More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dirty="0" smtClean="0">
                <a:latin typeface="Tahoma" pitchFamily="34" charset="0"/>
                <a:ea typeface="+mn-ea"/>
                <a:cs typeface="+mn-cs"/>
              </a:rPr>
              <a:t>Domestic vs Imports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Avoid Stocks!</a:t>
            </a:r>
          </a:p>
          <a:p>
            <a:pPr marL="0" indent="0" eaLnBrk="1" hangingPunct="1">
              <a:buClr>
                <a:srgbClr val="333399"/>
              </a:buClr>
              <a:buFontTx/>
              <a:buNone/>
              <a:defRPr/>
            </a:pPr>
            <a:r>
              <a:rPr lang="en-US" sz="3600" dirty="0" smtClean="0">
                <a:latin typeface="Tahoma" pitchFamily="34" charset="0"/>
                <a:ea typeface="+mn-ea"/>
                <a:cs typeface="+mn-cs"/>
              </a:rPr>
              <a:t> </a:t>
            </a:r>
            <a:endParaRPr lang="en-US" dirty="0" smtClean="0">
              <a:latin typeface="Tahoma" pitchFamily="34" charset="0"/>
              <a:ea typeface="+mn-ea"/>
              <a:cs typeface="+mn-cs"/>
            </a:endParaRPr>
          </a:p>
          <a:p>
            <a:pPr marL="0" indent="0" eaLnBrk="1" hangingPunct="1">
              <a:buClr>
                <a:srgbClr val="333399"/>
              </a:buClr>
              <a:buFontTx/>
              <a:buNone/>
              <a:defRPr/>
            </a:pPr>
            <a:endParaRPr lang="en-US" sz="3600" dirty="0" smtClean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endParaRPr lang="en-US" sz="3600" dirty="0" smtClean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9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990033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50000"/>
          </a:schemeClr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50000"/>
          </a:schemeClr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40061</TotalTime>
  <Words>375</Words>
  <Application>Microsoft Office PowerPoint</Application>
  <PresentationFormat>On-screen Show (4:3)</PresentationFormat>
  <Paragraphs>103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Tahoma</vt:lpstr>
      <vt:lpstr>Times New Roman</vt:lpstr>
      <vt:lpstr>Default Design</vt:lpstr>
      <vt:lpstr>Sheep and Goats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Overriding Themes</vt:lpstr>
      <vt:lpstr>PowerPoint Presentation</vt:lpstr>
      <vt:lpstr>PowerPoint Presentation</vt:lpstr>
      <vt:lpstr>PowerPoint Presentation</vt:lpstr>
      <vt:lpstr>MEAT GOATS INVENTORY 2016 (1000 Head)</vt:lpstr>
      <vt:lpstr>PowerPoint Presentation</vt:lpstr>
      <vt:lpstr>PowerPoint Presentation</vt:lpstr>
      <vt:lpstr>Summary</vt:lpstr>
    </vt:vector>
  </TitlesOfParts>
  <Company>Texas Extension Economics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Provisions of the Federal Improvement and Reform Act of 1996 (also know as the FAIR Act of 1996)</dc:title>
  <dc:creator>Joe Outlaw</dc:creator>
  <cp:lastModifiedBy>Kim Rutland</cp:lastModifiedBy>
  <cp:revision>1548</cp:revision>
  <cp:lastPrinted>2012-11-14T17:29:08Z</cp:lastPrinted>
  <dcterms:created xsi:type="dcterms:W3CDTF">2002-04-02T03:30:55Z</dcterms:created>
  <dcterms:modified xsi:type="dcterms:W3CDTF">2017-09-26T17:05:17Z</dcterms:modified>
</cp:coreProperties>
</file>