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9" r:id="rId4"/>
    <p:sldId id="260" r:id="rId5"/>
    <p:sldId id="261" r:id="rId6"/>
    <p:sldId id="262" r:id="rId7"/>
    <p:sldId id="270" r:id="rId8"/>
    <p:sldId id="258" r:id="rId9"/>
    <p:sldId id="273" r:id="rId10"/>
    <p:sldId id="282" r:id="rId11"/>
    <p:sldId id="263" r:id="rId12"/>
    <p:sldId id="285" r:id="rId13"/>
    <p:sldId id="264" r:id="rId14"/>
    <p:sldId id="265" r:id="rId15"/>
    <p:sldId id="290" r:id="rId16"/>
    <p:sldId id="286" r:id="rId17"/>
    <p:sldId id="287" r:id="rId18"/>
    <p:sldId id="288" r:id="rId19"/>
    <p:sldId id="296" r:id="rId20"/>
    <p:sldId id="297" r:id="rId21"/>
    <p:sldId id="291" r:id="rId22"/>
    <p:sldId id="292" r:id="rId23"/>
    <p:sldId id="293" r:id="rId24"/>
    <p:sldId id="294" r:id="rId25"/>
    <p:sldId id="295" r:id="rId2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9933"/>
    <a:srgbClr val="FF7C80"/>
    <a:srgbClr val="99FF66"/>
    <a:srgbClr val="00FF00"/>
    <a:srgbClr val="FFE193"/>
    <a:srgbClr val="FFCC99"/>
    <a:srgbClr val="FF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J\Documents\Goat\Goat%20Numbers%20and%20Prices\San%20Angelo%20TX%20Goat%20Price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J\Documents\Goat\Goat%20Numbers%20and%20Prices\San%20Angelo%20TX%20Goat%20Pric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January 1, U.S.</a:t>
            </a:r>
            <a:r>
              <a:rPr lang="en-US" sz="2000" b="0" baseline="0" dirty="0" smtClean="0"/>
              <a:t>, Annual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615078287628"/>
          <c:h val="0.7582460907175334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All Goats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2530466</c:v>
                </c:pt>
                <c:pt idx="1">
                  <c:v>2621233</c:v>
                </c:pt>
                <c:pt idx="2">
                  <c:v>2712000</c:v>
                </c:pt>
                <c:pt idx="3">
                  <c:v>2891000</c:v>
                </c:pt>
                <c:pt idx="4">
                  <c:v>3048000</c:v>
                </c:pt>
                <c:pt idx="5">
                  <c:v>3118000</c:v>
                </c:pt>
                <c:pt idx="6">
                  <c:v>3069000</c:v>
                </c:pt>
                <c:pt idx="7">
                  <c:v>2909000</c:v>
                </c:pt>
                <c:pt idx="8">
                  <c:v>2817000</c:v>
                </c:pt>
                <c:pt idx="9">
                  <c:v>2703000</c:v>
                </c:pt>
                <c:pt idx="10">
                  <c:v>2632000</c:v>
                </c:pt>
                <c:pt idx="11">
                  <c:v>2611000</c:v>
                </c:pt>
                <c:pt idx="12">
                  <c:v>2650000</c:v>
                </c:pt>
                <c:pt idx="13">
                  <c:v>2620000</c:v>
                </c:pt>
                <c:pt idx="14">
                  <c:v>2640000</c:v>
                </c:pt>
                <c:pt idx="15">
                  <c:v>2620000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01-45C1-9D64-5782C5685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86896"/>
        <c:axId val="59487456"/>
      </c:lineChart>
      <c:catAx>
        <c:axId val="5948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9487456"/>
        <c:crosses val="autoZero"/>
        <c:auto val="1"/>
        <c:lblAlgn val="ctr"/>
        <c:lblOffset val="100"/>
        <c:tickLblSkip val="2"/>
        <c:noMultiLvlLbl val="0"/>
      </c:catAx>
      <c:valAx>
        <c:axId val="59487456"/>
        <c:scaling>
          <c:orientation val="minMax"/>
          <c:min val="25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Mil. Head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59486896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COMMERCIAL SHEEP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LAMB SLAUGHTER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b="0" dirty="0" smtClean="0">
                <a:solidFill>
                  <a:schemeClr val="bg1"/>
                </a:solidFill>
              </a:rPr>
              <a:t>Monthly</a:t>
            </a:r>
            <a:endParaRPr lang="en-US" sz="2400" b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90003461851751287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170.13999938964844</c:v>
                </c:pt>
                <c:pt idx="1">
                  <c:v>167.12000122070313</c:v>
                </c:pt>
                <c:pt idx="2">
                  <c:v>197.73999938964843</c:v>
                </c:pt>
                <c:pt idx="3">
                  <c:v>196.66000061035157</c:v>
                </c:pt>
                <c:pt idx="4">
                  <c:v>187.4999969482422</c:v>
                </c:pt>
                <c:pt idx="5">
                  <c:v>187.2</c:v>
                </c:pt>
                <c:pt idx="6">
                  <c:v>192.13999633789064</c:v>
                </c:pt>
                <c:pt idx="7">
                  <c:v>191.59999694824219</c:v>
                </c:pt>
                <c:pt idx="8">
                  <c:v>187.46000061035156</c:v>
                </c:pt>
                <c:pt idx="9">
                  <c:v>198.26000061035157</c:v>
                </c:pt>
                <c:pt idx="10">
                  <c:v>181.43999633789062</c:v>
                </c:pt>
                <c:pt idx="11">
                  <c:v>197.23999938964843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FD-4DCE-BC17-EFD1F504BD8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177.39999389648437</c:v>
                </c:pt>
                <c:pt idx="1">
                  <c:v>159.39999389648437</c:v>
                </c:pt>
                <c:pt idx="2">
                  <c:v>196.30000305175781</c:v>
                </c:pt>
                <c:pt idx="3">
                  <c:v>179.69999694824219</c:v>
                </c:pt>
                <c:pt idx="4">
                  <c:v>180.80000305175781</c:v>
                </c:pt>
                <c:pt idx="5">
                  <c:v>187.69999694824219</c:v>
                </c:pt>
                <c:pt idx="6">
                  <c:v>166.89999389648437</c:v>
                </c:pt>
                <c:pt idx="7">
                  <c:v>194.60000610351562</c:v>
                </c:pt>
                <c:pt idx="8">
                  <c:v>176.39999389648437</c:v>
                </c:pt>
                <c:pt idx="9">
                  <c:v>183.5</c:v>
                </c:pt>
                <c:pt idx="10">
                  <c:v>187.39999389648437</c:v>
                </c:pt>
                <c:pt idx="11">
                  <c:v>188.10000610351562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FD-4DCE-BC17-EFD1F504BD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9FD-4DCE-BC17-EFD1F504BD8F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176.30000305175781</c:v>
                </c:pt>
                <c:pt idx="1">
                  <c:v>164.80000305175781</c:v>
                </c:pt>
                <c:pt idx="2">
                  <c:v>201.60000610351562</c:v>
                </c:pt>
                <c:pt idx="3">
                  <c:v>181</c:v>
                </c:pt>
                <c:pt idx="4">
                  <c:v>196.80000305175781</c:v>
                </c:pt>
                <c:pt idx="5">
                  <c:v>178.60000610351562</c:v>
                </c:pt>
                <c:pt idx="6">
                  <c:v>178.89999389648437</c:v>
                </c:pt>
                <c:pt idx="7">
                  <c:v>204.5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9FD-4DCE-BC17-EFD1F504B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730320"/>
        <c:axId val="342730880"/>
      </c:lineChart>
      <c:catAx>
        <c:axId val="34273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42730880"/>
        <c:crosses val="autoZero"/>
        <c:auto val="1"/>
        <c:lblAlgn val="ctr"/>
        <c:lblOffset val="100"/>
        <c:noMultiLvlLbl val="0"/>
      </c:catAx>
      <c:valAx>
        <c:axId val="342730880"/>
        <c:scaling>
          <c:orientation val="minMax"/>
          <c:min val="1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b="0" dirty="0" smtClean="0">
                    <a:solidFill>
                      <a:schemeClr val="bg1"/>
                    </a:solidFill>
                  </a:rPr>
                  <a:t>Thou. Head</a:t>
                </a:r>
              </a:p>
            </c:rich>
          </c:tx>
          <c:layout>
            <c:manualLayout>
              <c:xMode val="edge"/>
              <c:yMode val="edge"/>
              <c:x val="2.3726870078740161E-2"/>
              <c:y val="7.8415567627954805E-2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342730320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MATURE SHEEP 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SLAUGHTER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b="0" dirty="0" smtClean="0">
                <a:solidFill>
                  <a:schemeClr val="bg1"/>
                </a:solidFill>
              </a:rPr>
              <a:t>Federally Inspected, Monthly</a:t>
            </a:r>
            <a:endParaRPr lang="en-US" sz="2400" b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334532536881163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8.6</c:v>
                </c:pt>
                <c:pt idx="1">
                  <c:v>8.4399999618530277</c:v>
                </c:pt>
                <c:pt idx="2">
                  <c:v>9.1599998474121094</c:v>
                </c:pt>
                <c:pt idx="3">
                  <c:v>10.479999923706055</c:v>
                </c:pt>
                <c:pt idx="4">
                  <c:v>11.079999923706055</c:v>
                </c:pt>
                <c:pt idx="5">
                  <c:v>10.539999961853027</c:v>
                </c:pt>
                <c:pt idx="6">
                  <c:v>10.919999980926514</c:v>
                </c:pt>
                <c:pt idx="7">
                  <c:v>11.3</c:v>
                </c:pt>
                <c:pt idx="8">
                  <c:v>12.299999618530274</c:v>
                </c:pt>
                <c:pt idx="9">
                  <c:v>13.539999961853027</c:v>
                </c:pt>
                <c:pt idx="10">
                  <c:v>10.239999961853027</c:v>
                </c:pt>
                <c:pt idx="11">
                  <c:v>10.039999961853027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DC-4FA0-ADB5-1810769045F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7.9000000953674316</c:v>
                </c:pt>
                <c:pt idx="1">
                  <c:v>7.0999999046325684</c:v>
                </c:pt>
                <c:pt idx="2">
                  <c:v>7.6999998092651367</c:v>
                </c:pt>
                <c:pt idx="3">
                  <c:v>9.1999998092651367</c:v>
                </c:pt>
                <c:pt idx="4">
                  <c:v>9.8000001907348633</c:v>
                </c:pt>
                <c:pt idx="5">
                  <c:v>9.8000001907348633</c:v>
                </c:pt>
                <c:pt idx="6">
                  <c:v>8.1999998092651367</c:v>
                </c:pt>
                <c:pt idx="7">
                  <c:v>9.6000003814697266</c:v>
                </c:pt>
                <c:pt idx="8">
                  <c:v>8.6999998092651367</c:v>
                </c:pt>
                <c:pt idx="9">
                  <c:v>8</c:v>
                </c:pt>
                <c:pt idx="10">
                  <c:v>8</c:v>
                </c:pt>
                <c:pt idx="11">
                  <c:v>7.8000001907348633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DC-4FA0-ADB5-1810769045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EDC-4FA0-ADB5-1810769045FD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7.4000000953674316</c:v>
                </c:pt>
                <c:pt idx="1">
                  <c:v>6.5999999046325684</c:v>
                </c:pt>
                <c:pt idx="2">
                  <c:v>8.5</c:v>
                </c:pt>
                <c:pt idx="3">
                  <c:v>9.6000003814697266</c:v>
                </c:pt>
                <c:pt idx="4">
                  <c:v>9.5</c:v>
                </c:pt>
                <c:pt idx="5">
                  <c:v>9.1000003814697266</c:v>
                </c:pt>
                <c:pt idx="6">
                  <c:v>9.3000001907348633</c:v>
                </c:pt>
                <c:pt idx="7">
                  <c:v>10.5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EDC-4FA0-ADB5-181076904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673824"/>
        <c:axId val="256890624"/>
      </c:lineChart>
      <c:catAx>
        <c:axId val="3396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56890624"/>
        <c:crosses val="autoZero"/>
        <c:auto val="1"/>
        <c:lblAlgn val="ctr"/>
        <c:lblOffset val="100"/>
        <c:noMultiLvlLbl val="0"/>
      </c:catAx>
      <c:valAx>
        <c:axId val="256890624"/>
        <c:scaling>
          <c:orientation val="minMax"/>
          <c:max val="15"/>
          <c:min val="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b="0" dirty="0" smtClean="0">
                    <a:solidFill>
                      <a:schemeClr val="bg1"/>
                    </a:solidFill>
                  </a:rPr>
                  <a:t>Thou. Head</a:t>
                </a:r>
              </a:p>
            </c:rich>
          </c:tx>
          <c:layout>
            <c:manualLayout>
              <c:xMode val="edge"/>
              <c:yMode val="edge"/>
              <c:x val="1.8518536745406825E-2"/>
              <c:y val="7.6497776733143369E-2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339673824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 LAMB IMPORTS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b="0" dirty="0">
                <a:solidFill>
                  <a:schemeClr val="bg1"/>
                </a:solidFill>
              </a:rPr>
              <a:t>Carcass</a:t>
            </a:r>
            <a:r>
              <a:rPr lang="en-US" sz="2400" b="0" baseline="0" dirty="0">
                <a:solidFill>
                  <a:schemeClr val="bg1"/>
                </a:solidFill>
              </a:rPr>
              <a:t> Weight, </a:t>
            </a:r>
            <a:r>
              <a:rPr lang="en-US" sz="2400" b="0" dirty="0">
                <a:solidFill>
                  <a:schemeClr val="bg1"/>
                </a:solidFill>
              </a:rPr>
              <a:t>Monthly</a:t>
            </a:r>
          </a:p>
        </c:rich>
      </c:tx>
      <c:layout>
        <c:manualLayout>
          <c:xMode val="edge"/>
          <c:yMode val="edge"/>
          <c:x val="0.3681797013415996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37193411168433E-2"/>
          <c:y val="0.18519648072159997"/>
          <c:w val="0.91314530726762599"/>
          <c:h val="0.6737390484640125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12591.507209447376</c:v>
                </c:pt>
                <c:pt idx="1">
                  <c:v>11089.208341872863</c:v>
                </c:pt>
                <c:pt idx="2">
                  <c:v>17829.059265034415</c:v>
                </c:pt>
                <c:pt idx="3">
                  <c:v>14174.997860763935</c:v>
                </c:pt>
                <c:pt idx="4">
                  <c:v>13042.867707975171</c:v>
                </c:pt>
                <c:pt idx="5">
                  <c:v>13744.025247930771</c:v>
                </c:pt>
                <c:pt idx="6">
                  <c:v>12719.488938120721</c:v>
                </c:pt>
                <c:pt idx="7">
                  <c:v>12677.188361971392</c:v>
                </c:pt>
                <c:pt idx="8">
                  <c:v>10729.773384858863</c:v>
                </c:pt>
                <c:pt idx="9">
                  <c:v>12530.729890322786</c:v>
                </c:pt>
                <c:pt idx="10">
                  <c:v>15018.159177880993</c:v>
                </c:pt>
                <c:pt idx="11">
                  <c:v>15194.470876956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C2-4A9A-97C1-90AE9C1E676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19719.6034779324</c:v>
                </c:pt>
                <c:pt idx="1">
                  <c:v>15992.03397961008</c:v>
                </c:pt>
                <c:pt idx="2">
                  <c:v>22826.182017900235</c:v>
                </c:pt>
                <c:pt idx="3">
                  <c:v>14663.338547623922</c:v>
                </c:pt>
                <c:pt idx="4">
                  <c:v>17016.167848901761</c:v>
                </c:pt>
                <c:pt idx="5">
                  <c:v>14726.0751231384</c:v>
                </c:pt>
                <c:pt idx="6">
                  <c:v>16953.200317186562</c:v>
                </c:pt>
                <c:pt idx="7">
                  <c:v>18626.080365779038</c:v>
                </c:pt>
                <c:pt idx="8">
                  <c:v>14701.86634532616</c:v>
                </c:pt>
                <c:pt idx="9">
                  <c:v>16676.8825196736</c:v>
                </c:pt>
                <c:pt idx="10">
                  <c:v>15921.026456015521</c:v>
                </c:pt>
                <c:pt idx="11">
                  <c:v>17391.265146082798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C2-4A9A-97C1-90AE9C1E67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19813.919764453916</c:v>
                </c:pt>
                <c:pt idx="1">
                  <c:v>14379.287200689601</c:v>
                </c:pt>
                <c:pt idx="2">
                  <c:v>19385.44548218208</c:v>
                </c:pt>
                <c:pt idx="3">
                  <c:v>16331.349115327681</c:v>
                </c:pt>
                <c:pt idx="4">
                  <c:v>19052.815289477763</c:v>
                </c:pt>
                <c:pt idx="5">
                  <c:v>18968.913460914478</c:v>
                </c:pt>
                <c:pt idx="6">
                  <c:v>22423.790089401122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C2-4A9A-97C1-90AE9C1E6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26208"/>
        <c:axId val="189726768"/>
      </c:lineChart>
      <c:catAx>
        <c:axId val="18972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9726768"/>
        <c:crossesAt val="-9.9999999999999989E+208"/>
        <c:auto val="1"/>
        <c:lblAlgn val="ctr"/>
        <c:lblOffset val="100"/>
        <c:noMultiLvlLbl val="0"/>
      </c:catAx>
      <c:valAx>
        <c:axId val="189726768"/>
        <c:scaling>
          <c:orientation val="minMax"/>
          <c:max val="26000"/>
          <c:min val="8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851853108878632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89726208"/>
        <c:crosses val="autoZero"/>
        <c:crossBetween val="between"/>
        <c:minorUnit val="500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LAMB</a:t>
            </a:r>
            <a:r>
              <a:rPr lang="en-US" sz="28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MUTTON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COLD STORAGE</a:t>
            </a:r>
          </a:p>
          <a:p>
            <a:pPr>
              <a:defRPr sz="2800">
                <a:solidFill>
                  <a:schemeClr val="bg1"/>
                </a:solidFill>
              </a:defRPr>
            </a:pPr>
            <a:r>
              <a:rPr lang="en-US" sz="2800" b="0" dirty="0">
                <a:solidFill>
                  <a:schemeClr val="bg1"/>
                </a:solidFill>
              </a:rPr>
              <a:t>Frozen, End of the</a:t>
            </a:r>
            <a:r>
              <a:rPr lang="en-US" sz="2800" b="0" baseline="0" dirty="0">
                <a:solidFill>
                  <a:schemeClr val="bg1"/>
                </a:solidFill>
              </a:rPr>
              <a:t> Month</a:t>
            </a:r>
            <a:endParaRPr lang="en-US" sz="2800" b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482622861797471E-2"/>
          <c:y val="0.18519648072160003"/>
          <c:w val="0.9000346185175131"/>
          <c:h val="0.673739048464012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29203.599999999999</c:v>
                </c:pt>
                <c:pt idx="1">
                  <c:v>28739.4</c:v>
                </c:pt>
                <c:pt idx="2">
                  <c:v>28488.799999999999</c:v>
                </c:pt>
                <c:pt idx="3">
                  <c:v>28900.2</c:v>
                </c:pt>
                <c:pt idx="4">
                  <c:v>29571.4</c:v>
                </c:pt>
                <c:pt idx="5">
                  <c:v>29574.799999999999</c:v>
                </c:pt>
                <c:pt idx="6">
                  <c:v>32325.200000000001</c:v>
                </c:pt>
                <c:pt idx="7">
                  <c:v>32964.800000000003</c:v>
                </c:pt>
                <c:pt idx="8">
                  <c:v>32249.4</c:v>
                </c:pt>
                <c:pt idx="9">
                  <c:v>31208.799999999999</c:v>
                </c:pt>
                <c:pt idx="10">
                  <c:v>27722</c:v>
                </c:pt>
                <c:pt idx="11">
                  <c:v>29484.2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3E-4550-AD78-224975CFDA1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20361</c:v>
                </c:pt>
                <c:pt idx="1">
                  <c:v>25694</c:v>
                </c:pt>
                <c:pt idx="2">
                  <c:v>25792</c:v>
                </c:pt>
                <c:pt idx="3">
                  <c:v>28603</c:v>
                </c:pt>
                <c:pt idx="4">
                  <c:v>29859</c:v>
                </c:pt>
                <c:pt idx="5">
                  <c:v>26177</c:v>
                </c:pt>
                <c:pt idx="6">
                  <c:v>26770</c:v>
                </c:pt>
                <c:pt idx="7">
                  <c:v>32383</c:v>
                </c:pt>
                <c:pt idx="8">
                  <c:v>31415</c:v>
                </c:pt>
                <c:pt idx="9">
                  <c:v>31594</c:v>
                </c:pt>
                <c:pt idx="10">
                  <c:v>28977</c:v>
                </c:pt>
                <c:pt idx="11">
                  <c:v>26714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3E-4550-AD78-224975CFDA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26790</c:v>
                </c:pt>
                <c:pt idx="1">
                  <c:v>28280</c:v>
                </c:pt>
                <c:pt idx="2">
                  <c:v>28615</c:v>
                </c:pt>
                <c:pt idx="3">
                  <c:v>33992</c:v>
                </c:pt>
                <c:pt idx="4">
                  <c:v>35591</c:v>
                </c:pt>
                <c:pt idx="5">
                  <c:v>38678</c:v>
                </c:pt>
                <c:pt idx="6">
                  <c:v>41531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33E-4550-AD78-224975CFD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30128"/>
        <c:axId val="189730688"/>
      </c:lineChart>
      <c:catAx>
        <c:axId val="18973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9730688"/>
        <c:crosses val="autoZero"/>
        <c:auto val="1"/>
        <c:lblAlgn val="ctr"/>
        <c:lblOffset val="100"/>
        <c:tickLblSkip val="2"/>
        <c:noMultiLvlLbl val="0"/>
      </c:catAx>
      <c:valAx>
        <c:axId val="189730688"/>
        <c:scaling>
          <c:orientation val="minMax"/>
          <c:max val="45000"/>
          <c:min val="18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Mil. Pounds</a:t>
                </a:r>
              </a:p>
            </c:rich>
          </c:tx>
          <c:layout>
            <c:manualLayout>
              <c:xMode val="edge"/>
              <c:yMode val="edge"/>
              <c:x val="1.4351870078740158E-2"/>
              <c:y val="0.12542353887937599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89730128"/>
        <c:crosses val="autoZero"/>
        <c:crossBetween val="between"/>
        <c:majorUnit val="4000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FEEDER LAMB PRICES</a:t>
            </a:r>
          </a:p>
          <a:p>
            <a:pPr>
              <a:defRPr sz="2800">
                <a:solidFill>
                  <a:schemeClr val="bg1"/>
                </a:solidFill>
              </a:defRPr>
            </a:pPr>
            <a:r>
              <a:rPr lang="en-US" sz="2800" b="0" dirty="0">
                <a:solidFill>
                  <a:schemeClr val="bg1"/>
                </a:solidFill>
              </a:rPr>
              <a:t>3-Market</a:t>
            </a:r>
            <a:r>
              <a:rPr lang="en-US" sz="2800" b="0" baseline="0" dirty="0">
                <a:solidFill>
                  <a:schemeClr val="bg1"/>
                </a:solidFill>
              </a:rPr>
              <a:t> Average; CO, TX &amp; SD; Weekly</a:t>
            </a:r>
            <a:endParaRPr lang="en-US" sz="2800" b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95927233233763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192.16050000000001</c:v>
                </c:pt>
                <c:pt idx="1">
                  <c:v>196.83350000000002</c:v>
                </c:pt>
                <c:pt idx="2">
                  <c:v>191.38666666666666</c:v>
                </c:pt>
                <c:pt idx="3">
                  <c:v>198.73333333333335</c:v>
                </c:pt>
                <c:pt idx="4">
                  <c:v>195.40033333333332</c:v>
                </c:pt>
                <c:pt idx="5">
                  <c:v>202.67500000000001</c:v>
                </c:pt>
                <c:pt idx="6">
                  <c:v>200.05</c:v>
                </c:pt>
                <c:pt idx="7">
                  <c:v>198.32633333333337</c:v>
                </c:pt>
                <c:pt idx="8">
                  <c:v>193.01666666666668</c:v>
                </c:pt>
                <c:pt idx="9">
                  <c:v>197.46316666666669</c:v>
                </c:pt>
                <c:pt idx="10">
                  <c:v>196.42166666666668</c:v>
                </c:pt>
                <c:pt idx="11">
                  <c:v>193.40299999999999</c:v>
                </c:pt>
                <c:pt idx="12">
                  <c:v>191.65983333333332</c:v>
                </c:pt>
                <c:pt idx="13">
                  <c:v>179.14833333333334</c:v>
                </c:pt>
                <c:pt idx="14">
                  <c:v>191.56444444444443</c:v>
                </c:pt>
                <c:pt idx="15">
                  <c:v>192.73166666666665</c:v>
                </c:pt>
                <c:pt idx="16">
                  <c:v>183.22833333333332</c:v>
                </c:pt>
                <c:pt idx="17">
                  <c:v>181.77633333333333</c:v>
                </c:pt>
                <c:pt idx="18">
                  <c:v>169.31044444444444</c:v>
                </c:pt>
                <c:pt idx="19">
                  <c:v>172.59033333333335</c:v>
                </c:pt>
                <c:pt idx="20">
                  <c:v>175.65794444444447</c:v>
                </c:pt>
                <c:pt idx="21">
                  <c:v>174.39466666666664</c:v>
                </c:pt>
                <c:pt idx="22">
                  <c:v>168.5447777777778</c:v>
                </c:pt>
                <c:pt idx="23">
                  <c:v>171.53155555555557</c:v>
                </c:pt>
                <c:pt idx="24">
                  <c:v>171.36622222222223</c:v>
                </c:pt>
                <c:pt idx="25">
                  <c:v>165.10422222222221</c:v>
                </c:pt>
                <c:pt idx="26">
                  <c:v>161.05322222222222</c:v>
                </c:pt>
                <c:pt idx="27">
                  <c:v>152.60166666666666</c:v>
                </c:pt>
                <c:pt idx="28">
                  <c:v>156.23444444444445</c:v>
                </c:pt>
                <c:pt idx="29">
                  <c:v>154.39683333333332</c:v>
                </c:pt>
                <c:pt idx="30">
                  <c:v>149.93144444444445</c:v>
                </c:pt>
                <c:pt idx="31">
                  <c:v>149.91972222222222</c:v>
                </c:pt>
                <c:pt idx="32">
                  <c:v>158.27866666666665</c:v>
                </c:pt>
                <c:pt idx="33">
                  <c:v>159.10883333333334</c:v>
                </c:pt>
                <c:pt idx="34">
                  <c:v>154.35066666666665</c:v>
                </c:pt>
                <c:pt idx="35">
                  <c:v>159.40622222222223</c:v>
                </c:pt>
                <c:pt idx="36">
                  <c:v>155.589</c:v>
                </c:pt>
                <c:pt idx="37">
                  <c:v>157.1285</c:v>
                </c:pt>
                <c:pt idx="38">
                  <c:v>154.44666666666666</c:v>
                </c:pt>
                <c:pt idx="39">
                  <c:v>158.98127777777779</c:v>
                </c:pt>
                <c:pt idx="40">
                  <c:v>158.155</c:v>
                </c:pt>
                <c:pt idx="41">
                  <c:v>158.30883333333333</c:v>
                </c:pt>
                <c:pt idx="42">
                  <c:v>163.8101111111111</c:v>
                </c:pt>
                <c:pt idx="43">
                  <c:v>165.84977777777777</c:v>
                </c:pt>
                <c:pt idx="44">
                  <c:v>166.00122222222222</c:v>
                </c:pt>
                <c:pt idx="45">
                  <c:v>168.55911111111112</c:v>
                </c:pt>
                <c:pt idx="46">
                  <c:v>167.05766666666665</c:v>
                </c:pt>
                <c:pt idx="47">
                  <c:v>170.62966666666665</c:v>
                </c:pt>
                <c:pt idx="48">
                  <c:v>168.36733333333333</c:v>
                </c:pt>
                <c:pt idx="49">
                  <c:v>174.49166666666667</c:v>
                </c:pt>
                <c:pt idx="50">
                  <c:v>170.83083333333335</c:v>
                </c:pt>
                <c:pt idx="51">
                  <c:v>190.8243333333333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78-4E2E-A793-5D552CE1F60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219.23000000000002</c:v>
                </c:pt>
                <c:pt idx="1">
                  <c:v>183</c:v>
                </c:pt>
                <c:pt idx="2">
                  <c:v>208.875</c:v>
                </c:pt>
                <c:pt idx="3">
                  <c:v>199</c:v>
                </c:pt>
                <c:pt idx="4">
                  <c:v>200.5</c:v>
                </c:pt>
                <c:pt idx="5">
                  <c:v>202</c:v>
                </c:pt>
                <c:pt idx="6">
                  <c:v>212</c:v>
                </c:pt>
                <c:pt idx="7">
                  <c:v>189</c:v>
                </c:pt>
                <c:pt idx="8">
                  <c:v>166</c:v>
                </c:pt>
                <c:pt idx="9">
                  <c:v>192.5</c:v>
                </c:pt>
                <c:pt idx="10">
                  <c:v>260</c:v>
                </c:pt>
                <c:pt idx="11">
                  <c:v>250.5</c:v>
                </c:pt>
                <c:pt idx="12">
                  <c:v>237.51166666666668</c:v>
                </c:pt>
                <c:pt idx="13">
                  <c:v>230.11166666666668</c:v>
                </c:pt>
                <c:pt idx="14">
                  <c:v>222.26166666666666</c:v>
                </c:pt>
                <c:pt idx="15">
                  <c:v>241</c:v>
                </c:pt>
                <c:pt idx="16">
                  <c:v>221.59666666666669</c:v>
                </c:pt>
                <c:pt idx="17">
                  <c:v>241.26</c:v>
                </c:pt>
                <c:pt idx="18">
                  <c:v>239.24222222222224</c:v>
                </c:pt>
                <c:pt idx="19">
                  <c:v>230.87444444444444</c:v>
                </c:pt>
                <c:pt idx="20">
                  <c:v>233.07000000000002</c:v>
                </c:pt>
                <c:pt idx="21">
                  <c:v>229.11111111111111</c:v>
                </c:pt>
                <c:pt idx="22">
                  <c:v>219.92333333333332</c:v>
                </c:pt>
                <c:pt idx="23">
                  <c:v>210.11111111111111</c:v>
                </c:pt>
                <c:pt idx="24">
                  <c:v>202.33777777777777</c:v>
                </c:pt>
                <c:pt idx="25">
                  <c:v>200.72555555555553</c:v>
                </c:pt>
                <c:pt idx="26">
                  <c:v>201.23000000000002</c:v>
                </c:pt>
                <c:pt idx="27">
                  <c:v>189.70666666666665</c:v>
                </c:pt>
                <c:pt idx="28">
                  <c:v>180.37</c:v>
                </c:pt>
                <c:pt idx="29">
                  <c:v>172.7777777777778</c:v>
                </c:pt>
                <c:pt idx="30">
                  <c:v>165</c:v>
                </c:pt>
                <c:pt idx="31">
                  <c:v>185.07833333333332</c:v>
                </c:pt>
                <c:pt idx="32">
                  <c:v>175.33333333333334</c:v>
                </c:pt>
                <c:pt idx="33">
                  <c:v>180.34666666666666</c:v>
                </c:pt>
                <c:pt idx="34">
                  <c:v>174.875</c:v>
                </c:pt>
                <c:pt idx="35">
                  <c:v>164.66666666666666</c:v>
                </c:pt>
                <c:pt idx="36">
                  <c:v>155.88666666666666</c:v>
                </c:pt>
                <c:pt idx="37">
                  <c:v>153.33444444444444</c:v>
                </c:pt>
                <c:pt idx="38">
                  <c:v>138.75</c:v>
                </c:pt>
                <c:pt idx="39">
                  <c:v>163.5</c:v>
                </c:pt>
                <c:pt idx="40">
                  <c:v>157.5</c:v>
                </c:pt>
                <c:pt idx="41">
                  <c:v>154.75</c:v>
                </c:pt>
                <c:pt idx="42">
                  <c:v>163.75</c:v>
                </c:pt>
                <c:pt idx="43">
                  <c:v>154.63666666666666</c:v>
                </c:pt>
                <c:pt idx="44">
                  <c:v>160</c:v>
                </c:pt>
                <c:pt idx="45">
                  <c:v>165.52500000000001</c:v>
                </c:pt>
                <c:pt idx="46">
                  <c:v>140.33000000000001</c:v>
                </c:pt>
                <c:pt idx="47">
                  <c:v>171.19444444444446</c:v>
                </c:pt>
                <c:pt idx="48">
                  <c:v>180.83333333333334</c:v>
                </c:pt>
                <c:pt idx="49">
                  <c:v>167.96</c:v>
                </c:pt>
                <c:pt idx="50">
                  <c:v>161.36000000000001</c:v>
                </c:pt>
                <c:pt idx="51">
                  <c:v>180.68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78-4E2E-A793-5D552CE1F6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200</c:v>
                </c:pt>
                <c:pt idx="1">
                  <c:v>190</c:v>
                </c:pt>
                <c:pt idx="2">
                  <c:v>210</c:v>
                </c:pt>
                <c:pt idx="3">
                  <c:v>203.25</c:v>
                </c:pt>
                <c:pt idx="4">
                  <c:v>220</c:v>
                </c:pt>
                <c:pt idx="5">
                  <c:v>223.5</c:v>
                </c:pt>
                <c:pt idx="6">
                  <c:v>227</c:v>
                </c:pt>
                <c:pt idx="7">
                  <c:v>230.5</c:v>
                </c:pt>
                <c:pt idx="8">
                  <c:v>219</c:v>
                </c:pt>
                <c:pt idx="9">
                  <c:v>215.54166666666666</c:v>
                </c:pt>
                <c:pt idx="10">
                  <c:v>212.08333333333331</c:v>
                </c:pt>
                <c:pt idx="11">
                  <c:v>201.06666666666666</c:v>
                </c:pt>
                <c:pt idx="12">
                  <c:v>205.25</c:v>
                </c:pt>
                <c:pt idx="13">
                  <c:v>217.4975</c:v>
                </c:pt>
                <c:pt idx="14">
                  <c:v>229.745</c:v>
                </c:pt>
                <c:pt idx="15">
                  <c:v>199.36500000000001</c:v>
                </c:pt>
                <c:pt idx="16">
                  <c:v>212.89999999999998</c:v>
                </c:pt>
                <c:pt idx="17">
                  <c:v>208.48833333333334</c:v>
                </c:pt>
                <c:pt idx="18">
                  <c:v>206.02805555555557</c:v>
                </c:pt>
                <c:pt idx="19">
                  <c:v>203.56777777777779</c:v>
                </c:pt>
                <c:pt idx="20">
                  <c:v>192.1188888888889</c:v>
                </c:pt>
                <c:pt idx="21">
                  <c:v>185.73222222222225</c:v>
                </c:pt>
                <c:pt idx="22">
                  <c:v>177.48111111111112</c:v>
                </c:pt>
                <c:pt idx="23">
                  <c:v>180.37166666666667</c:v>
                </c:pt>
                <c:pt idx="24">
                  <c:v>168.29666666666665</c:v>
                </c:pt>
                <c:pt idx="25">
                  <c:v>166.28111111111113</c:v>
                </c:pt>
                <c:pt idx="26">
                  <c:v>159.72555555555556</c:v>
                </c:pt>
                <c:pt idx="27">
                  <c:v>153.17000000000002</c:v>
                </c:pt>
                <c:pt idx="28">
                  <c:v>139.815</c:v>
                </c:pt>
                <c:pt idx="29">
                  <c:v>141</c:v>
                </c:pt>
                <c:pt idx="30">
                  <c:v>147</c:v>
                </c:pt>
                <c:pt idx="31">
                  <c:v>157</c:v>
                </c:pt>
                <c:pt idx="32">
                  <c:v>150.5</c:v>
                </c:pt>
                <c:pt idx="33">
                  <c:v>141.86500000000001</c:v>
                </c:pt>
                <c:pt idx="34">
                  <c:v>144.82999999999998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F78-4E2E-A793-5D552CE1F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576544"/>
        <c:axId val="193577104"/>
      </c:lineChart>
      <c:catAx>
        <c:axId val="19357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93577104"/>
        <c:crosses val="autoZero"/>
        <c:auto val="1"/>
        <c:lblAlgn val="ctr"/>
        <c:lblOffset val="100"/>
        <c:tickLblSkip val="13"/>
        <c:noMultiLvlLbl val="0"/>
      </c:catAx>
      <c:valAx>
        <c:axId val="193577104"/>
        <c:scaling>
          <c:orientation val="minMax"/>
          <c:min val="12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b="0" dirty="0">
                    <a:solidFill>
                      <a:schemeClr val="bg1"/>
                    </a:solidFill>
                  </a:rPr>
                  <a:t>$ Per Cwt.</a:t>
                </a:r>
              </a:p>
            </c:rich>
          </c:tx>
          <c:layout>
            <c:manualLayout>
              <c:xMode val="edge"/>
              <c:yMode val="edge"/>
              <c:x val="1.8518536745406825E-2"/>
              <c:y val="8.0415155815295278E-2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93576544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SLAUGHTER LAMB PRICES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en-US" sz="2400" b="0" dirty="0">
                <a:solidFill>
                  <a:schemeClr val="bg1"/>
                </a:solidFill>
              </a:rPr>
              <a:t>National Direct, Hot Carcass, </a:t>
            </a:r>
            <a:r>
              <a:rPr lang="en-US" sz="2400" b="0" baseline="0" dirty="0">
                <a:solidFill>
                  <a:schemeClr val="bg1"/>
                </a:solidFill>
              </a:rPr>
              <a:t>Weekly</a:t>
            </a:r>
            <a:endParaRPr lang="en-US" sz="2400" b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89995927233233763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2012-16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295.37200000000001</c:v>
                </c:pt>
                <c:pt idx="1">
                  <c:v>293.76599999999996</c:v>
                </c:pt>
                <c:pt idx="2">
                  <c:v>291.35599999999994</c:v>
                </c:pt>
                <c:pt idx="3">
                  <c:v>289.88600000000002</c:v>
                </c:pt>
                <c:pt idx="4">
                  <c:v>289.64400000000001</c:v>
                </c:pt>
                <c:pt idx="5">
                  <c:v>287.63199999999995</c:v>
                </c:pt>
                <c:pt idx="6">
                  <c:v>288.67599999999999</c:v>
                </c:pt>
                <c:pt idx="7">
                  <c:v>288.18399999999997</c:v>
                </c:pt>
                <c:pt idx="8">
                  <c:v>284.85599999999999</c:v>
                </c:pt>
                <c:pt idx="9">
                  <c:v>281.416</c:v>
                </c:pt>
                <c:pt idx="10">
                  <c:v>284.49799999999999</c:v>
                </c:pt>
                <c:pt idx="11">
                  <c:v>282.96600000000001</c:v>
                </c:pt>
                <c:pt idx="12">
                  <c:v>280.77599999999995</c:v>
                </c:pt>
                <c:pt idx="13">
                  <c:v>279.46600000000001</c:v>
                </c:pt>
                <c:pt idx="14">
                  <c:v>276.93799999999999</c:v>
                </c:pt>
                <c:pt idx="15">
                  <c:v>274.5</c:v>
                </c:pt>
                <c:pt idx="16">
                  <c:v>276.41999999999996</c:v>
                </c:pt>
                <c:pt idx="17">
                  <c:v>272.78599999999994</c:v>
                </c:pt>
                <c:pt idx="18">
                  <c:v>269.524</c:v>
                </c:pt>
                <c:pt idx="19">
                  <c:v>269.09399999999999</c:v>
                </c:pt>
                <c:pt idx="20">
                  <c:v>269.69400000000002</c:v>
                </c:pt>
                <c:pt idx="21">
                  <c:v>269.13200000000001</c:v>
                </c:pt>
                <c:pt idx="22">
                  <c:v>269.99</c:v>
                </c:pt>
                <c:pt idx="23">
                  <c:v>269.85000000000002</c:v>
                </c:pt>
                <c:pt idx="24">
                  <c:v>270.78200000000004</c:v>
                </c:pt>
                <c:pt idx="25">
                  <c:v>270.34000000000003</c:v>
                </c:pt>
                <c:pt idx="26">
                  <c:v>270.86</c:v>
                </c:pt>
                <c:pt idx="27">
                  <c:v>270.58800000000002</c:v>
                </c:pt>
                <c:pt idx="28">
                  <c:v>273.60399999999998</c:v>
                </c:pt>
                <c:pt idx="29">
                  <c:v>274.93799999999999</c:v>
                </c:pt>
                <c:pt idx="30">
                  <c:v>274.96600000000001</c:v>
                </c:pt>
                <c:pt idx="31">
                  <c:v>277.096</c:v>
                </c:pt>
                <c:pt idx="32">
                  <c:v>274.90600000000001</c:v>
                </c:pt>
                <c:pt idx="33">
                  <c:v>278.26400000000001</c:v>
                </c:pt>
                <c:pt idx="34">
                  <c:v>274.48199999999997</c:v>
                </c:pt>
                <c:pt idx="35">
                  <c:v>279.16000000000003</c:v>
                </c:pt>
                <c:pt idx="36">
                  <c:v>276.80799999999999</c:v>
                </c:pt>
                <c:pt idx="37">
                  <c:v>281.32</c:v>
                </c:pt>
                <c:pt idx="38">
                  <c:v>280.70600000000002</c:v>
                </c:pt>
                <c:pt idx="39">
                  <c:v>279.67750000000001</c:v>
                </c:pt>
                <c:pt idx="40">
                  <c:v>280.565</c:v>
                </c:pt>
                <c:pt idx="41">
                  <c:v>280.64449999999999</c:v>
                </c:pt>
                <c:pt idx="42">
                  <c:v>283.30599999999998</c:v>
                </c:pt>
                <c:pt idx="43">
                  <c:v>285.69</c:v>
                </c:pt>
                <c:pt idx="44">
                  <c:v>285.48599999999999</c:v>
                </c:pt>
                <c:pt idx="45">
                  <c:v>286.32799999999997</c:v>
                </c:pt>
                <c:pt idx="46">
                  <c:v>284.952</c:v>
                </c:pt>
                <c:pt idx="47">
                  <c:v>284.76800000000003</c:v>
                </c:pt>
                <c:pt idx="48">
                  <c:v>286.23599999999999</c:v>
                </c:pt>
                <c:pt idx="49">
                  <c:v>284.26400000000001</c:v>
                </c:pt>
                <c:pt idx="50">
                  <c:v>282.524</c:v>
                </c:pt>
                <c:pt idx="51">
                  <c:v>280.85399999999998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3C-4F55-B163-BCA29928148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285.82</c:v>
                </c:pt>
                <c:pt idx="1">
                  <c:v>281.99</c:v>
                </c:pt>
                <c:pt idx="2">
                  <c:v>275.43</c:v>
                </c:pt>
                <c:pt idx="3">
                  <c:v>278.36</c:v>
                </c:pt>
                <c:pt idx="4">
                  <c:v>274.62</c:v>
                </c:pt>
                <c:pt idx="5">
                  <c:v>274.22000000000003</c:v>
                </c:pt>
                <c:pt idx="6">
                  <c:v>270.19</c:v>
                </c:pt>
                <c:pt idx="7">
                  <c:v>269.08</c:v>
                </c:pt>
                <c:pt idx="8">
                  <c:v>263.79000000000002</c:v>
                </c:pt>
                <c:pt idx="9">
                  <c:v>264.35000000000002</c:v>
                </c:pt>
                <c:pt idx="10">
                  <c:v>265.39</c:v>
                </c:pt>
                <c:pt idx="11">
                  <c:v>273.69</c:v>
                </c:pt>
                <c:pt idx="12">
                  <c:v>278.51</c:v>
                </c:pt>
                <c:pt idx="13">
                  <c:v>283.56</c:v>
                </c:pt>
                <c:pt idx="14">
                  <c:v>283.19</c:v>
                </c:pt>
                <c:pt idx="15">
                  <c:v>278.35000000000002</c:v>
                </c:pt>
                <c:pt idx="16">
                  <c:v>286.93</c:v>
                </c:pt>
                <c:pt idx="17">
                  <c:v>298.33999999999997</c:v>
                </c:pt>
                <c:pt idx="18">
                  <c:v>311.41000000000003</c:v>
                </c:pt>
                <c:pt idx="19">
                  <c:v>331.09</c:v>
                </c:pt>
                <c:pt idx="20">
                  <c:v>335.19</c:v>
                </c:pt>
                <c:pt idx="21">
                  <c:v>342.45</c:v>
                </c:pt>
                <c:pt idx="22">
                  <c:v>332.88</c:v>
                </c:pt>
                <c:pt idx="23">
                  <c:v>337.4</c:v>
                </c:pt>
                <c:pt idx="24">
                  <c:v>343.42</c:v>
                </c:pt>
                <c:pt idx="25">
                  <c:v>340.57</c:v>
                </c:pt>
                <c:pt idx="26">
                  <c:v>341.85</c:v>
                </c:pt>
                <c:pt idx="27">
                  <c:v>340.08</c:v>
                </c:pt>
                <c:pt idx="28">
                  <c:v>334.73</c:v>
                </c:pt>
                <c:pt idx="29">
                  <c:v>337.47</c:v>
                </c:pt>
                <c:pt idx="30">
                  <c:v>329.57</c:v>
                </c:pt>
                <c:pt idx="31">
                  <c:v>325.39</c:v>
                </c:pt>
                <c:pt idx="32">
                  <c:v>324.01</c:v>
                </c:pt>
                <c:pt idx="33">
                  <c:v>324.33999999999997</c:v>
                </c:pt>
                <c:pt idx="34">
                  <c:v>321.31</c:v>
                </c:pt>
                <c:pt idx="35">
                  <c:v>320.02</c:v>
                </c:pt>
                <c:pt idx="36">
                  <c:v>319.11</c:v>
                </c:pt>
                <c:pt idx="37">
                  <c:v>318.20999999999998</c:v>
                </c:pt>
                <c:pt idx="38">
                  <c:v>315.31</c:v>
                </c:pt>
                <c:pt idx="39">
                  <c:v>312.20999999999998</c:v>
                </c:pt>
                <c:pt idx="40">
                  <c:v>308.94</c:v>
                </c:pt>
                <c:pt idx="41">
                  <c:v>298.86</c:v>
                </c:pt>
                <c:pt idx="42">
                  <c:v>297.23</c:v>
                </c:pt>
                <c:pt idx="43">
                  <c:v>292.32</c:v>
                </c:pt>
                <c:pt idx="44">
                  <c:v>287.86</c:v>
                </c:pt>
                <c:pt idx="45">
                  <c:v>283.22000000000003</c:v>
                </c:pt>
                <c:pt idx="46">
                  <c:v>275.12</c:v>
                </c:pt>
                <c:pt idx="47">
                  <c:v>272.69</c:v>
                </c:pt>
                <c:pt idx="48">
                  <c:v>271.43</c:v>
                </c:pt>
                <c:pt idx="49">
                  <c:v>268.24</c:v>
                </c:pt>
                <c:pt idx="50">
                  <c:v>265.19</c:v>
                </c:pt>
                <c:pt idx="51">
                  <c:v>265.94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3C-4F55-B163-BCA2992814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JAN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APR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JUL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OCT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264.35000000000002</c:v>
                </c:pt>
                <c:pt idx="1">
                  <c:v>262.02999999999997</c:v>
                </c:pt>
                <c:pt idx="2">
                  <c:v>262.35000000000002</c:v>
                </c:pt>
                <c:pt idx="3">
                  <c:v>258.86</c:v>
                </c:pt>
                <c:pt idx="4">
                  <c:v>259.93</c:v>
                </c:pt>
                <c:pt idx="5">
                  <c:v>260</c:v>
                </c:pt>
                <c:pt idx="6">
                  <c:v>258.39</c:v>
                </c:pt>
                <c:pt idx="7">
                  <c:v>258.13</c:v>
                </c:pt>
                <c:pt idx="8">
                  <c:v>262.70999999999998</c:v>
                </c:pt>
                <c:pt idx="9">
                  <c:v>264.58999999999997</c:v>
                </c:pt>
                <c:pt idx="10">
                  <c:v>263</c:v>
                </c:pt>
                <c:pt idx="11">
                  <c:v>266.35000000000002</c:v>
                </c:pt>
                <c:pt idx="12">
                  <c:v>271.33</c:v>
                </c:pt>
                <c:pt idx="13">
                  <c:v>271.49</c:v>
                </c:pt>
                <c:pt idx="14">
                  <c:v>261.20999999999998</c:v>
                </c:pt>
                <c:pt idx="15">
                  <c:v>269.25</c:v>
                </c:pt>
                <c:pt idx="16">
                  <c:v>272.07</c:v>
                </c:pt>
                <c:pt idx="17">
                  <c:v>271.08</c:v>
                </c:pt>
                <c:pt idx="18">
                  <c:v>276.99</c:v>
                </c:pt>
                <c:pt idx="19">
                  <c:v>275.95</c:v>
                </c:pt>
                <c:pt idx="20">
                  <c:v>277.99</c:v>
                </c:pt>
                <c:pt idx="21">
                  <c:v>280.12</c:v>
                </c:pt>
                <c:pt idx="22">
                  <c:v>285.68</c:v>
                </c:pt>
                <c:pt idx="23">
                  <c:v>284.41000000000003</c:v>
                </c:pt>
                <c:pt idx="24">
                  <c:v>283.97000000000003</c:v>
                </c:pt>
                <c:pt idx="25">
                  <c:v>281.73</c:v>
                </c:pt>
                <c:pt idx="26">
                  <c:v>285.42</c:v>
                </c:pt>
                <c:pt idx="27">
                  <c:v>279.86</c:v>
                </c:pt>
                <c:pt idx="28">
                  <c:v>288.06</c:v>
                </c:pt>
                <c:pt idx="29">
                  <c:v>276.56</c:v>
                </c:pt>
                <c:pt idx="30">
                  <c:v>281.27</c:v>
                </c:pt>
                <c:pt idx="31">
                  <c:v>282.08</c:v>
                </c:pt>
                <c:pt idx="32">
                  <c:v>281.7</c:v>
                </c:pt>
                <c:pt idx="33">
                  <c:v>284.99</c:v>
                </c:pt>
                <c:pt idx="34">
                  <c:v>280.29000000000002</c:v>
                </c:pt>
                <c:pt idx="35">
                  <c:v>279.83999999999997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03C-4F55-B163-BCA29928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580464"/>
        <c:axId val="193581024"/>
      </c:lineChart>
      <c:catAx>
        <c:axId val="19358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93581024"/>
        <c:crosses val="autoZero"/>
        <c:auto val="1"/>
        <c:lblAlgn val="ctr"/>
        <c:lblOffset val="100"/>
        <c:tickLblSkip val="13"/>
        <c:noMultiLvlLbl val="0"/>
      </c:catAx>
      <c:valAx>
        <c:axId val="193581024"/>
        <c:scaling>
          <c:orientation val="minMax"/>
          <c:max val="360"/>
          <c:min val="2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b="0" dirty="0" smtClean="0">
                    <a:solidFill>
                      <a:schemeClr val="bg1"/>
                    </a:solidFill>
                  </a:rPr>
                  <a:t> </a:t>
                </a:r>
                <a:endParaRPr lang="en-US" b="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8518536745406825E-2"/>
              <c:y val="7.8456466274219316E-2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93580464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0" dirty="0" smtClean="0"/>
              <a:t>January 1, U.S.</a:t>
            </a:r>
            <a:r>
              <a:rPr lang="en-US" sz="2000" b="0" baseline="0" dirty="0" smtClean="0"/>
              <a:t>, Annual</a:t>
            </a:r>
          </a:p>
        </c:rich>
      </c:tx>
      <c:layout>
        <c:manualLayout>
          <c:xMode val="edge"/>
          <c:yMode val="edge"/>
          <c:x val="0.40031250000000002"/>
          <c:y val="7.16973229765044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90003461851751287"/>
          <c:h val="0.7582460907175334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Angora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300753</c:v>
                </c:pt>
                <c:pt idx="1">
                  <c:v>282876.5</c:v>
                </c:pt>
                <c:pt idx="2">
                  <c:v>265000</c:v>
                </c:pt>
                <c:pt idx="3">
                  <c:v>250000</c:v>
                </c:pt>
                <c:pt idx="4">
                  <c:v>230000</c:v>
                </c:pt>
                <c:pt idx="5">
                  <c:v>205000</c:v>
                </c:pt>
                <c:pt idx="6">
                  <c:v>187000</c:v>
                </c:pt>
                <c:pt idx="7">
                  <c:v>165000</c:v>
                </c:pt>
                <c:pt idx="8">
                  <c:v>179000</c:v>
                </c:pt>
                <c:pt idx="9">
                  <c:v>149000</c:v>
                </c:pt>
                <c:pt idx="10">
                  <c:v>152000</c:v>
                </c:pt>
                <c:pt idx="11">
                  <c:v>148000</c:v>
                </c:pt>
                <c:pt idx="12">
                  <c:v>160000</c:v>
                </c:pt>
                <c:pt idx="13">
                  <c:v>150000</c:v>
                </c:pt>
                <c:pt idx="14">
                  <c:v>152000</c:v>
                </c:pt>
                <c:pt idx="15">
                  <c:v>142000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09-4FE0-A660-4D34319DE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89696"/>
        <c:axId val="59490256"/>
      </c:lineChart>
      <c:catAx>
        <c:axId val="5948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9490256"/>
        <c:crosses val="autoZero"/>
        <c:auto val="1"/>
        <c:lblAlgn val="ctr"/>
        <c:lblOffset val="100"/>
        <c:tickLblSkip val="2"/>
        <c:noMultiLvlLbl val="0"/>
      </c:catAx>
      <c:valAx>
        <c:axId val="59490256"/>
        <c:scaling>
          <c:orientation val="minMax"/>
          <c:min val="1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Thou. Head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59489696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0" dirty="0" smtClean="0"/>
              <a:t>January 1, U.S.</a:t>
            </a:r>
            <a:r>
              <a:rPr lang="en-US" sz="2000" b="0" baseline="0" dirty="0" smtClean="0"/>
              <a:t>, Annual</a:t>
            </a:r>
          </a:p>
        </c:rich>
      </c:tx>
      <c:layout>
        <c:manualLayout>
          <c:xMode val="edge"/>
          <c:yMode val="edge"/>
          <c:x val="0.40031250000000002"/>
          <c:y val="8.30263795604213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482622861797443E-2"/>
          <c:y val="0.18519648072159994"/>
          <c:w val="0.90003461851751287"/>
          <c:h val="0.7582460907175334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Milk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290789</c:v>
                </c:pt>
                <c:pt idx="1">
                  <c:v>295394.5</c:v>
                </c:pt>
                <c:pt idx="2">
                  <c:v>300000</c:v>
                </c:pt>
                <c:pt idx="3">
                  <c:v>305000</c:v>
                </c:pt>
                <c:pt idx="4">
                  <c:v>311000</c:v>
                </c:pt>
                <c:pt idx="5">
                  <c:v>323000</c:v>
                </c:pt>
                <c:pt idx="6">
                  <c:v>335000</c:v>
                </c:pt>
                <c:pt idx="7">
                  <c:v>355000</c:v>
                </c:pt>
                <c:pt idx="8">
                  <c:v>360000</c:v>
                </c:pt>
                <c:pt idx="9">
                  <c:v>360000</c:v>
                </c:pt>
                <c:pt idx="10">
                  <c:v>366000</c:v>
                </c:pt>
                <c:pt idx="11">
                  <c:v>358000</c:v>
                </c:pt>
                <c:pt idx="12">
                  <c:v>365000</c:v>
                </c:pt>
                <c:pt idx="13">
                  <c:v>373000</c:v>
                </c:pt>
                <c:pt idx="14">
                  <c:v>373000</c:v>
                </c:pt>
                <c:pt idx="15">
                  <c:v>380000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AC-4166-871D-EB6C5FFFB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92496"/>
        <c:axId val="59493056"/>
      </c:lineChart>
      <c:catAx>
        <c:axId val="5949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9493056"/>
        <c:crosses val="autoZero"/>
        <c:auto val="1"/>
        <c:lblAlgn val="ctr"/>
        <c:lblOffset val="100"/>
        <c:tickLblSkip val="2"/>
        <c:noMultiLvlLbl val="0"/>
      </c:catAx>
      <c:valAx>
        <c:axId val="59493056"/>
        <c:scaling>
          <c:orientation val="minMax"/>
          <c:min val="28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Thou. Head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59492496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r>
              <a:rPr lang="en-US" sz="2000" b="0" dirty="0" smtClean="0"/>
              <a:t>January 1, U.S.</a:t>
            </a:r>
            <a:r>
              <a:rPr lang="en-US" sz="2000" b="0" baseline="0" dirty="0" smtClean="0"/>
              <a:t>, Annual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615078287628"/>
          <c:h val="0.7582460907175334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Meat and Other Goats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1938924</c:v>
                </c:pt>
                <c:pt idx="1">
                  <c:v>2042962</c:v>
                </c:pt>
                <c:pt idx="2">
                  <c:v>2147000</c:v>
                </c:pt>
                <c:pt idx="3">
                  <c:v>2336000</c:v>
                </c:pt>
                <c:pt idx="4">
                  <c:v>2507000</c:v>
                </c:pt>
                <c:pt idx="5">
                  <c:v>2590000</c:v>
                </c:pt>
                <c:pt idx="6">
                  <c:v>2500000</c:v>
                </c:pt>
                <c:pt idx="7">
                  <c:v>2389000</c:v>
                </c:pt>
                <c:pt idx="8">
                  <c:v>2278000</c:v>
                </c:pt>
                <c:pt idx="9">
                  <c:v>2194000</c:v>
                </c:pt>
                <c:pt idx="10">
                  <c:v>2114000</c:v>
                </c:pt>
                <c:pt idx="11">
                  <c:v>2105000</c:v>
                </c:pt>
                <c:pt idx="12">
                  <c:v>2125000</c:v>
                </c:pt>
                <c:pt idx="13">
                  <c:v>2097000</c:v>
                </c:pt>
                <c:pt idx="14">
                  <c:v>2115000</c:v>
                </c:pt>
                <c:pt idx="15">
                  <c:v>2098000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ED-46FC-B467-F2F5B45C1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026752"/>
        <c:axId val="164027312"/>
      </c:lineChart>
      <c:catAx>
        <c:axId val="1640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64027312"/>
        <c:crosses val="autoZero"/>
        <c:auto val="1"/>
        <c:lblAlgn val="ctr"/>
        <c:lblOffset val="100"/>
        <c:tickLblSkip val="2"/>
        <c:noMultiLvlLbl val="0"/>
      </c:catAx>
      <c:valAx>
        <c:axId val="164027312"/>
        <c:scaling>
          <c:orientation val="minMax"/>
          <c:min val="19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Mil. Head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64026752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8777340332465E-2"/>
          <c:y val="5.1163240011665209E-2"/>
          <c:w val="0.93932751895596389"/>
          <c:h val="0.86056229950422869"/>
        </c:manualLayout>
      </c:layout>
      <c:barChart>
        <c:barDir val="col"/>
        <c:grouping val="stacked"/>
        <c:varyColors val="0"/>
        <c:ser>
          <c:idx val="0"/>
          <c:order val="0"/>
          <c:tx>
            <c:v>Austraila</c:v>
          </c:tx>
          <c:spPr>
            <a:solidFill>
              <a:srgbClr val="00CC00"/>
            </a:solidFill>
          </c:spPr>
          <c:invertIfNegative val="0"/>
          <c:cat>
            <c:numRef>
              <c:f>'Goat imports'!$C$3:$W$3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'Goat imports'!$C$6:$W$6</c:f>
              <c:numCache>
                <c:formatCode>#,##0.00</c:formatCode>
                <c:ptCount val="19"/>
                <c:pt idx="0">
                  <c:v>5322.8230000000003</c:v>
                </c:pt>
                <c:pt idx="1">
                  <c:v>5116.5929999999998</c:v>
                </c:pt>
                <c:pt idx="2">
                  <c:v>6406.5619999999999</c:v>
                </c:pt>
                <c:pt idx="3">
                  <c:v>7830.0910000000003</c:v>
                </c:pt>
                <c:pt idx="4">
                  <c:v>8932.4130000000005</c:v>
                </c:pt>
                <c:pt idx="5">
                  <c:v>9197.7630000000008</c:v>
                </c:pt>
                <c:pt idx="6">
                  <c:v>10694.762000000001</c:v>
                </c:pt>
                <c:pt idx="7">
                  <c:v>9917.8870000000006</c:v>
                </c:pt>
                <c:pt idx="8">
                  <c:v>10532.026</c:v>
                </c:pt>
                <c:pt idx="9">
                  <c:v>11251.221</c:v>
                </c:pt>
                <c:pt idx="10">
                  <c:v>13102.460999999999</c:v>
                </c:pt>
                <c:pt idx="11">
                  <c:v>15378.154</c:v>
                </c:pt>
                <c:pt idx="12">
                  <c:v>15458.473</c:v>
                </c:pt>
                <c:pt idx="13">
                  <c:v>15516.621999999999</c:v>
                </c:pt>
                <c:pt idx="14">
                  <c:v>19292</c:v>
                </c:pt>
                <c:pt idx="15">
                  <c:v>17359.099999999999</c:v>
                </c:pt>
                <c:pt idx="16">
                  <c:v>17349</c:v>
                </c:pt>
                <c:pt idx="17">
                  <c:v>20618.3</c:v>
                </c:pt>
                <c:pt idx="18">
                  <c:v>10302.1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DB-4BD7-BDE0-DE2EFF07602F}"/>
            </c:ext>
          </c:extLst>
        </c:ser>
        <c:ser>
          <c:idx val="1"/>
          <c:order val="1"/>
          <c:tx>
            <c:v>New Zealand</c:v>
          </c:tx>
          <c:spPr>
            <a:solidFill>
              <a:schemeClr val="accent1"/>
            </a:solidFill>
          </c:spPr>
          <c:invertIfNegative val="0"/>
          <c:cat>
            <c:numRef>
              <c:f>'Goat imports'!$C$3:$W$3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'Goat imports'!$C$8:$W$8</c:f>
              <c:numCache>
                <c:formatCode>General</c:formatCode>
                <c:ptCount val="19"/>
                <c:pt idx="0">
                  <c:v>318.86399999999998</c:v>
                </c:pt>
                <c:pt idx="1">
                  <c:v>615.29399999999998</c:v>
                </c:pt>
                <c:pt idx="2">
                  <c:v>556.08299999999997</c:v>
                </c:pt>
                <c:pt idx="3">
                  <c:v>631.52599999999995</c:v>
                </c:pt>
                <c:pt idx="4">
                  <c:v>618.327</c:v>
                </c:pt>
                <c:pt idx="5">
                  <c:v>450.428</c:v>
                </c:pt>
                <c:pt idx="6">
                  <c:v>357.08600000000001</c:v>
                </c:pt>
                <c:pt idx="7">
                  <c:v>229.26499999999999</c:v>
                </c:pt>
                <c:pt idx="8">
                  <c:v>145.14599999999999</c:v>
                </c:pt>
                <c:pt idx="9">
                  <c:v>274.85500000000002</c:v>
                </c:pt>
                <c:pt idx="10">
                  <c:v>213.63900000000001</c:v>
                </c:pt>
                <c:pt idx="11">
                  <c:v>212.864</c:v>
                </c:pt>
                <c:pt idx="12">
                  <c:v>275.37599999999998</c:v>
                </c:pt>
                <c:pt idx="13">
                  <c:v>337.33699999999999</c:v>
                </c:pt>
                <c:pt idx="14">
                  <c:v>164.6</c:v>
                </c:pt>
                <c:pt idx="15">
                  <c:v>298.2</c:v>
                </c:pt>
                <c:pt idx="16">
                  <c:v>160.5</c:v>
                </c:pt>
                <c:pt idx="17">
                  <c:v>155</c:v>
                </c:pt>
                <c:pt idx="18">
                  <c:v>117.2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DB-4BD7-BDE0-DE2EFF07602F}"/>
            </c:ext>
          </c:extLst>
        </c:ser>
        <c:ser>
          <c:idx val="3"/>
          <c:order val="3"/>
          <c:tx>
            <c:v>Mexico</c:v>
          </c:tx>
          <c:spPr>
            <a:solidFill>
              <a:srgbClr val="FF0000"/>
            </a:solidFill>
          </c:spPr>
          <c:invertIfNegative val="0"/>
          <c:cat>
            <c:numRef>
              <c:f>'Goat imports'!$C$3:$W$3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'Goat imports'!$C$7:$W$7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0.82399999999999995</c:v>
                </c:pt>
                <c:pt idx="4">
                  <c:v>0</c:v>
                </c:pt>
                <c:pt idx="5">
                  <c:v>4.6829999999999998</c:v>
                </c:pt>
                <c:pt idx="6">
                  <c:v>18.064</c:v>
                </c:pt>
                <c:pt idx="7">
                  <c:v>18.587</c:v>
                </c:pt>
                <c:pt idx="8">
                  <c:v>86.67</c:v>
                </c:pt>
                <c:pt idx="9">
                  <c:v>180.57900000000001</c:v>
                </c:pt>
                <c:pt idx="10">
                  <c:v>134.024</c:v>
                </c:pt>
                <c:pt idx="11">
                  <c:v>115.566</c:v>
                </c:pt>
                <c:pt idx="12">
                  <c:v>98.694000000000003</c:v>
                </c:pt>
                <c:pt idx="13">
                  <c:v>81.507000000000005</c:v>
                </c:pt>
                <c:pt idx="14">
                  <c:v>159.6</c:v>
                </c:pt>
                <c:pt idx="15">
                  <c:v>166</c:v>
                </c:pt>
                <c:pt idx="16">
                  <c:v>230.9</c:v>
                </c:pt>
                <c:pt idx="17">
                  <c:v>178.6</c:v>
                </c:pt>
                <c:pt idx="18" formatCode="#,##0.00">
                  <c:v>102.1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DB-4BD7-BDE0-DE2EFF076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733888"/>
        <c:axId val="1697344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v>Denmark</c:v>
                </c:tx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'Goat imports'!$C$3:$W$3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'Goat imports'!$C$9:$P$9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18.920000000000002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EEDB-4BD7-BDE0-DE2EFF07602F}"/>
                  </c:ext>
                </c:extLst>
              </c15:ser>
            </c15:filteredBarSeries>
          </c:ext>
        </c:extLst>
      </c:barChart>
      <c:catAx>
        <c:axId val="16973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734448"/>
        <c:crosses val="autoZero"/>
        <c:auto val="1"/>
        <c:lblAlgn val="ctr"/>
        <c:lblOffset val="100"/>
        <c:noMultiLvlLbl val="0"/>
      </c:catAx>
      <c:valAx>
        <c:axId val="16973444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69733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Yearly Average</c:v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'40-60 Lbs Kid'!$B$5:$V$5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'40-60 Lbs Kid'!$B$19:$V$19</c:f>
              <c:numCache>
                <c:formatCode>0.00</c:formatCode>
                <c:ptCount val="21"/>
                <c:pt idx="0">
                  <c:v>80.947738095238094</c:v>
                </c:pt>
                <c:pt idx="1">
                  <c:v>84.612513227513219</c:v>
                </c:pt>
                <c:pt idx="2">
                  <c:v>95.29376984126985</c:v>
                </c:pt>
                <c:pt idx="3">
                  <c:v>98.345729166666658</c:v>
                </c:pt>
                <c:pt idx="4">
                  <c:v>99.582708333333315</c:v>
                </c:pt>
                <c:pt idx="5">
                  <c:v>106.25333333333333</c:v>
                </c:pt>
                <c:pt idx="6">
                  <c:v>131.64000000000001</c:v>
                </c:pt>
                <c:pt idx="7">
                  <c:v>129.51750000000001</c:v>
                </c:pt>
                <c:pt idx="8">
                  <c:v>120.42468253968252</c:v>
                </c:pt>
                <c:pt idx="9">
                  <c:v>121.47694444444444</c:v>
                </c:pt>
                <c:pt idx="10">
                  <c:v>120.81738095238097</c:v>
                </c:pt>
                <c:pt idx="11">
                  <c:v>135.47152777777777</c:v>
                </c:pt>
                <c:pt idx="12">
                  <c:v>171.10833333333335</c:v>
                </c:pt>
                <c:pt idx="13">
                  <c:v>201.01083333333335</c:v>
                </c:pt>
                <c:pt idx="14">
                  <c:v>200.53833333333338</c:v>
                </c:pt>
                <c:pt idx="15">
                  <c:v>198.3175</c:v>
                </c:pt>
                <c:pt idx="16">
                  <c:v>233.97833333333332</c:v>
                </c:pt>
                <c:pt idx="17">
                  <c:v>278.04750000000001</c:v>
                </c:pt>
                <c:pt idx="18">
                  <c:v>263.15333333333331</c:v>
                </c:pt>
                <c:pt idx="19">
                  <c:v>275.76305555555558</c:v>
                </c:pt>
                <c:pt idx="20">
                  <c:v>285.60124999999999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6B-4214-AEA1-34AAC6E92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737248"/>
        <c:axId val="169737808"/>
      </c:lineChart>
      <c:catAx>
        <c:axId val="1697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37808"/>
        <c:crosses val="autoZero"/>
        <c:auto val="1"/>
        <c:lblAlgn val="ctr"/>
        <c:lblOffset val="100"/>
        <c:noMultiLvlLbl val="0"/>
      </c:catAx>
      <c:valAx>
        <c:axId val="16973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40-60 Lbs Kids Prices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Calibri"/>
              </a:rPr>
              <a:t>San Angelo, TX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Five Year Average (12-16)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'40-60 Lbs Kid'!$A$6:$A$17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'40-60 Lbs Kid'!$Z$6:$Z$17</c:f>
              <c:numCache>
                <c:formatCode>0.00</c:formatCode>
                <c:ptCount val="12"/>
                <c:pt idx="0">
                  <c:v>267.77</c:v>
                </c:pt>
                <c:pt idx="1">
                  <c:v>276.27600000000001</c:v>
                </c:pt>
                <c:pt idx="2">
                  <c:v>269.86199999999997</c:v>
                </c:pt>
                <c:pt idx="3">
                  <c:v>265.596</c:v>
                </c:pt>
                <c:pt idx="4">
                  <c:v>255.416</c:v>
                </c:pt>
                <c:pt idx="5">
                  <c:v>253.1</c:v>
                </c:pt>
                <c:pt idx="6">
                  <c:v>231.166</c:v>
                </c:pt>
                <c:pt idx="7">
                  <c:v>220.97333333333336</c:v>
                </c:pt>
                <c:pt idx="8">
                  <c:v>216.98000000000002</c:v>
                </c:pt>
                <c:pt idx="9">
                  <c:v>230.22600000000003</c:v>
                </c:pt>
                <c:pt idx="10">
                  <c:v>243.41</c:v>
                </c:pt>
                <c:pt idx="11">
                  <c:v>267.44799999999998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4B-4B42-A73C-35ECE430D964}"/>
            </c:ext>
          </c:extLst>
        </c:ser>
        <c:ser>
          <c:idx val="6"/>
          <c:order val="6"/>
          <c:tx>
            <c:v>2017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'40-60 Lbs Kid'!$U$6:$U$17</c:f>
              <c:numCache>
                <c:formatCode>0.00</c:formatCode>
                <c:ptCount val="12"/>
                <c:pt idx="0">
                  <c:v>313.60000000000002</c:v>
                </c:pt>
                <c:pt idx="1">
                  <c:v>311.75</c:v>
                </c:pt>
                <c:pt idx="2">
                  <c:v>304.38</c:v>
                </c:pt>
                <c:pt idx="3">
                  <c:v>305.63</c:v>
                </c:pt>
                <c:pt idx="4">
                  <c:v>289.89999999999998</c:v>
                </c:pt>
                <c:pt idx="5">
                  <c:v>275.25</c:v>
                </c:pt>
                <c:pt idx="6">
                  <c:v>256</c:v>
                </c:pt>
                <c:pt idx="7">
                  <c:v>237.66666666666666</c:v>
                </c:pt>
                <c:pt idx="8">
                  <c:v>219.25</c:v>
                </c:pt>
                <c:pt idx="9">
                  <c:v>247.4</c:v>
                </c:pt>
                <c:pt idx="10">
                  <c:v>262.33</c:v>
                </c:pt>
                <c:pt idx="11">
                  <c:v>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54B-4B42-A73C-35ECE430D964}"/>
            </c:ext>
          </c:extLst>
        </c:ser>
        <c:ser>
          <c:idx val="7"/>
          <c:order val="7"/>
          <c:tx>
            <c:v>2018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val>
            <c:numRef>
              <c:f>'40-60 Lbs Kid'!$V$6:$V$17</c:f>
              <c:numCache>
                <c:formatCode>0.00</c:formatCode>
                <c:ptCount val="12"/>
                <c:pt idx="0">
                  <c:v>306.5</c:v>
                </c:pt>
                <c:pt idx="1">
                  <c:v>303.75</c:v>
                </c:pt>
                <c:pt idx="2">
                  <c:v>290.5</c:v>
                </c:pt>
                <c:pt idx="3">
                  <c:v>305.5</c:v>
                </c:pt>
                <c:pt idx="4">
                  <c:v>301.2</c:v>
                </c:pt>
                <c:pt idx="5">
                  <c:v>279.67</c:v>
                </c:pt>
                <c:pt idx="6">
                  <c:v>260.88</c:v>
                </c:pt>
                <c:pt idx="7">
                  <c:v>236.81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54B-4B42-A73C-35ECE430D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370848"/>
        <c:axId val="18537140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v>2012</c:v>
                </c:tx>
                <c:spPr>
                  <a:ln>
                    <a:solidFill>
                      <a:schemeClr val="tx1"/>
                    </a:solidFill>
                    <a:prstDash val="dash"/>
                  </a:ln>
                </c:spPr>
                <c:marker>
                  <c:symbol val="none"/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'40-60 Lbs Kid'!$P$6:$P$17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224.8</c:v>
                      </c:pt>
                      <c:pt idx="1">
                        <c:v>229.5</c:v>
                      </c:pt>
                      <c:pt idx="2">
                        <c:v>243</c:v>
                      </c:pt>
                      <c:pt idx="3">
                        <c:v>234.33</c:v>
                      </c:pt>
                      <c:pt idx="4">
                        <c:v>213.5</c:v>
                      </c:pt>
                      <c:pt idx="5">
                        <c:v>160.88</c:v>
                      </c:pt>
                      <c:pt idx="6">
                        <c:v>186</c:v>
                      </c:pt>
                      <c:pt idx="7">
                        <c:v>165.75</c:v>
                      </c:pt>
                      <c:pt idx="8">
                        <c:v>172.5</c:v>
                      </c:pt>
                      <c:pt idx="9">
                        <c:v>180.7</c:v>
                      </c:pt>
                      <c:pt idx="10">
                        <c:v>200.83</c:v>
                      </c:pt>
                      <c:pt idx="11">
                        <c:v>194.67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154B-4B42-A73C-35ECE430D964}"/>
                  </c:ext>
                </c:extLst>
              </c15:ser>
            </c15:filteredLineSeries>
            <c15:filteredLineSeries>
              <c15:ser>
                <c:idx val="1"/>
                <c:order val="2"/>
                <c:tx>
                  <c:v>2013</c:v>
                </c:tx>
                <c:spPr>
                  <a:ln>
                    <a:solidFill>
                      <a:srgbClr val="0070C0"/>
                    </a:solidFill>
                  </a:ln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'40-60 Lbs Kid'!$Q$6:$Q$17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213.25</c:v>
                      </c:pt>
                      <c:pt idx="1">
                        <c:v>238.63</c:v>
                      </c:pt>
                      <c:pt idx="2">
                        <c:v>206.63</c:v>
                      </c:pt>
                      <c:pt idx="3">
                        <c:v>202.8</c:v>
                      </c:pt>
                      <c:pt idx="4">
                        <c:v>180.75</c:v>
                      </c:pt>
                      <c:pt idx="5">
                        <c:v>184.75</c:v>
                      </c:pt>
                      <c:pt idx="6">
                        <c:v>172.75</c:v>
                      </c:pt>
                      <c:pt idx="7">
                        <c:v>168.5</c:v>
                      </c:pt>
                      <c:pt idx="8">
                        <c:v>169</c:v>
                      </c:pt>
                      <c:pt idx="9">
                        <c:v>195.75</c:v>
                      </c:pt>
                      <c:pt idx="10">
                        <c:v>212.67</c:v>
                      </c:pt>
                      <c:pt idx="11">
                        <c:v>234.33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154B-4B42-A73C-35ECE430D96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2014</c:v>
                </c:tx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'40-60 Lbs Kid'!$R$6:$R$17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254</c:v>
                      </c:pt>
                      <c:pt idx="1">
                        <c:v>256.75</c:v>
                      </c:pt>
                      <c:pt idx="2">
                        <c:v>259.25</c:v>
                      </c:pt>
                      <c:pt idx="3">
                        <c:v>224.8</c:v>
                      </c:pt>
                      <c:pt idx="4">
                        <c:v>213.13</c:v>
                      </c:pt>
                      <c:pt idx="5">
                        <c:v>216.75</c:v>
                      </c:pt>
                      <c:pt idx="6">
                        <c:v>225</c:v>
                      </c:pt>
                      <c:pt idx="7">
                        <c:v>215.75</c:v>
                      </c:pt>
                      <c:pt idx="8">
                        <c:v>215.75</c:v>
                      </c:pt>
                      <c:pt idx="9">
                        <c:v>235.6</c:v>
                      </c:pt>
                      <c:pt idx="10">
                        <c:v>240.13</c:v>
                      </c:pt>
                      <c:pt idx="11">
                        <c:v>250.83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154B-4B42-A73C-35ECE430D96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2015</c:v>
                </c:tx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'40-60 Lbs Kid'!$S$6:$S$17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282.5</c:v>
                      </c:pt>
                      <c:pt idx="1">
                        <c:v>291</c:v>
                      </c:pt>
                      <c:pt idx="2">
                        <c:v>298.25</c:v>
                      </c:pt>
                      <c:pt idx="3">
                        <c:v>299.5</c:v>
                      </c:pt>
                      <c:pt idx="4">
                        <c:v>298.5</c:v>
                      </c:pt>
                      <c:pt idx="5">
                        <c:v>307.25</c:v>
                      </c:pt>
                      <c:pt idx="6">
                        <c:v>270.25</c:v>
                      </c:pt>
                      <c:pt idx="7">
                        <c:v>252.75</c:v>
                      </c:pt>
                      <c:pt idx="8">
                        <c:v>255.4</c:v>
                      </c:pt>
                      <c:pt idx="9">
                        <c:v>249.75</c:v>
                      </c:pt>
                      <c:pt idx="10">
                        <c:v>263.67</c:v>
                      </c:pt>
                      <c:pt idx="11">
                        <c:v>267.75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154B-4B42-A73C-35ECE430D96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2016</c:v>
                </c:tx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'40-60 Lbs Kid'!$T$6:$T$17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275.5</c:v>
                      </c:pt>
                      <c:pt idx="1">
                        <c:v>283.25</c:v>
                      </c:pt>
                      <c:pt idx="2">
                        <c:v>280.8</c:v>
                      </c:pt>
                      <c:pt idx="3">
                        <c:v>295.25</c:v>
                      </c:pt>
                      <c:pt idx="4">
                        <c:v>294.8</c:v>
                      </c:pt>
                      <c:pt idx="5">
                        <c:v>281.5</c:v>
                      </c:pt>
                      <c:pt idx="6">
                        <c:v>231.83</c:v>
                      </c:pt>
                      <c:pt idx="7">
                        <c:v>230.2</c:v>
                      </c:pt>
                      <c:pt idx="8">
                        <c:v>225.5</c:v>
                      </c:pt>
                      <c:pt idx="9">
                        <c:v>222.63</c:v>
                      </c:pt>
                      <c:pt idx="10">
                        <c:v>238.25</c:v>
                      </c:pt>
                      <c:pt idx="11">
                        <c:v>298.33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154B-4B42-A73C-35ECE430D964}"/>
                  </c:ext>
                </c:extLst>
              </c15:ser>
            </c15:filteredLineSeries>
          </c:ext>
        </c:extLst>
      </c:lineChart>
      <c:catAx>
        <c:axId val="18537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371408"/>
        <c:crosses val="autoZero"/>
        <c:auto val="1"/>
        <c:lblAlgn val="ctr"/>
        <c:lblOffset val="100"/>
        <c:noMultiLvlLbl val="0"/>
      </c:catAx>
      <c:valAx>
        <c:axId val="185371408"/>
        <c:scaling>
          <c:orientation val="minMax"/>
          <c:max val="320"/>
          <c:min val="17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$/cwt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370848"/>
        <c:crosses val="autoZero"/>
        <c:crossBetween val="between"/>
        <c:majorUnit val="10"/>
        <c:minorUnit val="5"/>
      </c:valAx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</a:rPr>
              <a:t>60-80 Lbs Kids Prices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Calibri"/>
              </a:rPr>
              <a:t>San Angelo, TX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Five Year Average (12-16)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'60-80 Lbs Kid'!$A$6:$A$17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'60-80 Lbs Kid'!$Z$6:$Z$17</c:f>
              <c:numCache>
                <c:formatCode>0.00</c:formatCode>
                <c:ptCount val="12"/>
                <c:pt idx="0">
                  <c:v>241.48600000000002</c:v>
                </c:pt>
                <c:pt idx="1">
                  <c:v>257.8</c:v>
                </c:pt>
                <c:pt idx="2">
                  <c:v>255.96199999999999</c:v>
                </c:pt>
                <c:pt idx="3">
                  <c:v>255.9</c:v>
                </c:pt>
                <c:pt idx="4">
                  <c:v>246.31199999999998</c:v>
                </c:pt>
                <c:pt idx="5">
                  <c:v>240.30199999999999</c:v>
                </c:pt>
                <c:pt idx="6">
                  <c:v>227.69200000000001</c:v>
                </c:pt>
                <c:pt idx="7">
                  <c:v>217.01599999999999</c:v>
                </c:pt>
                <c:pt idx="8">
                  <c:v>211.75</c:v>
                </c:pt>
                <c:pt idx="9">
                  <c:v>216.84</c:v>
                </c:pt>
                <c:pt idx="10">
                  <c:v>228.75799999999998</c:v>
                </c:pt>
                <c:pt idx="11">
                  <c:v>245.46600000000004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B7-4610-B8B3-2F8B045377E5}"/>
            </c:ext>
          </c:extLst>
        </c:ser>
        <c:ser>
          <c:idx val="6"/>
          <c:order val="6"/>
          <c:tx>
            <c:v>2017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'60-80 Lbs Kid'!$U$6:$U$17</c:f>
              <c:numCache>
                <c:formatCode>0.00</c:formatCode>
                <c:ptCount val="12"/>
                <c:pt idx="0">
                  <c:v>266.8</c:v>
                </c:pt>
                <c:pt idx="1">
                  <c:v>284.5</c:v>
                </c:pt>
                <c:pt idx="2">
                  <c:v>297.63</c:v>
                </c:pt>
                <c:pt idx="3">
                  <c:v>292.25</c:v>
                </c:pt>
                <c:pt idx="4">
                  <c:v>286.60000000000002</c:v>
                </c:pt>
                <c:pt idx="5">
                  <c:v>267.88</c:v>
                </c:pt>
                <c:pt idx="6">
                  <c:v>257.33</c:v>
                </c:pt>
                <c:pt idx="7">
                  <c:v>241</c:v>
                </c:pt>
                <c:pt idx="8">
                  <c:v>221.75</c:v>
                </c:pt>
                <c:pt idx="9">
                  <c:v>235.2</c:v>
                </c:pt>
                <c:pt idx="10">
                  <c:v>242</c:v>
                </c:pt>
                <c:pt idx="11">
                  <c:v>257.67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1B7-4610-B8B3-2F8B045377E5}"/>
            </c:ext>
          </c:extLst>
        </c:ser>
        <c:ser>
          <c:idx val="7"/>
          <c:order val="7"/>
          <c:tx>
            <c:v>2018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val>
            <c:numRef>
              <c:f>'60-80 Lbs Kid'!$V$6:$V$17</c:f>
              <c:numCache>
                <c:formatCode>0.00</c:formatCode>
                <c:ptCount val="12"/>
                <c:pt idx="0">
                  <c:v>278.75</c:v>
                </c:pt>
                <c:pt idx="1">
                  <c:v>293.13</c:v>
                </c:pt>
                <c:pt idx="2">
                  <c:v>288.25</c:v>
                </c:pt>
                <c:pt idx="3">
                  <c:v>308</c:v>
                </c:pt>
                <c:pt idx="4">
                  <c:v>301.3</c:v>
                </c:pt>
                <c:pt idx="5">
                  <c:v>282.33</c:v>
                </c:pt>
                <c:pt idx="6">
                  <c:v>262.75</c:v>
                </c:pt>
                <c:pt idx="7">
                  <c:v>244.38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1B7-4610-B8B3-2F8B04537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177952"/>
        <c:axId val="18617851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2012</c:v>
                </c:tx>
                <c:spPr>
                  <a:ln>
                    <a:solidFill>
                      <a:schemeClr val="tx1"/>
                    </a:solidFill>
                    <a:prstDash val="dash"/>
                  </a:ln>
                </c:spPr>
                <c:marker>
                  <c:symbol val="none"/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'60-80 Lbs Kid'!$P$6:$P$17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202.2</c:v>
                      </c:pt>
                      <c:pt idx="1">
                        <c:v>213</c:v>
                      </c:pt>
                      <c:pt idx="2">
                        <c:v>234.75</c:v>
                      </c:pt>
                      <c:pt idx="3">
                        <c:v>223.83</c:v>
                      </c:pt>
                      <c:pt idx="4">
                        <c:v>208.8</c:v>
                      </c:pt>
                      <c:pt idx="5">
                        <c:v>161.88</c:v>
                      </c:pt>
                      <c:pt idx="6">
                        <c:v>177.25</c:v>
                      </c:pt>
                      <c:pt idx="7">
                        <c:v>158.88</c:v>
                      </c:pt>
                      <c:pt idx="8">
                        <c:v>161.88</c:v>
                      </c:pt>
                      <c:pt idx="9">
                        <c:v>174.2</c:v>
                      </c:pt>
                      <c:pt idx="10">
                        <c:v>191.33</c:v>
                      </c:pt>
                      <c:pt idx="11">
                        <c:v>178.83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B1B7-4610-B8B3-2F8B045377E5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v>2013</c:v>
                </c:tx>
                <c:spPr>
                  <a:ln>
                    <a:solidFill>
                      <a:srgbClr val="0070C0"/>
                    </a:solidFill>
                  </a:ln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'60-80 Lbs Kid'!$Q$6:$Q$17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201.5</c:v>
                      </c:pt>
                      <c:pt idx="1">
                        <c:v>233.5</c:v>
                      </c:pt>
                      <c:pt idx="2">
                        <c:v>203.5</c:v>
                      </c:pt>
                      <c:pt idx="3">
                        <c:v>202</c:v>
                      </c:pt>
                      <c:pt idx="4">
                        <c:v>179</c:v>
                      </c:pt>
                      <c:pt idx="5">
                        <c:v>176</c:v>
                      </c:pt>
                      <c:pt idx="6">
                        <c:v>169.25</c:v>
                      </c:pt>
                      <c:pt idx="7">
                        <c:v>165.25</c:v>
                      </c:pt>
                      <c:pt idx="8">
                        <c:v>169.5</c:v>
                      </c:pt>
                      <c:pt idx="9">
                        <c:v>192</c:v>
                      </c:pt>
                      <c:pt idx="10">
                        <c:v>201.33</c:v>
                      </c:pt>
                      <c:pt idx="11">
                        <c:v>221.5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B1B7-4610-B8B3-2F8B045377E5}"/>
                  </c:ext>
                </c:extLst>
              </c15:ser>
            </c15:filteredLineSeries>
            <c15:filteredLineSeries>
              <c15:ser>
                <c:idx val="2"/>
                <c:order val="3"/>
                <c:tx>
                  <c:v>2014</c:v>
                </c:tx>
                <c:marker>
                  <c:symbol val="circle"/>
                  <c:size val="5"/>
                  <c:spPr>
                    <a:noFill/>
                    <a:ln>
                      <a:noFill/>
                    </a:ln>
                  </c:spPr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'60-80 Lbs Kid'!$R$6:$R$17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240.88</c:v>
                      </c:pt>
                      <c:pt idx="1">
                        <c:v>244.75</c:v>
                      </c:pt>
                      <c:pt idx="2">
                        <c:v>249.25</c:v>
                      </c:pt>
                      <c:pt idx="3">
                        <c:v>223</c:v>
                      </c:pt>
                      <c:pt idx="4">
                        <c:v>212.38</c:v>
                      </c:pt>
                      <c:pt idx="5">
                        <c:v>214.25</c:v>
                      </c:pt>
                      <c:pt idx="6">
                        <c:v>224.25</c:v>
                      </c:pt>
                      <c:pt idx="7">
                        <c:v>212.5</c:v>
                      </c:pt>
                      <c:pt idx="8">
                        <c:v>206.4</c:v>
                      </c:pt>
                      <c:pt idx="9">
                        <c:v>210.5</c:v>
                      </c:pt>
                      <c:pt idx="10">
                        <c:v>230</c:v>
                      </c:pt>
                      <c:pt idx="11">
                        <c:v>235.33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B1B7-4610-B8B3-2F8B045377E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2015</c:v>
                </c:tx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'60-80 Lbs Kid'!$S$6:$S$17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237.5</c:v>
                      </c:pt>
                      <c:pt idx="1">
                        <c:v>255</c:v>
                      </c:pt>
                      <c:pt idx="2">
                        <c:v>259.63</c:v>
                      </c:pt>
                      <c:pt idx="3">
                        <c:v>268</c:v>
                      </c:pt>
                      <c:pt idx="4">
                        <c:v>270.38</c:v>
                      </c:pt>
                      <c:pt idx="5">
                        <c:v>273.38</c:v>
                      </c:pt>
                      <c:pt idx="6">
                        <c:v>251.63</c:v>
                      </c:pt>
                      <c:pt idx="7">
                        <c:v>234.13</c:v>
                      </c:pt>
                      <c:pt idx="8">
                        <c:v>234.6</c:v>
                      </c:pt>
                      <c:pt idx="9">
                        <c:v>232.5</c:v>
                      </c:pt>
                      <c:pt idx="10">
                        <c:v>233.33</c:v>
                      </c:pt>
                      <c:pt idx="11">
                        <c:v>236.5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B1B7-4610-B8B3-2F8B045377E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2016</c:v>
                </c:tx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'60-80 Lbs Kid'!$T$6:$T$17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260.75</c:v>
                      </c:pt>
                      <c:pt idx="1">
                        <c:v>271.25</c:v>
                      </c:pt>
                      <c:pt idx="2">
                        <c:v>269.8</c:v>
                      </c:pt>
                      <c:pt idx="3">
                        <c:v>294.25</c:v>
                      </c:pt>
                      <c:pt idx="4">
                        <c:v>283.2</c:v>
                      </c:pt>
                      <c:pt idx="5">
                        <c:v>270</c:v>
                      </c:pt>
                      <c:pt idx="6">
                        <c:v>236</c:v>
                      </c:pt>
                      <c:pt idx="7">
                        <c:v>232.2</c:v>
                      </c:pt>
                      <c:pt idx="8">
                        <c:v>226.5</c:v>
                      </c:pt>
                      <c:pt idx="9">
                        <c:v>214</c:v>
                      </c:pt>
                      <c:pt idx="10">
                        <c:v>237.13</c:v>
                      </c:pt>
                      <c:pt idx="11">
                        <c:v>276.33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B1B7-4610-B8B3-2F8B045377E5}"/>
                  </c:ext>
                </c:extLst>
              </c15:ser>
            </c15:filteredLineSeries>
          </c:ext>
        </c:extLst>
      </c:lineChart>
      <c:catAx>
        <c:axId val="18617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178512"/>
        <c:crosses val="autoZero"/>
        <c:auto val="1"/>
        <c:lblAlgn val="ctr"/>
        <c:lblOffset val="100"/>
        <c:noMultiLvlLbl val="0"/>
      </c:catAx>
      <c:valAx>
        <c:axId val="186178512"/>
        <c:scaling>
          <c:orientation val="minMax"/>
          <c:max val="310"/>
          <c:min val="17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$/cwt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6177952"/>
        <c:crosses val="autoZero"/>
        <c:crossBetween val="between"/>
        <c:majorUnit val="10"/>
        <c:minorUnit val="5"/>
      </c:valAx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SHEEP &amp; LAMB POPULATION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sz="2000" b="0" dirty="0" smtClean="0">
                <a:solidFill>
                  <a:schemeClr val="bg1"/>
                </a:solidFill>
              </a:rPr>
              <a:t>January 1, U.S., Annual</a:t>
            </a:r>
            <a:endParaRPr lang="en-US" sz="2000" b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37193411168433E-2"/>
          <c:y val="0.16365084980920511"/>
          <c:w val="0.912566861254412"/>
          <c:h val="0.77979174962823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10945.4</c:v>
                </c:pt>
                <c:pt idx="1">
                  <c:v>10852.5</c:v>
                </c:pt>
                <c:pt idx="2">
                  <c:v>11358.3</c:v>
                </c:pt>
                <c:pt idx="3">
                  <c:v>11173.9</c:v>
                </c:pt>
                <c:pt idx="4">
                  <c:v>10796.9</c:v>
                </c:pt>
                <c:pt idx="5">
                  <c:v>10201</c:v>
                </c:pt>
                <c:pt idx="6">
                  <c:v>9835.7000000000007</c:v>
                </c:pt>
                <c:pt idx="7">
                  <c:v>8989.2999999999993</c:v>
                </c:pt>
                <c:pt idx="8">
                  <c:v>8464.6</c:v>
                </c:pt>
                <c:pt idx="9">
                  <c:v>8023.7</c:v>
                </c:pt>
                <c:pt idx="10">
                  <c:v>7825.1</c:v>
                </c:pt>
                <c:pt idx="11">
                  <c:v>7247</c:v>
                </c:pt>
                <c:pt idx="12">
                  <c:v>7036</c:v>
                </c:pt>
                <c:pt idx="13">
                  <c:v>6908</c:v>
                </c:pt>
                <c:pt idx="14">
                  <c:v>6623</c:v>
                </c:pt>
                <c:pt idx="15">
                  <c:v>6321</c:v>
                </c:pt>
                <c:pt idx="16">
                  <c:v>6065</c:v>
                </c:pt>
                <c:pt idx="17">
                  <c:v>6135</c:v>
                </c:pt>
                <c:pt idx="18">
                  <c:v>6200</c:v>
                </c:pt>
                <c:pt idx="19">
                  <c:v>6120</c:v>
                </c:pt>
                <c:pt idx="20">
                  <c:v>5950</c:v>
                </c:pt>
                <c:pt idx="21">
                  <c:v>5747</c:v>
                </c:pt>
                <c:pt idx="22">
                  <c:v>5620</c:v>
                </c:pt>
                <c:pt idx="23">
                  <c:v>5470</c:v>
                </c:pt>
                <c:pt idx="24">
                  <c:v>5375</c:v>
                </c:pt>
                <c:pt idx="25">
                  <c:v>5360</c:v>
                </c:pt>
                <c:pt idx="26">
                  <c:v>5245</c:v>
                </c:pt>
                <c:pt idx="27">
                  <c:v>5280</c:v>
                </c:pt>
                <c:pt idx="28">
                  <c:v>5300</c:v>
                </c:pt>
                <c:pt idx="29">
                  <c:v>5250</c:v>
                </c:pt>
                <c:pt idx="30">
                  <c:v>5230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180752"/>
        <c:axId val="186181312"/>
      </c:lineChart>
      <c:catAx>
        <c:axId val="18618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6181312"/>
        <c:crosses val="autoZero"/>
        <c:auto val="1"/>
        <c:lblAlgn val="ctr"/>
        <c:lblOffset val="100"/>
        <c:tickLblSkip val="2"/>
        <c:noMultiLvlLbl val="0"/>
      </c:catAx>
      <c:valAx>
        <c:axId val="186181312"/>
        <c:scaling>
          <c:orientation val="minMax"/>
          <c:min val="4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b="0" dirty="0" smtClean="0">
                    <a:solidFill>
                      <a:schemeClr val="bg1"/>
                    </a:solidFill>
                  </a:rPr>
                  <a:t>Mil. Head</a:t>
                </a:r>
              </a:p>
            </c:rich>
          </c:tx>
          <c:layout>
            <c:manualLayout>
              <c:xMode val="edge"/>
              <c:yMode val="edge"/>
              <c:x val="1.8518555433735338E-2"/>
              <c:y val="7.6497788531207797E-2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86180752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0.90218</cdr:x>
      <cdr:y>0.09796</cdr:y>
    </cdr:from>
    <cdr:to>
      <cdr:x>0.98785</cdr:x>
      <cdr:y>0.15871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99410" y="552365"/>
          <a:ext cx="940040" cy="34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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18.1%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0.63179</cdr:x>
      <cdr:y>0.43138</cdr:y>
    </cdr:from>
    <cdr:to>
      <cdr:x>0.70132</cdr:x>
      <cdr:y>0.48357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2732" y="2440659"/>
          <a:ext cx="847710" cy="295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CC00"/>
              </a:solidFill>
              <a:latin typeface="Arial Narrow" panose="020B0606020202030204" pitchFamily="34" charset="0"/>
            </a:rPr>
            <a:t>$285.60</a:t>
          </a:r>
          <a:endParaRPr lang="en-US" sz="1400" b="1" dirty="0">
            <a:solidFill>
              <a:srgbClr val="00CC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0.92987</cdr:x>
      <cdr:y>0.61901</cdr:y>
    </cdr:from>
    <cdr:to>
      <cdr:x>1</cdr:x>
      <cdr:y>0.67146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39500" y="3484562"/>
          <a:ext cx="8477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$222.71</a:t>
          </a:r>
          <a:endParaRPr lang="en-US" sz="14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0.64788</cdr:x>
      <cdr:y>0.44755</cdr:y>
    </cdr:from>
    <cdr:to>
      <cdr:x>0.71801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31052" y="2519382"/>
          <a:ext cx="847677" cy="295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CC00"/>
              </a:solidFill>
              <a:latin typeface="Arial Narrow" panose="020B0606020202030204" pitchFamily="34" charset="0"/>
            </a:rPr>
            <a:t>$282.36</a:t>
          </a:r>
          <a:endParaRPr lang="en-US" sz="1400" b="1" dirty="0">
            <a:solidFill>
              <a:srgbClr val="00CC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0.9037</cdr:x>
      <cdr:y>0.75106</cdr:y>
    </cdr:from>
    <cdr:to>
      <cdr:x>0.97468</cdr:x>
      <cdr:y>0.80741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0220" y="4783947"/>
          <a:ext cx="854580" cy="358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0.4%</a:t>
          </a:r>
          <a:endParaRPr lang="en-US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0BA6BE8-6F22-46FD-9793-A8D39321BC0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26EA9CC-5F86-4766-BFA9-73B5695C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05FF-7D11-49BC-9574-14DE091C249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1F905-B522-4FAC-90F4-070D5296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0C617-050A-4395-BAB2-D78BAC08BE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03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2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0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7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ltGray">
          <a:xfrm>
            <a:off x="0" y="0"/>
            <a:ext cx="12192000" cy="4832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ltGray">
          <a:xfrm flipH="1">
            <a:off x="3215217" y="4581525"/>
            <a:ext cx="963168" cy="503238"/>
          </a:xfrm>
          <a:prstGeom prst="homePlate">
            <a:avLst>
              <a:gd name="adj" fmla="val 42902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800"/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ltGray">
          <a:xfrm flipH="1">
            <a:off x="3600452" y="4581525"/>
            <a:ext cx="958849" cy="503238"/>
          </a:xfrm>
          <a:prstGeom prst="homePlate">
            <a:avLst>
              <a:gd name="adj" fmla="val 35725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800"/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gray">
          <a:xfrm flipH="1">
            <a:off x="3983566" y="4581525"/>
            <a:ext cx="8208433" cy="501650"/>
          </a:xfrm>
          <a:prstGeom prst="homePlate">
            <a:avLst>
              <a:gd name="adj" fmla="val 32516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800"/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65600" y="4564063"/>
            <a:ext cx="7780867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454400" y="3048000"/>
            <a:ext cx="8534400" cy="1447800"/>
          </a:xfrm>
        </p:spPr>
        <p:txBody>
          <a:bodyPr anchor="b">
            <a:no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Extension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64583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545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764"/>
            <a:ext cx="109728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57654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ltGray">
          <a:xfrm>
            <a:off x="11813117" y="0"/>
            <a:ext cx="378883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546074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764"/>
            <a:ext cx="109728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8573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Tw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143000"/>
            <a:ext cx="10972800" cy="2362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3810000"/>
            <a:ext cx="110744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3507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764"/>
            <a:ext cx="10972800" cy="6302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8097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82680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764"/>
            <a:ext cx="109728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8938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12603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764"/>
            <a:ext cx="109728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8059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49485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363200" cy="488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3001"/>
            <a:ext cx="6815667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43001"/>
            <a:ext cx="4011084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155495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0"/>
            <a:ext cx="73152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34504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AutoShape 3"/>
          <p:cNvSpPr>
            <a:spLocks noChangeArrowheads="1"/>
          </p:cNvSpPr>
          <p:nvPr/>
        </p:nvSpPr>
        <p:spPr bwMode="ltGray">
          <a:xfrm>
            <a:off x="11281833" y="-6350"/>
            <a:ext cx="910167" cy="835025"/>
          </a:xfrm>
          <a:prstGeom prst="homePlate">
            <a:avLst>
              <a:gd name="adj" fmla="val 25000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800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ltGray">
          <a:xfrm>
            <a:off x="8913845" y="-6350"/>
            <a:ext cx="2871755" cy="835025"/>
          </a:xfrm>
          <a:prstGeom prst="homePlate">
            <a:avLst>
              <a:gd name="adj" fmla="val 25000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800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406400" y="650875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ltGray">
          <a:xfrm>
            <a:off x="0" y="1"/>
            <a:ext cx="11176000" cy="835025"/>
          </a:xfrm>
          <a:prstGeom prst="homePlate">
            <a:avLst>
              <a:gd name="adj" fmla="val 25000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800"/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1"/>
            <a:ext cx="1097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Extensionlog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972801" y="6019800"/>
            <a:ext cx="11049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"/>
        <a:defRPr sz="2800" b="1">
          <a:solidFill>
            <a:srgbClr val="080808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80000"/>
        <a:buFont typeface="Arial" pitchFamily="34" charset="0"/>
        <a:buChar char="•"/>
        <a:defRPr sz="2400">
          <a:solidFill>
            <a:srgbClr val="080808"/>
          </a:solidFill>
          <a:latin typeface="Franklin Gothic Book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Franklin Gothic Book" pitchFamily="34" charset="0"/>
        <a:buChar char="~"/>
        <a:defRPr sz="2000">
          <a:solidFill>
            <a:srgbClr val="080808"/>
          </a:solidFill>
          <a:latin typeface="Franklin Gothic Book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n"/>
        <a:defRPr sz="2000">
          <a:solidFill>
            <a:srgbClr val="080808"/>
          </a:solidFill>
          <a:latin typeface="Franklin Gothic Book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n"/>
        <a:defRPr sz="2000">
          <a:solidFill>
            <a:srgbClr val="080808"/>
          </a:solidFill>
          <a:latin typeface="Franklin Gothic Book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JJ Jones, Area Agricultural Economics Specialist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050991"/>
            <a:ext cx="8534400" cy="2444809"/>
          </a:xfrm>
        </p:spPr>
        <p:txBody>
          <a:bodyPr anchor="ctr"/>
          <a:lstStyle/>
          <a:p>
            <a:pPr algn="ctr"/>
            <a:r>
              <a:rPr lang="en-US" dirty="0" smtClean="0"/>
              <a:t>Meat Goat Market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969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Disappearance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3367" y="1305062"/>
            <a:ext cx="8465266" cy="28623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118475" algn="r"/>
              </a:tabLst>
            </a:pP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2017 </a:t>
            </a: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Kid </a:t>
            </a: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Crop</a:t>
            </a: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1,637,000</a:t>
            </a:r>
          </a:p>
          <a:p>
            <a:pPr>
              <a:tabLst>
                <a:tab pos="8118475" algn="r"/>
              </a:tabLst>
            </a:pP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10% Death Loss	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163,700</a:t>
            </a:r>
          </a:p>
          <a:p>
            <a:pPr>
              <a:tabLst>
                <a:tab pos="8118475" algn="r"/>
              </a:tabLst>
            </a:pPr>
            <a:r>
              <a:rPr lang="en-US" sz="3600" dirty="0" smtClean="0">
                <a:latin typeface="Arial Rounded MT Bold" panose="020F0704030504030204" pitchFamily="34" charset="0"/>
              </a:rPr>
              <a:t>20% Replacement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327,400</a:t>
            </a:r>
            <a:endParaRPr lang="en-US" sz="3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>
              <a:tabLst>
                <a:tab pos="8118475" algn="r"/>
              </a:tabLst>
            </a:pP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2017 </a:t>
            </a: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Slaughter	</a:t>
            </a:r>
            <a:r>
              <a:rPr lang="en-US" sz="3600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488,792</a:t>
            </a:r>
            <a:endParaRPr lang="en-US" sz="36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tabLst>
                <a:tab pos="8118475" algn="r"/>
              </a:tabLst>
            </a:pP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Difference	</a:t>
            </a:r>
            <a:r>
              <a:rPr lang="en-US" sz="3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657,108</a:t>
            </a:r>
            <a:endParaRPr lang="en-US" sz="3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&lt;strong&gt;Disappear&lt;/strong&gt; Poof | www.pixshark.com - Images Galleries With ...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7" y="3958086"/>
            <a:ext cx="2761891" cy="27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643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Goat Imports</a:t>
            </a:r>
            <a:endParaRPr lang="en-US" dirty="0"/>
          </a:p>
        </p:txBody>
      </p:sp>
      <p:graphicFrame>
        <p:nvGraphicFramePr>
          <p:cNvPr id="4" name="Goat Meat Impor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4168"/>
              </p:ext>
            </p:extLst>
          </p:nvPr>
        </p:nvGraphicFramePr>
        <p:xfrm>
          <a:off x="136859" y="762001"/>
          <a:ext cx="10972800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11025187" y="3898232"/>
            <a:ext cx="320842" cy="196515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 w="38100">
                <a:solidFill>
                  <a:srgbClr val="FF6600"/>
                </a:solidFill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6148" y="4557645"/>
            <a:ext cx="70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–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382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Goat Annual Price</a:t>
            </a:r>
            <a:br>
              <a:rPr lang="en-US" sz="3200" dirty="0" smtClean="0"/>
            </a:br>
            <a:r>
              <a:rPr lang="en-US" sz="3200" dirty="0" smtClean="0"/>
              <a:t>San Angelo, TX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630445"/>
              </p:ext>
            </p:extLst>
          </p:nvPr>
        </p:nvGraphicFramePr>
        <p:xfrm>
          <a:off x="609600" y="1066800"/>
          <a:ext cx="10972800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16759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34752"/>
              </p:ext>
            </p:extLst>
          </p:nvPr>
        </p:nvGraphicFramePr>
        <p:xfrm>
          <a:off x="0" y="838200"/>
          <a:ext cx="12192000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Angelo, TX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11344275" y="3871912"/>
            <a:ext cx="847725" cy="295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$234.81</a:t>
            </a:r>
            <a:endParaRPr 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344274" y="2138362"/>
            <a:ext cx="847725" cy="295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 Narrow" panose="020B0606020202030204" pitchFamily="34" charset="0"/>
              </a:rPr>
              <a:t>$275.76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5525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Angelo, TX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198585"/>
              </p:ext>
            </p:extLst>
          </p:nvPr>
        </p:nvGraphicFramePr>
        <p:xfrm>
          <a:off x="-1" y="847725"/>
          <a:ext cx="12087225" cy="562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1268074" y="2824162"/>
            <a:ext cx="847725" cy="295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 Narrow" panose="020B0606020202030204" pitchFamily="34" charset="0"/>
              </a:rPr>
              <a:t>$262.55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3222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882" y="2321005"/>
            <a:ext cx="7502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/>
              <a:t>SHEEP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77465048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77005"/>
              </p:ext>
            </p:extLst>
          </p:nvPr>
        </p:nvGraphicFramePr>
        <p:xfrm>
          <a:off x="152400" y="0"/>
          <a:ext cx="12039600" cy="636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0900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1876328" y="-35429"/>
            <a:ext cx="8229600" cy="10793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SHEEP AND LAMB NUMBERS JANUARY 1, 2018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(1000 Head)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776228" y="6475881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2" name="Picture 1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77278" y="6125651"/>
            <a:ext cx="628650" cy="333375"/>
          </a:xfrm>
          <a:prstGeom prst="rect">
            <a:avLst/>
          </a:prstGeom>
        </p:spPr>
      </p:pic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847725" y="5703006"/>
            <a:ext cx="1809750" cy="561975"/>
          </a:xfrm>
          <a:prstGeom prst="rect">
            <a:avLst/>
          </a:prstGeom>
        </p:spPr>
      </p:pic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776229" y="338313"/>
            <a:ext cx="10549862" cy="6348562"/>
            <a:chOff x="0" y="0"/>
            <a:chExt cx="33337500" cy="23595576"/>
          </a:xfrm>
        </p:grpSpPr>
        <p:sp>
          <p:nvSpPr>
            <p:cNvPr id="115" name="Map Background"/>
            <p:cNvSpPr>
              <a:spLocks noChangeArrowheads="1"/>
            </p:cNvSpPr>
            <p:nvPr/>
          </p:nvSpPr>
          <p:spPr bwMode="auto">
            <a:xfrm>
              <a:off x="0" y="0"/>
              <a:ext cx="33337500" cy="2359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16" name="Alabama"/>
            <p:cNvSpPr>
              <a:spLocks/>
            </p:cNvSpPr>
            <p:nvPr/>
          </p:nvSpPr>
          <p:spPr bwMode="auto">
            <a:xfrm>
              <a:off x="21300973" y="14507497"/>
              <a:ext cx="2324100" cy="3744554"/>
            </a:xfrm>
            <a:custGeom>
              <a:avLst/>
              <a:gdLst>
                <a:gd name="T0" fmla="*/ 13564 w 16384"/>
                <a:gd name="T1" fmla="*/ 4878 h 16384"/>
                <a:gd name="T2" fmla="*/ 12691 w 16384"/>
                <a:gd name="T3" fmla="*/ 2960 h 16384"/>
                <a:gd name="T4" fmla="*/ 11549 w 16384"/>
                <a:gd name="T5" fmla="*/ 459 h 16384"/>
                <a:gd name="T6" fmla="*/ 6245 w 16384"/>
                <a:gd name="T7" fmla="*/ 292 h 16384"/>
                <a:gd name="T8" fmla="*/ 2619 w 16384"/>
                <a:gd name="T9" fmla="*/ 459 h 16384"/>
                <a:gd name="T10" fmla="*/ 201 w 16384"/>
                <a:gd name="T11" fmla="*/ 792 h 16384"/>
                <a:gd name="T12" fmla="*/ 403 w 16384"/>
                <a:gd name="T13" fmla="*/ 2418 h 16384"/>
                <a:gd name="T14" fmla="*/ 336 w 16384"/>
                <a:gd name="T15" fmla="*/ 4836 h 16384"/>
                <a:gd name="T16" fmla="*/ 201 w 16384"/>
                <a:gd name="T17" fmla="*/ 7588 h 16384"/>
                <a:gd name="T18" fmla="*/ 134 w 16384"/>
                <a:gd name="T19" fmla="*/ 11048 h 16384"/>
                <a:gd name="T20" fmla="*/ 739 w 16384"/>
                <a:gd name="T21" fmla="*/ 14008 h 16384"/>
                <a:gd name="T22" fmla="*/ 1343 w 16384"/>
                <a:gd name="T23" fmla="*/ 15925 h 16384"/>
                <a:gd name="T24" fmla="*/ 1880 w 16384"/>
                <a:gd name="T25" fmla="*/ 15967 h 16384"/>
                <a:gd name="T26" fmla="*/ 2283 w 16384"/>
                <a:gd name="T27" fmla="*/ 16092 h 16384"/>
                <a:gd name="T28" fmla="*/ 2350 w 16384"/>
                <a:gd name="T29" fmla="*/ 15634 h 16384"/>
                <a:gd name="T30" fmla="*/ 2350 w 16384"/>
                <a:gd name="T31" fmla="*/ 15217 h 16384"/>
                <a:gd name="T32" fmla="*/ 2484 w 16384"/>
                <a:gd name="T33" fmla="*/ 14925 h 16384"/>
                <a:gd name="T34" fmla="*/ 2552 w 16384"/>
                <a:gd name="T35" fmla="*/ 14591 h 16384"/>
                <a:gd name="T36" fmla="*/ 3022 w 16384"/>
                <a:gd name="T37" fmla="*/ 14841 h 16384"/>
                <a:gd name="T38" fmla="*/ 3223 w 16384"/>
                <a:gd name="T39" fmla="*/ 15300 h 16384"/>
                <a:gd name="T40" fmla="*/ 3357 w 16384"/>
                <a:gd name="T41" fmla="*/ 15759 h 16384"/>
                <a:gd name="T42" fmla="*/ 3760 w 16384"/>
                <a:gd name="T43" fmla="*/ 16009 h 16384"/>
                <a:gd name="T44" fmla="*/ 3425 w 16384"/>
                <a:gd name="T45" fmla="*/ 16259 h 16384"/>
                <a:gd name="T46" fmla="*/ 2887 w 16384"/>
                <a:gd name="T47" fmla="*/ 16384 h 16384"/>
                <a:gd name="T48" fmla="*/ 3559 w 16384"/>
                <a:gd name="T49" fmla="*/ 16342 h 16384"/>
                <a:gd name="T50" fmla="*/ 4835 w 16384"/>
                <a:gd name="T51" fmla="*/ 16050 h 16384"/>
                <a:gd name="T52" fmla="*/ 5170 w 16384"/>
                <a:gd name="T53" fmla="*/ 15842 h 16384"/>
                <a:gd name="T54" fmla="*/ 5506 w 16384"/>
                <a:gd name="T55" fmla="*/ 15675 h 16384"/>
                <a:gd name="T56" fmla="*/ 5708 w 16384"/>
                <a:gd name="T57" fmla="*/ 15509 h 16384"/>
                <a:gd name="T58" fmla="*/ 5372 w 16384"/>
                <a:gd name="T59" fmla="*/ 15258 h 16384"/>
                <a:gd name="T60" fmla="*/ 5439 w 16384"/>
                <a:gd name="T61" fmla="*/ 14800 h 16384"/>
                <a:gd name="T62" fmla="*/ 4835 w 16384"/>
                <a:gd name="T63" fmla="*/ 14508 h 16384"/>
                <a:gd name="T64" fmla="*/ 4365 w 16384"/>
                <a:gd name="T65" fmla="*/ 14133 h 16384"/>
                <a:gd name="T66" fmla="*/ 6446 w 16384"/>
                <a:gd name="T67" fmla="*/ 13632 h 16384"/>
                <a:gd name="T68" fmla="*/ 10945 w 16384"/>
                <a:gd name="T69" fmla="*/ 13382 h 16384"/>
                <a:gd name="T70" fmla="*/ 16384 w 16384"/>
                <a:gd name="T71" fmla="*/ 13049 h 16384"/>
                <a:gd name="T72" fmla="*/ 16183 w 16384"/>
                <a:gd name="T73" fmla="*/ 12674 h 16384"/>
                <a:gd name="T74" fmla="*/ 15713 w 16384"/>
                <a:gd name="T75" fmla="*/ 12257 h 16384"/>
                <a:gd name="T76" fmla="*/ 15780 w 16384"/>
                <a:gd name="T77" fmla="*/ 11715 h 16384"/>
                <a:gd name="T78" fmla="*/ 15847 w 16384"/>
                <a:gd name="T79" fmla="*/ 11173 h 16384"/>
                <a:gd name="T80" fmla="*/ 15377 w 16384"/>
                <a:gd name="T81" fmla="*/ 10506 h 16384"/>
                <a:gd name="T82" fmla="*/ 15511 w 16384"/>
                <a:gd name="T83" fmla="*/ 9880 h 16384"/>
                <a:gd name="T84" fmla="*/ 15511 w 16384"/>
                <a:gd name="T85" fmla="*/ 9464 h 16384"/>
                <a:gd name="T86" fmla="*/ 15780 w 16384"/>
                <a:gd name="T87" fmla="*/ 9130 h 16384"/>
                <a:gd name="T88" fmla="*/ 16115 w 16384"/>
                <a:gd name="T89" fmla="*/ 8838 h 16384"/>
                <a:gd name="T90" fmla="*/ 15713 w 16384"/>
                <a:gd name="T91" fmla="*/ 8463 h 16384"/>
                <a:gd name="T92" fmla="*/ 15511 w 16384"/>
                <a:gd name="T93" fmla="*/ 7963 h 16384"/>
                <a:gd name="T94" fmla="*/ 14974 w 16384"/>
                <a:gd name="T95" fmla="*/ 7504 h 16384"/>
                <a:gd name="T96" fmla="*/ 14705 w 16384"/>
                <a:gd name="T97" fmla="*/ 71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14101" y="6128"/>
                  </a:moveTo>
                  <a:lnTo>
                    <a:pt x="14101" y="6087"/>
                  </a:lnTo>
                  <a:lnTo>
                    <a:pt x="13631" y="5086"/>
                  </a:lnTo>
                  <a:lnTo>
                    <a:pt x="13564" y="4878"/>
                  </a:lnTo>
                  <a:lnTo>
                    <a:pt x="13295" y="4336"/>
                  </a:lnTo>
                  <a:lnTo>
                    <a:pt x="12959" y="3544"/>
                  </a:lnTo>
                  <a:lnTo>
                    <a:pt x="12825" y="3335"/>
                  </a:lnTo>
                  <a:lnTo>
                    <a:pt x="12691" y="2960"/>
                  </a:lnTo>
                  <a:lnTo>
                    <a:pt x="12355" y="2376"/>
                  </a:lnTo>
                  <a:lnTo>
                    <a:pt x="11952" y="1334"/>
                  </a:lnTo>
                  <a:lnTo>
                    <a:pt x="11885" y="1209"/>
                  </a:lnTo>
                  <a:lnTo>
                    <a:pt x="11549" y="459"/>
                  </a:lnTo>
                  <a:lnTo>
                    <a:pt x="11348" y="0"/>
                  </a:lnTo>
                  <a:lnTo>
                    <a:pt x="10274" y="83"/>
                  </a:lnTo>
                  <a:lnTo>
                    <a:pt x="8259" y="167"/>
                  </a:lnTo>
                  <a:lnTo>
                    <a:pt x="6245" y="292"/>
                  </a:lnTo>
                  <a:lnTo>
                    <a:pt x="6043" y="292"/>
                  </a:lnTo>
                  <a:lnTo>
                    <a:pt x="4365" y="375"/>
                  </a:lnTo>
                  <a:lnTo>
                    <a:pt x="4297" y="375"/>
                  </a:lnTo>
                  <a:lnTo>
                    <a:pt x="2619" y="459"/>
                  </a:lnTo>
                  <a:lnTo>
                    <a:pt x="940" y="542"/>
                  </a:lnTo>
                  <a:lnTo>
                    <a:pt x="67" y="584"/>
                  </a:lnTo>
                  <a:lnTo>
                    <a:pt x="0" y="625"/>
                  </a:lnTo>
                  <a:lnTo>
                    <a:pt x="201" y="792"/>
                  </a:lnTo>
                  <a:lnTo>
                    <a:pt x="336" y="875"/>
                  </a:lnTo>
                  <a:lnTo>
                    <a:pt x="470" y="959"/>
                  </a:lnTo>
                  <a:lnTo>
                    <a:pt x="403" y="2001"/>
                  </a:lnTo>
                  <a:lnTo>
                    <a:pt x="403" y="2418"/>
                  </a:lnTo>
                  <a:lnTo>
                    <a:pt x="403" y="2877"/>
                  </a:lnTo>
                  <a:lnTo>
                    <a:pt x="403" y="3669"/>
                  </a:lnTo>
                  <a:lnTo>
                    <a:pt x="403" y="3752"/>
                  </a:lnTo>
                  <a:lnTo>
                    <a:pt x="336" y="4836"/>
                  </a:lnTo>
                  <a:lnTo>
                    <a:pt x="336" y="5545"/>
                  </a:lnTo>
                  <a:lnTo>
                    <a:pt x="269" y="6337"/>
                  </a:lnTo>
                  <a:lnTo>
                    <a:pt x="269" y="7337"/>
                  </a:lnTo>
                  <a:lnTo>
                    <a:pt x="201" y="7588"/>
                  </a:lnTo>
                  <a:lnTo>
                    <a:pt x="201" y="8713"/>
                  </a:lnTo>
                  <a:lnTo>
                    <a:pt x="134" y="9630"/>
                  </a:lnTo>
                  <a:lnTo>
                    <a:pt x="134" y="9922"/>
                  </a:lnTo>
                  <a:lnTo>
                    <a:pt x="134" y="11048"/>
                  </a:lnTo>
                  <a:lnTo>
                    <a:pt x="201" y="11673"/>
                  </a:lnTo>
                  <a:lnTo>
                    <a:pt x="403" y="12549"/>
                  </a:lnTo>
                  <a:lnTo>
                    <a:pt x="604" y="13591"/>
                  </a:lnTo>
                  <a:lnTo>
                    <a:pt x="739" y="14008"/>
                  </a:lnTo>
                  <a:lnTo>
                    <a:pt x="873" y="14841"/>
                  </a:lnTo>
                  <a:lnTo>
                    <a:pt x="1074" y="15925"/>
                  </a:lnTo>
                  <a:lnTo>
                    <a:pt x="1276" y="15884"/>
                  </a:lnTo>
                  <a:lnTo>
                    <a:pt x="1343" y="15925"/>
                  </a:lnTo>
                  <a:lnTo>
                    <a:pt x="1477" y="15925"/>
                  </a:lnTo>
                  <a:lnTo>
                    <a:pt x="1612" y="15925"/>
                  </a:lnTo>
                  <a:lnTo>
                    <a:pt x="1813" y="15925"/>
                  </a:lnTo>
                  <a:lnTo>
                    <a:pt x="1880" y="15967"/>
                  </a:lnTo>
                  <a:lnTo>
                    <a:pt x="2014" y="16050"/>
                  </a:lnTo>
                  <a:lnTo>
                    <a:pt x="2149" y="16092"/>
                  </a:lnTo>
                  <a:lnTo>
                    <a:pt x="2216" y="16092"/>
                  </a:lnTo>
                  <a:lnTo>
                    <a:pt x="2283" y="16092"/>
                  </a:lnTo>
                  <a:lnTo>
                    <a:pt x="2283" y="16009"/>
                  </a:lnTo>
                  <a:lnTo>
                    <a:pt x="2350" y="15925"/>
                  </a:lnTo>
                  <a:lnTo>
                    <a:pt x="2350" y="15759"/>
                  </a:lnTo>
                  <a:lnTo>
                    <a:pt x="2350" y="15634"/>
                  </a:lnTo>
                  <a:lnTo>
                    <a:pt x="2350" y="15383"/>
                  </a:lnTo>
                  <a:lnTo>
                    <a:pt x="2283" y="15300"/>
                  </a:lnTo>
                  <a:lnTo>
                    <a:pt x="2350" y="15258"/>
                  </a:lnTo>
                  <a:lnTo>
                    <a:pt x="2350" y="15217"/>
                  </a:lnTo>
                  <a:lnTo>
                    <a:pt x="2417" y="15175"/>
                  </a:lnTo>
                  <a:lnTo>
                    <a:pt x="2484" y="15133"/>
                  </a:lnTo>
                  <a:lnTo>
                    <a:pt x="2484" y="14967"/>
                  </a:lnTo>
                  <a:lnTo>
                    <a:pt x="2484" y="14925"/>
                  </a:lnTo>
                  <a:lnTo>
                    <a:pt x="2552" y="14841"/>
                  </a:lnTo>
                  <a:lnTo>
                    <a:pt x="2552" y="14800"/>
                  </a:lnTo>
                  <a:lnTo>
                    <a:pt x="2552" y="14716"/>
                  </a:lnTo>
                  <a:lnTo>
                    <a:pt x="2552" y="14591"/>
                  </a:lnTo>
                  <a:lnTo>
                    <a:pt x="2619" y="14550"/>
                  </a:lnTo>
                  <a:lnTo>
                    <a:pt x="2686" y="14550"/>
                  </a:lnTo>
                  <a:lnTo>
                    <a:pt x="2820" y="14591"/>
                  </a:lnTo>
                  <a:lnTo>
                    <a:pt x="3022" y="14841"/>
                  </a:lnTo>
                  <a:lnTo>
                    <a:pt x="3156" y="14967"/>
                  </a:lnTo>
                  <a:lnTo>
                    <a:pt x="3156" y="15133"/>
                  </a:lnTo>
                  <a:lnTo>
                    <a:pt x="3223" y="15217"/>
                  </a:lnTo>
                  <a:lnTo>
                    <a:pt x="3223" y="15300"/>
                  </a:lnTo>
                  <a:lnTo>
                    <a:pt x="3089" y="15425"/>
                  </a:lnTo>
                  <a:lnTo>
                    <a:pt x="3223" y="15550"/>
                  </a:lnTo>
                  <a:lnTo>
                    <a:pt x="3223" y="15675"/>
                  </a:lnTo>
                  <a:lnTo>
                    <a:pt x="3357" y="15759"/>
                  </a:lnTo>
                  <a:lnTo>
                    <a:pt x="3492" y="15800"/>
                  </a:lnTo>
                  <a:lnTo>
                    <a:pt x="3626" y="15800"/>
                  </a:lnTo>
                  <a:lnTo>
                    <a:pt x="3626" y="15884"/>
                  </a:lnTo>
                  <a:lnTo>
                    <a:pt x="3760" y="16009"/>
                  </a:lnTo>
                  <a:lnTo>
                    <a:pt x="3895" y="16050"/>
                  </a:lnTo>
                  <a:lnTo>
                    <a:pt x="3895" y="16176"/>
                  </a:lnTo>
                  <a:lnTo>
                    <a:pt x="3760" y="16217"/>
                  </a:lnTo>
                  <a:lnTo>
                    <a:pt x="3425" y="16259"/>
                  </a:lnTo>
                  <a:lnTo>
                    <a:pt x="3156" y="16259"/>
                  </a:lnTo>
                  <a:lnTo>
                    <a:pt x="3022" y="16259"/>
                  </a:lnTo>
                  <a:lnTo>
                    <a:pt x="2954" y="16301"/>
                  </a:lnTo>
                  <a:lnTo>
                    <a:pt x="2887" y="16384"/>
                  </a:lnTo>
                  <a:lnTo>
                    <a:pt x="2954" y="16384"/>
                  </a:lnTo>
                  <a:lnTo>
                    <a:pt x="3156" y="16384"/>
                  </a:lnTo>
                  <a:lnTo>
                    <a:pt x="3357" y="16342"/>
                  </a:lnTo>
                  <a:lnTo>
                    <a:pt x="3559" y="16342"/>
                  </a:lnTo>
                  <a:lnTo>
                    <a:pt x="3895" y="16301"/>
                  </a:lnTo>
                  <a:lnTo>
                    <a:pt x="4499" y="16217"/>
                  </a:lnTo>
                  <a:lnTo>
                    <a:pt x="4835" y="16134"/>
                  </a:lnTo>
                  <a:lnTo>
                    <a:pt x="4835" y="16050"/>
                  </a:lnTo>
                  <a:lnTo>
                    <a:pt x="4835" y="16009"/>
                  </a:lnTo>
                  <a:lnTo>
                    <a:pt x="4969" y="16009"/>
                  </a:lnTo>
                  <a:lnTo>
                    <a:pt x="5103" y="16009"/>
                  </a:lnTo>
                  <a:lnTo>
                    <a:pt x="5170" y="15842"/>
                  </a:lnTo>
                  <a:lnTo>
                    <a:pt x="5305" y="15842"/>
                  </a:lnTo>
                  <a:lnTo>
                    <a:pt x="5439" y="15759"/>
                  </a:lnTo>
                  <a:lnTo>
                    <a:pt x="5439" y="15717"/>
                  </a:lnTo>
                  <a:lnTo>
                    <a:pt x="5506" y="15675"/>
                  </a:lnTo>
                  <a:lnTo>
                    <a:pt x="5573" y="15634"/>
                  </a:lnTo>
                  <a:lnTo>
                    <a:pt x="5640" y="15634"/>
                  </a:lnTo>
                  <a:lnTo>
                    <a:pt x="5708" y="15550"/>
                  </a:lnTo>
                  <a:lnTo>
                    <a:pt x="5708" y="15509"/>
                  </a:lnTo>
                  <a:lnTo>
                    <a:pt x="5439" y="15425"/>
                  </a:lnTo>
                  <a:lnTo>
                    <a:pt x="5372" y="15383"/>
                  </a:lnTo>
                  <a:lnTo>
                    <a:pt x="5305" y="15300"/>
                  </a:lnTo>
                  <a:lnTo>
                    <a:pt x="5372" y="15258"/>
                  </a:lnTo>
                  <a:lnTo>
                    <a:pt x="5439" y="15133"/>
                  </a:lnTo>
                  <a:lnTo>
                    <a:pt x="5506" y="15008"/>
                  </a:lnTo>
                  <a:lnTo>
                    <a:pt x="5573" y="14883"/>
                  </a:lnTo>
                  <a:lnTo>
                    <a:pt x="5439" y="14800"/>
                  </a:lnTo>
                  <a:lnTo>
                    <a:pt x="5305" y="14758"/>
                  </a:lnTo>
                  <a:lnTo>
                    <a:pt x="5238" y="14716"/>
                  </a:lnTo>
                  <a:lnTo>
                    <a:pt x="5103" y="14675"/>
                  </a:lnTo>
                  <a:lnTo>
                    <a:pt x="4835" y="14508"/>
                  </a:lnTo>
                  <a:lnTo>
                    <a:pt x="4499" y="14300"/>
                  </a:lnTo>
                  <a:lnTo>
                    <a:pt x="4432" y="14258"/>
                  </a:lnTo>
                  <a:lnTo>
                    <a:pt x="4365" y="14216"/>
                  </a:lnTo>
                  <a:lnTo>
                    <a:pt x="4365" y="14133"/>
                  </a:lnTo>
                  <a:lnTo>
                    <a:pt x="4432" y="14008"/>
                  </a:lnTo>
                  <a:lnTo>
                    <a:pt x="4499" y="13924"/>
                  </a:lnTo>
                  <a:lnTo>
                    <a:pt x="4432" y="13758"/>
                  </a:lnTo>
                  <a:lnTo>
                    <a:pt x="6446" y="13632"/>
                  </a:lnTo>
                  <a:lnTo>
                    <a:pt x="8192" y="13549"/>
                  </a:lnTo>
                  <a:lnTo>
                    <a:pt x="8595" y="13507"/>
                  </a:lnTo>
                  <a:lnTo>
                    <a:pt x="10072" y="13424"/>
                  </a:lnTo>
                  <a:lnTo>
                    <a:pt x="10945" y="13382"/>
                  </a:lnTo>
                  <a:lnTo>
                    <a:pt x="11617" y="13341"/>
                  </a:lnTo>
                  <a:lnTo>
                    <a:pt x="14034" y="13174"/>
                  </a:lnTo>
                  <a:lnTo>
                    <a:pt x="14168" y="13174"/>
                  </a:lnTo>
                  <a:lnTo>
                    <a:pt x="16384" y="13049"/>
                  </a:lnTo>
                  <a:lnTo>
                    <a:pt x="16250" y="12882"/>
                  </a:lnTo>
                  <a:lnTo>
                    <a:pt x="16250" y="12799"/>
                  </a:lnTo>
                  <a:lnTo>
                    <a:pt x="16183" y="12757"/>
                  </a:lnTo>
                  <a:lnTo>
                    <a:pt x="16183" y="12674"/>
                  </a:lnTo>
                  <a:lnTo>
                    <a:pt x="15981" y="12590"/>
                  </a:lnTo>
                  <a:lnTo>
                    <a:pt x="15847" y="12507"/>
                  </a:lnTo>
                  <a:lnTo>
                    <a:pt x="15780" y="12423"/>
                  </a:lnTo>
                  <a:lnTo>
                    <a:pt x="15713" y="12257"/>
                  </a:lnTo>
                  <a:lnTo>
                    <a:pt x="15713" y="12132"/>
                  </a:lnTo>
                  <a:lnTo>
                    <a:pt x="15780" y="12090"/>
                  </a:lnTo>
                  <a:lnTo>
                    <a:pt x="15780" y="11965"/>
                  </a:lnTo>
                  <a:lnTo>
                    <a:pt x="15780" y="11715"/>
                  </a:lnTo>
                  <a:lnTo>
                    <a:pt x="15780" y="11590"/>
                  </a:lnTo>
                  <a:lnTo>
                    <a:pt x="15780" y="11465"/>
                  </a:lnTo>
                  <a:lnTo>
                    <a:pt x="15780" y="11340"/>
                  </a:lnTo>
                  <a:lnTo>
                    <a:pt x="15847" y="11173"/>
                  </a:lnTo>
                  <a:lnTo>
                    <a:pt x="15713" y="11048"/>
                  </a:lnTo>
                  <a:lnTo>
                    <a:pt x="15511" y="10798"/>
                  </a:lnTo>
                  <a:lnTo>
                    <a:pt x="15377" y="10673"/>
                  </a:lnTo>
                  <a:lnTo>
                    <a:pt x="15377" y="10506"/>
                  </a:lnTo>
                  <a:lnTo>
                    <a:pt x="15310" y="10464"/>
                  </a:lnTo>
                  <a:lnTo>
                    <a:pt x="15242" y="10214"/>
                  </a:lnTo>
                  <a:lnTo>
                    <a:pt x="15377" y="9964"/>
                  </a:lnTo>
                  <a:lnTo>
                    <a:pt x="15511" y="9880"/>
                  </a:lnTo>
                  <a:lnTo>
                    <a:pt x="15511" y="9755"/>
                  </a:lnTo>
                  <a:lnTo>
                    <a:pt x="15511" y="9672"/>
                  </a:lnTo>
                  <a:lnTo>
                    <a:pt x="15511" y="9547"/>
                  </a:lnTo>
                  <a:lnTo>
                    <a:pt x="15511" y="9464"/>
                  </a:lnTo>
                  <a:lnTo>
                    <a:pt x="15511" y="9422"/>
                  </a:lnTo>
                  <a:lnTo>
                    <a:pt x="15444" y="9338"/>
                  </a:lnTo>
                  <a:lnTo>
                    <a:pt x="15511" y="9213"/>
                  </a:lnTo>
                  <a:lnTo>
                    <a:pt x="15780" y="9130"/>
                  </a:lnTo>
                  <a:lnTo>
                    <a:pt x="15847" y="9047"/>
                  </a:lnTo>
                  <a:lnTo>
                    <a:pt x="15914" y="8963"/>
                  </a:lnTo>
                  <a:lnTo>
                    <a:pt x="16048" y="8922"/>
                  </a:lnTo>
                  <a:lnTo>
                    <a:pt x="16115" y="8838"/>
                  </a:lnTo>
                  <a:lnTo>
                    <a:pt x="15981" y="8755"/>
                  </a:lnTo>
                  <a:lnTo>
                    <a:pt x="15780" y="8671"/>
                  </a:lnTo>
                  <a:lnTo>
                    <a:pt x="15645" y="8630"/>
                  </a:lnTo>
                  <a:lnTo>
                    <a:pt x="15713" y="8463"/>
                  </a:lnTo>
                  <a:lnTo>
                    <a:pt x="15713" y="8338"/>
                  </a:lnTo>
                  <a:lnTo>
                    <a:pt x="15578" y="8171"/>
                  </a:lnTo>
                  <a:lnTo>
                    <a:pt x="15578" y="8088"/>
                  </a:lnTo>
                  <a:lnTo>
                    <a:pt x="15511" y="7963"/>
                  </a:lnTo>
                  <a:lnTo>
                    <a:pt x="15310" y="7921"/>
                  </a:lnTo>
                  <a:lnTo>
                    <a:pt x="15108" y="7754"/>
                  </a:lnTo>
                  <a:lnTo>
                    <a:pt x="14974" y="7629"/>
                  </a:lnTo>
                  <a:lnTo>
                    <a:pt x="14974" y="7504"/>
                  </a:lnTo>
                  <a:lnTo>
                    <a:pt x="14840" y="7337"/>
                  </a:lnTo>
                  <a:lnTo>
                    <a:pt x="14840" y="7296"/>
                  </a:lnTo>
                  <a:lnTo>
                    <a:pt x="14772" y="7212"/>
                  </a:lnTo>
                  <a:lnTo>
                    <a:pt x="14705" y="7171"/>
                  </a:lnTo>
                  <a:lnTo>
                    <a:pt x="14571" y="7004"/>
                  </a:lnTo>
                  <a:lnTo>
                    <a:pt x="14437" y="6920"/>
                  </a:lnTo>
                  <a:lnTo>
                    <a:pt x="14101" y="6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17" name="Arizona"/>
            <p:cNvSpPr>
              <a:spLocks/>
            </p:cNvSpPr>
            <p:nvPr/>
          </p:nvSpPr>
          <p:spPr bwMode="auto">
            <a:xfrm>
              <a:off x="4422673" y="12250072"/>
              <a:ext cx="4133850" cy="4754204"/>
            </a:xfrm>
            <a:custGeom>
              <a:avLst/>
              <a:gdLst>
                <a:gd name="T0" fmla="*/ 8721 w 16384"/>
                <a:gd name="T1" fmla="*/ 15696 h 16384"/>
                <a:gd name="T2" fmla="*/ 10344 w 16384"/>
                <a:gd name="T3" fmla="*/ 15925 h 16384"/>
                <a:gd name="T4" fmla="*/ 12496 w 16384"/>
                <a:gd name="T5" fmla="*/ 16220 h 16384"/>
                <a:gd name="T6" fmla="*/ 14421 w 16384"/>
                <a:gd name="T7" fmla="*/ 13599 h 16384"/>
                <a:gd name="T8" fmla="*/ 14987 w 16384"/>
                <a:gd name="T9" fmla="*/ 10125 h 16384"/>
                <a:gd name="T10" fmla="*/ 15969 w 16384"/>
                <a:gd name="T11" fmla="*/ 4325 h 16384"/>
                <a:gd name="T12" fmla="*/ 15516 w 16384"/>
                <a:gd name="T13" fmla="*/ 1606 h 16384"/>
                <a:gd name="T14" fmla="*/ 14081 w 16384"/>
                <a:gd name="T15" fmla="*/ 1409 h 16384"/>
                <a:gd name="T16" fmla="*/ 12798 w 16384"/>
                <a:gd name="T17" fmla="*/ 1245 h 16384"/>
                <a:gd name="T18" fmla="*/ 12118 w 16384"/>
                <a:gd name="T19" fmla="*/ 1147 h 16384"/>
                <a:gd name="T20" fmla="*/ 10948 w 16384"/>
                <a:gd name="T21" fmla="*/ 983 h 16384"/>
                <a:gd name="T22" fmla="*/ 9476 w 16384"/>
                <a:gd name="T23" fmla="*/ 786 h 16384"/>
                <a:gd name="T24" fmla="*/ 8079 w 16384"/>
                <a:gd name="T25" fmla="*/ 557 h 16384"/>
                <a:gd name="T26" fmla="*/ 6984 w 16384"/>
                <a:gd name="T27" fmla="*/ 393 h 16384"/>
                <a:gd name="T28" fmla="*/ 5021 w 16384"/>
                <a:gd name="T29" fmla="*/ 66 h 16384"/>
                <a:gd name="T30" fmla="*/ 4039 w 16384"/>
                <a:gd name="T31" fmla="*/ 2032 h 16384"/>
                <a:gd name="T32" fmla="*/ 3737 w 16384"/>
                <a:gd name="T33" fmla="*/ 2425 h 16384"/>
                <a:gd name="T34" fmla="*/ 3322 w 16384"/>
                <a:gd name="T35" fmla="*/ 2359 h 16384"/>
                <a:gd name="T36" fmla="*/ 2945 w 16384"/>
                <a:gd name="T37" fmla="*/ 2032 h 16384"/>
                <a:gd name="T38" fmla="*/ 2416 w 16384"/>
                <a:gd name="T39" fmla="*/ 1999 h 16384"/>
                <a:gd name="T40" fmla="*/ 2303 w 16384"/>
                <a:gd name="T41" fmla="*/ 2261 h 16384"/>
                <a:gd name="T42" fmla="*/ 2303 w 16384"/>
                <a:gd name="T43" fmla="*/ 2589 h 16384"/>
                <a:gd name="T44" fmla="*/ 2190 w 16384"/>
                <a:gd name="T45" fmla="*/ 3178 h 16384"/>
                <a:gd name="T46" fmla="*/ 2152 w 16384"/>
                <a:gd name="T47" fmla="*/ 3604 h 16384"/>
                <a:gd name="T48" fmla="*/ 2190 w 16384"/>
                <a:gd name="T49" fmla="*/ 3998 h 16384"/>
                <a:gd name="T50" fmla="*/ 2190 w 16384"/>
                <a:gd name="T51" fmla="*/ 4456 h 16384"/>
                <a:gd name="T52" fmla="*/ 1925 w 16384"/>
                <a:gd name="T53" fmla="*/ 4850 h 16384"/>
                <a:gd name="T54" fmla="*/ 2001 w 16384"/>
                <a:gd name="T55" fmla="*/ 5276 h 16384"/>
                <a:gd name="T56" fmla="*/ 1963 w 16384"/>
                <a:gd name="T57" fmla="*/ 5439 h 16384"/>
                <a:gd name="T58" fmla="*/ 2265 w 16384"/>
                <a:gd name="T59" fmla="*/ 6062 h 16384"/>
                <a:gd name="T60" fmla="*/ 2680 w 16384"/>
                <a:gd name="T61" fmla="*/ 6816 h 16384"/>
                <a:gd name="T62" fmla="*/ 2567 w 16384"/>
                <a:gd name="T63" fmla="*/ 7045 h 16384"/>
                <a:gd name="T64" fmla="*/ 1963 w 16384"/>
                <a:gd name="T65" fmla="*/ 7274 h 16384"/>
                <a:gd name="T66" fmla="*/ 1737 w 16384"/>
                <a:gd name="T67" fmla="*/ 7504 h 16384"/>
                <a:gd name="T68" fmla="*/ 1510 w 16384"/>
                <a:gd name="T69" fmla="*/ 7700 h 16384"/>
                <a:gd name="T70" fmla="*/ 1359 w 16384"/>
                <a:gd name="T71" fmla="*/ 8290 h 16384"/>
                <a:gd name="T72" fmla="*/ 1208 w 16384"/>
                <a:gd name="T73" fmla="*/ 8684 h 16384"/>
                <a:gd name="T74" fmla="*/ 1019 w 16384"/>
                <a:gd name="T75" fmla="*/ 8815 h 16384"/>
                <a:gd name="T76" fmla="*/ 755 w 16384"/>
                <a:gd name="T77" fmla="*/ 8978 h 16384"/>
                <a:gd name="T78" fmla="*/ 717 w 16384"/>
                <a:gd name="T79" fmla="*/ 9339 h 16384"/>
                <a:gd name="T80" fmla="*/ 717 w 16384"/>
                <a:gd name="T81" fmla="*/ 9896 h 16384"/>
                <a:gd name="T82" fmla="*/ 1095 w 16384"/>
                <a:gd name="T83" fmla="*/ 10289 h 16384"/>
                <a:gd name="T84" fmla="*/ 793 w 16384"/>
                <a:gd name="T85" fmla="*/ 10715 h 16384"/>
                <a:gd name="T86" fmla="*/ 415 w 16384"/>
                <a:gd name="T87" fmla="*/ 10682 h 16384"/>
                <a:gd name="T88" fmla="*/ 38 w 16384"/>
                <a:gd name="T89" fmla="*/ 11076 h 16384"/>
                <a:gd name="T90" fmla="*/ 1133 w 16384"/>
                <a:gd name="T91" fmla="*/ 11829 h 16384"/>
                <a:gd name="T92" fmla="*/ 3133 w 16384"/>
                <a:gd name="T93" fmla="*/ 12878 h 16384"/>
                <a:gd name="T94" fmla="*/ 4379 w 16384"/>
                <a:gd name="T95" fmla="*/ 13533 h 16384"/>
                <a:gd name="T96" fmla="*/ 6493 w 16384"/>
                <a:gd name="T97" fmla="*/ 1458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8041" y="15368"/>
                  </a:moveTo>
                  <a:lnTo>
                    <a:pt x="8268" y="15466"/>
                  </a:lnTo>
                  <a:lnTo>
                    <a:pt x="8721" y="15696"/>
                  </a:lnTo>
                  <a:lnTo>
                    <a:pt x="9023" y="15761"/>
                  </a:lnTo>
                  <a:lnTo>
                    <a:pt x="9929" y="15892"/>
                  </a:lnTo>
                  <a:lnTo>
                    <a:pt x="10344" y="15925"/>
                  </a:lnTo>
                  <a:lnTo>
                    <a:pt x="10646" y="15991"/>
                  </a:lnTo>
                  <a:lnTo>
                    <a:pt x="11552" y="16089"/>
                  </a:lnTo>
                  <a:lnTo>
                    <a:pt x="12496" y="16220"/>
                  </a:lnTo>
                  <a:lnTo>
                    <a:pt x="13515" y="16351"/>
                  </a:lnTo>
                  <a:lnTo>
                    <a:pt x="13968" y="16384"/>
                  </a:lnTo>
                  <a:lnTo>
                    <a:pt x="14421" y="13599"/>
                  </a:lnTo>
                  <a:lnTo>
                    <a:pt x="14572" y="12681"/>
                  </a:lnTo>
                  <a:lnTo>
                    <a:pt x="14761" y="11600"/>
                  </a:lnTo>
                  <a:lnTo>
                    <a:pt x="14987" y="10125"/>
                  </a:lnTo>
                  <a:lnTo>
                    <a:pt x="15327" y="8028"/>
                  </a:lnTo>
                  <a:lnTo>
                    <a:pt x="15516" y="7045"/>
                  </a:lnTo>
                  <a:lnTo>
                    <a:pt x="15969" y="4325"/>
                  </a:lnTo>
                  <a:lnTo>
                    <a:pt x="16384" y="1704"/>
                  </a:lnTo>
                  <a:lnTo>
                    <a:pt x="16120" y="1704"/>
                  </a:lnTo>
                  <a:lnTo>
                    <a:pt x="15516" y="1606"/>
                  </a:lnTo>
                  <a:lnTo>
                    <a:pt x="14761" y="1507"/>
                  </a:lnTo>
                  <a:lnTo>
                    <a:pt x="14270" y="1442"/>
                  </a:lnTo>
                  <a:lnTo>
                    <a:pt x="14081" y="1409"/>
                  </a:lnTo>
                  <a:lnTo>
                    <a:pt x="13892" y="1409"/>
                  </a:lnTo>
                  <a:lnTo>
                    <a:pt x="13364" y="1343"/>
                  </a:lnTo>
                  <a:lnTo>
                    <a:pt x="12798" y="1245"/>
                  </a:lnTo>
                  <a:lnTo>
                    <a:pt x="12458" y="1212"/>
                  </a:lnTo>
                  <a:lnTo>
                    <a:pt x="12307" y="1180"/>
                  </a:lnTo>
                  <a:lnTo>
                    <a:pt x="12118" y="1147"/>
                  </a:lnTo>
                  <a:lnTo>
                    <a:pt x="11439" y="1081"/>
                  </a:lnTo>
                  <a:lnTo>
                    <a:pt x="11137" y="1016"/>
                  </a:lnTo>
                  <a:lnTo>
                    <a:pt x="10948" y="983"/>
                  </a:lnTo>
                  <a:lnTo>
                    <a:pt x="10759" y="950"/>
                  </a:lnTo>
                  <a:lnTo>
                    <a:pt x="10117" y="885"/>
                  </a:lnTo>
                  <a:lnTo>
                    <a:pt x="9476" y="786"/>
                  </a:lnTo>
                  <a:lnTo>
                    <a:pt x="8872" y="688"/>
                  </a:lnTo>
                  <a:lnTo>
                    <a:pt x="8381" y="623"/>
                  </a:lnTo>
                  <a:lnTo>
                    <a:pt x="8079" y="557"/>
                  </a:lnTo>
                  <a:lnTo>
                    <a:pt x="7626" y="492"/>
                  </a:lnTo>
                  <a:lnTo>
                    <a:pt x="7210" y="426"/>
                  </a:lnTo>
                  <a:lnTo>
                    <a:pt x="6984" y="393"/>
                  </a:lnTo>
                  <a:lnTo>
                    <a:pt x="6304" y="295"/>
                  </a:lnTo>
                  <a:lnTo>
                    <a:pt x="5700" y="197"/>
                  </a:lnTo>
                  <a:lnTo>
                    <a:pt x="5021" y="66"/>
                  </a:lnTo>
                  <a:lnTo>
                    <a:pt x="4530" y="0"/>
                  </a:lnTo>
                  <a:lnTo>
                    <a:pt x="4417" y="393"/>
                  </a:lnTo>
                  <a:lnTo>
                    <a:pt x="4039" y="2032"/>
                  </a:lnTo>
                  <a:lnTo>
                    <a:pt x="3926" y="2195"/>
                  </a:lnTo>
                  <a:lnTo>
                    <a:pt x="3813" y="2294"/>
                  </a:lnTo>
                  <a:lnTo>
                    <a:pt x="3737" y="2425"/>
                  </a:lnTo>
                  <a:lnTo>
                    <a:pt x="3586" y="2458"/>
                  </a:lnTo>
                  <a:lnTo>
                    <a:pt x="3435" y="2425"/>
                  </a:lnTo>
                  <a:lnTo>
                    <a:pt x="3322" y="2359"/>
                  </a:lnTo>
                  <a:lnTo>
                    <a:pt x="3322" y="2163"/>
                  </a:lnTo>
                  <a:lnTo>
                    <a:pt x="3171" y="2064"/>
                  </a:lnTo>
                  <a:lnTo>
                    <a:pt x="2945" y="2032"/>
                  </a:lnTo>
                  <a:lnTo>
                    <a:pt x="2794" y="1966"/>
                  </a:lnTo>
                  <a:lnTo>
                    <a:pt x="2567" y="1966"/>
                  </a:lnTo>
                  <a:lnTo>
                    <a:pt x="2416" y="1999"/>
                  </a:lnTo>
                  <a:lnTo>
                    <a:pt x="2341" y="1999"/>
                  </a:lnTo>
                  <a:lnTo>
                    <a:pt x="2265" y="2130"/>
                  </a:lnTo>
                  <a:lnTo>
                    <a:pt x="2303" y="2261"/>
                  </a:lnTo>
                  <a:lnTo>
                    <a:pt x="2265" y="2392"/>
                  </a:lnTo>
                  <a:lnTo>
                    <a:pt x="2265" y="2523"/>
                  </a:lnTo>
                  <a:lnTo>
                    <a:pt x="2303" y="2589"/>
                  </a:lnTo>
                  <a:lnTo>
                    <a:pt x="2227" y="2818"/>
                  </a:lnTo>
                  <a:lnTo>
                    <a:pt x="2190" y="3015"/>
                  </a:lnTo>
                  <a:lnTo>
                    <a:pt x="2190" y="3178"/>
                  </a:lnTo>
                  <a:lnTo>
                    <a:pt x="2190" y="3310"/>
                  </a:lnTo>
                  <a:lnTo>
                    <a:pt x="2190" y="3473"/>
                  </a:lnTo>
                  <a:lnTo>
                    <a:pt x="2152" y="3604"/>
                  </a:lnTo>
                  <a:lnTo>
                    <a:pt x="2114" y="3736"/>
                  </a:lnTo>
                  <a:lnTo>
                    <a:pt x="2190" y="3867"/>
                  </a:lnTo>
                  <a:lnTo>
                    <a:pt x="2190" y="3998"/>
                  </a:lnTo>
                  <a:lnTo>
                    <a:pt x="2190" y="4194"/>
                  </a:lnTo>
                  <a:lnTo>
                    <a:pt x="2190" y="4325"/>
                  </a:lnTo>
                  <a:lnTo>
                    <a:pt x="2190" y="4456"/>
                  </a:lnTo>
                  <a:lnTo>
                    <a:pt x="2076" y="4588"/>
                  </a:lnTo>
                  <a:lnTo>
                    <a:pt x="1963" y="4620"/>
                  </a:lnTo>
                  <a:lnTo>
                    <a:pt x="1925" y="4850"/>
                  </a:lnTo>
                  <a:lnTo>
                    <a:pt x="1888" y="4981"/>
                  </a:lnTo>
                  <a:lnTo>
                    <a:pt x="1925" y="5210"/>
                  </a:lnTo>
                  <a:lnTo>
                    <a:pt x="2001" y="5276"/>
                  </a:lnTo>
                  <a:lnTo>
                    <a:pt x="2076" y="5308"/>
                  </a:lnTo>
                  <a:lnTo>
                    <a:pt x="2039" y="5374"/>
                  </a:lnTo>
                  <a:lnTo>
                    <a:pt x="1963" y="5439"/>
                  </a:lnTo>
                  <a:lnTo>
                    <a:pt x="2190" y="5734"/>
                  </a:lnTo>
                  <a:lnTo>
                    <a:pt x="2227" y="5997"/>
                  </a:lnTo>
                  <a:lnTo>
                    <a:pt x="2265" y="6062"/>
                  </a:lnTo>
                  <a:lnTo>
                    <a:pt x="2265" y="6390"/>
                  </a:lnTo>
                  <a:lnTo>
                    <a:pt x="2416" y="6521"/>
                  </a:lnTo>
                  <a:lnTo>
                    <a:pt x="2680" y="6816"/>
                  </a:lnTo>
                  <a:lnTo>
                    <a:pt x="2718" y="6914"/>
                  </a:lnTo>
                  <a:lnTo>
                    <a:pt x="2718" y="7012"/>
                  </a:lnTo>
                  <a:lnTo>
                    <a:pt x="2567" y="7045"/>
                  </a:lnTo>
                  <a:lnTo>
                    <a:pt x="2454" y="7143"/>
                  </a:lnTo>
                  <a:lnTo>
                    <a:pt x="2227" y="7209"/>
                  </a:lnTo>
                  <a:lnTo>
                    <a:pt x="1963" y="7274"/>
                  </a:lnTo>
                  <a:lnTo>
                    <a:pt x="1888" y="7373"/>
                  </a:lnTo>
                  <a:lnTo>
                    <a:pt x="1812" y="7471"/>
                  </a:lnTo>
                  <a:lnTo>
                    <a:pt x="1737" y="7504"/>
                  </a:lnTo>
                  <a:lnTo>
                    <a:pt x="1774" y="7569"/>
                  </a:lnTo>
                  <a:lnTo>
                    <a:pt x="1586" y="7602"/>
                  </a:lnTo>
                  <a:lnTo>
                    <a:pt x="1510" y="7700"/>
                  </a:lnTo>
                  <a:lnTo>
                    <a:pt x="1435" y="8094"/>
                  </a:lnTo>
                  <a:lnTo>
                    <a:pt x="1435" y="8225"/>
                  </a:lnTo>
                  <a:lnTo>
                    <a:pt x="1359" y="8290"/>
                  </a:lnTo>
                  <a:lnTo>
                    <a:pt x="1359" y="8487"/>
                  </a:lnTo>
                  <a:lnTo>
                    <a:pt x="1284" y="8585"/>
                  </a:lnTo>
                  <a:lnTo>
                    <a:pt x="1208" y="8684"/>
                  </a:lnTo>
                  <a:lnTo>
                    <a:pt x="1095" y="8684"/>
                  </a:lnTo>
                  <a:lnTo>
                    <a:pt x="1095" y="8782"/>
                  </a:lnTo>
                  <a:lnTo>
                    <a:pt x="1019" y="8815"/>
                  </a:lnTo>
                  <a:lnTo>
                    <a:pt x="982" y="8880"/>
                  </a:lnTo>
                  <a:lnTo>
                    <a:pt x="831" y="8913"/>
                  </a:lnTo>
                  <a:lnTo>
                    <a:pt x="755" y="8978"/>
                  </a:lnTo>
                  <a:lnTo>
                    <a:pt x="717" y="9077"/>
                  </a:lnTo>
                  <a:lnTo>
                    <a:pt x="642" y="9208"/>
                  </a:lnTo>
                  <a:lnTo>
                    <a:pt x="717" y="9339"/>
                  </a:lnTo>
                  <a:lnTo>
                    <a:pt x="642" y="9667"/>
                  </a:lnTo>
                  <a:lnTo>
                    <a:pt x="604" y="9830"/>
                  </a:lnTo>
                  <a:lnTo>
                    <a:pt x="717" y="9896"/>
                  </a:lnTo>
                  <a:lnTo>
                    <a:pt x="982" y="9994"/>
                  </a:lnTo>
                  <a:lnTo>
                    <a:pt x="1095" y="10125"/>
                  </a:lnTo>
                  <a:lnTo>
                    <a:pt x="1095" y="10289"/>
                  </a:lnTo>
                  <a:lnTo>
                    <a:pt x="1057" y="10453"/>
                  </a:lnTo>
                  <a:lnTo>
                    <a:pt x="906" y="10551"/>
                  </a:lnTo>
                  <a:lnTo>
                    <a:pt x="793" y="10715"/>
                  </a:lnTo>
                  <a:lnTo>
                    <a:pt x="680" y="10748"/>
                  </a:lnTo>
                  <a:lnTo>
                    <a:pt x="529" y="10715"/>
                  </a:lnTo>
                  <a:lnTo>
                    <a:pt x="415" y="10682"/>
                  </a:lnTo>
                  <a:lnTo>
                    <a:pt x="340" y="10715"/>
                  </a:lnTo>
                  <a:lnTo>
                    <a:pt x="189" y="10846"/>
                  </a:lnTo>
                  <a:lnTo>
                    <a:pt x="38" y="11076"/>
                  </a:lnTo>
                  <a:lnTo>
                    <a:pt x="0" y="11239"/>
                  </a:lnTo>
                  <a:lnTo>
                    <a:pt x="264" y="11370"/>
                  </a:lnTo>
                  <a:lnTo>
                    <a:pt x="1133" y="11829"/>
                  </a:lnTo>
                  <a:lnTo>
                    <a:pt x="1812" y="12190"/>
                  </a:lnTo>
                  <a:lnTo>
                    <a:pt x="2492" y="12517"/>
                  </a:lnTo>
                  <a:lnTo>
                    <a:pt x="3133" y="12878"/>
                  </a:lnTo>
                  <a:lnTo>
                    <a:pt x="3398" y="13009"/>
                  </a:lnTo>
                  <a:lnTo>
                    <a:pt x="3775" y="13206"/>
                  </a:lnTo>
                  <a:lnTo>
                    <a:pt x="4379" y="13533"/>
                  </a:lnTo>
                  <a:lnTo>
                    <a:pt x="5021" y="13861"/>
                  </a:lnTo>
                  <a:lnTo>
                    <a:pt x="5814" y="14254"/>
                  </a:lnTo>
                  <a:lnTo>
                    <a:pt x="6493" y="14582"/>
                  </a:lnTo>
                  <a:lnTo>
                    <a:pt x="7475" y="15073"/>
                  </a:lnTo>
                  <a:lnTo>
                    <a:pt x="8041" y="1536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18" name="Arkansas"/>
            <p:cNvSpPr>
              <a:spLocks/>
            </p:cNvSpPr>
            <p:nvPr/>
          </p:nvSpPr>
          <p:spPr bwMode="auto">
            <a:xfrm>
              <a:off x="17290948" y="13575276"/>
              <a:ext cx="3067050" cy="2752724"/>
            </a:xfrm>
            <a:custGeom>
              <a:avLst/>
              <a:gdLst>
                <a:gd name="T0" fmla="*/ 14603 w 16384"/>
                <a:gd name="T1" fmla="*/ 7200 h 16384"/>
                <a:gd name="T2" fmla="*/ 14501 w 16384"/>
                <a:gd name="T3" fmla="*/ 6746 h 16384"/>
                <a:gd name="T4" fmla="*/ 14807 w 16384"/>
                <a:gd name="T5" fmla="*/ 6463 h 16384"/>
                <a:gd name="T6" fmla="*/ 15163 w 16384"/>
                <a:gd name="T7" fmla="*/ 6350 h 16384"/>
                <a:gd name="T8" fmla="*/ 15163 w 16384"/>
                <a:gd name="T9" fmla="*/ 5839 h 16384"/>
                <a:gd name="T10" fmla="*/ 15010 w 16384"/>
                <a:gd name="T11" fmla="*/ 5102 h 16384"/>
                <a:gd name="T12" fmla="*/ 14705 w 16384"/>
                <a:gd name="T13" fmla="*/ 5046 h 16384"/>
                <a:gd name="T14" fmla="*/ 14959 w 16384"/>
                <a:gd name="T15" fmla="*/ 4705 h 16384"/>
                <a:gd name="T16" fmla="*/ 15214 w 16384"/>
                <a:gd name="T17" fmla="*/ 4932 h 16384"/>
                <a:gd name="T18" fmla="*/ 15468 w 16384"/>
                <a:gd name="T19" fmla="*/ 4422 h 16384"/>
                <a:gd name="T20" fmla="*/ 15621 w 16384"/>
                <a:gd name="T21" fmla="*/ 4025 h 16384"/>
                <a:gd name="T22" fmla="*/ 15468 w 16384"/>
                <a:gd name="T23" fmla="*/ 3685 h 16384"/>
                <a:gd name="T24" fmla="*/ 15875 w 16384"/>
                <a:gd name="T25" fmla="*/ 3231 h 16384"/>
                <a:gd name="T26" fmla="*/ 16130 w 16384"/>
                <a:gd name="T27" fmla="*/ 2891 h 16384"/>
                <a:gd name="T28" fmla="*/ 16384 w 16384"/>
                <a:gd name="T29" fmla="*/ 2551 h 16384"/>
                <a:gd name="T30" fmla="*/ 16028 w 16384"/>
                <a:gd name="T31" fmla="*/ 2211 h 16384"/>
                <a:gd name="T32" fmla="*/ 13942 w 16384"/>
                <a:gd name="T33" fmla="*/ 2268 h 16384"/>
                <a:gd name="T34" fmla="*/ 14756 w 16384"/>
                <a:gd name="T35" fmla="*/ 1077 h 16384"/>
                <a:gd name="T36" fmla="*/ 14705 w 16384"/>
                <a:gd name="T37" fmla="*/ 397 h 16384"/>
                <a:gd name="T38" fmla="*/ 12517 w 16384"/>
                <a:gd name="T39" fmla="*/ 113 h 16384"/>
                <a:gd name="T40" fmla="*/ 9617 w 16384"/>
                <a:gd name="T41" fmla="*/ 283 h 16384"/>
                <a:gd name="T42" fmla="*/ 5801 w 16384"/>
                <a:gd name="T43" fmla="*/ 454 h 16384"/>
                <a:gd name="T44" fmla="*/ 3358 w 16384"/>
                <a:gd name="T45" fmla="*/ 510 h 16384"/>
                <a:gd name="T46" fmla="*/ 0 w 16384"/>
                <a:gd name="T47" fmla="*/ 567 h 16384"/>
                <a:gd name="T48" fmla="*/ 611 w 16384"/>
                <a:gd name="T49" fmla="*/ 5386 h 16384"/>
                <a:gd name="T50" fmla="*/ 560 w 16384"/>
                <a:gd name="T51" fmla="*/ 10998 h 16384"/>
                <a:gd name="T52" fmla="*/ 611 w 16384"/>
                <a:gd name="T53" fmla="*/ 13663 h 16384"/>
                <a:gd name="T54" fmla="*/ 916 w 16384"/>
                <a:gd name="T55" fmla="*/ 13946 h 16384"/>
                <a:gd name="T56" fmla="*/ 1374 w 16384"/>
                <a:gd name="T57" fmla="*/ 13833 h 16384"/>
                <a:gd name="T58" fmla="*/ 1628 w 16384"/>
                <a:gd name="T59" fmla="*/ 13719 h 16384"/>
                <a:gd name="T60" fmla="*/ 2035 w 16384"/>
                <a:gd name="T61" fmla="*/ 13890 h 16384"/>
                <a:gd name="T62" fmla="*/ 4020 w 16384"/>
                <a:gd name="T63" fmla="*/ 16327 h 16384"/>
                <a:gd name="T64" fmla="*/ 8904 w 16384"/>
                <a:gd name="T65" fmla="*/ 16214 h 16384"/>
                <a:gd name="T66" fmla="*/ 11906 w 16384"/>
                <a:gd name="T67" fmla="*/ 16101 h 16384"/>
                <a:gd name="T68" fmla="*/ 11906 w 16384"/>
                <a:gd name="T69" fmla="*/ 15534 h 16384"/>
                <a:gd name="T70" fmla="*/ 12212 w 16384"/>
                <a:gd name="T71" fmla="*/ 15137 h 16384"/>
                <a:gd name="T72" fmla="*/ 12212 w 16384"/>
                <a:gd name="T73" fmla="*/ 14797 h 16384"/>
                <a:gd name="T74" fmla="*/ 11906 w 16384"/>
                <a:gd name="T75" fmla="*/ 14683 h 16384"/>
                <a:gd name="T76" fmla="*/ 12212 w 16384"/>
                <a:gd name="T77" fmla="*/ 14173 h 16384"/>
                <a:gd name="T78" fmla="*/ 11906 w 16384"/>
                <a:gd name="T79" fmla="*/ 14343 h 16384"/>
                <a:gd name="T80" fmla="*/ 12008 w 16384"/>
                <a:gd name="T81" fmla="*/ 14003 h 16384"/>
                <a:gd name="T82" fmla="*/ 11754 w 16384"/>
                <a:gd name="T83" fmla="*/ 14060 h 16384"/>
                <a:gd name="T84" fmla="*/ 11703 w 16384"/>
                <a:gd name="T85" fmla="*/ 13719 h 16384"/>
                <a:gd name="T86" fmla="*/ 11856 w 16384"/>
                <a:gd name="T87" fmla="*/ 13323 h 16384"/>
                <a:gd name="T88" fmla="*/ 11703 w 16384"/>
                <a:gd name="T89" fmla="*/ 12812 h 16384"/>
                <a:gd name="T90" fmla="*/ 12161 w 16384"/>
                <a:gd name="T91" fmla="*/ 12926 h 16384"/>
                <a:gd name="T92" fmla="*/ 12161 w 16384"/>
                <a:gd name="T93" fmla="*/ 12416 h 16384"/>
                <a:gd name="T94" fmla="*/ 12161 w 16384"/>
                <a:gd name="T95" fmla="*/ 11735 h 16384"/>
                <a:gd name="T96" fmla="*/ 12313 w 16384"/>
                <a:gd name="T97" fmla="*/ 11622 h 16384"/>
                <a:gd name="T98" fmla="*/ 12568 w 16384"/>
                <a:gd name="T99" fmla="*/ 11225 h 16384"/>
                <a:gd name="T100" fmla="*/ 12568 w 16384"/>
                <a:gd name="T101" fmla="*/ 10771 h 16384"/>
                <a:gd name="T102" fmla="*/ 12670 w 16384"/>
                <a:gd name="T103" fmla="*/ 10601 h 16384"/>
                <a:gd name="T104" fmla="*/ 12822 w 16384"/>
                <a:gd name="T105" fmla="*/ 10431 h 16384"/>
                <a:gd name="T106" fmla="*/ 13178 w 16384"/>
                <a:gd name="T107" fmla="*/ 10091 h 16384"/>
                <a:gd name="T108" fmla="*/ 13331 w 16384"/>
                <a:gd name="T109" fmla="*/ 9751 h 16384"/>
                <a:gd name="T110" fmla="*/ 13636 w 16384"/>
                <a:gd name="T111" fmla="*/ 9127 h 16384"/>
                <a:gd name="T112" fmla="*/ 13636 w 16384"/>
                <a:gd name="T113" fmla="*/ 8674 h 16384"/>
                <a:gd name="T114" fmla="*/ 13942 w 16384"/>
                <a:gd name="T115" fmla="*/ 8447 h 16384"/>
                <a:gd name="T116" fmla="*/ 13738 w 16384"/>
                <a:gd name="T117" fmla="*/ 8107 h 16384"/>
                <a:gd name="T118" fmla="*/ 13993 w 16384"/>
                <a:gd name="T119" fmla="*/ 7994 h 16384"/>
                <a:gd name="T120" fmla="*/ 14094 w 16384"/>
                <a:gd name="T121" fmla="*/ 759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4094" y="7597"/>
                  </a:moveTo>
                  <a:lnTo>
                    <a:pt x="14349" y="7540"/>
                  </a:lnTo>
                  <a:lnTo>
                    <a:pt x="14450" y="7427"/>
                  </a:lnTo>
                  <a:lnTo>
                    <a:pt x="14552" y="7370"/>
                  </a:lnTo>
                  <a:lnTo>
                    <a:pt x="14603" y="7200"/>
                  </a:lnTo>
                  <a:lnTo>
                    <a:pt x="14654" y="7143"/>
                  </a:lnTo>
                  <a:lnTo>
                    <a:pt x="14654" y="7087"/>
                  </a:lnTo>
                  <a:lnTo>
                    <a:pt x="14603" y="7030"/>
                  </a:lnTo>
                  <a:lnTo>
                    <a:pt x="14501" y="6860"/>
                  </a:lnTo>
                  <a:lnTo>
                    <a:pt x="14501" y="6746"/>
                  </a:lnTo>
                  <a:lnTo>
                    <a:pt x="14552" y="6690"/>
                  </a:lnTo>
                  <a:lnTo>
                    <a:pt x="14603" y="6690"/>
                  </a:lnTo>
                  <a:lnTo>
                    <a:pt x="14705" y="6633"/>
                  </a:lnTo>
                  <a:lnTo>
                    <a:pt x="14756" y="6576"/>
                  </a:lnTo>
                  <a:lnTo>
                    <a:pt x="14807" y="6463"/>
                  </a:lnTo>
                  <a:lnTo>
                    <a:pt x="14858" y="6463"/>
                  </a:lnTo>
                  <a:lnTo>
                    <a:pt x="14908" y="6463"/>
                  </a:lnTo>
                  <a:lnTo>
                    <a:pt x="15010" y="6463"/>
                  </a:lnTo>
                  <a:lnTo>
                    <a:pt x="15061" y="6463"/>
                  </a:lnTo>
                  <a:lnTo>
                    <a:pt x="15163" y="6350"/>
                  </a:lnTo>
                  <a:lnTo>
                    <a:pt x="15214" y="6179"/>
                  </a:lnTo>
                  <a:lnTo>
                    <a:pt x="15163" y="6066"/>
                  </a:lnTo>
                  <a:lnTo>
                    <a:pt x="15163" y="6009"/>
                  </a:lnTo>
                  <a:lnTo>
                    <a:pt x="15214" y="5953"/>
                  </a:lnTo>
                  <a:lnTo>
                    <a:pt x="15163" y="5839"/>
                  </a:lnTo>
                  <a:lnTo>
                    <a:pt x="15112" y="5669"/>
                  </a:lnTo>
                  <a:lnTo>
                    <a:pt x="15061" y="5442"/>
                  </a:lnTo>
                  <a:lnTo>
                    <a:pt x="15061" y="5272"/>
                  </a:lnTo>
                  <a:lnTo>
                    <a:pt x="15061" y="5159"/>
                  </a:lnTo>
                  <a:lnTo>
                    <a:pt x="15010" y="5102"/>
                  </a:lnTo>
                  <a:lnTo>
                    <a:pt x="15010" y="5046"/>
                  </a:lnTo>
                  <a:lnTo>
                    <a:pt x="14858" y="5159"/>
                  </a:lnTo>
                  <a:lnTo>
                    <a:pt x="14807" y="5159"/>
                  </a:lnTo>
                  <a:lnTo>
                    <a:pt x="14756" y="5102"/>
                  </a:lnTo>
                  <a:lnTo>
                    <a:pt x="14705" y="5046"/>
                  </a:lnTo>
                  <a:lnTo>
                    <a:pt x="14756" y="4932"/>
                  </a:lnTo>
                  <a:lnTo>
                    <a:pt x="14807" y="4876"/>
                  </a:lnTo>
                  <a:lnTo>
                    <a:pt x="14858" y="4876"/>
                  </a:lnTo>
                  <a:lnTo>
                    <a:pt x="14908" y="4762"/>
                  </a:lnTo>
                  <a:lnTo>
                    <a:pt x="14959" y="4705"/>
                  </a:lnTo>
                  <a:lnTo>
                    <a:pt x="15010" y="4649"/>
                  </a:lnTo>
                  <a:lnTo>
                    <a:pt x="15061" y="4705"/>
                  </a:lnTo>
                  <a:lnTo>
                    <a:pt x="15061" y="4876"/>
                  </a:lnTo>
                  <a:lnTo>
                    <a:pt x="15112" y="4932"/>
                  </a:lnTo>
                  <a:lnTo>
                    <a:pt x="15214" y="4932"/>
                  </a:lnTo>
                  <a:lnTo>
                    <a:pt x="15265" y="4932"/>
                  </a:lnTo>
                  <a:lnTo>
                    <a:pt x="15315" y="4819"/>
                  </a:lnTo>
                  <a:lnTo>
                    <a:pt x="15366" y="4535"/>
                  </a:lnTo>
                  <a:lnTo>
                    <a:pt x="15366" y="4479"/>
                  </a:lnTo>
                  <a:lnTo>
                    <a:pt x="15468" y="4422"/>
                  </a:lnTo>
                  <a:lnTo>
                    <a:pt x="15570" y="4422"/>
                  </a:lnTo>
                  <a:lnTo>
                    <a:pt x="15621" y="4365"/>
                  </a:lnTo>
                  <a:lnTo>
                    <a:pt x="15621" y="4252"/>
                  </a:lnTo>
                  <a:lnTo>
                    <a:pt x="15621" y="4195"/>
                  </a:lnTo>
                  <a:lnTo>
                    <a:pt x="15621" y="4025"/>
                  </a:lnTo>
                  <a:lnTo>
                    <a:pt x="15723" y="3855"/>
                  </a:lnTo>
                  <a:lnTo>
                    <a:pt x="15723" y="3798"/>
                  </a:lnTo>
                  <a:lnTo>
                    <a:pt x="15672" y="3742"/>
                  </a:lnTo>
                  <a:lnTo>
                    <a:pt x="15570" y="3742"/>
                  </a:lnTo>
                  <a:lnTo>
                    <a:pt x="15468" y="3685"/>
                  </a:lnTo>
                  <a:lnTo>
                    <a:pt x="15468" y="3572"/>
                  </a:lnTo>
                  <a:lnTo>
                    <a:pt x="15468" y="3458"/>
                  </a:lnTo>
                  <a:lnTo>
                    <a:pt x="15570" y="3402"/>
                  </a:lnTo>
                  <a:lnTo>
                    <a:pt x="15824" y="3288"/>
                  </a:lnTo>
                  <a:lnTo>
                    <a:pt x="15875" y="3231"/>
                  </a:lnTo>
                  <a:lnTo>
                    <a:pt x="15926" y="3175"/>
                  </a:lnTo>
                  <a:lnTo>
                    <a:pt x="15977" y="3118"/>
                  </a:lnTo>
                  <a:lnTo>
                    <a:pt x="16079" y="3005"/>
                  </a:lnTo>
                  <a:lnTo>
                    <a:pt x="16130" y="2948"/>
                  </a:lnTo>
                  <a:lnTo>
                    <a:pt x="16130" y="2891"/>
                  </a:lnTo>
                  <a:lnTo>
                    <a:pt x="16079" y="2778"/>
                  </a:lnTo>
                  <a:lnTo>
                    <a:pt x="16079" y="2665"/>
                  </a:lnTo>
                  <a:lnTo>
                    <a:pt x="16180" y="2608"/>
                  </a:lnTo>
                  <a:lnTo>
                    <a:pt x="16333" y="2608"/>
                  </a:lnTo>
                  <a:lnTo>
                    <a:pt x="16384" y="2551"/>
                  </a:lnTo>
                  <a:lnTo>
                    <a:pt x="16333" y="2438"/>
                  </a:lnTo>
                  <a:lnTo>
                    <a:pt x="16231" y="2324"/>
                  </a:lnTo>
                  <a:lnTo>
                    <a:pt x="16130" y="2268"/>
                  </a:lnTo>
                  <a:lnTo>
                    <a:pt x="16130" y="2154"/>
                  </a:lnTo>
                  <a:lnTo>
                    <a:pt x="16028" y="2211"/>
                  </a:lnTo>
                  <a:lnTo>
                    <a:pt x="15875" y="2211"/>
                  </a:lnTo>
                  <a:lnTo>
                    <a:pt x="15315" y="2268"/>
                  </a:lnTo>
                  <a:lnTo>
                    <a:pt x="14196" y="2324"/>
                  </a:lnTo>
                  <a:lnTo>
                    <a:pt x="13942" y="2324"/>
                  </a:lnTo>
                  <a:lnTo>
                    <a:pt x="13942" y="2268"/>
                  </a:lnTo>
                  <a:lnTo>
                    <a:pt x="14298" y="1757"/>
                  </a:lnTo>
                  <a:lnTo>
                    <a:pt x="14552" y="1474"/>
                  </a:lnTo>
                  <a:lnTo>
                    <a:pt x="14552" y="1417"/>
                  </a:lnTo>
                  <a:lnTo>
                    <a:pt x="14705" y="1304"/>
                  </a:lnTo>
                  <a:lnTo>
                    <a:pt x="14756" y="1077"/>
                  </a:lnTo>
                  <a:lnTo>
                    <a:pt x="14858" y="1020"/>
                  </a:lnTo>
                  <a:lnTo>
                    <a:pt x="14908" y="680"/>
                  </a:lnTo>
                  <a:lnTo>
                    <a:pt x="14858" y="510"/>
                  </a:lnTo>
                  <a:lnTo>
                    <a:pt x="14756" y="454"/>
                  </a:lnTo>
                  <a:lnTo>
                    <a:pt x="14705" y="397"/>
                  </a:lnTo>
                  <a:lnTo>
                    <a:pt x="14603" y="170"/>
                  </a:lnTo>
                  <a:lnTo>
                    <a:pt x="14501" y="0"/>
                  </a:lnTo>
                  <a:lnTo>
                    <a:pt x="14349" y="0"/>
                  </a:lnTo>
                  <a:lnTo>
                    <a:pt x="13178" y="57"/>
                  </a:lnTo>
                  <a:lnTo>
                    <a:pt x="12517" y="113"/>
                  </a:lnTo>
                  <a:lnTo>
                    <a:pt x="11347" y="227"/>
                  </a:lnTo>
                  <a:lnTo>
                    <a:pt x="10431" y="283"/>
                  </a:lnTo>
                  <a:lnTo>
                    <a:pt x="10329" y="283"/>
                  </a:lnTo>
                  <a:lnTo>
                    <a:pt x="10278" y="283"/>
                  </a:lnTo>
                  <a:lnTo>
                    <a:pt x="9617" y="283"/>
                  </a:lnTo>
                  <a:lnTo>
                    <a:pt x="8141" y="397"/>
                  </a:lnTo>
                  <a:lnTo>
                    <a:pt x="8039" y="397"/>
                  </a:lnTo>
                  <a:lnTo>
                    <a:pt x="6767" y="454"/>
                  </a:lnTo>
                  <a:lnTo>
                    <a:pt x="6055" y="454"/>
                  </a:lnTo>
                  <a:lnTo>
                    <a:pt x="5801" y="454"/>
                  </a:lnTo>
                  <a:lnTo>
                    <a:pt x="4325" y="510"/>
                  </a:lnTo>
                  <a:lnTo>
                    <a:pt x="4274" y="510"/>
                  </a:lnTo>
                  <a:lnTo>
                    <a:pt x="4223" y="510"/>
                  </a:lnTo>
                  <a:lnTo>
                    <a:pt x="3358" y="567"/>
                  </a:lnTo>
                  <a:lnTo>
                    <a:pt x="3358" y="510"/>
                  </a:lnTo>
                  <a:lnTo>
                    <a:pt x="2442" y="567"/>
                  </a:lnTo>
                  <a:lnTo>
                    <a:pt x="2391" y="567"/>
                  </a:lnTo>
                  <a:lnTo>
                    <a:pt x="1781" y="567"/>
                  </a:lnTo>
                  <a:lnTo>
                    <a:pt x="1730" y="567"/>
                  </a:lnTo>
                  <a:lnTo>
                    <a:pt x="0" y="567"/>
                  </a:lnTo>
                  <a:lnTo>
                    <a:pt x="153" y="2041"/>
                  </a:lnTo>
                  <a:lnTo>
                    <a:pt x="204" y="2381"/>
                  </a:lnTo>
                  <a:lnTo>
                    <a:pt x="458" y="3968"/>
                  </a:lnTo>
                  <a:lnTo>
                    <a:pt x="509" y="4422"/>
                  </a:lnTo>
                  <a:lnTo>
                    <a:pt x="611" y="5386"/>
                  </a:lnTo>
                  <a:lnTo>
                    <a:pt x="661" y="5613"/>
                  </a:lnTo>
                  <a:lnTo>
                    <a:pt x="611" y="7483"/>
                  </a:lnTo>
                  <a:lnTo>
                    <a:pt x="611" y="8560"/>
                  </a:lnTo>
                  <a:lnTo>
                    <a:pt x="560" y="9581"/>
                  </a:lnTo>
                  <a:lnTo>
                    <a:pt x="560" y="10998"/>
                  </a:lnTo>
                  <a:lnTo>
                    <a:pt x="560" y="12132"/>
                  </a:lnTo>
                  <a:lnTo>
                    <a:pt x="560" y="13436"/>
                  </a:lnTo>
                  <a:lnTo>
                    <a:pt x="560" y="13493"/>
                  </a:lnTo>
                  <a:lnTo>
                    <a:pt x="611" y="13549"/>
                  </a:lnTo>
                  <a:lnTo>
                    <a:pt x="611" y="13663"/>
                  </a:lnTo>
                  <a:lnTo>
                    <a:pt x="712" y="13719"/>
                  </a:lnTo>
                  <a:lnTo>
                    <a:pt x="712" y="13776"/>
                  </a:lnTo>
                  <a:lnTo>
                    <a:pt x="814" y="13833"/>
                  </a:lnTo>
                  <a:lnTo>
                    <a:pt x="865" y="13890"/>
                  </a:lnTo>
                  <a:lnTo>
                    <a:pt x="916" y="13946"/>
                  </a:lnTo>
                  <a:lnTo>
                    <a:pt x="1018" y="13890"/>
                  </a:lnTo>
                  <a:lnTo>
                    <a:pt x="1221" y="13946"/>
                  </a:lnTo>
                  <a:lnTo>
                    <a:pt x="1272" y="13890"/>
                  </a:lnTo>
                  <a:lnTo>
                    <a:pt x="1323" y="13833"/>
                  </a:lnTo>
                  <a:lnTo>
                    <a:pt x="1374" y="13833"/>
                  </a:lnTo>
                  <a:lnTo>
                    <a:pt x="1425" y="13890"/>
                  </a:lnTo>
                  <a:lnTo>
                    <a:pt x="1476" y="13776"/>
                  </a:lnTo>
                  <a:lnTo>
                    <a:pt x="1526" y="13776"/>
                  </a:lnTo>
                  <a:lnTo>
                    <a:pt x="1526" y="13719"/>
                  </a:lnTo>
                  <a:lnTo>
                    <a:pt x="1628" y="13719"/>
                  </a:lnTo>
                  <a:lnTo>
                    <a:pt x="1730" y="13833"/>
                  </a:lnTo>
                  <a:lnTo>
                    <a:pt x="1832" y="13833"/>
                  </a:lnTo>
                  <a:lnTo>
                    <a:pt x="1934" y="13776"/>
                  </a:lnTo>
                  <a:lnTo>
                    <a:pt x="1984" y="13833"/>
                  </a:lnTo>
                  <a:lnTo>
                    <a:pt x="2035" y="13890"/>
                  </a:lnTo>
                  <a:lnTo>
                    <a:pt x="2086" y="15137"/>
                  </a:lnTo>
                  <a:lnTo>
                    <a:pt x="2137" y="16327"/>
                  </a:lnTo>
                  <a:lnTo>
                    <a:pt x="2849" y="16384"/>
                  </a:lnTo>
                  <a:lnTo>
                    <a:pt x="3918" y="16384"/>
                  </a:lnTo>
                  <a:lnTo>
                    <a:pt x="4020" y="16327"/>
                  </a:lnTo>
                  <a:lnTo>
                    <a:pt x="4885" y="16327"/>
                  </a:lnTo>
                  <a:lnTo>
                    <a:pt x="5750" y="16327"/>
                  </a:lnTo>
                  <a:lnTo>
                    <a:pt x="6615" y="16271"/>
                  </a:lnTo>
                  <a:lnTo>
                    <a:pt x="8803" y="16271"/>
                  </a:lnTo>
                  <a:lnTo>
                    <a:pt x="8904" y="16214"/>
                  </a:lnTo>
                  <a:lnTo>
                    <a:pt x="10940" y="16157"/>
                  </a:lnTo>
                  <a:lnTo>
                    <a:pt x="11041" y="16157"/>
                  </a:lnTo>
                  <a:lnTo>
                    <a:pt x="11550" y="16157"/>
                  </a:lnTo>
                  <a:lnTo>
                    <a:pt x="11856" y="16157"/>
                  </a:lnTo>
                  <a:lnTo>
                    <a:pt x="11906" y="16101"/>
                  </a:lnTo>
                  <a:lnTo>
                    <a:pt x="12059" y="15930"/>
                  </a:lnTo>
                  <a:lnTo>
                    <a:pt x="12059" y="15817"/>
                  </a:lnTo>
                  <a:lnTo>
                    <a:pt x="12059" y="15760"/>
                  </a:lnTo>
                  <a:lnTo>
                    <a:pt x="11906" y="15590"/>
                  </a:lnTo>
                  <a:lnTo>
                    <a:pt x="11906" y="15534"/>
                  </a:lnTo>
                  <a:lnTo>
                    <a:pt x="11906" y="15477"/>
                  </a:lnTo>
                  <a:lnTo>
                    <a:pt x="12059" y="15420"/>
                  </a:lnTo>
                  <a:lnTo>
                    <a:pt x="12212" y="15364"/>
                  </a:lnTo>
                  <a:lnTo>
                    <a:pt x="12212" y="15250"/>
                  </a:lnTo>
                  <a:lnTo>
                    <a:pt x="12212" y="15137"/>
                  </a:lnTo>
                  <a:lnTo>
                    <a:pt x="12263" y="15023"/>
                  </a:lnTo>
                  <a:lnTo>
                    <a:pt x="12313" y="14910"/>
                  </a:lnTo>
                  <a:lnTo>
                    <a:pt x="12313" y="14853"/>
                  </a:lnTo>
                  <a:lnTo>
                    <a:pt x="12313" y="14797"/>
                  </a:lnTo>
                  <a:lnTo>
                    <a:pt x="12212" y="14797"/>
                  </a:lnTo>
                  <a:lnTo>
                    <a:pt x="12161" y="14853"/>
                  </a:lnTo>
                  <a:lnTo>
                    <a:pt x="12161" y="14967"/>
                  </a:lnTo>
                  <a:lnTo>
                    <a:pt x="12110" y="14967"/>
                  </a:lnTo>
                  <a:lnTo>
                    <a:pt x="12059" y="14967"/>
                  </a:lnTo>
                  <a:lnTo>
                    <a:pt x="11906" y="14683"/>
                  </a:lnTo>
                  <a:lnTo>
                    <a:pt x="11906" y="14570"/>
                  </a:lnTo>
                  <a:lnTo>
                    <a:pt x="11906" y="14513"/>
                  </a:lnTo>
                  <a:lnTo>
                    <a:pt x="12008" y="14400"/>
                  </a:lnTo>
                  <a:lnTo>
                    <a:pt x="12161" y="14286"/>
                  </a:lnTo>
                  <a:lnTo>
                    <a:pt x="12212" y="14173"/>
                  </a:lnTo>
                  <a:lnTo>
                    <a:pt x="12161" y="14116"/>
                  </a:lnTo>
                  <a:lnTo>
                    <a:pt x="12110" y="14116"/>
                  </a:lnTo>
                  <a:lnTo>
                    <a:pt x="12059" y="14116"/>
                  </a:lnTo>
                  <a:lnTo>
                    <a:pt x="11957" y="14286"/>
                  </a:lnTo>
                  <a:lnTo>
                    <a:pt x="11906" y="14343"/>
                  </a:lnTo>
                  <a:lnTo>
                    <a:pt x="11856" y="14343"/>
                  </a:lnTo>
                  <a:lnTo>
                    <a:pt x="11805" y="14286"/>
                  </a:lnTo>
                  <a:lnTo>
                    <a:pt x="11805" y="14173"/>
                  </a:lnTo>
                  <a:lnTo>
                    <a:pt x="11906" y="14060"/>
                  </a:lnTo>
                  <a:lnTo>
                    <a:pt x="12008" y="14003"/>
                  </a:lnTo>
                  <a:lnTo>
                    <a:pt x="11957" y="13890"/>
                  </a:lnTo>
                  <a:lnTo>
                    <a:pt x="11957" y="13833"/>
                  </a:lnTo>
                  <a:lnTo>
                    <a:pt x="11856" y="13890"/>
                  </a:lnTo>
                  <a:lnTo>
                    <a:pt x="11805" y="13946"/>
                  </a:lnTo>
                  <a:lnTo>
                    <a:pt x="11754" y="14060"/>
                  </a:lnTo>
                  <a:lnTo>
                    <a:pt x="11652" y="14060"/>
                  </a:lnTo>
                  <a:lnTo>
                    <a:pt x="11652" y="14003"/>
                  </a:lnTo>
                  <a:lnTo>
                    <a:pt x="11652" y="13890"/>
                  </a:lnTo>
                  <a:lnTo>
                    <a:pt x="11703" y="13776"/>
                  </a:lnTo>
                  <a:lnTo>
                    <a:pt x="11703" y="13719"/>
                  </a:lnTo>
                  <a:lnTo>
                    <a:pt x="11652" y="13663"/>
                  </a:lnTo>
                  <a:lnTo>
                    <a:pt x="11601" y="13549"/>
                  </a:lnTo>
                  <a:lnTo>
                    <a:pt x="11703" y="13436"/>
                  </a:lnTo>
                  <a:lnTo>
                    <a:pt x="11856" y="13379"/>
                  </a:lnTo>
                  <a:lnTo>
                    <a:pt x="11856" y="13323"/>
                  </a:lnTo>
                  <a:lnTo>
                    <a:pt x="11805" y="13209"/>
                  </a:lnTo>
                  <a:lnTo>
                    <a:pt x="11703" y="13096"/>
                  </a:lnTo>
                  <a:lnTo>
                    <a:pt x="11703" y="12982"/>
                  </a:lnTo>
                  <a:lnTo>
                    <a:pt x="11652" y="12869"/>
                  </a:lnTo>
                  <a:lnTo>
                    <a:pt x="11703" y="12812"/>
                  </a:lnTo>
                  <a:lnTo>
                    <a:pt x="11754" y="12812"/>
                  </a:lnTo>
                  <a:lnTo>
                    <a:pt x="11906" y="12982"/>
                  </a:lnTo>
                  <a:lnTo>
                    <a:pt x="12008" y="13039"/>
                  </a:lnTo>
                  <a:lnTo>
                    <a:pt x="12110" y="12982"/>
                  </a:lnTo>
                  <a:lnTo>
                    <a:pt x="12161" y="12926"/>
                  </a:lnTo>
                  <a:lnTo>
                    <a:pt x="12110" y="12812"/>
                  </a:lnTo>
                  <a:lnTo>
                    <a:pt x="11906" y="12756"/>
                  </a:lnTo>
                  <a:lnTo>
                    <a:pt x="11906" y="12642"/>
                  </a:lnTo>
                  <a:lnTo>
                    <a:pt x="12059" y="12529"/>
                  </a:lnTo>
                  <a:lnTo>
                    <a:pt x="12161" y="12416"/>
                  </a:lnTo>
                  <a:lnTo>
                    <a:pt x="12212" y="12302"/>
                  </a:lnTo>
                  <a:lnTo>
                    <a:pt x="12161" y="12075"/>
                  </a:lnTo>
                  <a:lnTo>
                    <a:pt x="12161" y="12019"/>
                  </a:lnTo>
                  <a:lnTo>
                    <a:pt x="12161" y="11905"/>
                  </a:lnTo>
                  <a:lnTo>
                    <a:pt x="12161" y="11735"/>
                  </a:lnTo>
                  <a:lnTo>
                    <a:pt x="12059" y="11622"/>
                  </a:lnTo>
                  <a:lnTo>
                    <a:pt x="12059" y="11508"/>
                  </a:lnTo>
                  <a:lnTo>
                    <a:pt x="12110" y="11508"/>
                  </a:lnTo>
                  <a:lnTo>
                    <a:pt x="12212" y="11508"/>
                  </a:lnTo>
                  <a:lnTo>
                    <a:pt x="12313" y="11622"/>
                  </a:lnTo>
                  <a:lnTo>
                    <a:pt x="12364" y="11622"/>
                  </a:lnTo>
                  <a:lnTo>
                    <a:pt x="12415" y="11565"/>
                  </a:lnTo>
                  <a:lnTo>
                    <a:pt x="12415" y="11452"/>
                  </a:lnTo>
                  <a:lnTo>
                    <a:pt x="12517" y="11338"/>
                  </a:lnTo>
                  <a:lnTo>
                    <a:pt x="12568" y="11225"/>
                  </a:lnTo>
                  <a:lnTo>
                    <a:pt x="12568" y="11055"/>
                  </a:lnTo>
                  <a:lnTo>
                    <a:pt x="12517" y="10998"/>
                  </a:lnTo>
                  <a:lnTo>
                    <a:pt x="12364" y="10828"/>
                  </a:lnTo>
                  <a:lnTo>
                    <a:pt x="12415" y="10771"/>
                  </a:lnTo>
                  <a:lnTo>
                    <a:pt x="12568" y="10771"/>
                  </a:lnTo>
                  <a:lnTo>
                    <a:pt x="12771" y="10828"/>
                  </a:lnTo>
                  <a:lnTo>
                    <a:pt x="12873" y="10828"/>
                  </a:lnTo>
                  <a:lnTo>
                    <a:pt x="12924" y="10715"/>
                  </a:lnTo>
                  <a:lnTo>
                    <a:pt x="12873" y="10658"/>
                  </a:lnTo>
                  <a:lnTo>
                    <a:pt x="12670" y="10601"/>
                  </a:lnTo>
                  <a:lnTo>
                    <a:pt x="12568" y="10545"/>
                  </a:lnTo>
                  <a:lnTo>
                    <a:pt x="12568" y="10488"/>
                  </a:lnTo>
                  <a:lnTo>
                    <a:pt x="12619" y="10431"/>
                  </a:lnTo>
                  <a:lnTo>
                    <a:pt x="12771" y="10431"/>
                  </a:lnTo>
                  <a:lnTo>
                    <a:pt x="12822" y="10431"/>
                  </a:lnTo>
                  <a:lnTo>
                    <a:pt x="12873" y="10318"/>
                  </a:lnTo>
                  <a:lnTo>
                    <a:pt x="12924" y="10205"/>
                  </a:lnTo>
                  <a:lnTo>
                    <a:pt x="13026" y="10148"/>
                  </a:lnTo>
                  <a:lnTo>
                    <a:pt x="13128" y="10148"/>
                  </a:lnTo>
                  <a:lnTo>
                    <a:pt x="13178" y="10091"/>
                  </a:lnTo>
                  <a:lnTo>
                    <a:pt x="13128" y="9978"/>
                  </a:lnTo>
                  <a:lnTo>
                    <a:pt x="13128" y="9864"/>
                  </a:lnTo>
                  <a:lnTo>
                    <a:pt x="13128" y="9751"/>
                  </a:lnTo>
                  <a:lnTo>
                    <a:pt x="13178" y="9751"/>
                  </a:lnTo>
                  <a:lnTo>
                    <a:pt x="13331" y="9751"/>
                  </a:lnTo>
                  <a:lnTo>
                    <a:pt x="13433" y="9751"/>
                  </a:lnTo>
                  <a:lnTo>
                    <a:pt x="13535" y="9638"/>
                  </a:lnTo>
                  <a:lnTo>
                    <a:pt x="13687" y="9581"/>
                  </a:lnTo>
                  <a:lnTo>
                    <a:pt x="13687" y="9468"/>
                  </a:lnTo>
                  <a:lnTo>
                    <a:pt x="13636" y="9127"/>
                  </a:lnTo>
                  <a:lnTo>
                    <a:pt x="13687" y="9071"/>
                  </a:lnTo>
                  <a:lnTo>
                    <a:pt x="13789" y="8957"/>
                  </a:lnTo>
                  <a:lnTo>
                    <a:pt x="13789" y="8901"/>
                  </a:lnTo>
                  <a:lnTo>
                    <a:pt x="13789" y="8787"/>
                  </a:lnTo>
                  <a:lnTo>
                    <a:pt x="13636" y="8674"/>
                  </a:lnTo>
                  <a:lnTo>
                    <a:pt x="13636" y="8560"/>
                  </a:lnTo>
                  <a:lnTo>
                    <a:pt x="13687" y="8390"/>
                  </a:lnTo>
                  <a:lnTo>
                    <a:pt x="13738" y="8334"/>
                  </a:lnTo>
                  <a:lnTo>
                    <a:pt x="13891" y="8447"/>
                  </a:lnTo>
                  <a:lnTo>
                    <a:pt x="13942" y="8447"/>
                  </a:lnTo>
                  <a:lnTo>
                    <a:pt x="13993" y="8447"/>
                  </a:lnTo>
                  <a:lnTo>
                    <a:pt x="13993" y="8390"/>
                  </a:lnTo>
                  <a:lnTo>
                    <a:pt x="13942" y="8277"/>
                  </a:lnTo>
                  <a:lnTo>
                    <a:pt x="13942" y="8220"/>
                  </a:lnTo>
                  <a:lnTo>
                    <a:pt x="13738" y="8107"/>
                  </a:lnTo>
                  <a:lnTo>
                    <a:pt x="13687" y="8107"/>
                  </a:lnTo>
                  <a:lnTo>
                    <a:pt x="13738" y="7994"/>
                  </a:lnTo>
                  <a:lnTo>
                    <a:pt x="13789" y="7994"/>
                  </a:lnTo>
                  <a:lnTo>
                    <a:pt x="13942" y="8050"/>
                  </a:lnTo>
                  <a:lnTo>
                    <a:pt x="13993" y="7994"/>
                  </a:lnTo>
                  <a:lnTo>
                    <a:pt x="14043" y="7937"/>
                  </a:lnTo>
                  <a:lnTo>
                    <a:pt x="14043" y="7824"/>
                  </a:lnTo>
                  <a:lnTo>
                    <a:pt x="14043" y="7767"/>
                  </a:lnTo>
                  <a:lnTo>
                    <a:pt x="14094" y="7653"/>
                  </a:lnTo>
                  <a:lnTo>
                    <a:pt x="14094" y="75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19" name="California"/>
            <p:cNvSpPr>
              <a:spLocks/>
            </p:cNvSpPr>
            <p:nvPr/>
          </p:nvSpPr>
          <p:spPr bwMode="auto">
            <a:xfrm>
              <a:off x="241198" y="7136376"/>
              <a:ext cx="4867275" cy="8229600"/>
            </a:xfrm>
            <a:custGeom>
              <a:avLst/>
              <a:gdLst>
                <a:gd name="T0" fmla="*/ 7663 w 16384"/>
                <a:gd name="T1" fmla="*/ 999 h 16384"/>
                <a:gd name="T2" fmla="*/ 1475 w 16384"/>
                <a:gd name="T3" fmla="*/ 132 h 16384"/>
                <a:gd name="T4" fmla="*/ 1539 w 16384"/>
                <a:gd name="T5" fmla="*/ 698 h 16384"/>
                <a:gd name="T6" fmla="*/ 1186 w 16384"/>
                <a:gd name="T7" fmla="*/ 1169 h 16384"/>
                <a:gd name="T8" fmla="*/ 641 w 16384"/>
                <a:gd name="T9" fmla="*/ 1716 h 16384"/>
                <a:gd name="T10" fmla="*/ 64 w 16384"/>
                <a:gd name="T11" fmla="*/ 2470 h 16384"/>
                <a:gd name="T12" fmla="*/ 449 w 16384"/>
                <a:gd name="T13" fmla="*/ 2941 h 16384"/>
                <a:gd name="T14" fmla="*/ 641 w 16384"/>
                <a:gd name="T15" fmla="*/ 3526 h 16384"/>
                <a:gd name="T16" fmla="*/ 321 w 16384"/>
                <a:gd name="T17" fmla="*/ 4450 h 16384"/>
                <a:gd name="T18" fmla="*/ 481 w 16384"/>
                <a:gd name="T19" fmla="*/ 4940 h 16384"/>
                <a:gd name="T20" fmla="*/ 1026 w 16384"/>
                <a:gd name="T21" fmla="*/ 5618 h 16384"/>
                <a:gd name="T22" fmla="*/ 1154 w 16384"/>
                <a:gd name="T23" fmla="*/ 5939 h 16384"/>
                <a:gd name="T24" fmla="*/ 962 w 16384"/>
                <a:gd name="T25" fmla="*/ 6184 h 16384"/>
                <a:gd name="T26" fmla="*/ 1379 w 16384"/>
                <a:gd name="T27" fmla="*/ 6354 h 16384"/>
                <a:gd name="T28" fmla="*/ 1699 w 16384"/>
                <a:gd name="T29" fmla="*/ 6561 h 16384"/>
                <a:gd name="T30" fmla="*/ 1924 w 16384"/>
                <a:gd name="T31" fmla="*/ 6523 h 16384"/>
                <a:gd name="T32" fmla="*/ 1892 w 16384"/>
                <a:gd name="T33" fmla="*/ 6335 h 16384"/>
                <a:gd name="T34" fmla="*/ 2052 w 16384"/>
                <a:gd name="T35" fmla="*/ 6165 h 16384"/>
                <a:gd name="T36" fmla="*/ 2405 w 16384"/>
                <a:gd name="T37" fmla="*/ 6278 h 16384"/>
                <a:gd name="T38" fmla="*/ 2309 w 16384"/>
                <a:gd name="T39" fmla="*/ 6391 h 16384"/>
                <a:gd name="T40" fmla="*/ 2148 w 16384"/>
                <a:gd name="T41" fmla="*/ 6542 h 16384"/>
                <a:gd name="T42" fmla="*/ 2341 w 16384"/>
                <a:gd name="T43" fmla="*/ 6995 h 16384"/>
                <a:gd name="T44" fmla="*/ 2341 w 16384"/>
                <a:gd name="T45" fmla="*/ 7278 h 16384"/>
                <a:gd name="T46" fmla="*/ 1924 w 16384"/>
                <a:gd name="T47" fmla="*/ 6995 h 16384"/>
                <a:gd name="T48" fmla="*/ 1988 w 16384"/>
                <a:gd name="T49" fmla="*/ 6750 h 16384"/>
                <a:gd name="T50" fmla="*/ 1699 w 16384"/>
                <a:gd name="T51" fmla="*/ 6712 h 16384"/>
                <a:gd name="T52" fmla="*/ 1539 w 16384"/>
                <a:gd name="T53" fmla="*/ 7070 h 16384"/>
                <a:gd name="T54" fmla="*/ 1539 w 16384"/>
                <a:gd name="T55" fmla="*/ 7523 h 16384"/>
                <a:gd name="T56" fmla="*/ 1892 w 16384"/>
                <a:gd name="T57" fmla="*/ 7956 h 16384"/>
                <a:gd name="T58" fmla="*/ 2437 w 16384"/>
                <a:gd name="T59" fmla="*/ 8164 h 16384"/>
                <a:gd name="T60" fmla="*/ 2052 w 16384"/>
                <a:gd name="T61" fmla="*/ 8522 h 16384"/>
                <a:gd name="T62" fmla="*/ 1924 w 16384"/>
                <a:gd name="T63" fmla="*/ 8918 h 16384"/>
                <a:gd name="T64" fmla="*/ 2309 w 16384"/>
                <a:gd name="T65" fmla="*/ 9427 h 16384"/>
                <a:gd name="T66" fmla="*/ 2693 w 16384"/>
                <a:gd name="T67" fmla="*/ 9974 h 16384"/>
                <a:gd name="T68" fmla="*/ 3270 w 16384"/>
                <a:gd name="T69" fmla="*/ 10577 h 16384"/>
                <a:gd name="T70" fmla="*/ 3238 w 16384"/>
                <a:gd name="T71" fmla="*/ 10935 h 16384"/>
                <a:gd name="T72" fmla="*/ 3495 w 16384"/>
                <a:gd name="T73" fmla="*/ 11312 h 16384"/>
                <a:gd name="T74" fmla="*/ 3335 w 16384"/>
                <a:gd name="T75" fmla="*/ 11803 h 16384"/>
                <a:gd name="T76" fmla="*/ 4136 w 16384"/>
                <a:gd name="T77" fmla="*/ 12255 h 16384"/>
                <a:gd name="T78" fmla="*/ 5226 w 16384"/>
                <a:gd name="T79" fmla="*/ 12481 h 16384"/>
                <a:gd name="T80" fmla="*/ 5932 w 16384"/>
                <a:gd name="T81" fmla="*/ 13028 h 16384"/>
                <a:gd name="T82" fmla="*/ 6733 w 16384"/>
                <a:gd name="T83" fmla="*/ 13311 h 16384"/>
                <a:gd name="T84" fmla="*/ 7278 w 16384"/>
                <a:gd name="T85" fmla="*/ 13763 h 16384"/>
                <a:gd name="T86" fmla="*/ 7663 w 16384"/>
                <a:gd name="T87" fmla="*/ 13876 h 16384"/>
                <a:gd name="T88" fmla="*/ 8272 w 16384"/>
                <a:gd name="T89" fmla="*/ 14178 h 16384"/>
                <a:gd name="T90" fmla="*/ 8849 w 16384"/>
                <a:gd name="T91" fmla="*/ 14668 h 16384"/>
                <a:gd name="T92" fmla="*/ 9202 w 16384"/>
                <a:gd name="T93" fmla="*/ 15422 h 16384"/>
                <a:gd name="T94" fmla="*/ 9106 w 16384"/>
                <a:gd name="T95" fmla="*/ 15743 h 16384"/>
                <a:gd name="T96" fmla="*/ 9298 w 16384"/>
                <a:gd name="T97" fmla="*/ 15856 h 16384"/>
                <a:gd name="T98" fmla="*/ 14364 w 16384"/>
                <a:gd name="T99" fmla="*/ 16365 h 16384"/>
                <a:gd name="T100" fmla="*/ 14909 w 16384"/>
                <a:gd name="T101" fmla="*/ 15950 h 16384"/>
                <a:gd name="T102" fmla="*/ 14909 w 16384"/>
                <a:gd name="T103" fmla="*/ 15309 h 16384"/>
                <a:gd name="T104" fmla="*/ 15294 w 16384"/>
                <a:gd name="T105" fmla="*/ 14857 h 16384"/>
                <a:gd name="T106" fmla="*/ 16160 w 16384"/>
                <a:gd name="T107" fmla="*/ 14310 h 16384"/>
                <a:gd name="T108" fmla="*/ 15935 w 16384"/>
                <a:gd name="T109" fmla="*/ 13499 h 16384"/>
                <a:gd name="T110" fmla="*/ 13659 w 16384"/>
                <a:gd name="T111" fmla="*/ 11218 h 16384"/>
                <a:gd name="T112" fmla="*/ 7374 w 16384"/>
                <a:gd name="T113" fmla="*/ 55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7374" y="5562"/>
                  </a:moveTo>
                  <a:lnTo>
                    <a:pt x="7406" y="5505"/>
                  </a:lnTo>
                  <a:lnTo>
                    <a:pt x="7439" y="5430"/>
                  </a:lnTo>
                  <a:lnTo>
                    <a:pt x="7535" y="5223"/>
                  </a:lnTo>
                  <a:lnTo>
                    <a:pt x="7631" y="5034"/>
                  </a:lnTo>
                  <a:lnTo>
                    <a:pt x="7791" y="4638"/>
                  </a:lnTo>
                  <a:lnTo>
                    <a:pt x="8753" y="2451"/>
                  </a:lnTo>
                  <a:lnTo>
                    <a:pt x="9266" y="1263"/>
                  </a:lnTo>
                  <a:lnTo>
                    <a:pt x="7663" y="999"/>
                  </a:lnTo>
                  <a:lnTo>
                    <a:pt x="6573" y="848"/>
                  </a:lnTo>
                  <a:lnTo>
                    <a:pt x="5066" y="584"/>
                  </a:lnTo>
                  <a:lnTo>
                    <a:pt x="3335" y="302"/>
                  </a:lnTo>
                  <a:lnTo>
                    <a:pt x="2789" y="207"/>
                  </a:lnTo>
                  <a:lnTo>
                    <a:pt x="2244" y="94"/>
                  </a:lnTo>
                  <a:lnTo>
                    <a:pt x="1603" y="0"/>
                  </a:lnTo>
                  <a:lnTo>
                    <a:pt x="1571" y="38"/>
                  </a:lnTo>
                  <a:lnTo>
                    <a:pt x="1539" y="75"/>
                  </a:lnTo>
                  <a:lnTo>
                    <a:pt x="1475" y="132"/>
                  </a:lnTo>
                  <a:lnTo>
                    <a:pt x="1411" y="207"/>
                  </a:lnTo>
                  <a:lnTo>
                    <a:pt x="1379" y="264"/>
                  </a:lnTo>
                  <a:lnTo>
                    <a:pt x="1443" y="321"/>
                  </a:lnTo>
                  <a:lnTo>
                    <a:pt x="1475" y="358"/>
                  </a:lnTo>
                  <a:lnTo>
                    <a:pt x="1507" y="415"/>
                  </a:lnTo>
                  <a:lnTo>
                    <a:pt x="1507" y="490"/>
                  </a:lnTo>
                  <a:lnTo>
                    <a:pt x="1475" y="566"/>
                  </a:lnTo>
                  <a:lnTo>
                    <a:pt x="1539" y="641"/>
                  </a:lnTo>
                  <a:lnTo>
                    <a:pt x="1539" y="698"/>
                  </a:lnTo>
                  <a:lnTo>
                    <a:pt x="1475" y="698"/>
                  </a:lnTo>
                  <a:lnTo>
                    <a:pt x="1475" y="716"/>
                  </a:lnTo>
                  <a:lnTo>
                    <a:pt x="1475" y="754"/>
                  </a:lnTo>
                  <a:lnTo>
                    <a:pt x="1475" y="830"/>
                  </a:lnTo>
                  <a:lnTo>
                    <a:pt x="1475" y="848"/>
                  </a:lnTo>
                  <a:lnTo>
                    <a:pt x="1411" y="905"/>
                  </a:lnTo>
                  <a:lnTo>
                    <a:pt x="1347" y="980"/>
                  </a:lnTo>
                  <a:lnTo>
                    <a:pt x="1218" y="1075"/>
                  </a:lnTo>
                  <a:lnTo>
                    <a:pt x="1186" y="1169"/>
                  </a:lnTo>
                  <a:lnTo>
                    <a:pt x="1154" y="1207"/>
                  </a:lnTo>
                  <a:lnTo>
                    <a:pt x="1122" y="1169"/>
                  </a:lnTo>
                  <a:lnTo>
                    <a:pt x="1058" y="1188"/>
                  </a:lnTo>
                  <a:lnTo>
                    <a:pt x="1026" y="1226"/>
                  </a:lnTo>
                  <a:lnTo>
                    <a:pt x="1026" y="1320"/>
                  </a:lnTo>
                  <a:lnTo>
                    <a:pt x="1058" y="1414"/>
                  </a:lnTo>
                  <a:lnTo>
                    <a:pt x="962" y="1489"/>
                  </a:lnTo>
                  <a:lnTo>
                    <a:pt x="834" y="1584"/>
                  </a:lnTo>
                  <a:lnTo>
                    <a:pt x="641" y="1716"/>
                  </a:lnTo>
                  <a:lnTo>
                    <a:pt x="449" y="1848"/>
                  </a:lnTo>
                  <a:lnTo>
                    <a:pt x="289" y="1942"/>
                  </a:lnTo>
                  <a:lnTo>
                    <a:pt x="128" y="2074"/>
                  </a:lnTo>
                  <a:lnTo>
                    <a:pt x="64" y="2168"/>
                  </a:lnTo>
                  <a:lnTo>
                    <a:pt x="96" y="2225"/>
                  </a:lnTo>
                  <a:lnTo>
                    <a:pt x="96" y="2300"/>
                  </a:lnTo>
                  <a:lnTo>
                    <a:pt x="32" y="2376"/>
                  </a:lnTo>
                  <a:lnTo>
                    <a:pt x="0" y="2413"/>
                  </a:lnTo>
                  <a:lnTo>
                    <a:pt x="64" y="2470"/>
                  </a:lnTo>
                  <a:lnTo>
                    <a:pt x="160" y="2526"/>
                  </a:lnTo>
                  <a:lnTo>
                    <a:pt x="224" y="2602"/>
                  </a:lnTo>
                  <a:lnTo>
                    <a:pt x="257" y="2658"/>
                  </a:lnTo>
                  <a:lnTo>
                    <a:pt x="321" y="2696"/>
                  </a:lnTo>
                  <a:lnTo>
                    <a:pt x="385" y="2753"/>
                  </a:lnTo>
                  <a:lnTo>
                    <a:pt x="353" y="2790"/>
                  </a:lnTo>
                  <a:lnTo>
                    <a:pt x="385" y="2866"/>
                  </a:lnTo>
                  <a:lnTo>
                    <a:pt x="417" y="2903"/>
                  </a:lnTo>
                  <a:lnTo>
                    <a:pt x="449" y="2941"/>
                  </a:lnTo>
                  <a:lnTo>
                    <a:pt x="481" y="2998"/>
                  </a:lnTo>
                  <a:lnTo>
                    <a:pt x="513" y="3035"/>
                  </a:lnTo>
                  <a:lnTo>
                    <a:pt x="545" y="3111"/>
                  </a:lnTo>
                  <a:lnTo>
                    <a:pt x="545" y="3167"/>
                  </a:lnTo>
                  <a:lnTo>
                    <a:pt x="609" y="3205"/>
                  </a:lnTo>
                  <a:lnTo>
                    <a:pt x="673" y="3299"/>
                  </a:lnTo>
                  <a:lnTo>
                    <a:pt x="609" y="3375"/>
                  </a:lnTo>
                  <a:lnTo>
                    <a:pt x="641" y="3450"/>
                  </a:lnTo>
                  <a:lnTo>
                    <a:pt x="641" y="3526"/>
                  </a:lnTo>
                  <a:lnTo>
                    <a:pt x="609" y="3582"/>
                  </a:lnTo>
                  <a:lnTo>
                    <a:pt x="577" y="3677"/>
                  </a:lnTo>
                  <a:lnTo>
                    <a:pt x="481" y="3752"/>
                  </a:lnTo>
                  <a:lnTo>
                    <a:pt x="385" y="3827"/>
                  </a:lnTo>
                  <a:lnTo>
                    <a:pt x="321" y="3959"/>
                  </a:lnTo>
                  <a:lnTo>
                    <a:pt x="289" y="4072"/>
                  </a:lnTo>
                  <a:lnTo>
                    <a:pt x="321" y="4261"/>
                  </a:lnTo>
                  <a:lnTo>
                    <a:pt x="353" y="4393"/>
                  </a:lnTo>
                  <a:lnTo>
                    <a:pt x="321" y="4450"/>
                  </a:lnTo>
                  <a:lnTo>
                    <a:pt x="224" y="4506"/>
                  </a:lnTo>
                  <a:lnTo>
                    <a:pt x="192" y="4544"/>
                  </a:lnTo>
                  <a:lnTo>
                    <a:pt x="224" y="4600"/>
                  </a:lnTo>
                  <a:lnTo>
                    <a:pt x="289" y="4695"/>
                  </a:lnTo>
                  <a:lnTo>
                    <a:pt x="353" y="4732"/>
                  </a:lnTo>
                  <a:lnTo>
                    <a:pt x="385" y="4789"/>
                  </a:lnTo>
                  <a:lnTo>
                    <a:pt x="417" y="4845"/>
                  </a:lnTo>
                  <a:lnTo>
                    <a:pt x="481" y="4883"/>
                  </a:lnTo>
                  <a:lnTo>
                    <a:pt x="481" y="4940"/>
                  </a:lnTo>
                  <a:lnTo>
                    <a:pt x="513" y="4977"/>
                  </a:lnTo>
                  <a:lnTo>
                    <a:pt x="577" y="5015"/>
                  </a:lnTo>
                  <a:lnTo>
                    <a:pt x="641" y="5109"/>
                  </a:lnTo>
                  <a:lnTo>
                    <a:pt x="673" y="5223"/>
                  </a:lnTo>
                  <a:lnTo>
                    <a:pt x="737" y="5298"/>
                  </a:lnTo>
                  <a:lnTo>
                    <a:pt x="834" y="5354"/>
                  </a:lnTo>
                  <a:lnTo>
                    <a:pt x="962" y="5411"/>
                  </a:lnTo>
                  <a:lnTo>
                    <a:pt x="1026" y="5505"/>
                  </a:lnTo>
                  <a:lnTo>
                    <a:pt x="1026" y="5618"/>
                  </a:lnTo>
                  <a:lnTo>
                    <a:pt x="1026" y="5694"/>
                  </a:lnTo>
                  <a:lnTo>
                    <a:pt x="1090" y="5713"/>
                  </a:lnTo>
                  <a:lnTo>
                    <a:pt x="1154" y="5732"/>
                  </a:lnTo>
                  <a:lnTo>
                    <a:pt x="1186" y="5769"/>
                  </a:lnTo>
                  <a:lnTo>
                    <a:pt x="1218" y="5807"/>
                  </a:lnTo>
                  <a:lnTo>
                    <a:pt x="1250" y="5882"/>
                  </a:lnTo>
                  <a:lnTo>
                    <a:pt x="1250" y="5939"/>
                  </a:lnTo>
                  <a:lnTo>
                    <a:pt x="1186" y="5939"/>
                  </a:lnTo>
                  <a:lnTo>
                    <a:pt x="1154" y="5939"/>
                  </a:lnTo>
                  <a:lnTo>
                    <a:pt x="1122" y="5882"/>
                  </a:lnTo>
                  <a:lnTo>
                    <a:pt x="1090" y="5882"/>
                  </a:lnTo>
                  <a:lnTo>
                    <a:pt x="1122" y="5939"/>
                  </a:lnTo>
                  <a:lnTo>
                    <a:pt x="1090" y="5996"/>
                  </a:lnTo>
                  <a:lnTo>
                    <a:pt x="1026" y="6033"/>
                  </a:lnTo>
                  <a:lnTo>
                    <a:pt x="962" y="6109"/>
                  </a:lnTo>
                  <a:lnTo>
                    <a:pt x="898" y="6165"/>
                  </a:lnTo>
                  <a:lnTo>
                    <a:pt x="930" y="6184"/>
                  </a:lnTo>
                  <a:lnTo>
                    <a:pt x="962" y="6184"/>
                  </a:lnTo>
                  <a:lnTo>
                    <a:pt x="994" y="6184"/>
                  </a:lnTo>
                  <a:lnTo>
                    <a:pt x="1058" y="6128"/>
                  </a:lnTo>
                  <a:lnTo>
                    <a:pt x="1122" y="6109"/>
                  </a:lnTo>
                  <a:lnTo>
                    <a:pt x="1122" y="6146"/>
                  </a:lnTo>
                  <a:lnTo>
                    <a:pt x="1122" y="6184"/>
                  </a:lnTo>
                  <a:lnTo>
                    <a:pt x="1218" y="6203"/>
                  </a:lnTo>
                  <a:lnTo>
                    <a:pt x="1283" y="6259"/>
                  </a:lnTo>
                  <a:lnTo>
                    <a:pt x="1315" y="6316"/>
                  </a:lnTo>
                  <a:lnTo>
                    <a:pt x="1379" y="6354"/>
                  </a:lnTo>
                  <a:lnTo>
                    <a:pt x="1443" y="6391"/>
                  </a:lnTo>
                  <a:lnTo>
                    <a:pt x="1443" y="6410"/>
                  </a:lnTo>
                  <a:lnTo>
                    <a:pt x="1475" y="6410"/>
                  </a:lnTo>
                  <a:lnTo>
                    <a:pt x="1507" y="6410"/>
                  </a:lnTo>
                  <a:lnTo>
                    <a:pt x="1539" y="6429"/>
                  </a:lnTo>
                  <a:lnTo>
                    <a:pt x="1571" y="6486"/>
                  </a:lnTo>
                  <a:lnTo>
                    <a:pt x="1635" y="6505"/>
                  </a:lnTo>
                  <a:lnTo>
                    <a:pt x="1667" y="6542"/>
                  </a:lnTo>
                  <a:lnTo>
                    <a:pt x="1699" y="6561"/>
                  </a:lnTo>
                  <a:lnTo>
                    <a:pt x="1731" y="6580"/>
                  </a:lnTo>
                  <a:lnTo>
                    <a:pt x="1796" y="6599"/>
                  </a:lnTo>
                  <a:lnTo>
                    <a:pt x="1828" y="6580"/>
                  </a:lnTo>
                  <a:lnTo>
                    <a:pt x="1828" y="6542"/>
                  </a:lnTo>
                  <a:lnTo>
                    <a:pt x="1828" y="6505"/>
                  </a:lnTo>
                  <a:lnTo>
                    <a:pt x="1860" y="6523"/>
                  </a:lnTo>
                  <a:lnTo>
                    <a:pt x="1892" y="6561"/>
                  </a:lnTo>
                  <a:lnTo>
                    <a:pt x="1924" y="6561"/>
                  </a:lnTo>
                  <a:lnTo>
                    <a:pt x="1924" y="6523"/>
                  </a:lnTo>
                  <a:lnTo>
                    <a:pt x="1924" y="6505"/>
                  </a:lnTo>
                  <a:lnTo>
                    <a:pt x="1892" y="6467"/>
                  </a:lnTo>
                  <a:lnTo>
                    <a:pt x="1860" y="6448"/>
                  </a:lnTo>
                  <a:lnTo>
                    <a:pt x="1892" y="6410"/>
                  </a:lnTo>
                  <a:lnTo>
                    <a:pt x="1892" y="6391"/>
                  </a:lnTo>
                  <a:lnTo>
                    <a:pt x="1956" y="6391"/>
                  </a:lnTo>
                  <a:lnTo>
                    <a:pt x="1956" y="6373"/>
                  </a:lnTo>
                  <a:lnTo>
                    <a:pt x="1956" y="6354"/>
                  </a:lnTo>
                  <a:lnTo>
                    <a:pt x="1892" y="6335"/>
                  </a:lnTo>
                  <a:lnTo>
                    <a:pt x="1892" y="6316"/>
                  </a:lnTo>
                  <a:lnTo>
                    <a:pt x="1924" y="6278"/>
                  </a:lnTo>
                  <a:lnTo>
                    <a:pt x="1956" y="6241"/>
                  </a:lnTo>
                  <a:lnTo>
                    <a:pt x="1988" y="6184"/>
                  </a:lnTo>
                  <a:lnTo>
                    <a:pt x="1956" y="6184"/>
                  </a:lnTo>
                  <a:lnTo>
                    <a:pt x="1924" y="6146"/>
                  </a:lnTo>
                  <a:lnTo>
                    <a:pt x="1956" y="6146"/>
                  </a:lnTo>
                  <a:lnTo>
                    <a:pt x="1988" y="6146"/>
                  </a:lnTo>
                  <a:lnTo>
                    <a:pt x="2052" y="6165"/>
                  </a:lnTo>
                  <a:lnTo>
                    <a:pt x="2084" y="6165"/>
                  </a:lnTo>
                  <a:lnTo>
                    <a:pt x="2116" y="6146"/>
                  </a:lnTo>
                  <a:lnTo>
                    <a:pt x="2148" y="6128"/>
                  </a:lnTo>
                  <a:lnTo>
                    <a:pt x="2212" y="6146"/>
                  </a:lnTo>
                  <a:lnTo>
                    <a:pt x="2244" y="6165"/>
                  </a:lnTo>
                  <a:lnTo>
                    <a:pt x="2276" y="6203"/>
                  </a:lnTo>
                  <a:lnTo>
                    <a:pt x="2341" y="6203"/>
                  </a:lnTo>
                  <a:lnTo>
                    <a:pt x="2405" y="6222"/>
                  </a:lnTo>
                  <a:lnTo>
                    <a:pt x="2405" y="6278"/>
                  </a:lnTo>
                  <a:lnTo>
                    <a:pt x="2437" y="6297"/>
                  </a:lnTo>
                  <a:lnTo>
                    <a:pt x="2501" y="6335"/>
                  </a:lnTo>
                  <a:lnTo>
                    <a:pt x="2597" y="6373"/>
                  </a:lnTo>
                  <a:lnTo>
                    <a:pt x="2597" y="6410"/>
                  </a:lnTo>
                  <a:lnTo>
                    <a:pt x="2533" y="6391"/>
                  </a:lnTo>
                  <a:lnTo>
                    <a:pt x="2373" y="6354"/>
                  </a:lnTo>
                  <a:lnTo>
                    <a:pt x="2437" y="6354"/>
                  </a:lnTo>
                  <a:lnTo>
                    <a:pt x="2373" y="6354"/>
                  </a:lnTo>
                  <a:lnTo>
                    <a:pt x="2309" y="6391"/>
                  </a:lnTo>
                  <a:lnTo>
                    <a:pt x="2244" y="6391"/>
                  </a:lnTo>
                  <a:lnTo>
                    <a:pt x="2180" y="6373"/>
                  </a:lnTo>
                  <a:lnTo>
                    <a:pt x="2148" y="6391"/>
                  </a:lnTo>
                  <a:lnTo>
                    <a:pt x="2116" y="6410"/>
                  </a:lnTo>
                  <a:lnTo>
                    <a:pt x="2052" y="6429"/>
                  </a:lnTo>
                  <a:lnTo>
                    <a:pt x="2052" y="6448"/>
                  </a:lnTo>
                  <a:lnTo>
                    <a:pt x="2052" y="6486"/>
                  </a:lnTo>
                  <a:lnTo>
                    <a:pt x="2116" y="6505"/>
                  </a:lnTo>
                  <a:lnTo>
                    <a:pt x="2148" y="6542"/>
                  </a:lnTo>
                  <a:lnTo>
                    <a:pt x="2180" y="6580"/>
                  </a:lnTo>
                  <a:lnTo>
                    <a:pt x="2180" y="6618"/>
                  </a:lnTo>
                  <a:lnTo>
                    <a:pt x="2148" y="6637"/>
                  </a:lnTo>
                  <a:lnTo>
                    <a:pt x="2148" y="6674"/>
                  </a:lnTo>
                  <a:lnTo>
                    <a:pt x="2116" y="6712"/>
                  </a:lnTo>
                  <a:lnTo>
                    <a:pt x="2180" y="6787"/>
                  </a:lnTo>
                  <a:lnTo>
                    <a:pt x="2244" y="6844"/>
                  </a:lnTo>
                  <a:lnTo>
                    <a:pt x="2309" y="6901"/>
                  </a:lnTo>
                  <a:lnTo>
                    <a:pt x="2341" y="6995"/>
                  </a:lnTo>
                  <a:lnTo>
                    <a:pt x="2341" y="7089"/>
                  </a:lnTo>
                  <a:lnTo>
                    <a:pt x="2341" y="7164"/>
                  </a:lnTo>
                  <a:lnTo>
                    <a:pt x="2373" y="7183"/>
                  </a:lnTo>
                  <a:lnTo>
                    <a:pt x="2469" y="7240"/>
                  </a:lnTo>
                  <a:lnTo>
                    <a:pt x="2533" y="7278"/>
                  </a:lnTo>
                  <a:lnTo>
                    <a:pt x="2533" y="7296"/>
                  </a:lnTo>
                  <a:lnTo>
                    <a:pt x="2469" y="7315"/>
                  </a:lnTo>
                  <a:lnTo>
                    <a:pt x="2405" y="7296"/>
                  </a:lnTo>
                  <a:lnTo>
                    <a:pt x="2341" y="7278"/>
                  </a:lnTo>
                  <a:lnTo>
                    <a:pt x="2309" y="7240"/>
                  </a:lnTo>
                  <a:lnTo>
                    <a:pt x="2276" y="7221"/>
                  </a:lnTo>
                  <a:lnTo>
                    <a:pt x="2276" y="7202"/>
                  </a:lnTo>
                  <a:lnTo>
                    <a:pt x="2244" y="7164"/>
                  </a:lnTo>
                  <a:lnTo>
                    <a:pt x="2180" y="7146"/>
                  </a:lnTo>
                  <a:lnTo>
                    <a:pt x="2116" y="7108"/>
                  </a:lnTo>
                  <a:lnTo>
                    <a:pt x="2084" y="7070"/>
                  </a:lnTo>
                  <a:lnTo>
                    <a:pt x="2020" y="7032"/>
                  </a:lnTo>
                  <a:lnTo>
                    <a:pt x="1924" y="6995"/>
                  </a:lnTo>
                  <a:lnTo>
                    <a:pt x="1860" y="6957"/>
                  </a:lnTo>
                  <a:lnTo>
                    <a:pt x="1892" y="6938"/>
                  </a:lnTo>
                  <a:lnTo>
                    <a:pt x="1924" y="6901"/>
                  </a:lnTo>
                  <a:lnTo>
                    <a:pt x="1892" y="6863"/>
                  </a:lnTo>
                  <a:lnTo>
                    <a:pt x="1892" y="6825"/>
                  </a:lnTo>
                  <a:lnTo>
                    <a:pt x="1892" y="6806"/>
                  </a:lnTo>
                  <a:lnTo>
                    <a:pt x="1924" y="6806"/>
                  </a:lnTo>
                  <a:lnTo>
                    <a:pt x="1988" y="6787"/>
                  </a:lnTo>
                  <a:lnTo>
                    <a:pt x="1988" y="6750"/>
                  </a:lnTo>
                  <a:lnTo>
                    <a:pt x="1988" y="6712"/>
                  </a:lnTo>
                  <a:lnTo>
                    <a:pt x="1988" y="6693"/>
                  </a:lnTo>
                  <a:lnTo>
                    <a:pt x="1924" y="6674"/>
                  </a:lnTo>
                  <a:lnTo>
                    <a:pt x="1892" y="6674"/>
                  </a:lnTo>
                  <a:lnTo>
                    <a:pt x="1860" y="6655"/>
                  </a:lnTo>
                  <a:lnTo>
                    <a:pt x="1796" y="6655"/>
                  </a:lnTo>
                  <a:lnTo>
                    <a:pt x="1763" y="6655"/>
                  </a:lnTo>
                  <a:lnTo>
                    <a:pt x="1699" y="6674"/>
                  </a:lnTo>
                  <a:lnTo>
                    <a:pt x="1699" y="6712"/>
                  </a:lnTo>
                  <a:lnTo>
                    <a:pt x="1699" y="6769"/>
                  </a:lnTo>
                  <a:lnTo>
                    <a:pt x="1699" y="6806"/>
                  </a:lnTo>
                  <a:lnTo>
                    <a:pt x="1667" y="6844"/>
                  </a:lnTo>
                  <a:lnTo>
                    <a:pt x="1667" y="6882"/>
                  </a:lnTo>
                  <a:lnTo>
                    <a:pt x="1635" y="6901"/>
                  </a:lnTo>
                  <a:lnTo>
                    <a:pt x="1571" y="6919"/>
                  </a:lnTo>
                  <a:lnTo>
                    <a:pt x="1539" y="6976"/>
                  </a:lnTo>
                  <a:lnTo>
                    <a:pt x="1539" y="7014"/>
                  </a:lnTo>
                  <a:lnTo>
                    <a:pt x="1539" y="7070"/>
                  </a:lnTo>
                  <a:lnTo>
                    <a:pt x="1603" y="7089"/>
                  </a:lnTo>
                  <a:lnTo>
                    <a:pt x="1635" y="7127"/>
                  </a:lnTo>
                  <a:lnTo>
                    <a:pt x="1603" y="7183"/>
                  </a:lnTo>
                  <a:lnTo>
                    <a:pt x="1603" y="7221"/>
                  </a:lnTo>
                  <a:lnTo>
                    <a:pt x="1635" y="7259"/>
                  </a:lnTo>
                  <a:lnTo>
                    <a:pt x="1603" y="7334"/>
                  </a:lnTo>
                  <a:lnTo>
                    <a:pt x="1571" y="7391"/>
                  </a:lnTo>
                  <a:lnTo>
                    <a:pt x="1507" y="7466"/>
                  </a:lnTo>
                  <a:lnTo>
                    <a:pt x="1539" y="7523"/>
                  </a:lnTo>
                  <a:lnTo>
                    <a:pt x="1571" y="7598"/>
                  </a:lnTo>
                  <a:lnTo>
                    <a:pt x="1571" y="7636"/>
                  </a:lnTo>
                  <a:lnTo>
                    <a:pt x="1603" y="7674"/>
                  </a:lnTo>
                  <a:lnTo>
                    <a:pt x="1603" y="7711"/>
                  </a:lnTo>
                  <a:lnTo>
                    <a:pt x="1667" y="7730"/>
                  </a:lnTo>
                  <a:lnTo>
                    <a:pt x="1699" y="7768"/>
                  </a:lnTo>
                  <a:lnTo>
                    <a:pt x="1731" y="7824"/>
                  </a:lnTo>
                  <a:lnTo>
                    <a:pt x="1796" y="7900"/>
                  </a:lnTo>
                  <a:lnTo>
                    <a:pt x="1892" y="7956"/>
                  </a:lnTo>
                  <a:lnTo>
                    <a:pt x="2020" y="8013"/>
                  </a:lnTo>
                  <a:lnTo>
                    <a:pt x="2052" y="8013"/>
                  </a:lnTo>
                  <a:lnTo>
                    <a:pt x="2116" y="8013"/>
                  </a:lnTo>
                  <a:lnTo>
                    <a:pt x="2148" y="8032"/>
                  </a:lnTo>
                  <a:lnTo>
                    <a:pt x="2212" y="8051"/>
                  </a:lnTo>
                  <a:lnTo>
                    <a:pt x="2276" y="8032"/>
                  </a:lnTo>
                  <a:lnTo>
                    <a:pt x="2309" y="8051"/>
                  </a:lnTo>
                  <a:lnTo>
                    <a:pt x="2405" y="8088"/>
                  </a:lnTo>
                  <a:lnTo>
                    <a:pt x="2437" y="8164"/>
                  </a:lnTo>
                  <a:lnTo>
                    <a:pt x="2469" y="8220"/>
                  </a:lnTo>
                  <a:lnTo>
                    <a:pt x="2437" y="8258"/>
                  </a:lnTo>
                  <a:lnTo>
                    <a:pt x="2437" y="8277"/>
                  </a:lnTo>
                  <a:lnTo>
                    <a:pt x="2405" y="8371"/>
                  </a:lnTo>
                  <a:lnTo>
                    <a:pt x="2341" y="8465"/>
                  </a:lnTo>
                  <a:lnTo>
                    <a:pt x="2244" y="8541"/>
                  </a:lnTo>
                  <a:lnTo>
                    <a:pt x="2180" y="8560"/>
                  </a:lnTo>
                  <a:lnTo>
                    <a:pt x="2148" y="8560"/>
                  </a:lnTo>
                  <a:lnTo>
                    <a:pt x="2052" y="8522"/>
                  </a:lnTo>
                  <a:lnTo>
                    <a:pt x="1988" y="8560"/>
                  </a:lnTo>
                  <a:lnTo>
                    <a:pt x="1924" y="8597"/>
                  </a:lnTo>
                  <a:lnTo>
                    <a:pt x="1956" y="8616"/>
                  </a:lnTo>
                  <a:lnTo>
                    <a:pt x="1956" y="8673"/>
                  </a:lnTo>
                  <a:lnTo>
                    <a:pt x="1924" y="8673"/>
                  </a:lnTo>
                  <a:lnTo>
                    <a:pt x="1892" y="8692"/>
                  </a:lnTo>
                  <a:lnTo>
                    <a:pt x="1956" y="8748"/>
                  </a:lnTo>
                  <a:lnTo>
                    <a:pt x="1924" y="8786"/>
                  </a:lnTo>
                  <a:lnTo>
                    <a:pt x="1924" y="8918"/>
                  </a:lnTo>
                  <a:lnTo>
                    <a:pt x="1924" y="8956"/>
                  </a:lnTo>
                  <a:lnTo>
                    <a:pt x="1892" y="9012"/>
                  </a:lnTo>
                  <a:lnTo>
                    <a:pt x="1956" y="9069"/>
                  </a:lnTo>
                  <a:lnTo>
                    <a:pt x="2020" y="9144"/>
                  </a:lnTo>
                  <a:lnTo>
                    <a:pt x="2084" y="9182"/>
                  </a:lnTo>
                  <a:lnTo>
                    <a:pt x="2148" y="9201"/>
                  </a:lnTo>
                  <a:lnTo>
                    <a:pt x="2212" y="9257"/>
                  </a:lnTo>
                  <a:lnTo>
                    <a:pt x="2244" y="9314"/>
                  </a:lnTo>
                  <a:lnTo>
                    <a:pt x="2309" y="9427"/>
                  </a:lnTo>
                  <a:lnTo>
                    <a:pt x="2341" y="9521"/>
                  </a:lnTo>
                  <a:lnTo>
                    <a:pt x="2405" y="9559"/>
                  </a:lnTo>
                  <a:lnTo>
                    <a:pt x="2437" y="9634"/>
                  </a:lnTo>
                  <a:lnTo>
                    <a:pt x="2437" y="9729"/>
                  </a:lnTo>
                  <a:lnTo>
                    <a:pt x="2501" y="9785"/>
                  </a:lnTo>
                  <a:lnTo>
                    <a:pt x="2565" y="9842"/>
                  </a:lnTo>
                  <a:lnTo>
                    <a:pt x="2597" y="9898"/>
                  </a:lnTo>
                  <a:lnTo>
                    <a:pt x="2629" y="9955"/>
                  </a:lnTo>
                  <a:lnTo>
                    <a:pt x="2693" y="9974"/>
                  </a:lnTo>
                  <a:lnTo>
                    <a:pt x="2661" y="10030"/>
                  </a:lnTo>
                  <a:lnTo>
                    <a:pt x="2693" y="10106"/>
                  </a:lnTo>
                  <a:lnTo>
                    <a:pt x="2757" y="10143"/>
                  </a:lnTo>
                  <a:lnTo>
                    <a:pt x="2822" y="10219"/>
                  </a:lnTo>
                  <a:lnTo>
                    <a:pt x="2886" y="10256"/>
                  </a:lnTo>
                  <a:lnTo>
                    <a:pt x="2950" y="10351"/>
                  </a:lnTo>
                  <a:lnTo>
                    <a:pt x="3046" y="10483"/>
                  </a:lnTo>
                  <a:lnTo>
                    <a:pt x="3110" y="10539"/>
                  </a:lnTo>
                  <a:lnTo>
                    <a:pt x="3270" y="10577"/>
                  </a:lnTo>
                  <a:lnTo>
                    <a:pt x="3335" y="10596"/>
                  </a:lnTo>
                  <a:lnTo>
                    <a:pt x="3335" y="10615"/>
                  </a:lnTo>
                  <a:lnTo>
                    <a:pt x="3335" y="10690"/>
                  </a:lnTo>
                  <a:lnTo>
                    <a:pt x="3367" y="10784"/>
                  </a:lnTo>
                  <a:lnTo>
                    <a:pt x="3335" y="10803"/>
                  </a:lnTo>
                  <a:lnTo>
                    <a:pt x="3302" y="10766"/>
                  </a:lnTo>
                  <a:lnTo>
                    <a:pt x="3238" y="10803"/>
                  </a:lnTo>
                  <a:lnTo>
                    <a:pt x="3206" y="10841"/>
                  </a:lnTo>
                  <a:lnTo>
                    <a:pt x="3238" y="10935"/>
                  </a:lnTo>
                  <a:lnTo>
                    <a:pt x="3335" y="10992"/>
                  </a:lnTo>
                  <a:lnTo>
                    <a:pt x="3399" y="11048"/>
                  </a:lnTo>
                  <a:lnTo>
                    <a:pt x="3431" y="11048"/>
                  </a:lnTo>
                  <a:lnTo>
                    <a:pt x="3463" y="11048"/>
                  </a:lnTo>
                  <a:lnTo>
                    <a:pt x="3527" y="11048"/>
                  </a:lnTo>
                  <a:lnTo>
                    <a:pt x="3591" y="11086"/>
                  </a:lnTo>
                  <a:lnTo>
                    <a:pt x="3623" y="11161"/>
                  </a:lnTo>
                  <a:lnTo>
                    <a:pt x="3559" y="11256"/>
                  </a:lnTo>
                  <a:lnTo>
                    <a:pt x="3495" y="11312"/>
                  </a:lnTo>
                  <a:lnTo>
                    <a:pt x="3463" y="11388"/>
                  </a:lnTo>
                  <a:lnTo>
                    <a:pt x="3431" y="11425"/>
                  </a:lnTo>
                  <a:lnTo>
                    <a:pt x="3431" y="11463"/>
                  </a:lnTo>
                  <a:lnTo>
                    <a:pt x="3463" y="11482"/>
                  </a:lnTo>
                  <a:lnTo>
                    <a:pt x="3463" y="11539"/>
                  </a:lnTo>
                  <a:lnTo>
                    <a:pt x="3399" y="11595"/>
                  </a:lnTo>
                  <a:lnTo>
                    <a:pt x="3367" y="11652"/>
                  </a:lnTo>
                  <a:lnTo>
                    <a:pt x="3367" y="11727"/>
                  </a:lnTo>
                  <a:lnTo>
                    <a:pt x="3335" y="11803"/>
                  </a:lnTo>
                  <a:lnTo>
                    <a:pt x="3238" y="11878"/>
                  </a:lnTo>
                  <a:lnTo>
                    <a:pt x="3238" y="11953"/>
                  </a:lnTo>
                  <a:lnTo>
                    <a:pt x="3302" y="11991"/>
                  </a:lnTo>
                  <a:lnTo>
                    <a:pt x="3431" y="12029"/>
                  </a:lnTo>
                  <a:lnTo>
                    <a:pt x="3463" y="12104"/>
                  </a:lnTo>
                  <a:lnTo>
                    <a:pt x="3527" y="12161"/>
                  </a:lnTo>
                  <a:lnTo>
                    <a:pt x="3591" y="12198"/>
                  </a:lnTo>
                  <a:lnTo>
                    <a:pt x="3848" y="12217"/>
                  </a:lnTo>
                  <a:lnTo>
                    <a:pt x="4136" y="12255"/>
                  </a:lnTo>
                  <a:lnTo>
                    <a:pt x="4264" y="12293"/>
                  </a:lnTo>
                  <a:lnTo>
                    <a:pt x="4393" y="12312"/>
                  </a:lnTo>
                  <a:lnTo>
                    <a:pt x="4489" y="12330"/>
                  </a:lnTo>
                  <a:lnTo>
                    <a:pt x="4617" y="12387"/>
                  </a:lnTo>
                  <a:lnTo>
                    <a:pt x="4713" y="12425"/>
                  </a:lnTo>
                  <a:lnTo>
                    <a:pt x="4841" y="12444"/>
                  </a:lnTo>
                  <a:lnTo>
                    <a:pt x="4938" y="12462"/>
                  </a:lnTo>
                  <a:lnTo>
                    <a:pt x="5066" y="12481"/>
                  </a:lnTo>
                  <a:lnTo>
                    <a:pt x="5226" y="12481"/>
                  </a:lnTo>
                  <a:lnTo>
                    <a:pt x="5322" y="12500"/>
                  </a:lnTo>
                  <a:lnTo>
                    <a:pt x="5419" y="12538"/>
                  </a:lnTo>
                  <a:lnTo>
                    <a:pt x="5515" y="12576"/>
                  </a:lnTo>
                  <a:lnTo>
                    <a:pt x="5579" y="12651"/>
                  </a:lnTo>
                  <a:lnTo>
                    <a:pt x="5675" y="12726"/>
                  </a:lnTo>
                  <a:lnTo>
                    <a:pt x="5835" y="12802"/>
                  </a:lnTo>
                  <a:lnTo>
                    <a:pt x="5867" y="12839"/>
                  </a:lnTo>
                  <a:lnTo>
                    <a:pt x="5867" y="12915"/>
                  </a:lnTo>
                  <a:lnTo>
                    <a:pt x="5932" y="13028"/>
                  </a:lnTo>
                  <a:lnTo>
                    <a:pt x="6028" y="13103"/>
                  </a:lnTo>
                  <a:lnTo>
                    <a:pt x="6124" y="13122"/>
                  </a:lnTo>
                  <a:lnTo>
                    <a:pt x="6188" y="13122"/>
                  </a:lnTo>
                  <a:lnTo>
                    <a:pt x="6220" y="13179"/>
                  </a:lnTo>
                  <a:lnTo>
                    <a:pt x="6316" y="13198"/>
                  </a:lnTo>
                  <a:lnTo>
                    <a:pt x="6348" y="13235"/>
                  </a:lnTo>
                  <a:lnTo>
                    <a:pt x="6573" y="13292"/>
                  </a:lnTo>
                  <a:lnTo>
                    <a:pt x="6637" y="13330"/>
                  </a:lnTo>
                  <a:lnTo>
                    <a:pt x="6733" y="13311"/>
                  </a:lnTo>
                  <a:lnTo>
                    <a:pt x="6893" y="13330"/>
                  </a:lnTo>
                  <a:lnTo>
                    <a:pt x="7150" y="13386"/>
                  </a:lnTo>
                  <a:lnTo>
                    <a:pt x="7246" y="13424"/>
                  </a:lnTo>
                  <a:lnTo>
                    <a:pt x="7278" y="13443"/>
                  </a:lnTo>
                  <a:lnTo>
                    <a:pt x="7310" y="13499"/>
                  </a:lnTo>
                  <a:lnTo>
                    <a:pt x="7342" y="13612"/>
                  </a:lnTo>
                  <a:lnTo>
                    <a:pt x="7374" y="13707"/>
                  </a:lnTo>
                  <a:lnTo>
                    <a:pt x="7342" y="13744"/>
                  </a:lnTo>
                  <a:lnTo>
                    <a:pt x="7278" y="13763"/>
                  </a:lnTo>
                  <a:lnTo>
                    <a:pt x="7278" y="13801"/>
                  </a:lnTo>
                  <a:lnTo>
                    <a:pt x="7310" y="13839"/>
                  </a:lnTo>
                  <a:lnTo>
                    <a:pt x="7406" y="13858"/>
                  </a:lnTo>
                  <a:lnTo>
                    <a:pt x="7439" y="13895"/>
                  </a:lnTo>
                  <a:lnTo>
                    <a:pt x="7471" y="13914"/>
                  </a:lnTo>
                  <a:lnTo>
                    <a:pt x="7535" y="13914"/>
                  </a:lnTo>
                  <a:lnTo>
                    <a:pt x="7567" y="13895"/>
                  </a:lnTo>
                  <a:lnTo>
                    <a:pt x="7599" y="13858"/>
                  </a:lnTo>
                  <a:lnTo>
                    <a:pt x="7663" y="13876"/>
                  </a:lnTo>
                  <a:lnTo>
                    <a:pt x="7727" y="13858"/>
                  </a:lnTo>
                  <a:lnTo>
                    <a:pt x="7823" y="13876"/>
                  </a:lnTo>
                  <a:lnTo>
                    <a:pt x="7887" y="13914"/>
                  </a:lnTo>
                  <a:lnTo>
                    <a:pt x="7919" y="13933"/>
                  </a:lnTo>
                  <a:lnTo>
                    <a:pt x="7952" y="13952"/>
                  </a:lnTo>
                  <a:lnTo>
                    <a:pt x="8048" y="14008"/>
                  </a:lnTo>
                  <a:lnTo>
                    <a:pt x="8144" y="14122"/>
                  </a:lnTo>
                  <a:lnTo>
                    <a:pt x="8240" y="14178"/>
                  </a:lnTo>
                  <a:lnTo>
                    <a:pt x="8272" y="14178"/>
                  </a:lnTo>
                  <a:lnTo>
                    <a:pt x="8336" y="14216"/>
                  </a:lnTo>
                  <a:lnTo>
                    <a:pt x="8400" y="14272"/>
                  </a:lnTo>
                  <a:lnTo>
                    <a:pt x="8497" y="14348"/>
                  </a:lnTo>
                  <a:lnTo>
                    <a:pt x="8529" y="14404"/>
                  </a:lnTo>
                  <a:lnTo>
                    <a:pt x="8593" y="14461"/>
                  </a:lnTo>
                  <a:lnTo>
                    <a:pt x="8625" y="14499"/>
                  </a:lnTo>
                  <a:lnTo>
                    <a:pt x="8753" y="14555"/>
                  </a:lnTo>
                  <a:lnTo>
                    <a:pt x="8753" y="14612"/>
                  </a:lnTo>
                  <a:lnTo>
                    <a:pt x="8849" y="14668"/>
                  </a:lnTo>
                  <a:lnTo>
                    <a:pt x="8913" y="14725"/>
                  </a:lnTo>
                  <a:lnTo>
                    <a:pt x="8978" y="14781"/>
                  </a:lnTo>
                  <a:lnTo>
                    <a:pt x="9042" y="14857"/>
                  </a:lnTo>
                  <a:lnTo>
                    <a:pt x="9074" y="14951"/>
                  </a:lnTo>
                  <a:lnTo>
                    <a:pt x="9138" y="15045"/>
                  </a:lnTo>
                  <a:lnTo>
                    <a:pt x="9170" y="15121"/>
                  </a:lnTo>
                  <a:lnTo>
                    <a:pt x="9202" y="15234"/>
                  </a:lnTo>
                  <a:lnTo>
                    <a:pt x="9202" y="15309"/>
                  </a:lnTo>
                  <a:lnTo>
                    <a:pt x="9202" y="15422"/>
                  </a:lnTo>
                  <a:lnTo>
                    <a:pt x="9170" y="15479"/>
                  </a:lnTo>
                  <a:lnTo>
                    <a:pt x="9106" y="15498"/>
                  </a:lnTo>
                  <a:lnTo>
                    <a:pt x="9106" y="15536"/>
                  </a:lnTo>
                  <a:lnTo>
                    <a:pt x="9138" y="15573"/>
                  </a:lnTo>
                  <a:lnTo>
                    <a:pt x="9170" y="15611"/>
                  </a:lnTo>
                  <a:lnTo>
                    <a:pt x="9138" y="15630"/>
                  </a:lnTo>
                  <a:lnTo>
                    <a:pt x="9074" y="15668"/>
                  </a:lnTo>
                  <a:lnTo>
                    <a:pt x="9074" y="15724"/>
                  </a:lnTo>
                  <a:lnTo>
                    <a:pt x="9106" y="15743"/>
                  </a:lnTo>
                  <a:lnTo>
                    <a:pt x="9138" y="15743"/>
                  </a:lnTo>
                  <a:lnTo>
                    <a:pt x="9170" y="15705"/>
                  </a:lnTo>
                  <a:lnTo>
                    <a:pt x="9234" y="15705"/>
                  </a:lnTo>
                  <a:lnTo>
                    <a:pt x="9234" y="15724"/>
                  </a:lnTo>
                  <a:lnTo>
                    <a:pt x="9266" y="15762"/>
                  </a:lnTo>
                  <a:lnTo>
                    <a:pt x="9330" y="15800"/>
                  </a:lnTo>
                  <a:lnTo>
                    <a:pt x="9330" y="15837"/>
                  </a:lnTo>
                  <a:lnTo>
                    <a:pt x="9330" y="15875"/>
                  </a:lnTo>
                  <a:lnTo>
                    <a:pt x="9298" y="15856"/>
                  </a:lnTo>
                  <a:lnTo>
                    <a:pt x="9234" y="15781"/>
                  </a:lnTo>
                  <a:lnTo>
                    <a:pt x="9202" y="15781"/>
                  </a:lnTo>
                  <a:lnTo>
                    <a:pt x="9202" y="15818"/>
                  </a:lnTo>
                  <a:lnTo>
                    <a:pt x="9234" y="15856"/>
                  </a:lnTo>
                  <a:lnTo>
                    <a:pt x="9266" y="15894"/>
                  </a:lnTo>
                  <a:lnTo>
                    <a:pt x="9266" y="15913"/>
                  </a:lnTo>
                  <a:lnTo>
                    <a:pt x="9234" y="16007"/>
                  </a:lnTo>
                  <a:lnTo>
                    <a:pt x="11382" y="16158"/>
                  </a:lnTo>
                  <a:lnTo>
                    <a:pt x="14364" y="16365"/>
                  </a:lnTo>
                  <a:lnTo>
                    <a:pt x="14428" y="16346"/>
                  </a:lnTo>
                  <a:lnTo>
                    <a:pt x="14524" y="16365"/>
                  </a:lnTo>
                  <a:lnTo>
                    <a:pt x="14653" y="16384"/>
                  </a:lnTo>
                  <a:lnTo>
                    <a:pt x="14749" y="16365"/>
                  </a:lnTo>
                  <a:lnTo>
                    <a:pt x="14845" y="16271"/>
                  </a:lnTo>
                  <a:lnTo>
                    <a:pt x="14973" y="16214"/>
                  </a:lnTo>
                  <a:lnTo>
                    <a:pt x="15005" y="16120"/>
                  </a:lnTo>
                  <a:lnTo>
                    <a:pt x="15005" y="16026"/>
                  </a:lnTo>
                  <a:lnTo>
                    <a:pt x="14909" y="15950"/>
                  </a:lnTo>
                  <a:lnTo>
                    <a:pt x="14685" y="15894"/>
                  </a:lnTo>
                  <a:lnTo>
                    <a:pt x="14588" y="15856"/>
                  </a:lnTo>
                  <a:lnTo>
                    <a:pt x="14621" y="15762"/>
                  </a:lnTo>
                  <a:lnTo>
                    <a:pt x="14685" y="15573"/>
                  </a:lnTo>
                  <a:lnTo>
                    <a:pt x="14621" y="15498"/>
                  </a:lnTo>
                  <a:lnTo>
                    <a:pt x="14685" y="15422"/>
                  </a:lnTo>
                  <a:lnTo>
                    <a:pt x="14717" y="15366"/>
                  </a:lnTo>
                  <a:lnTo>
                    <a:pt x="14781" y="15328"/>
                  </a:lnTo>
                  <a:lnTo>
                    <a:pt x="14909" y="15309"/>
                  </a:lnTo>
                  <a:lnTo>
                    <a:pt x="14941" y="15272"/>
                  </a:lnTo>
                  <a:lnTo>
                    <a:pt x="15005" y="15253"/>
                  </a:lnTo>
                  <a:lnTo>
                    <a:pt x="15005" y="15196"/>
                  </a:lnTo>
                  <a:lnTo>
                    <a:pt x="15101" y="15196"/>
                  </a:lnTo>
                  <a:lnTo>
                    <a:pt x="15166" y="15140"/>
                  </a:lnTo>
                  <a:lnTo>
                    <a:pt x="15230" y="15083"/>
                  </a:lnTo>
                  <a:lnTo>
                    <a:pt x="15230" y="14970"/>
                  </a:lnTo>
                  <a:lnTo>
                    <a:pt x="15294" y="14932"/>
                  </a:lnTo>
                  <a:lnTo>
                    <a:pt x="15294" y="14857"/>
                  </a:lnTo>
                  <a:lnTo>
                    <a:pt x="15358" y="14631"/>
                  </a:lnTo>
                  <a:lnTo>
                    <a:pt x="15422" y="14574"/>
                  </a:lnTo>
                  <a:lnTo>
                    <a:pt x="15582" y="14555"/>
                  </a:lnTo>
                  <a:lnTo>
                    <a:pt x="15550" y="14517"/>
                  </a:lnTo>
                  <a:lnTo>
                    <a:pt x="15614" y="14499"/>
                  </a:lnTo>
                  <a:lnTo>
                    <a:pt x="15679" y="14442"/>
                  </a:lnTo>
                  <a:lnTo>
                    <a:pt x="15743" y="14385"/>
                  </a:lnTo>
                  <a:lnTo>
                    <a:pt x="15967" y="14348"/>
                  </a:lnTo>
                  <a:lnTo>
                    <a:pt x="16160" y="14310"/>
                  </a:lnTo>
                  <a:lnTo>
                    <a:pt x="16256" y="14254"/>
                  </a:lnTo>
                  <a:lnTo>
                    <a:pt x="16384" y="14235"/>
                  </a:lnTo>
                  <a:lnTo>
                    <a:pt x="16384" y="14178"/>
                  </a:lnTo>
                  <a:lnTo>
                    <a:pt x="16352" y="14122"/>
                  </a:lnTo>
                  <a:lnTo>
                    <a:pt x="16127" y="13952"/>
                  </a:lnTo>
                  <a:lnTo>
                    <a:pt x="15999" y="13876"/>
                  </a:lnTo>
                  <a:lnTo>
                    <a:pt x="15999" y="13688"/>
                  </a:lnTo>
                  <a:lnTo>
                    <a:pt x="15967" y="13650"/>
                  </a:lnTo>
                  <a:lnTo>
                    <a:pt x="15935" y="13499"/>
                  </a:lnTo>
                  <a:lnTo>
                    <a:pt x="15743" y="13330"/>
                  </a:lnTo>
                  <a:lnTo>
                    <a:pt x="15807" y="13292"/>
                  </a:lnTo>
                  <a:lnTo>
                    <a:pt x="15839" y="13254"/>
                  </a:lnTo>
                  <a:lnTo>
                    <a:pt x="15775" y="13235"/>
                  </a:lnTo>
                  <a:lnTo>
                    <a:pt x="15711" y="13198"/>
                  </a:lnTo>
                  <a:lnTo>
                    <a:pt x="15679" y="13066"/>
                  </a:lnTo>
                  <a:lnTo>
                    <a:pt x="15711" y="12990"/>
                  </a:lnTo>
                  <a:lnTo>
                    <a:pt x="14011" y="11520"/>
                  </a:lnTo>
                  <a:lnTo>
                    <a:pt x="13659" y="11218"/>
                  </a:lnTo>
                  <a:lnTo>
                    <a:pt x="11639" y="9427"/>
                  </a:lnTo>
                  <a:lnTo>
                    <a:pt x="10581" y="8522"/>
                  </a:lnTo>
                  <a:lnTo>
                    <a:pt x="9715" y="7768"/>
                  </a:lnTo>
                  <a:lnTo>
                    <a:pt x="8625" y="6806"/>
                  </a:lnTo>
                  <a:lnTo>
                    <a:pt x="8336" y="6561"/>
                  </a:lnTo>
                  <a:lnTo>
                    <a:pt x="7984" y="6241"/>
                  </a:lnTo>
                  <a:lnTo>
                    <a:pt x="7535" y="5845"/>
                  </a:lnTo>
                  <a:lnTo>
                    <a:pt x="7342" y="5694"/>
                  </a:lnTo>
                  <a:lnTo>
                    <a:pt x="7374" y="556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0" name="Colorado"/>
            <p:cNvSpPr>
              <a:spLocks/>
            </p:cNvSpPr>
            <p:nvPr/>
          </p:nvSpPr>
          <p:spPr bwMode="auto">
            <a:xfrm>
              <a:off x="8556523" y="9765276"/>
              <a:ext cx="4419600" cy="3409950"/>
            </a:xfrm>
            <a:custGeom>
              <a:avLst/>
              <a:gdLst>
                <a:gd name="T0" fmla="*/ 8792 w 16384"/>
                <a:gd name="T1" fmla="*/ 15707 h 16384"/>
                <a:gd name="T2" fmla="*/ 10381 w 16384"/>
                <a:gd name="T3" fmla="*/ 15888 h 16384"/>
                <a:gd name="T4" fmla="*/ 11229 w 16384"/>
                <a:gd name="T5" fmla="*/ 15978 h 16384"/>
                <a:gd name="T6" fmla="*/ 12076 w 16384"/>
                <a:gd name="T7" fmla="*/ 16068 h 16384"/>
                <a:gd name="T8" fmla="*/ 13135 w 16384"/>
                <a:gd name="T9" fmla="*/ 16203 h 16384"/>
                <a:gd name="T10" fmla="*/ 13489 w 16384"/>
                <a:gd name="T11" fmla="*/ 16203 h 16384"/>
                <a:gd name="T12" fmla="*/ 14089 w 16384"/>
                <a:gd name="T13" fmla="*/ 16294 h 16384"/>
                <a:gd name="T14" fmla="*/ 15148 w 16384"/>
                <a:gd name="T15" fmla="*/ 16384 h 16384"/>
                <a:gd name="T16" fmla="*/ 15642 w 16384"/>
                <a:gd name="T17" fmla="*/ 16384 h 16384"/>
                <a:gd name="T18" fmla="*/ 15784 w 16384"/>
                <a:gd name="T19" fmla="*/ 14037 h 16384"/>
                <a:gd name="T20" fmla="*/ 15890 w 16384"/>
                <a:gd name="T21" fmla="*/ 11825 h 16384"/>
                <a:gd name="T22" fmla="*/ 15960 w 16384"/>
                <a:gd name="T23" fmla="*/ 10246 h 16384"/>
                <a:gd name="T24" fmla="*/ 16031 w 16384"/>
                <a:gd name="T25" fmla="*/ 8666 h 16384"/>
                <a:gd name="T26" fmla="*/ 16102 w 16384"/>
                <a:gd name="T27" fmla="*/ 7041 h 16384"/>
                <a:gd name="T28" fmla="*/ 16243 w 16384"/>
                <a:gd name="T29" fmla="*/ 4288 h 16384"/>
                <a:gd name="T30" fmla="*/ 16313 w 16384"/>
                <a:gd name="T31" fmla="*/ 3024 h 16384"/>
                <a:gd name="T32" fmla="*/ 16313 w 16384"/>
                <a:gd name="T33" fmla="*/ 2844 h 16384"/>
                <a:gd name="T34" fmla="*/ 15183 w 16384"/>
                <a:gd name="T35" fmla="*/ 1805 h 16384"/>
                <a:gd name="T36" fmla="*/ 13594 w 16384"/>
                <a:gd name="T37" fmla="*/ 1625 h 16384"/>
                <a:gd name="T38" fmla="*/ 12111 w 16384"/>
                <a:gd name="T39" fmla="*/ 1489 h 16384"/>
                <a:gd name="T40" fmla="*/ 9534 w 16384"/>
                <a:gd name="T41" fmla="*/ 1174 h 16384"/>
                <a:gd name="T42" fmla="*/ 7309 w 16384"/>
                <a:gd name="T43" fmla="*/ 858 h 16384"/>
                <a:gd name="T44" fmla="*/ 5226 w 16384"/>
                <a:gd name="T45" fmla="*/ 542 h 16384"/>
                <a:gd name="T46" fmla="*/ 1554 w 16384"/>
                <a:gd name="T47" fmla="*/ 0 h 16384"/>
                <a:gd name="T48" fmla="*/ 1236 w 16384"/>
                <a:gd name="T49" fmla="*/ 2753 h 16384"/>
                <a:gd name="T50" fmla="*/ 953 w 16384"/>
                <a:gd name="T51" fmla="*/ 5326 h 16384"/>
                <a:gd name="T52" fmla="*/ 565 w 16384"/>
                <a:gd name="T53" fmla="*/ 8892 h 16384"/>
                <a:gd name="T54" fmla="*/ 318 w 16384"/>
                <a:gd name="T55" fmla="*/ 11193 h 16384"/>
                <a:gd name="T56" fmla="*/ 0 w 16384"/>
                <a:gd name="T57" fmla="*/ 14308 h 16384"/>
                <a:gd name="T58" fmla="*/ 777 w 16384"/>
                <a:gd name="T59" fmla="*/ 14488 h 16384"/>
                <a:gd name="T60" fmla="*/ 1448 w 16384"/>
                <a:gd name="T61" fmla="*/ 14579 h 16384"/>
                <a:gd name="T62" fmla="*/ 2507 w 16384"/>
                <a:gd name="T63" fmla="*/ 14759 h 16384"/>
                <a:gd name="T64" fmla="*/ 3531 w 16384"/>
                <a:gd name="T65" fmla="*/ 14940 h 16384"/>
                <a:gd name="T66" fmla="*/ 3919 w 16384"/>
                <a:gd name="T67" fmla="*/ 14985 h 16384"/>
                <a:gd name="T68" fmla="*/ 5438 w 16384"/>
                <a:gd name="T69" fmla="*/ 15256 h 16384"/>
                <a:gd name="T70" fmla="*/ 6780 w 16384"/>
                <a:gd name="T71" fmla="*/ 15436 h 16384"/>
                <a:gd name="T72" fmla="*/ 7698 w 16384"/>
                <a:gd name="T73" fmla="*/ 15572 h 16384"/>
                <a:gd name="T74" fmla="*/ 8510 w 16384"/>
                <a:gd name="T75" fmla="*/ 156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84" h="16384">
                  <a:moveTo>
                    <a:pt x="8510" y="15662"/>
                  </a:moveTo>
                  <a:lnTo>
                    <a:pt x="8792" y="15707"/>
                  </a:lnTo>
                  <a:lnTo>
                    <a:pt x="9498" y="15797"/>
                  </a:lnTo>
                  <a:lnTo>
                    <a:pt x="10381" y="15888"/>
                  </a:lnTo>
                  <a:lnTo>
                    <a:pt x="11017" y="15978"/>
                  </a:lnTo>
                  <a:lnTo>
                    <a:pt x="11229" y="15978"/>
                  </a:lnTo>
                  <a:lnTo>
                    <a:pt x="11546" y="16023"/>
                  </a:lnTo>
                  <a:lnTo>
                    <a:pt x="12076" y="16068"/>
                  </a:lnTo>
                  <a:lnTo>
                    <a:pt x="12641" y="16113"/>
                  </a:lnTo>
                  <a:lnTo>
                    <a:pt x="13135" y="16203"/>
                  </a:lnTo>
                  <a:lnTo>
                    <a:pt x="13347" y="16203"/>
                  </a:lnTo>
                  <a:lnTo>
                    <a:pt x="13489" y="16203"/>
                  </a:lnTo>
                  <a:lnTo>
                    <a:pt x="13771" y="16249"/>
                  </a:lnTo>
                  <a:lnTo>
                    <a:pt x="14089" y="16294"/>
                  </a:lnTo>
                  <a:lnTo>
                    <a:pt x="14654" y="16339"/>
                  </a:lnTo>
                  <a:lnTo>
                    <a:pt x="15148" y="16384"/>
                  </a:lnTo>
                  <a:lnTo>
                    <a:pt x="15501" y="16384"/>
                  </a:lnTo>
                  <a:lnTo>
                    <a:pt x="15642" y="16384"/>
                  </a:lnTo>
                  <a:lnTo>
                    <a:pt x="15713" y="14985"/>
                  </a:lnTo>
                  <a:lnTo>
                    <a:pt x="15784" y="14037"/>
                  </a:lnTo>
                  <a:lnTo>
                    <a:pt x="15784" y="13721"/>
                  </a:lnTo>
                  <a:lnTo>
                    <a:pt x="15890" y="11825"/>
                  </a:lnTo>
                  <a:lnTo>
                    <a:pt x="15960" y="10562"/>
                  </a:lnTo>
                  <a:lnTo>
                    <a:pt x="15960" y="10246"/>
                  </a:lnTo>
                  <a:lnTo>
                    <a:pt x="16031" y="8937"/>
                  </a:lnTo>
                  <a:lnTo>
                    <a:pt x="16031" y="8666"/>
                  </a:lnTo>
                  <a:lnTo>
                    <a:pt x="16137" y="7086"/>
                  </a:lnTo>
                  <a:lnTo>
                    <a:pt x="16102" y="7041"/>
                  </a:lnTo>
                  <a:lnTo>
                    <a:pt x="16207" y="5506"/>
                  </a:lnTo>
                  <a:lnTo>
                    <a:pt x="16243" y="4288"/>
                  </a:lnTo>
                  <a:lnTo>
                    <a:pt x="16278" y="3972"/>
                  </a:lnTo>
                  <a:lnTo>
                    <a:pt x="16313" y="3024"/>
                  </a:lnTo>
                  <a:lnTo>
                    <a:pt x="16313" y="2979"/>
                  </a:lnTo>
                  <a:lnTo>
                    <a:pt x="16313" y="2844"/>
                  </a:lnTo>
                  <a:lnTo>
                    <a:pt x="16384" y="1896"/>
                  </a:lnTo>
                  <a:lnTo>
                    <a:pt x="15183" y="1805"/>
                  </a:lnTo>
                  <a:lnTo>
                    <a:pt x="15113" y="1805"/>
                  </a:lnTo>
                  <a:lnTo>
                    <a:pt x="13594" y="1625"/>
                  </a:lnTo>
                  <a:lnTo>
                    <a:pt x="13171" y="1580"/>
                  </a:lnTo>
                  <a:lnTo>
                    <a:pt x="12111" y="1489"/>
                  </a:lnTo>
                  <a:lnTo>
                    <a:pt x="10240" y="1264"/>
                  </a:lnTo>
                  <a:lnTo>
                    <a:pt x="9534" y="1174"/>
                  </a:lnTo>
                  <a:lnTo>
                    <a:pt x="7592" y="903"/>
                  </a:lnTo>
                  <a:lnTo>
                    <a:pt x="7309" y="858"/>
                  </a:lnTo>
                  <a:lnTo>
                    <a:pt x="6179" y="677"/>
                  </a:lnTo>
                  <a:lnTo>
                    <a:pt x="5226" y="542"/>
                  </a:lnTo>
                  <a:lnTo>
                    <a:pt x="3955" y="316"/>
                  </a:lnTo>
                  <a:lnTo>
                    <a:pt x="1554" y="0"/>
                  </a:lnTo>
                  <a:lnTo>
                    <a:pt x="1412" y="1174"/>
                  </a:lnTo>
                  <a:lnTo>
                    <a:pt x="1236" y="2753"/>
                  </a:lnTo>
                  <a:lnTo>
                    <a:pt x="1024" y="4784"/>
                  </a:lnTo>
                  <a:lnTo>
                    <a:pt x="953" y="5326"/>
                  </a:lnTo>
                  <a:lnTo>
                    <a:pt x="883" y="5822"/>
                  </a:lnTo>
                  <a:lnTo>
                    <a:pt x="565" y="8892"/>
                  </a:lnTo>
                  <a:lnTo>
                    <a:pt x="424" y="10201"/>
                  </a:lnTo>
                  <a:lnTo>
                    <a:pt x="318" y="11193"/>
                  </a:lnTo>
                  <a:lnTo>
                    <a:pt x="247" y="12051"/>
                  </a:lnTo>
                  <a:lnTo>
                    <a:pt x="0" y="14308"/>
                  </a:lnTo>
                  <a:lnTo>
                    <a:pt x="282" y="14398"/>
                  </a:lnTo>
                  <a:lnTo>
                    <a:pt x="777" y="14488"/>
                  </a:lnTo>
                  <a:lnTo>
                    <a:pt x="1236" y="14533"/>
                  </a:lnTo>
                  <a:lnTo>
                    <a:pt x="1448" y="14579"/>
                  </a:lnTo>
                  <a:lnTo>
                    <a:pt x="1730" y="14624"/>
                  </a:lnTo>
                  <a:lnTo>
                    <a:pt x="2507" y="14759"/>
                  </a:lnTo>
                  <a:lnTo>
                    <a:pt x="3319" y="14895"/>
                  </a:lnTo>
                  <a:lnTo>
                    <a:pt x="3531" y="14940"/>
                  </a:lnTo>
                  <a:lnTo>
                    <a:pt x="3566" y="14940"/>
                  </a:lnTo>
                  <a:lnTo>
                    <a:pt x="3919" y="14985"/>
                  </a:lnTo>
                  <a:lnTo>
                    <a:pt x="4767" y="15120"/>
                  </a:lnTo>
                  <a:lnTo>
                    <a:pt x="5438" y="15256"/>
                  </a:lnTo>
                  <a:lnTo>
                    <a:pt x="5720" y="15301"/>
                  </a:lnTo>
                  <a:lnTo>
                    <a:pt x="6780" y="15436"/>
                  </a:lnTo>
                  <a:lnTo>
                    <a:pt x="7415" y="15526"/>
                  </a:lnTo>
                  <a:lnTo>
                    <a:pt x="7698" y="15572"/>
                  </a:lnTo>
                  <a:lnTo>
                    <a:pt x="8157" y="15662"/>
                  </a:lnTo>
                  <a:lnTo>
                    <a:pt x="8510" y="1566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1" name="Connecticut"/>
            <p:cNvSpPr>
              <a:spLocks/>
            </p:cNvSpPr>
            <p:nvPr/>
          </p:nvSpPr>
          <p:spPr bwMode="auto">
            <a:xfrm>
              <a:off x="29092423" y="7793601"/>
              <a:ext cx="1047750" cy="1009650"/>
            </a:xfrm>
            <a:custGeom>
              <a:avLst/>
              <a:gdLst>
                <a:gd name="T0" fmla="*/ 12362 w 16384"/>
                <a:gd name="T1" fmla="*/ 10201 h 16384"/>
                <a:gd name="T2" fmla="*/ 12660 w 16384"/>
                <a:gd name="T3" fmla="*/ 10047 h 16384"/>
                <a:gd name="T4" fmla="*/ 13256 w 16384"/>
                <a:gd name="T5" fmla="*/ 9738 h 16384"/>
                <a:gd name="T6" fmla="*/ 13554 w 16384"/>
                <a:gd name="T7" fmla="*/ 9429 h 16384"/>
                <a:gd name="T8" fmla="*/ 14001 w 16384"/>
                <a:gd name="T9" fmla="*/ 9429 h 16384"/>
                <a:gd name="T10" fmla="*/ 14299 w 16384"/>
                <a:gd name="T11" fmla="*/ 9119 h 16384"/>
                <a:gd name="T12" fmla="*/ 15043 w 16384"/>
                <a:gd name="T13" fmla="*/ 9119 h 16384"/>
                <a:gd name="T14" fmla="*/ 16235 w 16384"/>
                <a:gd name="T15" fmla="*/ 8347 h 16384"/>
                <a:gd name="T16" fmla="*/ 16086 w 16384"/>
                <a:gd name="T17" fmla="*/ 7574 h 16384"/>
                <a:gd name="T18" fmla="*/ 16384 w 16384"/>
                <a:gd name="T19" fmla="*/ 7265 h 16384"/>
                <a:gd name="T20" fmla="*/ 16384 w 16384"/>
                <a:gd name="T21" fmla="*/ 6801 h 16384"/>
                <a:gd name="T22" fmla="*/ 15937 w 16384"/>
                <a:gd name="T23" fmla="*/ 4637 h 16384"/>
                <a:gd name="T24" fmla="*/ 14746 w 16384"/>
                <a:gd name="T25" fmla="*/ 309 h 16384"/>
                <a:gd name="T26" fmla="*/ 12065 w 16384"/>
                <a:gd name="T27" fmla="*/ 618 h 16384"/>
                <a:gd name="T28" fmla="*/ 8490 w 16384"/>
                <a:gd name="T29" fmla="*/ 1546 h 16384"/>
                <a:gd name="T30" fmla="*/ 6405 w 16384"/>
                <a:gd name="T31" fmla="*/ 2009 h 16384"/>
                <a:gd name="T32" fmla="*/ 5958 w 16384"/>
                <a:gd name="T33" fmla="*/ 2628 h 16384"/>
                <a:gd name="T34" fmla="*/ 4170 w 16384"/>
                <a:gd name="T35" fmla="*/ 2628 h 16384"/>
                <a:gd name="T36" fmla="*/ 0 w 16384"/>
                <a:gd name="T37" fmla="*/ 3555 h 16384"/>
                <a:gd name="T38" fmla="*/ 1043 w 16384"/>
                <a:gd name="T39" fmla="*/ 9892 h 16384"/>
                <a:gd name="T40" fmla="*/ 1489 w 16384"/>
                <a:gd name="T41" fmla="*/ 12674 h 16384"/>
                <a:gd name="T42" fmla="*/ 1936 w 16384"/>
                <a:gd name="T43" fmla="*/ 13911 h 16384"/>
                <a:gd name="T44" fmla="*/ 1341 w 16384"/>
                <a:gd name="T45" fmla="*/ 16384 h 16384"/>
                <a:gd name="T46" fmla="*/ 2234 w 16384"/>
                <a:gd name="T47" fmla="*/ 16075 h 16384"/>
                <a:gd name="T48" fmla="*/ 2681 w 16384"/>
                <a:gd name="T49" fmla="*/ 15611 h 16384"/>
                <a:gd name="T50" fmla="*/ 3128 w 16384"/>
                <a:gd name="T51" fmla="*/ 15302 h 16384"/>
                <a:gd name="T52" fmla="*/ 3277 w 16384"/>
                <a:gd name="T53" fmla="*/ 14529 h 16384"/>
                <a:gd name="T54" fmla="*/ 3724 w 16384"/>
                <a:gd name="T55" fmla="*/ 14529 h 16384"/>
                <a:gd name="T56" fmla="*/ 4617 w 16384"/>
                <a:gd name="T57" fmla="*/ 14220 h 16384"/>
                <a:gd name="T58" fmla="*/ 4915 w 16384"/>
                <a:gd name="T59" fmla="*/ 13602 h 16384"/>
                <a:gd name="T60" fmla="*/ 5511 w 16384"/>
                <a:gd name="T61" fmla="*/ 13602 h 16384"/>
                <a:gd name="T62" fmla="*/ 5809 w 16384"/>
                <a:gd name="T63" fmla="*/ 13447 h 16384"/>
                <a:gd name="T64" fmla="*/ 5809 w 16384"/>
                <a:gd name="T65" fmla="*/ 13138 h 16384"/>
                <a:gd name="T66" fmla="*/ 6405 w 16384"/>
                <a:gd name="T67" fmla="*/ 12674 h 16384"/>
                <a:gd name="T68" fmla="*/ 6703 w 16384"/>
                <a:gd name="T69" fmla="*/ 11902 h 16384"/>
                <a:gd name="T70" fmla="*/ 7149 w 16384"/>
                <a:gd name="T71" fmla="*/ 11283 h 16384"/>
                <a:gd name="T72" fmla="*/ 7596 w 16384"/>
                <a:gd name="T73" fmla="*/ 11747 h 16384"/>
                <a:gd name="T74" fmla="*/ 8341 w 16384"/>
                <a:gd name="T75" fmla="*/ 11438 h 16384"/>
                <a:gd name="T76" fmla="*/ 9086 w 16384"/>
                <a:gd name="T77" fmla="*/ 11283 h 16384"/>
                <a:gd name="T78" fmla="*/ 9533 w 16384"/>
                <a:gd name="T79" fmla="*/ 10974 h 16384"/>
                <a:gd name="T80" fmla="*/ 10128 w 16384"/>
                <a:gd name="T81" fmla="*/ 10974 h 16384"/>
                <a:gd name="T82" fmla="*/ 11022 w 16384"/>
                <a:gd name="T83" fmla="*/ 10665 h 16384"/>
                <a:gd name="T84" fmla="*/ 11618 w 16384"/>
                <a:gd name="T85" fmla="*/ 10510 h 16384"/>
                <a:gd name="T86" fmla="*/ 11767 w 16384"/>
                <a:gd name="T87" fmla="*/ 10356 h 16384"/>
                <a:gd name="T88" fmla="*/ 11767 w 16384"/>
                <a:gd name="T89" fmla="*/ 989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84" h="16384">
                  <a:moveTo>
                    <a:pt x="11767" y="9738"/>
                  </a:moveTo>
                  <a:lnTo>
                    <a:pt x="12362" y="10201"/>
                  </a:lnTo>
                  <a:lnTo>
                    <a:pt x="12511" y="10201"/>
                  </a:lnTo>
                  <a:lnTo>
                    <a:pt x="12660" y="10047"/>
                  </a:lnTo>
                  <a:lnTo>
                    <a:pt x="12958" y="9738"/>
                  </a:lnTo>
                  <a:lnTo>
                    <a:pt x="13256" y="9738"/>
                  </a:lnTo>
                  <a:lnTo>
                    <a:pt x="13256" y="9429"/>
                  </a:lnTo>
                  <a:lnTo>
                    <a:pt x="13554" y="9429"/>
                  </a:lnTo>
                  <a:lnTo>
                    <a:pt x="13852" y="9583"/>
                  </a:lnTo>
                  <a:lnTo>
                    <a:pt x="14001" y="9429"/>
                  </a:lnTo>
                  <a:lnTo>
                    <a:pt x="14001" y="9274"/>
                  </a:lnTo>
                  <a:lnTo>
                    <a:pt x="14299" y="9119"/>
                  </a:lnTo>
                  <a:lnTo>
                    <a:pt x="14597" y="9274"/>
                  </a:lnTo>
                  <a:lnTo>
                    <a:pt x="15043" y="9119"/>
                  </a:lnTo>
                  <a:lnTo>
                    <a:pt x="15043" y="8810"/>
                  </a:lnTo>
                  <a:lnTo>
                    <a:pt x="16235" y="8347"/>
                  </a:lnTo>
                  <a:lnTo>
                    <a:pt x="16086" y="7728"/>
                  </a:lnTo>
                  <a:lnTo>
                    <a:pt x="16086" y="7574"/>
                  </a:lnTo>
                  <a:lnTo>
                    <a:pt x="16086" y="7419"/>
                  </a:lnTo>
                  <a:lnTo>
                    <a:pt x="16384" y="7265"/>
                  </a:lnTo>
                  <a:lnTo>
                    <a:pt x="16384" y="7110"/>
                  </a:lnTo>
                  <a:lnTo>
                    <a:pt x="16384" y="6801"/>
                  </a:lnTo>
                  <a:lnTo>
                    <a:pt x="15937" y="5101"/>
                  </a:lnTo>
                  <a:lnTo>
                    <a:pt x="15937" y="4637"/>
                  </a:lnTo>
                  <a:lnTo>
                    <a:pt x="15639" y="3555"/>
                  </a:lnTo>
                  <a:lnTo>
                    <a:pt x="14746" y="309"/>
                  </a:lnTo>
                  <a:lnTo>
                    <a:pt x="14597" y="0"/>
                  </a:lnTo>
                  <a:lnTo>
                    <a:pt x="12065" y="618"/>
                  </a:lnTo>
                  <a:lnTo>
                    <a:pt x="11767" y="773"/>
                  </a:lnTo>
                  <a:lnTo>
                    <a:pt x="8490" y="1546"/>
                  </a:lnTo>
                  <a:lnTo>
                    <a:pt x="8192" y="1700"/>
                  </a:lnTo>
                  <a:lnTo>
                    <a:pt x="6405" y="2009"/>
                  </a:lnTo>
                  <a:lnTo>
                    <a:pt x="6405" y="2473"/>
                  </a:lnTo>
                  <a:lnTo>
                    <a:pt x="5958" y="2628"/>
                  </a:lnTo>
                  <a:lnTo>
                    <a:pt x="5809" y="2164"/>
                  </a:lnTo>
                  <a:lnTo>
                    <a:pt x="4170" y="2628"/>
                  </a:lnTo>
                  <a:lnTo>
                    <a:pt x="3873" y="2628"/>
                  </a:lnTo>
                  <a:lnTo>
                    <a:pt x="0" y="3555"/>
                  </a:lnTo>
                  <a:lnTo>
                    <a:pt x="745" y="8037"/>
                  </a:lnTo>
                  <a:lnTo>
                    <a:pt x="1043" y="9892"/>
                  </a:lnTo>
                  <a:lnTo>
                    <a:pt x="1341" y="11902"/>
                  </a:lnTo>
                  <a:lnTo>
                    <a:pt x="1489" y="12674"/>
                  </a:lnTo>
                  <a:lnTo>
                    <a:pt x="2234" y="13447"/>
                  </a:lnTo>
                  <a:lnTo>
                    <a:pt x="1936" y="13911"/>
                  </a:lnTo>
                  <a:lnTo>
                    <a:pt x="596" y="15302"/>
                  </a:lnTo>
                  <a:lnTo>
                    <a:pt x="1341" y="16384"/>
                  </a:lnTo>
                  <a:lnTo>
                    <a:pt x="1638" y="16229"/>
                  </a:lnTo>
                  <a:lnTo>
                    <a:pt x="2234" y="16075"/>
                  </a:lnTo>
                  <a:lnTo>
                    <a:pt x="2532" y="15920"/>
                  </a:lnTo>
                  <a:lnTo>
                    <a:pt x="2681" y="15611"/>
                  </a:lnTo>
                  <a:lnTo>
                    <a:pt x="2830" y="15611"/>
                  </a:lnTo>
                  <a:lnTo>
                    <a:pt x="3128" y="15302"/>
                  </a:lnTo>
                  <a:lnTo>
                    <a:pt x="3277" y="14838"/>
                  </a:lnTo>
                  <a:lnTo>
                    <a:pt x="3277" y="14529"/>
                  </a:lnTo>
                  <a:lnTo>
                    <a:pt x="3426" y="14529"/>
                  </a:lnTo>
                  <a:lnTo>
                    <a:pt x="3724" y="14529"/>
                  </a:lnTo>
                  <a:lnTo>
                    <a:pt x="4319" y="14375"/>
                  </a:lnTo>
                  <a:lnTo>
                    <a:pt x="4617" y="14220"/>
                  </a:lnTo>
                  <a:lnTo>
                    <a:pt x="4766" y="13911"/>
                  </a:lnTo>
                  <a:lnTo>
                    <a:pt x="4915" y="13602"/>
                  </a:lnTo>
                  <a:lnTo>
                    <a:pt x="5213" y="13602"/>
                  </a:lnTo>
                  <a:lnTo>
                    <a:pt x="5511" y="13602"/>
                  </a:lnTo>
                  <a:lnTo>
                    <a:pt x="5660" y="13602"/>
                  </a:lnTo>
                  <a:lnTo>
                    <a:pt x="5809" y="13447"/>
                  </a:lnTo>
                  <a:lnTo>
                    <a:pt x="5809" y="13293"/>
                  </a:lnTo>
                  <a:lnTo>
                    <a:pt x="5809" y="13138"/>
                  </a:lnTo>
                  <a:lnTo>
                    <a:pt x="6107" y="12829"/>
                  </a:lnTo>
                  <a:lnTo>
                    <a:pt x="6405" y="12674"/>
                  </a:lnTo>
                  <a:lnTo>
                    <a:pt x="6703" y="12365"/>
                  </a:lnTo>
                  <a:lnTo>
                    <a:pt x="6703" y="11902"/>
                  </a:lnTo>
                  <a:lnTo>
                    <a:pt x="6851" y="11438"/>
                  </a:lnTo>
                  <a:lnTo>
                    <a:pt x="7149" y="11283"/>
                  </a:lnTo>
                  <a:lnTo>
                    <a:pt x="7447" y="11902"/>
                  </a:lnTo>
                  <a:lnTo>
                    <a:pt x="7596" y="11747"/>
                  </a:lnTo>
                  <a:lnTo>
                    <a:pt x="8043" y="11592"/>
                  </a:lnTo>
                  <a:lnTo>
                    <a:pt x="8341" y="11438"/>
                  </a:lnTo>
                  <a:lnTo>
                    <a:pt x="8788" y="11438"/>
                  </a:lnTo>
                  <a:lnTo>
                    <a:pt x="9086" y="11283"/>
                  </a:lnTo>
                  <a:lnTo>
                    <a:pt x="9235" y="11129"/>
                  </a:lnTo>
                  <a:lnTo>
                    <a:pt x="9533" y="10974"/>
                  </a:lnTo>
                  <a:lnTo>
                    <a:pt x="9681" y="10974"/>
                  </a:lnTo>
                  <a:lnTo>
                    <a:pt x="10128" y="10974"/>
                  </a:lnTo>
                  <a:lnTo>
                    <a:pt x="10575" y="10974"/>
                  </a:lnTo>
                  <a:lnTo>
                    <a:pt x="11022" y="10665"/>
                  </a:lnTo>
                  <a:lnTo>
                    <a:pt x="11171" y="10510"/>
                  </a:lnTo>
                  <a:lnTo>
                    <a:pt x="11618" y="10510"/>
                  </a:lnTo>
                  <a:lnTo>
                    <a:pt x="11767" y="10510"/>
                  </a:lnTo>
                  <a:lnTo>
                    <a:pt x="11767" y="10356"/>
                  </a:lnTo>
                  <a:lnTo>
                    <a:pt x="11767" y="10047"/>
                  </a:lnTo>
                  <a:lnTo>
                    <a:pt x="11767" y="9892"/>
                  </a:lnTo>
                  <a:lnTo>
                    <a:pt x="11767" y="973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22" name="Delaware"/>
            <p:cNvSpPr>
              <a:spLocks/>
            </p:cNvSpPr>
            <p:nvPr/>
          </p:nvSpPr>
          <p:spPr bwMode="auto">
            <a:xfrm>
              <a:off x="28187548" y="9898626"/>
              <a:ext cx="638175" cy="1041912"/>
            </a:xfrm>
            <a:custGeom>
              <a:avLst/>
              <a:gdLst>
                <a:gd name="T0" fmla="*/ 5380 w 16384"/>
                <a:gd name="T1" fmla="*/ 5314 h 16384"/>
                <a:gd name="T2" fmla="*/ 4402 w 16384"/>
                <a:gd name="T3" fmla="*/ 4871 h 16384"/>
                <a:gd name="T4" fmla="*/ 3913 w 16384"/>
                <a:gd name="T5" fmla="*/ 4428 h 16384"/>
                <a:gd name="T6" fmla="*/ 4157 w 16384"/>
                <a:gd name="T7" fmla="*/ 3690 h 16384"/>
                <a:gd name="T8" fmla="*/ 3668 w 16384"/>
                <a:gd name="T9" fmla="*/ 3395 h 16384"/>
                <a:gd name="T10" fmla="*/ 3424 w 16384"/>
                <a:gd name="T11" fmla="*/ 2657 h 16384"/>
                <a:gd name="T12" fmla="*/ 3913 w 16384"/>
                <a:gd name="T13" fmla="*/ 2066 h 16384"/>
                <a:gd name="T14" fmla="*/ 4157 w 16384"/>
                <a:gd name="T15" fmla="*/ 1919 h 16384"/>
                <a:gd name="T16" fmla="*/ 5135 w 16384"/>
                <a:gd name="T17" fmla="*/ 295 h 16384"/>
                <a:gd name="T18" fmla="*/ 4891 w 16384"/>
                <a:gd name="T19" fmla="*/ 148 h 16384"/>
                <a:gd name="T20" fmla="*/ 3668 w 16384"/>
                <a:gd name="T21" fmla="*/ 0 h 16384"/>
                <a:gd name="T22" fmla="*/ 2201 w 16384"/>
                <a:gd name="T23" fmla="*/ 295 h 16384"/>
                <a:gd name="T24" fmla="*/ 1467 w 16384"/>
                <a:gd name="T25" fmla="*/ 738 h 16384"/>
                <a:gd name="T26" fmla="*/ 734 w 16384"/>
                <a:gd name="T27" fmla="*/ 1181 h 16384"/>
                <a:gd name="T28" fmla="*/ 489 w 16384"/>
                <a:gd name="T29" fmla="*/ 1771 h 16384"/>
                <a:gd name="T30" fmla="*/ 1956 w 16384"/>
                <a:gd name="T31" fmla="*/ 6052 h 16384"/>
                <a:gd name="T32" fmla="*/ 2445 w 16384"/>
                <a:gd name="T33" fmla="*/ 7528 h 16384"/>
                <a:gd name="T34" fmla="*/ 4646 w 16384"/>
                <a:gd name="T35" fmla="*/ 12251 h 16384"/>
                <a:gd name="T36" fmla="*/ 6113 w 16384"/>
                <a:gd name="T37" fmla="*/ 15351 h 16384"/>
                <a:gd name="T38" fmla="*/ 11982 w 16384"/>
                <a:gd name="T39" fmla="*/ 15794 h 16384"/>
                <a:gd name="T40" fmla="*/ 16139 w 16384"/>
                <a:gd name="T41" fmla="*/ 14613 h 16384"/>
                <a:gd name="T42" fmla="*/ 15406 w 16384"/>
                <a:gd name="T43" fmla="*/ 14022 h 16384"/>
                <a:gd name="T44" fmla="*/ 14917 w 16384"/>
                <a:gd name="T45" fmla="*/ 14022 h 16384"/>
                <a:gd name="T46" fmla="*/ 14428 w 16384"/>
                <a:gd name="T47" fmla="*/ 14022 h 16384"/>
                <a:gd name="T48" fmla="*/ 13939 w 16384"/>
                <a:gd name="T49" fmla="*/ 14318 h 16384"/>
                <a:gd name="T50" fmla="*/ 13450 w 16384"/>
                <a:gd name="T51" fmla="*/ 14170 h 16384"/>
                <a:gd name="T52" fmla="*/ 13694 w 16384"/>
                <a:gd name="T53" fmla="*/ 13875 h 16384"/>
                <a:gd name="T54" fmla="*/ 14428 w 16384"/>
                <a:gd name="T55" fmla="*/ 13727 h 16384"/>
                <a:gd name="T56" fmla="*/ 14672 w 16384"/>
                <a:gd name="T57" fmla="*/ 13432 h 16384"/>
                <a:gd name="T58" fmla="*/ 13939 w 16384"/>
                <a:gd name="T59" fmla="*/ 13137 h 16384"/>
                <a:gd name="T60" fmla="*/ 14428 w 16384"/>
                <a:gd name="T61" fmla="*/ 12842 h 16384"/>
                <a:gd name="T62" fmla="*/ 14917 w 16384"/>
                <a:gd name="T63" fmla="*/ 12842 h 16384"/>
                <a:gd name="T64" fmla="*/ 15406 w 16384"/>
                <a:gd name="T65" fmla="*/ 13137 h 16384"/>
                <a:gd name="T66" fmla="*/ 15406 w 16384"/>
                <a:gd name="T67" fmla="*/ 12842 h 16384"/>
                <a:gd name="T68" fmla="*/ 14672 w 16384"/>
                <a:gd name="T69" fmla="*/ 11661 h 16384"/>
                <a:gd name="T70" fmla="*/ 13939 w 16384"/>
                <a:gd name="T71" fmla="*/ 11661 h 16384"/>
                <a:gd name="T72" fmla="*/ 12960 w 16384"/>
                <a:gd name="T73" fmla="*/ 11513 h 16384"/>
                <a:gd name="T74" fmla="*/ 11982 w 16384"/>
                <a:gd name="T75" fmla="*/ 10923 h 16384"/>
                <a:gd name="T76" fmla="*/ 10760 w 16384"/>
                <a:gd name="T77" fmla="*/ 10627 h 16384"/>
                <a:gd name="T78" fmla="*/ 10515 w 16384"/>
                <a:gd name="T79" fmla="*/ 10037 h 16384"/>
                <a:gd name="T80" fmla="*/ 10026 w 16384"/>
                <a:gd name="T81" fmla="*/ 9447 h 16384"/>
                <a:gd name="T82" fmla="*/ 8803 w 16384"/>
                <a:gd name="T83" fmla="*/ 8709 h 16384"/>
                <a:gd name="T84" fmla="*/ 8314 w 16384"/>
                <a:gd name="T85" fmla="*/ 7823 h 16384"/>
                <a:gd name="T86" fmla="*/ 8070 w 16384"/>
                <a:gd name="T87" fmla="*/ 6937 h 16384"/>
                <a:gd name="T88" fmla="*/ 7092 w 16384"/>
                <a:gd name="T89" fmla="*/ 6199 h 16384"/>
                <a:gd name="T90" fmla="*/ 6113 w 16384"/>
                <a:gd name="T91" fmla="*/ 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84" h="16384">
                  <a:moveTo>
                    <a:pt x="5624" y="5609"/>
                  </a:moveTo>
                  <a:lnTo>
                    <a:pt x="5380" y="5314"/>
                  </a:lnTo>
                  <a:lnTo>
                    <a:pt x="4891" y="5019"/>
                  </a:lnTo>
                  <a:lnTo>
                    <a:pt x="4402" y="4871"/>
                  </a:lnTo>
                  <a:lnTo>
                    <a:pt x="4157" y="4576"/>
                  </a:lnTo>
                  <a:lnTo>
                    <a:pt x="3913" y="4428"/>
                  </a:lnTo>
                  <a:lnTo>
                    <a:pt x="4157" y="3985"/>
                  </a:lnTo>
                  <a:lnTo>
                    <a:pt x="4157" y="3690"/>
                  </a:lnTo>
                  <a:lnTo>
                    <a:pt x="3913" y="3542"/>
                  </a:lnTo>
                  <a:lnTo>
                    <a:pt x="3668" y="3395"/>
                  </a:lnTo>
                  <a:lnTo>
                    <a:pt x="3424" y="3100"/>
                  </a:lnTo>
                  <a:lnTo>
                    <a:pt x="3424" y="2657"/>
                  </a:lnTo>
                  <a:lnTo>
                    <a:pt x="3668" y="2362"/>
                  </a:lnTo>
                  <a:lnTo>
                    <a:pt x="3913" y="2066"/>
                  </a:lnTo>
                  <a:lnTo>
                    <a:pt x="4402" y="2066"/>
                  </a:lnTo>
                  <a:lnTo>
                    <a:pt x="4157" y="1919"/>
                  </a:lnTo>
                  <a:lnTo>
                    <a:pt x="5135" y="590"/>
                  </a:lnTo>
                  <a:lnTo>
                    <a:pt x="5135" y="295"/>
                  </a:lnTo>
                  <a:lnTo>
                    <a:pt x="5380" y="295"/>
                  </a:lnTo>
                  <a:lnTo>
                    <a:pt x="4891" y="148"/>
                  </a:lnTo>
                  <a:lnTo>
                    <a:pt x="4157" y="0"/>
                  </a:lnTo>
                  <a:lnTo>
                    <a:pt x="3668" y="0"/>
                  </a:lnTo>
                  <a:lnTo>
                    <a:pt x="2934" y="148"/>
                  </a:lnTo>
                  <a:lnTo>
                    <a:pt x="2201" y="295"/>
                  </a:lnTo>
                  <a:lnTo>
                    <a:pt x="1956" y="443"/>
                  </a:lnTo>
                  <a:lnTo>
                    <a:pt x="1467" y="738"/>
                  </a:lnTo>
                  <a:lnTo>
                    <a:pt x="978" y="1033"/>
                  </a:lnTo>
                  <a:lnTo>
                    <a:pt x="734" y="1181"/>
                  </a:lnTo>
                  <a:lnTo>
                    <a:pt x="734" y="1476"/>
                  </a:lnTo>
                  <a:lnTo>
                    <a:pt x="489" y="1771"/>
                  </a:lnTo>
                  <a:lnTo>
                    <a:pt x="0" y="1919"/>
                  </a:lnTo>
                  <a:lnTo>
                    <a:pt x="1956" y="6052"/>
                  </a:lnTo>
                  <a:lnTo>
                    <a:pt x="2201" y="6937"/>
                  </a:lnTo>
                  <a:lnTo>
                    <a:pt x="2445" y="7528"/>
                  </a:lnTo>
                  <a:lnTo>
                    <a:pt x="3179" y="8709"/>
                  </a:lnTo>
                  <a:lnTo>
                    <a:pt x="4646" y="12251"/>
                  </a:lnTo>
                  <a:lnTo>
                    <a:pt x="5624" y="14318"/>
                  </a:lnTo>
                  <a:lnTo>
                    <a:pt x="6113" y="15351"/>
                  </a:lnTo>
                  <a:lnTo>
                    <a:pt x="6847" y="16384"/>
                  </a:lnTo>
                  <a:lnTo>
                    <a:pt x="11982" y="15794"/>
                  </a:lnTo>
                  <a:lnTo>
                    <a:pt x="16384" y="15203"/>
                  </a:lnTo>
                  <a:lnTo>
                    <a:pt x="16139" y="14613"/>
                  </a:lnTo>
                  <a:lnTo>
                    <a:pt x="15650" y="14022"/>
                  </a:lnTo>
                  <a:lnTo>
                    <a:pt x="15406" y="14022"/>
                  </a:lnTo>
                  <a:lnTo>
                    <a:pt x="15161" y="14170"/>
                  </a:lnTo>
                  <a:lnTo>
                    <a:pt x="14917" y="14022"/>
                  </a:lnTo>
                  <a:lnTo>
                    <a:pt x="14672" y="14022"/>
                  </a:lnTo>
                  <a:lnTo>
                    <a:pt x="14428" y="14022"/>
                  </a:lnTo>
                  <a:lnTo>
                    <a:pt x="14183" y="14170"/>
                  </a:lnTo>
                  <a:lnTo>
                    <a:pt x="13939" y="14318"/>
                  </a:lnTo>
                  <a:lnTo>
                    <a:pt x="13694" y="14170"/>
                  </a:lnTo>
                  <a:lnTo>
                    <a:pt x="13450" y="14170"/>
                  </a:lnTo>
                  <a:lnTo>
                    <a:pt x="13205" y="13875"/>
                  </a:lnTo>
                  <a:lnTo>
                    <a:pt x="13694" y="13875"/>
                  </a:lnTo>
                  <a:lnTo>
                    <a:pt x="14183" y="13875"/>
                  </a:lnTo>
                  <a:lnTo>
                    <a:pt x="14428" y="13727"/>
                  </a:lnTo>
                  <a:lnTo>
                    <a:pt x="14672" y="13580"/>
                  </a:lnTo>
                  <a:lnTo>
                    <a:pt x="14672" y="13432"/>
                  </a:lnTo>
                  <a:lnTo>
                    <a:pt x="14428" y="13284"/>
                  </a:lnTo>
                  <a:lnTo>
                    <a:pt x="13939" y="13137"/>
                  </a:lnTo>
                  <a:lnTo>
                    <a:pt x="14183" y="12989"/>
                  </a:lnTo>
                  <a:lnTo>
                    <a:pt x="14428" y="12842"/>
                  </a:lnTo>
                  <a:lnTo>
                    <a:pt x="14428" y="12694"/>
                  </a:lnTo>
                  <a:lnTo>
                    <a:pt x="14917" y="12842"/>
                  </a:lnTo>
                  <a:lnTo>
                    <a:pt x="15161" y="13137"/>
                  </a:lnTo>
                  <a:lnTo>
                    <a:pt x="15406" y="13137"/>
                  </a:lnTo>
                  <a:lnTo>
                    <a:pt x="15650" y="12989"/>
                  </a:lnTo>
                  <a:lnTo>
                    <a:pt x="15406" y="12842"/>
                  </a:lnTo>
                  <a:lnTo>
                    <a:pt x="15161" y="12546"/>
                  </a:lnTo>
                  <a:lnTo>
                    <a:pt x="14672" y="11661"/>
                  </a:lnTo>
                  <a:lnTo>
                    <a:pt x="14428" y="11513"/>
                  </a:lnTo>
                  <a:lnTo>
                    <a:pt x="13939" y="11661"/>
                  </a:lnTo>
                  <a:lnTo>
                    <a:pt x="13450" y="11513"/>
                  </a:lnTo>
                  <a:lnTo>
                    <a:pt x="12960" y="11513"/>
                  </a:lnTo>
                  <a:lnTo>
                    <a:pt x="12471" y="11365"/>
                  </a:lnTo>
                  <a:lnTo>
                    <a:pt x="11982" y="10923"/>
                  </a:lnTo>
                  <a:lnTo>
                    <a:pt x="11249" y="10775"/>
                  </a:lnTo>
                  <a:lnTo>
                    <a:pt x="10760" y="10627"/>
                  </a:lnTo>
                  <a:lnTo>
                    <a:pt x="10515" y="10480"/>
                  </a:lnTo>
                  <a:lnTo>
                    <a:pt x="10515" y="10037"/>
                  </a:lnTo>
                  <a:lnTo>
                    <a:pt x="10271" y="9742"/>
                  </a:lnTo>
                  <a:lnTo>
                    <a:pt x="10026" y="9447"/>
                  </a:lnTo>
                  <a:lnTo>
                    <a:pt x="9292" y="9004"/>
                  </a:lnTo>
                  <a:lnTo>
                    <a:pt x="8803" y="8709"/>
                  </a:lnTo>
                  <a:lnTo>
                    <a:pt x="8559" y="8413"/>
                  </a:lnTo>
                  <a:lnTo>
                    <a:pt x="8314" y="7823"/>
                  </a:lnTo>
                  <a:lnTo>
                    <a:pt x="8314" y="7380"/>
                  </a:lnTo>
                  <a:lnTo>
                    <a:pt x="8070" y="6937"/>
                  </a:lnTo>
                  <a:lnTo>
                    <a:pt x="7581" y="6495"/>
                  </a:lnTo>
                  <a:lnTo>
                    <a:pt x="7092" y="6199"/>
                  </a:lnTo>
                  <a:lnTo>
                    <a:pt x="6847" y="6052"/>
                  </a:lnTo>
                  <a:lnTo>
                    <a:pt x="6113" y="5757"/>
                  </a:lnTo>
                  <a:lnTo>
                    <a:pt x="5624" y="56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85000" lnSpcReduction="20000"/>
            </a:bodyPr>
            <a:lstStyle/>
            <a:p>
              <a:endParaRPr lang="en-US"/>
            </a:p>
          </p:txBody>
        </p:sp>
        <p:sp>
          <p:nvSpPr>
            <p:cNvPr id="123" name="Florida"/>
            <p:cNvSpPr>
              <a:spLocks/>
            </p:cNvSpPr>
            <p:nvPr/>
          </p:nvSpPr>
          <p:spPr bwMode="auto">
            <a:xfrm>
              <a:off x="21920098" y="17337651"/>
              <a:ext cx="5524500" cy="4181474"/>
            </a:xfrm>
            <a:custGeom>
              <a:avLst/>
              <a:gdLst>
                <a:gd name="T0" fmla="*/ 8164 w 16384"/>
                <a:gd name="T1" fmla="*/ 3583 h 16384"/>
                <a:gd name="T2" fmla="*/ 8587 w 16384"/>
                <a:gd name="T3" fmla="*/ 4255 h 16384"/>
                <a:gd name="T4" fmla="*/ 9068 w 16384"/>
                <a:gd name="T5" fmla="*/ 4702 h 16384"/>
                <a:gd name="T6" fmla="*/ 9717 w 16384"/>
                <a:gd name="T7" fmla="*/ 5262 h 16384"/>
                <a:gd name="T8" fmla="*/ 10085 w 16384"/>
                <a:gd name="T9" fmla="*/ 5710 h 16384"/>
                <a:gd name="T10" fmla="*/ 10198 w 16384"/>
                <a:gd name="T11" fmla="*/ 6233 h 16384"/>
                <a:gd name="T12" fmla="*/ 10339 w 16384"/>
                <a:gd name="T13" fmla="*/ 6904 h 16384"/>
                <a:gd name="T14" fmla="*/ 10226 w 16384"/>
                <a:gd name="T15" fmla="*/ 8024 h 16384"/>
                <a:gd name="T16" fmla="*/ 10282 w 16384"/>
                <a:gd name="T17" fmla="*/ 9106 h 16384"/>
                <a:gd name="T18" fmla="*/ 10621 w 16384"/>
                <a:gd name="T19" fmla="*/ 9218 h 16384"/>
                <a:gd name="T20" fmla="*/ 10424 w 16384"/>
                <a:gd name="T21" fmla="*/ 8659 h 16384"/>
                <a:gd name="T22" fmla="*/ 10791 w 16384"/>
                <a:gd name="T23" fmla="*/ 8957 h 16384"/>
                <a:gd name="T24" fmla="*/ 11045 w 16384"/>
                <a:gd name="T25" fmla="*/ 8845 h 16384"/>
                <a:gd name="T26" fmla="*/ 10819 w 16384"/>
                <a:gd name="T27" fmla="*/ 9629 h 16384"/>
                <a:gd name="T28" fmla="*/ 10819 w 16384"/>
                <a:gd name="T29" fmla="*/ 10263 h 16384"/>
                <a:gd name="T30" fmla="*/ 11441 w 16384"/>
                <a:gd name="T31" fmla="*/ 11570 h 16384"/>
                <a:gd name="T32" fmla="*/ 11695 w 16384"/>
                <a:gd name="T33" fmla="*/ 11532 h 16384"/>
                <a:gd name="T34" fmla="*/ 12006 w 16384"/>
                <a:gd name="T35" fmla="*/ 11532 h 16384"/>
                <a:gd name="T36" fmla="*/ 12232 w 16384"/>
                <a:gd name="T37" fmla="*/ 12615 h 16384"/>
                <a:gd name="T38" fmla="*/ 12655 w 16384"/>
                <a:gd name="T39" fmla="*/ 13025 h 16384"/>
                <a:gd name="T40" fmla="*/ 13305 w 16384"/>
                <a:gd name="T41" fmla="*/ 14331 h 16384"/>
                <a:gd name="T42" fmla="*/ 14181 w 16384"/>
                <a:gd name="T43" fmla="*/ 15152 h 16384"/>
                <a:gd name="T44" fmla="*/ 14746 w 16384"/>
                <a:gd name="T45" fmla="*/ 15712 h 16384"/>
                <a:gd name="T46" fmla="*/ 14689 w 16384"/>
                <a:gd name="T47" fmla="*/ 16011 h 16384"/>
                <a:gd name="T48" fmla="*/ 14830 w 16384"/>
                <a:gd name="T49" fmla="*/ 16309 h 16384"/>
                <a:gd name="T50" fmla="*/ 15706 w 16384"/>
                <a:gd name="T51" fmla="*/ 15862 h 16384"/>
                <a:gd name="T52" fmla="*/ 16073 w 16384"/>
                <a:gd name="T53" fmla="*/ 15190 h 16384"/>
                <a:gd name="T54" fmla="*/ 16215 w 16384"/>
                <a:gd name="T55" fmla="*/ 14070 h 16384"/>
                <a:gd name="T56" fmla="*/ 16299 w 16384"/>
                <a:gd name="T57" fmla="*/ 13548 h 16384"/>
                <a:gd name="T58" fmla="*/ 16073 w 16384"/>
                <a:gd name="T59" fmla="*/ 10749 h 16384"/>
                <a:gd name="T60" fmla="*/ 15367 w 16384"/>
                <a:gd name="T61" fmla="*/ 9256 h 16384"/>
                <a:gd name="T62" fmla="*/ 13870 w 16384"/>
                <a:gd name="T63" fmla="*/ 5635 h 16384"/>
                <a:gd name="T64" fmla="*/ 13531 w 16384"/>
                <a:gd name="T65" fmla="*/ 4665 h 16384"/>
                <a:gd name="T66" fmla="*/ 12655 w 16384"/>
                <a:gd name="T67" fmla="*/ 2612 h 16384"/>
                <a:gd name="T68" fmla="*/ 12147 w 16384"/>
                <a:gd name="T69" fmla="*/ 1082 h 16384"/>
                <a:gd name="T70" fmla="*/ 11921 w 16384"/>
                <a:gd name="T71" fmla="*/ 336 h 16384"/>
                <a:gd name="T72" fmla="*/ 11158 w 16384"/>
                <a:gd name="T73" fmla="*/ 75 h 16384"/>
                <a:gd name="T74" fmla="*/ 10960 w 16384"/>
                <a:gd name="T75" fmla="*/ 784 h 16384"/>
                <a:gd name="T76" fmla="*/ 10565 w 16384"/>
                <a:gd name="T77" fmla="*/ 1045 h 16384"/>
                <a:gd name="T78" fmla="*/ 6356 w 16384"/>
                <a:gd name="T79" fmla="*/ 1269 h 16384"/>
                <a:gd name="T80" fmla="*/ 2768 w 16384"/>
                <a:gd name="T81" fmla="*/ 858 h 16384"/>
                <a:gd name="T82" fmla="*/ 367 w 16384"/>
                <a:gd name="T83" fmla="*/ 2053 h 16384"/>
                <a:gd name="T84" fmla="*/ 480 w 16384"/>
                <a:gd name="T85" fmla="*/ 2911 h 16384"/>
                <a:gd name="T86" fmla="*/ 734 w 16384"/>
                <a:gd name="T87" fmla="*/ 3023 h 16384"/>
                <a:gd name="T88" fmla="*/ 1017 w 16384"/>
                <a:gd name="T89" fmla="*/ 2426 h 16384"/>
                <a:gd name="T90" fmla="*/ 1299 w 16384"/>
                <a:gd name="T91" fmla="*/ 2501 h 16384"/>
                <a:gd name="T92" fmla="*/ 1017 w 16384"/>
                <a:gd name="T93" fmla="*/ 2948 h 16384"/>
                <a:gd name="T94" fmla="*/ 2232 w 16384"/>
                <a:gd name="T95" fmla="*/ 2501 h 16384"/>
                <a:gd name="T96" fmla="*/ 2684 w 16384"/>
                <a:gd name="T97" fmla="*/ 2389 h 16384"/>
                <a:gd name="T98" fmla="*/ 2655 w 16384"/>
                <a:gd name="T99" fmla="*/ 2538 h 16384"/>
                <a:gd name="T100" fmla="*/ 2768 w 16384"/>
                <a:gd name="T101" fmla="*/ 2724 h 16384"/>
                <a:gd name="T102" fmla="*/ 3729 w 16384"/>
                <a:gd name="T103" fmla="*/ 2948 h 16384"/>
                <a:gd name="T104" fmla="*/ 3898 w 16384"/>
                <a:gd name="T105" fmla="*/ 2911 h 16384"/>
                <a:gd name="T106" fmla="*/ 4350 w 16384"/>
                <a:gd name="T107" fmla="*/ 3396 h 16384"/>
                <a:gd name="T108" fmla="*/ 4576 w 16384"/>
                <a:gd name="T109" fmla="*/ 3769 h 16384"/>
                <a:gd name="T110" fmla="*/ 4548 w 16384"/>
                <a:gd name="T111" fmla="*/ 3919 h 16384"/>
                <a:gd name="T112" fmla="*/ 4887 w 16384"/>
                <a:gd name="T113" fmla="*/ 4441 h 16384"/>
                <a:gd name="T114" fmla="*/ 5537 w 16384"/>
                <a:gd name="T115" fmla="*/ 4031 h 16384"/>
                <a:gd name="T116" fmla="*/ 6356 w 16384"/>
                <a:gd name="T117" fmla="*/ 3546 h 16384"/>
                <a:gd name="T118" fmla="*/ 6582 w 16384"/>
                <a:gd name="T119" fmla="*/ 3359 h 16384"/>
                <a:gd name="T120" fmla="*/ 6977 w 16384"/>
                <a:gd name="T121" fmla="*/ 29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7119" y="2911"/>
                  </a:moveTo>
                  <a:lnTo>
                    <a:pt x="7203" y="2874"/>
                  </a:lnTo>
                  <a:lnTo>
                    <a:pt x="7288" y="2874"/>
                  </a:lnTo>
                  <a:lnTo>
                    <a:pt x="7373" y="2948"/>
                  </a:lnTo>
                  <a:lnTo>
                    <a:pt x="7627" y="3172"/>
                  </a:lnTo>
                  <a:lnTo>
                    <a:pt x="7655" y="3172"/>
                  </a:lnTo>
                  <a:lnTo>
                    <a:pt x="7740" y="3172"/>
                  </a:lnTo>
                  <a:lnTo>
                    <a:pt x="7797" y="3247"/>
                  </a:lnTo>
                  <a:lnTo>
                    <a:pt x="7910" y="3284"/>
                  </a:lnTo>
                  <a:lnTo>
                    <a:pt x="7994" y="3396"/>
                  </a:lnTo>
                  <a:lnTo>
                    <a:pt x="8079" y="3471"/>
                  </a:lnTo>
                  <a:lnTo>
                    <a:pt x="8136" y="3508"/>
                  </a:lnTo>
                  <a:lnTo>
                    <a:pt x="8164" y="3546"/>
                  </a:lnTo>
                  <a:lnTo>
                    <a:pt x="8164" y="3583"/>
                  </a:lnTo>
                  <a:lnTo>
                    <a:pt x="8136" y="3620"/>
                  </a:lnTo>
                  <a:lnTo>
                    <a:pt x="8136" y="3695"/>
                  </a:lnTo>
                  <a:lnTo>
                    <a:pt x="8164" y="3732"/>
                  </a:lnTo>
                  <a:lnTo>
                    <a:pt x="8192" y="3732"/>
                  </a:lnTo>
                  <a:lnTo>
                    <a:pt x="8248" y="3844"/>
                  </a:lnTo>
                  <a:lnTo>
                    <a:pt x="8305" y="3844"/>
                  </a:lnTo>
                  <a:lnTo>
                    <a:pt x="8333" y="3844"/>
                  </a:lnTo>
                  <a:lnTo>
                    <a:pt x="8361" y="3844"/>
                  </a:lnTo>
                  <a:lnTo>
                    <a:pt x="8390" y="3919"/>
                  </a:lnTo>
                  <a:lnTo>
                    <a:pt x="8446" y="3956"/>
                  </a:lnTo>
                  <a:lnTo>
                    <a:pt x="8531" y="3956"/>
                  </a:lnTo>
                  <a:lnTo>
                    <a:pt x="8559" y="4105"/>
                  </a:lnTo>
                  <a:lnTo>
                    <a:pt x="8587" y="4180"/>
                  </a:lnTo>
                  <a:lnTo>
                    <a:pt x="8587" y="4255"/>
                  </a:lnTo>
                  <a:lnTo>
                    <a:pt x="8587" y="4367"/>
                  </a:lnTo>
                  <a:lnTo>
                    <a:pt x="8644" y="4404"/>
                  </a:lnTo>
                  <a:lnTo>
                    <a:pt x="8672" y="4441"/>
                  </a:lnTo>
                  <a:lnTo>
                    <a:pt x="8700" y="4441"/>
                  </a:lnTo>
                  <a:lnTo>
                    <a:pt x="8729" y="4479"/>
                  </a:lnTo>
                  <a:lnTo>
                    <a:pt x="8785" y="4516"/>
                  </a:lnTo>
                  <a:lnTo>
                    <a:pt x="8785" y="4591"/>
                  </a:lnTo>
                  <a:lnTo>
                    <a:pt x="8842" y="4628"/>
                  </a:lnTo>
                  <a:lnTo>
                    <a:pt x="8870" y="4591"/>
                  </a:lnTo>
                  <a:lnTo>
                    <a:pt x="8898" y="4591"/>
                  </a:lnTo>
                  <a:lnTo>
                    <a:pt x="8926" y="4591"/>
                  </a:lnTo>
                  <a:lnTo>
                    <a:pt x="8955" y="4591"/>
                  </a:lnTo>
                  <a:lnTo>
                    <a:pt x="9011" y="4628"/>
                  </a:lnTo>
                  <a:lnTo>
                    <a:pt x="9068" y="4702"/>
                  </a:lnTo>
                  <a:lnTo>
                    <a:pt x="9124" y="4814"/>
                  </a:lnTo>
                  <a:lnTo>
                    <a:pt x="9124" y="4889"/>
                  </a:lnTo>
                  <a:lnTo>
                    <a:pt x="9152" y="4964"/>
                  </a:lnTo>
                  <a:lnTo>
                    <a:pt x="9181" y="4964"/>
                  </a:lnTo>
                  <a:lnTo>
                    <a:pt x="9209" y="4964"/>
                  </a:lnTo>
                  <a:lnTo>
                    <a:pt x="9294" y="5001"/>
                  </a:lnTo>
                  <a:lnTo>
                    <a:pt x="9322" y="5038"/>
                  </a:lnTo>
                  <a:lnTo>
                    <a:pt x="9322" y="5113"/>
                  </a:lnTo>
                  <a:lnTo>
                    <a:pt x="9322" y="5188"/>
                  </a:lnTo>
                  <a:lnTo>
                    <a:pt x="9350" y="5225"/>
                  </a:lnTo>
                  <a:lnTo>
                    <a:pt x="9407" y="5225"/>
                  </a:lnTo>
                  <a:lnTo>
                    <a:pt x="9463" y="5262"/>
                  </a:lnTo>
                  <a:lnTo>
                    <a:pt x="9520" y="5262"/>
                  </a:lnTo>
                  <a:lnTo>
                    <a:pt x="9717" y="5262"/>
                  </a:lnTo>
                  <a:lnTo>
                    <a:pt x="9802" y="5262"/>
                  </a:lnTo>
                  <a:lnTo>
                    <a:pt x="9859" y="5225"/>
                  </a:lnTo>
                  <a:lnTo>
                    <a:pt x="9887" y="5300"/>
                  </a:lnTo>
                  <a:lnTo>
                    <a:pt x="9887" y="5337"/>
                  </a:lnTo>
                  <a:lnTo>
                    <a:pt x="9887" y="5374"/>
                  </a:lnTo>
                  <a:lnTo>
                    <a:pt x="9887" y="5449"/>
                  </a:lnTo>
                  <a:lnTo>
                    <a:pt x="9943" y="5486"/>
                  </a:lnTo>
                  <a:lnTo>
                    <a:pt x="10000" y="5486"/>
                  </a:lnTo>
                  <a:lnTo>
                    <a:pt x="10028" y="5486"/>
                  </a:lnTo>
                  <a:lnTo>
                    <a:pt x="10028" y="5524"/>
                  </a:lnTo>
                  <a:lnTo>
                    <a:pt x="10028" y="5561"/>
                  </a:lnTo>
                  <a:lnTo>
                    <a:pt x="10028" y="5635"/>
                  </a:lnTo>
                  <a:lnTo>
                    <a:pt x="10085" y="5673"/>
                  </a:lnTo>
                  <a:lnTo>
                    <a:pt x="10085" y="5710"/>
                  </a:lnTo>
                  <a:lnTo>
                    <a:pt x="10113" y="5785"/>
                  </a:lnTo>
                  <a:lnTo>
                    <a:pt x="10113" y="5822"/>
                  </a:lnTo>
                  <a:lnTo>
                    <a:pt x="10169" y="5859"/>
                  </a:lnTo>
                  <a:lnTo>
                    <a:pt x="10254" y="5934"/>
                  </a:lnTo>
                  <a:lnTo>
                    <a:pt x="10311" y="5971"/>
                  </a:lnTo>
                  <a:lnTo>
                    <a:pt x="10339" y="6009"/>
                  </a:lnTo>
                  <a:lnTo>
                    <a:pt x="10311" y="6046"/>
                  </a:lnTo>
                  <a:lnTo>
                    <a:pt x="10311" y="6083"/>
                  </a:lnTo>
                  <a:lnTo>
                    <a:pt x="10282" y="6083"/>
                  </a:lnTo>
                  <a:lnTo>
                    <a:pt x="10226" y="6083"/>
                  </a:lnTo>
                  <a:lnTo>
                    <a:pt x="10198" y="6083"/>
                  </a:lnTo>
                  <a:lnTo>
                    <a:pt x="10198" y="6121"/>
                  </a:lnTo>
                  <a:lnTo>
                    <a:pt x="10198" y="6158"/>
                  </a:lnTo>
                  <a:lnTo>
                    <a:pt x="10198" y="6233"/>
                  </a:lnTo>
                  <a:lnTo>
                    <a:pt x="10226" y="6233"/>
                  </a:lnTo>
                  <a:lnTo>
                    <a:pt x="10282" y="6270"/>
                  </a:lnTo>
                  <a:lnTo>
                    <a:pt x="10311" y="6270"/>
                  </a:lnTo>
                  <a:lnTo>
                    <a:pt x="10311" y="6307"/>
                  </a:lnTo>
                  <a:lnTo>
                    <a:pt x="10311" y="6345"/>
                  </a:lnTo>
                  <a:lnTo>
                    <a:pt x="10311" y="6382"/>
                  </a:lnTo>
                  <a:lnTo>
                    <a:pt x="10311" y="6457"/>
                  </a:lnTo>
                  <a:lnTo>
                    <a:pt x="10339" y="6494"/>
                  </a:lnTo>
                  <a:lnTo>
                    <a:pt x="10367" y="6569"/>
                  </a:lnTo>
                  <a:lnTo>
                    <a:pt x="10339" y="6643"/>
                  </a:lnTo>
                  <a:lnTo>
                    <a:pt x="10311" y="6680"/>
                  </a:lnTo>
                  <a:lnTo>
                    <a:pt x="10311" y="6755"/>
                  </a:lnTo>
                  <a:lnTo>
                    <a:pt x="10311" y="6830"/>
                  </a:lnTo>
                  <a:lnTo>
                    <a:pt x="10339" y="6904"/>
                  </a:lnTo>
                  <a:lnTo>
                    <a:pt x="10367" y="7016"/>
                  </a:lnTo>
                  <a:lnTo>
                    <a:pt x="10367" y="7054"/>
                  </a:lnTo>
                  <a:lnTo>
                    <a:pt x="10339" y="7128"/>
                  </a:lnTo>
                  <a:lnTo>
                    <a:pt x="10311" y="7240"/>
                  </a:lnTo>
                  <a:lnTo>
                    <a:pt x="10339" y="7278"/>
                  </a:lnTo>
                  <a:lnTo>
                    <a:pt x="10339" y="7352"/>
                  </a:lnTo>
                  <a:lnTo>
                    <a:pt x="10311" y="7390"/>
                  </a:lnTo>
                  <a:lnTo>
                    <a:pt x="10311" y="7502"/>
                  </a:lnTo>
                  <a:lnTo>
                    <a:pt x="10282" y="7539"/>
                  </a:lnTo>
                  <a:lnTo>
                    <a:pt x="10282" y="7651"/>
                  </a:lnTo>
                  <a:lnTo>
                    <a:pt x="10282" y="7763"/>
                  </a:lnTo>
                  <a:lnTo>
                    <a:pt x="10282" y="7837"/>
                  </a:lnTo>
                  <a:lnTo>
                    <a:pt x="10282" y="7875"/>
                  </a:lnTo>
                  <a:lnTo>
                    <a:pt x="10226" y="8024"/>
                  </a:lnTo>
                  <a:lnTo>
                    <a:pt x="10198" y="8136"/>
                  </a:lnTo>
                  <a:lnTo>
                    <a:pt x="10198" y="8173"/>
                  </a:lnTo>
                  <a:lnTo>
                    <a:pt x="10226" y="8285"/>
                  </a:lnTo>
                  <a:lnTo>
                    <a:pt x="10254" y="8397"/>
                  </a:lnTo>
                  <a:lnTo>
                    <a:pt x="10254" y="8509"/>
                  </a:lnTo>
                  <a:lnTo>
                    <a:pt x="10226" y="8621"/>
                  </a:lnTo>
                  <a:lnTo>
                    <a:pt x="10198" y="8808"/>
                  </a:lnTo>
                  <a:lnTo>
                    <a:pt x="10169" y="8920"/>
                  </a:lnTo>
                  <a:lnTo>
                    <a:pt x="10169" y="8994"/>
                  </a:lnTo>
                  <a:lnTo>
                    <a:pt x="10198" y="9069"/>
                  </a:lnTo>
                  <a:lnTo>
                    <a:pt x="10254" y="9144"/>
                  </a:lnTo>
                  <a:lnTo>
                    <a:pt x="10254" y="9181"/>
                  </a:lnTo>
                  <a:lnTo>
                    <a:pt x="10282" y="9181"/>
                  </a:lnTo>
                  <a:lnTo>
                    <a:pt x="10282" y="9106"/>
                  </a:lnTo>
                  <a:lnTo>
                    <a:pt x="10311" y="9106"/>
                  </a:lnTo>
                  <a:lnTo>
                    <a:pt x="10339" y="9106"/>
                  </a:lnTo>
                  <a:lnTo>
                    <a:pt x="10367" y="9144"/>
                  </a:lnTo>
                  <a:lnTo>
                    <a:pt x="10395" y="9330"/>
                  </a:lnTo>
                  <a:lnTo>
                    <a:pt x="10452" y="9368"/>
                  </a:lnTo>
                  <a:lnTo>
                    <a:pt x="10480" y="9368"/>
                  </a:lnTo>
                  <a:lnTo>
                    <a:pt x="10508" y="9405"/>
                  </a:lnTo>
                  <a:lnTo>
                    <a:pt x="10537" y="9442"/>
                  </a:lnTo>
                  <a:lnTo>
                    <a:pt x="10565" y="9442"/>
                  </a:lnTo>
                  <a:lnTo>
                    <a:pt x="10593" y="9442"/>
                  </a:lnTo>
                  <a:lnTo>
                    <a:pt x="10621" y="9405"/>
                  </a:lnTo>
                  <a:lnTo>
                    <a:pt x="10650" y="9368"/>
                  </a:lnTo>
                  <a:lnTo>
                    <a:pt x="10621" y="9293"/>
                  </a:lnTo>
                  <a:lnTo>
                    <a:pt x="10621" y="9218"/>
                  </a:lnTo>
                  <a:lnTo>
                    <a:pt x="10650" y="9181"/>
                  </a:lnTo>
                  <a:lnTo>
                    <a:pt x="10621" y="9106"/>
                  </a:lnTo>
                  <a:lnTo>
                    <a:pt x="10593" y="9032"/>
                  </a:lnTo>
                  <a:lnTo>
                    <a:pt x="10593" y="8994"/>
                  </a:lnTo>
                  <a:lnTo>
                    <a:pt x="10650" y="8994"/>
                  </a:lnTo>
                  <a:lnTo>
                    <a:pt x="10621" y="8957"/>
                  </a:lnTo>
                  <a:lnTo>
                    <a:pt x="10565" y="8920"/>
                  </a:lnTo>
                  <a:lnTo>
                    <a:pt x="10537" y="8882"/>
                  </a:lnTo>
                  <a:lnTo>
                    <a:pt x="10424" y="8845"/>
                  </a:lnTo>
                  <a:lnTo>
                    <a:pt x="10395" y="8845"/>
                  </a:lnTo>
                  <a:lnTo>
                    <a:pt x="10395" y="8770"/>
                  </a:lnTo>
                  <a:lnTo>
                    <a:pt x="10424" y="8733"/>
                  </a:lnTo>
                  <a:lnTo>
                    <a:pt x="10452" y="8696"/>
                  </a:lnTo>
                  <a:lnTo>
                    <a:pt x="10424" y="8659"/>
                  </a:lnTo>
                  <a:lnTo>
                    <a:pt x="10424" y="8547"/>
                  </a:lnTo>
                  <a:lnTo>
                    <a:pt x="10452" y="8509"/>
                  </a:lnTo>
                  <a:lnTo>
                    <a:pt x="10480" y="8509"/>
                  </a:lnTo>
                  <a:lnTo>
                    <a:pt x="10480" y="8547"/>
                  </a:lnTo>
                  <a:lnTo>
                    <a:pt x="10508" y="8584"/>
                  </a:lnTo>
                  <a:lnTo>
                    <a:pt x="10537" y="8584"/>
                  </a:lnTo>
                  <a:lnTo>
                    <a:pt x="10565" y="8547"/>
                  </a:lnTo>
                  <a:lnTo>
                    <a:pt x="10593" y="8584"/>
                  </a:lnTo>
                  <a:lnTo>
                    <a:pt x="10650" y="8621"/>
                  </a:lnTo>
                  <a:lnTo>
                    <a:pt x="10734" y="8659"/>
                  </a:lnTo>
                  <a:lnTo>
                    <a:pt x="10763" y="8696"/>
                  </a:lnTo>
                  <a:lnTo>
                    <a:pt x="10791" y="8770"/>
                  </a:lnTo>
                  <a:lnTo>
                    <a:pt x="10791" y="8882"/>
                  </a:lnTo>
                  <a:lnTo>
                    <a:pt x="10791" y="8957"/>
                  </a:lnTo>
                  <a:lnTo>
                    <a:pt x="10847" y="8994"/>
                  </a:lnTo>
                  <a:lnTo>
                    <a:pt x="10876" y="9032"/>
                  </a:lnTo>
                  <a:lnTo>
                    <a:pt x="10904" y="9032"/>
                  </a:lnTo>
                  <a:lnTo>
                    <a:pt x="10932" y="8994"/>
                  </a:lnTo>
                  <a:lnTo>
                    <a:pt x="10932" y="8957"/>
                  </a:lnTo>
                  <a:lnTo>
                    <a:pt x="10904" y="8808"/>
                  </a:lnTo>
                  <a:lnTo>
                    <a:pt x="10932" y="8733"/>
                  </a:lnTo>
                  <a:lnTo>
                    <a:pt x="10932" y="8696"/>
                  </a:lnTo>
                  <a:lnTo>
                    <a:pt x="10960" y="8659"/>
                  </a:lnTo>
                  <a:lnTo>
                    <a:pt x="10989" y="8659"/>
                  </a:lnTo>
                  <a:lnTo>
                    <a:pt x="10989" y="8696"/>
                  </a:lnTo>
                  <a:lnTo>
                    <a:pt x="11017" y="8696"/>
                  </a:lnTo>
                  <a:lnTo>
                    <a:pt x="11045" y="8770"/>
                  </a:lnTo>
                  <a:lnTo>
                    <a:pt x="11045" y="8845"/>
                  </a:lnTo>
                  <a:lnTo>
                    <a:pt x="11102" y="8920"/>
                  </a:lnTo>
                  <a:lnTo>
                    <a:pt x="11130" y="8957"/>
                  </a:lnTo>
                  <a:lnTo>
                    <a:pt x="11045" y="9181"/>
                  </a:lnTo>
                  <a:lnTo>
                    <a:pt x="10989" y="9218"/>
                  </a:lnTo>
                  <a:lnTo>
                    <a:pt x="10960" y="9256"/>
                  </a:lnTo>
                  <a:lnTo>
                    <a:pt x="10960" y="9293"/>
                  </a:lnTo>
                  <a:lnTo>
                    <a:pt x="10989" y="9330"/>
                  </a:lnTo>
                  <a:lnTo>
                    <a:pt x="10989" y="9405"/>
                  </a:lnTo>
                  <a:lnTo>
                    <a:pt x="10932" y="9442"/>
                  </a:lnTo>
                  <a:lnTo>
                    <a:pt x="10904" y="9480"/>
                  </a:lnTo>
                  <a:lnTo>
                    <a:pt x="10876" y="9517"/>
                  </a:lnTo>
                  <a:lnTo>
                    <a:pt x="10819" y="9554"/>
                  </a:lnTo>
                  <a:lnTo>
                    <a:pt x="10819" y="9592"/>
                  </a:lnTo>
                  <a:lnTo>
                    <a:pt x="10819" y="9629"/>
                  </a:lnTo>
                  <a:lnTo>
                    <a:pt x="10819" y="9704"/>
                  </a:lnTo>
                  <a:lnTo>
                    <a:pt x="10791" y="9741"/>
                  </a:lnTo>
                  <a:lnTo>
                    <a:pt x="10763" y="9778"/>
                  </a:lnTo>
                  <a:lnTo>
                    <a:pt x="10791" y="9815"/>
                  </a:lnTo>
                  <a:lnTo>
                    <a:pt x="10819" y="9853"/>
                  </a:lnTo>
                  <a:lnTo>
                    <a:pt x="10819" y="9965"/>
                  </a:lnTo>
                  <a:lnTo>
                    <a:pt x="10819" y="10002"/>
                  </a:lnTo>
                  <a:lnTo>
                    <a:pt x="10734" y="9965"/>
                  </a:lnTo>
                  <a:lnTo>
                    <a:pt x="10678" y="10002"/>
                  </a:lnTo>
                  <a:lnTo>
                    <a:pt x="10650" y="10039"/>
                  </a:lnTo>
                  <a:lnTo>
                    <a:pt x="10650" y="10189"/>
                  </a:lnTo>
                  <a:lnTo>
                    <a:pt x="10678" y="10189"/>
                  </a:lnTo>
                  <a:lnTo>
                    <a:pt x="10763" y="10226"/>
                  </a:lnTo>
                  <a:lnTo>
                    <a:pt x="10819" y="10263"/>
                  </a:lnTo>
                  <a:lnTo>
                    <a:pt x="10876" y="10301"/>
                  </a:lnTo>
                  <a:lnTo>
                    <a:pt x="10904" y="10375"/>
                  </a:lnTo>
                  <a:lnTo>
                    <a:pt x="10932" y="10525"/>
                  </a:lnTo>
                  <a:lnTo>
                    <a:pt x="10960" y="10637"/>
                  </a:lnTo>
                  <a:lnTo>
                    <a:pt x="11045" y="10823"/>
                  </a:lnTo>
                  <a:lnTo>
                    <a:pt x="11130" y="10972"/>
                  </a:lnTo>
                  <a:lnTo>
                    <a:pt x="11158" y="11047"/>
                  </a:lnTo>
                  <a:lnTo>
                    <a:pt x="11158" y="11122"/>
                  </a:lnTo>
                  <a:lnTo>
                    <a:pt x="11158" y="11196"/>
                  </a:lnTo>
                  <a:lnTo>
                    <a:pt x="11215" y="11234"/>
                  </a:lnTo>
                  <a:lnTo>
                    <a:pt x="11299" y="11383"/>
                  </a:lnTo>
                  <a:lnTo>
                    <a:pt x="11356" y="11458"/>
                  </a:lnTo>
                  <a:lnTo>
                    <a:pt x="11384" y="11532"/>
                  </a:lnTo>
                  <a:lnTo>
                    <a:pt x="11441" y="11570"/>
                  </a:lnTo>
                  <a:lnTo>
                    <a:pt x="11497" y="11607"/>
                  </a:lnTo>
                  <a:lnTo>
                    <a:pt x="11525" y="11756"/>
                  </a:lnTo>
                  <a:lnTo>
                    <a:pt x="11610" y="11831"/>
                  </a:lnTo>
                  <a:lnTo>
                    <a:pt x="11638" y="11868"/>
                  </a:lnTo>
                  <a:lnTo>
                    <a:pt x="11667" y="11868"/>
                  </a:lnTo>
                  <a:lnTo>
                    <a:pt x="11723" y="11905"/>
                  </a:lnTo>
                  <a:lnTo>
                    <a:pt x="11751" y="11905"/>
                  </a:lnTo>
                  <a:lnTo>
                    <a:pt x="11780" y="11905"/>
                  </a:lnTo>
                  <a:lnTo>
                    <a:pt x="11808" y="11905"/>
                  </a:lnTo>
                  <a:lnTo>
                    <a:pt x="11864" y="11905"/>
                  </a:lnTo>
                  <a:lnTo>
                    <a:pt x="11893" y="11868"/>
                  </a:lnTo>
                  <a:lnTo>
                    <a:pt x="11893" y="11793"/>
                  </a:lnTo>
                  <a:lnTo>
                    <a:pt x="11864" y="11719"/>
                  </a:lnTo>
                  <a:lnTo>
                    <a:pt x="11695" y="11532"/>
                  </a:lnTo>
                  <a:lnTo>
                    <a:pt x="11638" y="11458"/>
                  </a:lnTo>
                  <a:lnTo>
                    <a:pt x="11638" y="11420"/>
                  </a:lnTo>
                  <a:lnTo>
                    <a:pt x="11638" y="11383"/>
                  </a:lnTo>
                  <a:lnTo>
                    <a:pt x="11695" y="11383"/>
                  </a:lnTo>
                  <a:lnTo>
                    <a:pt x="11836" y="11495"/>
                  </a:lnTo>
                  <a:lnTo>
                    <a:pt x="11864" y="11458"/>
                  </a:lnTo>
                  <a:lnTo>
                    <a:pt x="11921" y="11458"/>
                  </a:lnTo>
                  <a:lnTo>
                    <a:pt x="11949" y="11458"/>
                  </a:lnTo>
                  <a:lnTo>
                    <a:pt x="11977" y="11458"/>
                  </a:lnTo>
                  <a:lnTo>
                    <a:pt x="12034" y="11420"/>
                  </a:lnTo>
                  <a:lnTo>
                    <a:pt x="12090" y="11383"/>
                  </a:lnTo>
                  <a:lnTo>
                    <a:pt x="12090" y="11420"/>
                  </a:lnTo>
                  <a:lnTo>
                    <a:pt x="12090" y="11495"/>
                  </a:lnTo>
                  <a:lnTo>
                    <a:pt x="12006" y="11532"/>
                  </a:lnTo>
                  <a:lnTo>
                    <a:pt x="11977" y="11570"/>
                  </a:lnTo>
                  <a:lnTo>
                    <a:pt x="11977" y="11607"/>
                  </a:lnTo>
                  <a:lnTo>
                    <a:pt x="12006" y="11644"/>
                  </a:lnTo>
                  <a:lnTo>
                    <a:pt x="12062" y="11756"/>
                  </a:lnTo>
                  <a:lnTo>
                    <a:pt x="12090" y="11905"/>
                  </a:lnTo>
                  <a:lnTo>
                    <a:pt x="12090" y="12017"/>
                  </a:lnTo>
                  <a:lnTo>
                    <a:pt x="12062" y="12129"/>
                  </a:lnTo>
                  <a:lnTo>
                    <a:pt x="12062" y="12241"/>
                  </a:lnTo>
                  <a:lnTo>
                    <a:pt x="12090" y="12316"/>
                  </a:lnTo>
                  <a:lnTo>
                    <a:pt x="12119" y="12353"/>
                  </a:lnTo>
                  <a:lnTo>
                    <a:pt x="12147" y="12428"/>
                  </a:lnTo>
                  <a:lnTo>
                    <a:pt x="12175" y="12540"/>
                  </a:lnTo>
                  <a:lnTo>
                    <a:pt x="12203" y="12615"/>
                  </a:lnTo>
                  <a:lnTo>
                    <a:pt x="12232" y="12615"/>
                  </a:lnTo>
                  <a:lnTo>
                    <a:pt x="12260" y="12615"/>
                  </a:lnTo>
                  <a:lnTo>
                    <a:pt x="12316" y="12615"/>
                  </a:lnTo>
                  <a:lnTo>
                    <a:pt x="12344" y="12652"/>
                  </a:lnTo>
                  <a:lnTo>
                    <a:pt x="12316" y="12689"/>
                  </a:lnTo>
                  <a:lnTo>
                    <a:pt x="12316" y="12727"/>
                  </a:lnTo>
                  <a:lnTo>
                    <a:pt x="12344" y="12801"/>
                  </a:lnTo>
                  <a:lnTo>
                    <a:pt x="12401" y="12801"/>
                  </a:lnTo>
                  <a:lnTo>
                    <a:pt x="12486" y="12876"/>
                  </a:lnTo>
                  <a:lnTo>
                    <a:pt x="12514" y="12876"/>
                  </a:lnTo>
                  <a:lnTo>
                    <a:pt x="12570" y="12838"/>
                  </a:lnTo>
                  <a:lnTo>
                    <a:pt x="12599" y="12838"/>
                  </a:lnTo>
                  <a:lnTo>
                    <a:pt x="12599" y="12913"/>
                  </a:lnTo>
                  <a:lnTo>
                    <a:pt x="12599" y="12950"/>
                  </a:lnTo>
                  <a:lnTo>
                    <a:pt x="12655" y="13025"/>
                  </a:lnTo>
                  <a:lnTo>
                    <a:pt x="12683" y="13062"/>
                  </a:lnTo>
                  <a:lnTo>
                    <a:pt x="12683" y="13212"/>
                  </a:lnTo>
                  <a:lnTo>
                    <a:pt x="12683" y="13286"/>
                  </a:lnTo>
                  <a:lnTo>
                    <a:pt x="12712" y="13473"/>
                  </a:lnTo>
                  <a:lnTo>
                    <a:pt x="12796" y="13772"/>
                  </a:lnTo>
                  <a:lnTo>
                    <a:pt x="12938" y="14145"/>
                  </a:lnTo>
                  <a:lnTo>
                    <a:pt x="13022" y="14294"/>
                  </a:lnTo>
                  <a:lnTo>
                    <a:pt x="13079" y="14331"/>
                  </a:lnTo>
                  <a:lnTo>
                    <a:pt x="13107" y="14369"/>
                  </a:lnTo>
                  <a:lnTo>
                    <a:pt x="13135" y="14369"/>
                  </a:lnTo>
                  <a:lnTo>
                    <a:pt x="13192" y="14331"/>
                  </a:lnTo>
                  <a:lnTo>
                    <a:pt x="13220" y="14331"/>
                  </a:lnTo>
                  <a:lnTo>
                    <a:pt x="13277" y="14331"/>
                  </a:lnTo>
                  <a:lnTo>
                    <a:pt x="13305" y="14331"/>
                  </a:lnTo>
                  <a:lnTo>
                    <a:pt x="13390" y="14369"/>
                  </a:lnTo>
                  <a:lnTo>
                    <a:pt x="13418" y="14331"/>
                  </a:lnTo>
                  <a:lnTo>
                    <a:pt x="13446" y="14294"/>
                  </a:lnTo>
                  <a:lnTo>
                    <a:pt x="13503" y="14369"/>
                  </a:lnTo>
                  <a:lnTo>
                    <a:pt x="13559" y="14369"/>
                  </a:lnTo>
                  <a:lnTo>
                    <a:pt x="13644" y="14406"/>
                  </a:lnTo>
                  <a:lnTo>
                    <a:pt x="13757" y="14481"/>
                  </a:lnTo>
                  <a:lnTo>
                    <a:pt x="13813" y="14555"/>
                  </a:lnTo>
                  <a:lnTo>
                    <a:pt x="13870" y="14630"/>
                  </a:lnTo>
                  <a:lnTo>
                    <a:pt x="13955" y="14817"/>
                  </a:lnTo>
                  <a:lnTo>
                    <a:pt x="14011" y="14854"/>
                  </a:lnTo>
                  <a:lnTo>
                    <a:pt x="14068" y="14928"/>
                  </a:lnTo>
                  <a:lnTo>
                    <a:pt x="14152" y="15115"/>
                  </a:lnTo>
                  <a:lnTo>
                    <a:pt x="14181" y="15152"/>
                  </a:lnTo>
                  <a:lnTo>
                    <a:pt x="14237" y="15190"/>
                  </a:lnTo>
                  <a:lnTo>
                    <a:pt x="14265" y="15227"/>
                  </a:lnTo>
                  <a:lnTo>
                    <a:pt x="14237" y="15264"/>
                  </a:lnTo>
                  <a:lnTo>
                    <a:pt x="14265" y="15302"/>
                  </a:lnTo>
                  <a:lnTo>
                    <a:pt x="14322" y="15376"/>
                  </a:lnTo>
                  <a:lnTo>
                    <a:pt x="14350" y="15414"/>
                  </a:lnTo>
                  <a:lnTo>
                    <a:pt x="14378" y="15563"/>
                  </a:lnTo>
                  <a:lnTo>
                    <a:pt x="14407" y="15638"/>
                  </a:lnTo>
                  <a:lnTo>
                    <a:pt x="14491" y="15638"/>
                  </a:lnTo>
                  <a:lnTo>
                    <a:pt x="14548" y="15675"/>
                  </a:lnTo>
                  <a:lnTo>
                    <a:pt x="14604" y="15638"/>
                  </a:lnTo>
                  <a:lnTo>
                    <a:pt x="14689" y="15675"/>
                  </a:lnTo>
                  <a:lnTo>
                    <a:pt x="14717" y="15675"/>
                  </a:lnTo>
                  <a:lnTo>
                    <a:pt x="14746" y="15712"/>
                  </a:lnTo>
                  <a:lnTo>
                    <a:pt x="14774" y="15750"/>
                  </a:lnTo>
                  <a:lnTo>
                    <a:pt x="14802" y="15750"/>
                  </a:lnTo>
                  <a:lnTo>
                    <a:pt x="14830" y="15750"/>
                  </a:lnTo>
                  <a:lnTo>
                    <a:pt x="14915" y="15712"/>
                  </a:lnTo>
                  <a:lnTo>
                    <a:pt x="14915" y="15750"/>
                  </a:lnTo>
                  <a:lnTo>
                    <a:pt x="14943" y="15787"/>
                  </a:lnTo>
                  <a:lnTo>
                    <a:pt x="14915" y="15824"/>
                  </a:lnTo>
                  <a:lnTo>
                    <a:pt x="14915" y="15862"/>
                  </a:lnTo>
                  <a:lnTo>
                    <a:pt x="14943" y="15936"/>
                  </a:lnTo>
                  <a:lnTo>
                    <a:pt x="14915" y="15973"/>
                  </a:lnTo>
                  <a:lnTo>
                    <a:pt x="14887" y="16011"/>
                  </a:lnTo>
                  <a:lnTo>
                    <a:pt x="14802" y="16048"/>
                  </a:lnTo>
                  <a:lnTo>
                    <a:pt x="14746" y="16048"/>
                  </a:lnTo>
                  <a:lnTo>
                    <a:pt x="14689" y="16011"/>
                  </a:lnTo>
                  <a:lnTo>
                    <a:pt x="14604" y="15936"/>
                  </a:lnTo>
                  <a:lnTo>
                    <a:pt x="14576" y="15862"/>
                  </a:lnTo>
                  <a:lnTo>
                    <a:pt x="14520" y="15824"/>
                  </a:lnTo>
                  <a:lnTo>
                    <a:pt x="14463" y="15824"/>
                  </a:lnTo>
                  <a:lnTo>
                    <a:pt x="14435" y="15862"/>
                  </a:lnTo>
                  <a:lnTo>
                    <a:pt x="14407" y="15899"/>
                  </a:lnTo>
                  <a:lnTo>
                    <a:pt x="14407" y="16011"/>
                  </a:lnTo>
                  <a:lnTo>
                    <a:pt x="14435" y="16085"/>
                  </a:lnTo>
                  <a:lnTo>
                    <a:pt x="14463" y="16197"/>
                  </a:lnTo>
                  <a:lnTo>
                    <a:pt x="14548" y="16309"/>
                  </a:lnTo>
                  <a:lnTo>
                    <a:pt x="14604" y="16384"/>
                  </a:lnTo>
                  <a:lnTo>
                    <a:pt x="14661" y="16384"/>
                  </a:lnTo>
                  <a:lnTo>
                    <a:pt x="14717" y="16347"/>
                  </a:lnTo>
                  <a:lnTo>
                    <a:pt x="14830" y="16309"/>
                  </a:lnTo>
                  <a:lnTo>
                    <a:pt x="14915" y="16309"/>
                  </a:lnTo>
                  <a:lnTo>
                    <a:pt x="14943" y="16272"/>
                  </a:lnTo>
                  <a:lnTo>
                    <a:pt x="15028" y="16160"/>
                  </a:lnTo>
                  <a:lnTo>
                    <a:pt x="15113" y="16123"/>
                  </a:lnTo>
                  <a:lnTo>
                    <a:pt x="15169" y="16123"/>
                  </a:lnTo>
                  <a:lnTo>
                    <a:pt x="15226" y="16160"/>
                  </a:lnTo>
                  <a:lnTo>
                    <a:pt x="15424" y="16123"/>
                  </a:lnTo>
                  <a:lnTo>
                    <a:pt x="15452" y="16048"/>
                  </a:lnTo>
                  <a:lnTo>
                    <a:pt x="15565" y="15973"/>
                  </a:lnTo>
                  <a:lnTo>
                    <a:pt x="15621" y="15973"/>
                  </a:lnTo>
                  <a:lnTo>
                    <a:pt x="15621" y="15936"/>
                  </a:lnTo>
                  <a:lnTo>
                    <a:pt x="15621" y="15862"/>
                  </a:lnTo>
                  <a:lnTo>
                    <a:pt x="15650" y="15862"/>
                  </a:lnTo>
                  <a:lnTo>
                    <a:pt x="15706" y="15862"/>
                  </a:lnTo>
                  <a:lnTo>
                    <a:pt x="15791" y="15936"/>
                  </a:lnTo>
                  <a:lnTo>
                    <a:pt x="15819" y="15899"/>
                  </a:lnTo>
                  <a:lnTo>
                    <a:pt x="15847" y="15824"/>
                  </a:lnTo>
                  <a:lnTo>
                    <a:pt x="15876" y="15824"/>
                  </a:lnTo>
                  <a:lnTo>
                    <a:pt x="15932" y="15824"/>
                  </a:lnTo>
                  <a:lnTo>
                    <a:pt x="15960" y="15787"/>
                  </a:lnTo>
                  <a:lnTo>
                    <a:pt x="15960" y="15675"/>
                  </a:lnTo>
                  <a:lnTo>
                    <a:pt x="15989" y="15600"/>
                  </a:lnTo>
                  <a:lnTo>
                    <a:pt x="16017" y="15600"/>
                  </a:lnTo>
                  <a:lnTo>
                    <a:pt x="16017" y="15488"/>
                  </a:lnTo>
                  <a:lnTo>
                    <a:pt x="16102" y="15414"/>
                  </a:lnTo>
                  <a:lnTo>
                    <a:pt x="16130" y="15339"/>
                  </a:lnTo>
                  <a:lnTo>
                    <a:pt x="16102" y="15302"/>
                  </a:lnTo>
                  <a:lnTo>
                    <a:pt x="16073" y="15190"/>
                  </a:lnTo>
                  <a:lnTo>
                    <a:pt x="16017" y="15078"/>
                  </a:lnTo>
                  <a:lnTo>
                    <a:pt x="16017" y="15003"/>
                  </a:lnTo>
                  <a:lnTo>
                    <a:pt x="16045" y="14928"/>
                  </a:lnTo>
                  <a:lnTo>
                    <a:pt x="16073" y="14817"/>
                  </a:lnTo>
                  <a:lnTo>
                    <a:pt x="16073" y="14779"/>
                  </a:lnTo>
                  <a:lnTo>
                    <a:pt x="16045" y="14705"/>
                  </a:lnTo>
                  <a:lnTo>
                    <a:pt x="16073" y="14630"/>
                  </a:lnTo>
                  <a:lnTo>
                    <a:pt x="16102" y="14593"/>
                  </a:lnTo>
                  <a:lnTo>
                    <a:pt x="16130" y="14555"/>
                  </a:lnTo>
                  <a:lnTo>
                    <a:pt x="16130" y="14369"/>
                  </a:lnTo>
                  <a:lnTo>
                    <a:pt x="16158" y="14294"/>
                  </a:lnTo>
                  <a:lnTo>
                    <a:pt x="16186" y="14219"/>
                  </a:lnTo>
                  <a:lnTo>
                    <a:pt x="16215" y="14182"/>
                  </a:lnTo>
                  <a:lnTo>
                    <a:pt x="16215" y="14070"/>
                  </a:lnTo>
                  <a:lnTo>
                    <a:pt x="16215" y="13921"/>
                  </a:lnTo>
                  <a:lnTo>
                    <a:pt x="16243" y="13883"/>
                  </a:lnTo>
                  <a:lnTo>
                    <a:pt x="16271" y="13846"/>
                  </a:lnTo>
                  <a:lnTo>
                    <a:pt x="16271" y="13883"/>
                  </a:lnTo>
                  <a:lnTo>
                    <a:pt x="16299" y="13958"/>
                  </a:lnTo>
                  <a:lnTo>
                    <a:pt x="16299" y="14033"/>
                  </a:lnTo>
                  <a:lnTo>
                    <a:pt x="16328" y="14070"/>
                  </a:lnTo>
                  <a:lnTo>
                    <a:pt x="16356" y="14070"/>
                  </a:lnTo>
                  <a:lnTo>
                    <a:pt x="16384" y="14070"/>
                  </a:lnTo>
                  <a:lnTo>
                    <a:pt x="16384" y="14033"/>
                  </a:lnTo>
                  <a:lnTo>
                    <a:pt x="16384" y="13958"/>
                  </a:lnTo>
                  <a:lnTo>
                    <a:pt x="16356" y="13846"/>
                  </a:lnTo>
                  <a:lnTo>
                    <a:pt x="16328" y="13697"/>
                  </a:lnTo>
                  <a:lnTo>
                    <a:pt x="16299" y="13548"/>
                  </a:lnTo>
                  <a:lnTo>
                    <a:pt x="16299" y="13398"/>
                  </a:lnTo>
                  <a:lnTo>
                    <a:pt x="16271" y="13286"/>
                  </a:lnTo>
                  <a:lnTo>
                    <a:pt x="16271" y="13174"/>
                  </a:lnTo>
                  <a:lnTo>
                    <a:pt x="16299" y="13062"/>
                  </a:lnTo>
                  <a:lnTo>
                    <a:pt x="16299" y="12950"/>
                  </a:lnTo>
                  <a:lnTo>
                    <a:pt x="16271" y="12577"/>
                  </a:lnTo>
                  <a:lnTo>
                    <a:pt x="16271" y="12503"/>
                  </a:lnTo>
                  <a:lnTo>
                    <a:pt x="16271" y="12241"/>
                  </a:lnTo>
                  <a:lnTo>
                    <a:pt x="16243" y="11905"/>
                  </a:lnTo>
                  <a:lnTo>
                    <a:pt x="16243" y="11644"/>
                  </a:lnTo>
                  <a:lnTo>
                    <a:pt x="16215" y="11420"/>
                  </a:lnTo>
                  <a:lnTo>
                    <a:pt x="16186" y="11159"/>
                  </a:lnTo>
                  <a:lnTo>
                    <a:pt x="16158" y="10972"/>
                  </a:lnTo>
                  <a:lnTo>
                    <a:pt x="16073" y="10749"/>
                  </a:lnTo>
                  <a:lnTo>
                    <a:pt x="16045" y="10637"/>
                  </a:lnTo>
                  <a:lnTo>
                    <a:pt x="15989" y="10450"/>
                  </a:lnTo>
                  <a:lnTo>
                    <a:pt x="15932" y="10301"/>
                  </a:lnTo>
                  <a:lnTo>
                    <a:pt x="15876" y="10189"/>
                  </a:lnTo>
                  <a:lnTo>
                    <a:pt x="15847" y="10151"/>
                  </a:lnTo>
                  <a:lnTo>
                    <a:pt x="15763" y="10151"/>
                  </a:lnTo>
                  <a:lnTo>
                    <a:pt x="15734" y="10114"/>
                  </a:lnTo>
                  <a:lnTo>
                    <a:pt x="15706" y="10077"/>
                  </a:lnTo>
                  <a:lnTo>
                    <a:pt x="15734" y="9965"/>
                  </a:lnTo>
                  <a:lnTo>
                    <a:pt x="15678" y="9815"/>
                  </a:lnTo>
                  <a:lnTo>
                    <a:pt x="15593" y="9704"/>
                  </a:lnTo>
                  <a:lnTo>
                    <a:pt x="15537" y="9554"/>
                  </a:lnTo>
                  <a:lnTo>
                    <a:pt x="15395" y="9330"/>
                  </a:lnTo>
                  <a:lnTo>
                    <a:pt x="15367" y="9256"/>
                  </a:lnTo>
                  <a:lnTo>
                    <a:pt x="15339" y="9144"/>
                  </a:lnTo>
                  <a:lnTo>
                    <a:pt x="15311" y="8994"/>
                  </a:lnTo>
                  <a:lnTo>
                    <a:pt x="15254" y="8845"/>
                  </a:lnTo>
                  <a:lnTo>
                    <a:pt x="15198" y="8733"/>
                  </a:lnTo>
                  <a:lnTo>
                    <a:pt x="15113" y="8547"/>
                  </a:lnTo>
                  <a:lnTo>
                    <a:pt x="15000" y="8360"/>
                  </a:lnTo>
                  <a:lnTo>
                    <a:pt x="14915" y="8211"/>
                  </a:lnTo>
                  <a:lnTo>
                    <a:pt x="14802" y="7987"/>
                  </a:lnTo>
                  <a:lnTo>
                    <a:pt x="14633" y="7614"/>
                  </a:lnTo>
                  <a:lnTo>
                    <a:pt x="14491" y="7352"/>
                  </a:lnTo>
                  <a:lnTo>
                    <a:pt x="14294" y="6867"/>
                  </a:lnTo>
                  <a:lnTo>
                    <a:pt x="14096" y="6345"/>
                  </a:lnTo>
                  <a:lnTo>
                    <a:pt x="13983" y="5971"/>
                  </a:lnTo>
                  <a:lnTo>
                    <a:pt x="13870" y="5635"/>
                  </a:lnTo>
                  <a:lnTo>
                    <a:pt x="13870" y="5598"/>
                  </a:lnTo>
                  <a:lnTo>
                    <a:pt x="13898" y="5598"/>
                  </a:lnTo>
                  <a:lnTo>
                    <a:pt x="14011" y="5710"/>
                  </a:lnTo>
                  <a:lnTo>
                    <a:pt x="14039" y="5710"/>
                  </a:lnTo>
                  <a:lnTo>
                    <a:pt x="14039" y="5635"/>
                  </a:lnTo>
                  <a:lnTo>
                    <a:pt x="13983" y="5524"/>
                  </a:lnTo>
                  <a:lnTo>
                    <a:pt x="13813" y="5300"/>
                  </a:lnTo>
                  <a:lnTo>
                    <a:pt x="13700" y="5076"/>
                  </a:lnTo>
                  <a:lnTo>
                    <a:pt x="13672" y="4926"/>
                  </a:lnTo>
                  <a:lnTo>
                    <a:pt x="13644" y="4889"/>
                  </a:lnTo>
                  <a:lnTo>
                    <a:pt x="13616" y="4852"/>
                  </a:lnTo>
                  <a:lnTo>
                    <a:pt x="13559" y="4852"/>
                  </a:lnTo>
                  <a:lnTo>
                    <a:pt x="13531" y="4852"/>
                  </a:lnTo>
                  <a:lnTo>
                    <a:pt x="13531" y="4665"/>
                  </a:lnTo>
                  <a:lnTo>
                    <a:pt x="13474" y="4553"/>
                  </a:lnTo>
                  <a:lnTo>
                    <a:pt x="13418" y="4441"/>
                  </a:lnTo>
                  <a:lnTo>
                    <a:pt x="13192" y="4031"/>
                  </a:lnTo>
                  <a:lnTo>
                    <a:pt x="13192" y="3956"/>
                  </a:lnTo>
                  <a:lnTo>
                    <a:pt x="13135" y="3807"/>
                  </a:lnTo>
                  <a:lnTo>
                    <a:pt x="12994" y="3471"/>
                  </a:lnTo>
                  <a:lnTo>
                    <a:pt x="12881" y="3247"/>
                  </a:lnTo>
                  <a:lnTo>
                    <a:pt x="12853" y="3135"/>
                  </a:lnTo>
                  <a:lnTo>
                    <a:pt x="12825" y="3098"/>
                  </a:lnTo>
                  <a:lnTo>
                    <a:pt x="12768" y="3060"/>
                  </a:lnTo>
                  <a:lnTo>
                    <a:pt x="12740" y="3023"/>
                  </a:lnTo>
                  <a:lnTo>
                    <a:pt x="12712" y="2836"/>
                  </a:lnTo>
                  <a:lnTo>
                    <a:pt x="12712" y="2724"/>
                  </a:lnTo>
                  <a:lnTo>
                    <a:pt x="12655" y="2612"/>
                  </a:lnTo>
                  <a:lnTo>
                    <a:pt x="12627" y="2575"/>
                  </a:lnTo>
                  <a:lnTo>
                    <a:pt x="12627" y="2463"/>
                  </a:lnTo>
                  <a:lnTo>
                    <a:pt x="12599" y="2314"/>
                  </a:lnTo>
                  <a:lnTo>
                    <a:pt x="12457" y="1978"/>
                  </a:lnTo>
                  <a:lnTo>
                    <a:pt x="12373" y="1679"/>
                  </a:lnTo>
                  <a:lnTo>
                    <a:pt x="12344" y="1530"/>
                  </a:lnTo>
                  <a:lnTo>
                    <a:pt x="12288" y="1306"/>
                  </a:lnTo>
                  <a:lnTo>
                    <a:pt x="12260" y="1120"/>
                  </a:lnTo>
                  <a:lnTo>
                    <a:pt x="12232" y="1120"/>
                  </a:lnTo>
                  <a:lnTo>
                    <a:pt x="12203" y="1194"/>
                  </a:lnTo>
                  <a:lnTo>
                    <a:pt x="12147" y="1194"/>
                  </a:lnTo>
                  <a:lnTo>
                    <a:pt x="12119" y="1194"/>
                  </a:lnTo>
                  <a:lnTo>
                    <a:pt x="12119" y="1157"/>
                  </a:lnTo>
                  <a:lnTo>
                    <a:pt x="12147" y="1082"/>
                  </a:lnTo>
                  <a:lnTo>
                    <a:pt x="12147" y="933"/>
                  </a:lnTo>
                  <a:lnTo>
                    <a:pt x="12119" y="858"/>
                  </a:lnTo>
                  <a:lnTo>
                    <a:pt x="12090" y="784"/>
                  </a:lnTo>
                  <a:lnTo>
                    <a:pt x="12062" y="746"/>
                  </a:lnTo>
                  <a:lnTo>
                    <a:pt x="12062" y="672"/>
                  </a:lnTo>
                  <a:lnTo>
                    <a:pt x="12062" y="634"/>
                  </a:lnTo>
                  <a:lnTo>
                    <a:pt x="12006" y="560"/>
                  </a:lnTo>
                  <a:lnTo>
                    <a:pt x="12006" y="485"/>
                  </a:lnTo>
                  <a:lnTo>
                    <a:pt x="12006" y="411"/>
                  </a:lnTo>
                  <a:lnTo>
                    <a:pt x="12034" y="336"/>
                  </a:lnTo>
                  <a:lnTo>
                    <a:pt x="12034" y="299"/>
                  </a:lnTo>
                  <a:lnTo>
                    <a:pt x="12006" y="299"/>
                  </a:lnTo>
                  <a:lnTo>
                    <a:pt x="11949" y="336"/>
                  </a:lnTo>
                  <a:lnTo>
                    <a:pt x="11921" y="336"/>
                  </a:lnTo>
                  <a:lnTo>
                    <a:pt x="11893" y="299"/>
                  </a:lnTo>
                  <a:lnTo>
                    <a:pt x="11864" y="299"/>
                  </a:lnTo>
                  <a:lnTo>
                    <a:pt x="11808" y="224"/>
                  </a:lnTo>
                  <a:lnTo>
                    <a:pt x="11723" y="224"/>
                  </a:lnTo>
                  <a:lnTo>
                    <a:pt x="11667" y="224"/>
                  </a:lnTo>
                  <a:lnTo>
                    <a:pt x="11610" y="187"/>
                  </a:lnTo>
                  <a:lnTo>
                    <a:pt x="11582" y="187"/>
                  </a:lnTo>
                  <a:lnTo>
                    <a:pt x="11554" y="224"/>
                  </a:lnTo>
                  <a:lnTo>
                    <a:pt x="11469" y="149"/>
                  </a:lnTo>
                  <a:lnTo>
                    <a:pt x="11441" y="112"/>
                  </a:lnTo>
                  <a:lnTo>
                    <a:pt x="11384" y="149"/>
                  </a:lnTo>
                  <a:lnTo>
                    <a:pt x="11328" y="112"/>
                  </a:lnTo>
                  <a:lnTo>
                    <a:pt x="11243" y="112"/>
                  </a:lnTo>
                  <a:lnTo>
                    <a:pt x="11158" y="75"/>
                  </a:lnTo>
                  <a:lnTo>
                    <a:pt x="11130" y="0"/>
                  </a:lnTo>
                  <a:lnTo>
                    <a:pt x="11073" y="37"/>
                  </a:lnTo>
                  <a:lnTo>
                    <a:pt x="11017" y="37"/>
                  </a:lnTo>
                  <a:lnTo>
                    <a:pt x="10989" y="112"/>
                  </a:lnTo>
                  <a:lnTo>
                    <a:pt x="10989" y="149"/>
                  </a:lnTo>
                  <a:lnTo>
                    <a:pt x="10960" y="149"/>
                  </a:lnTo>
                  <a:lnTo>
                    <a:pt x="10904" y="149"/>
                  </a:lnTo>
                  <a:lnTo>
                    <a:pt x="10876" y="187"/>
                  </a:lnTo>
                  <a:lnTo>
                    <a:pt x="10876" y="261"/>
                  </a:lnTo>
                  <a:lnTo>
                    <a:pt x="10847" y="299"/>
                  </a:lnTo>
                  <a:lnTo>
                    <a:pt x="10847" y="373"/>
                  </a:lnTo>
                  <a:lnTo>
                    <a:pt x="10847" y="448"/>
                  </a:lnTo>
                  <a:lnTo>
                    <a:pt x="10904" y="709"/>
                  </a:lnTo>
                  <a:lnTo>
                    <a:pt x="10960" y="784"/>
                  </a:lnTo>
                  <a:lnTo>
                    <a:pt x="10960" y="858"/>
                  </a:lnTo>
                  <a:lnTo>
                    <a:pt x="10960" y="970"/>
                  </a:lnTo>
                  <a:lnTo>
                    <a:pt x="10989" y="1194"/>
                  </a:lnTo>
                  <a:lnTo>
                    <a:pt x="10989" y="1381"/>
                  </a:lnTo>
                  <a:lnTo>
                    <a:pt x="10989" y="1456"/>
                  </a:lnTo>
                  <a:lnTo>
                    <a:pt x="10904" y="1493"/>
                  </a:lnTo>
                  <a:lnTo>
                    <a:pt x="10847" y="1493"/>
                  </a:lnTo>
                  <a:lnTo>
                    <a:pt x="10763" y="1493"/>
                  </a:lnTo>
                  <a:lnTo>
                    <a:pt x="10706" y="1493"/>
                  </a:lnTo>
                  <a:lnTo>
                    <a:pt x="10678" y="1418"/>
                  </a:lnTo>
                  <a:lnTo>
                    <a:pt x="10621" y="1194"/>
                  </a:lnTo>
                  <a:lnTo>
                    <a:pt x="10621" y="1120"/>
                  </a:lnTo>
                  <a:lnTo>
                    <a:pt x="10593" y="1082"/>
                  </a:lnTo>
                  <a:lnTo>
                    <a:pt x="10565" y="1045"/>
                  </a:lnTo>
                  <a:lnTo>
                    <a:pt x="10593" y="1008"/>
                  </a:lnTo>
                  <a:lnTo>
                    <a:pt x="10593" y="933"/>
                  </a:lnTo>
                  <a:lnTo>
                    <a:pt x="10113" y="970"/>
                  </a:lnTo>
                  <a:lnTo>
                    <a:pt x="9830" y="1008"/>
                  </a:lnTo>
                  <a:lnTo>
                    <a:pt x="9633" y="1008"/>
                  </a:lnTo>
                  <a:lnTo>
                    <a:pt x="8813" y="1082"/>
                  </a:lnTo>
                  <a:lnTo>
                    <a:pt x="8503" y="1120"/>
                  </a:lnTo>
                  <a:lnTo>
                    <a:pt x="8305" y="1120"/>
                  </a:lnTo>
                  <a:lnTo>
                    <a:pt x="7910" y="1157"/>
                  </a:lnTo>
                  <a:lnTo>
                    <a:pt x="7571" y="1157"/>
                  </a:lnTo>
                  <a:lnTo>
                    <a:pt x="7090" y="1232"/>
                  </a:lnTo>
                  <a:lnTo>
                    <a:pt x="6921" y="1232"/>
                  </a:lnTo>
                  <a:lnTo>
                    <a:pt x="6497" y="1269"/>
                  </a:lnTo>
                  <a:lnTo>
                    <a:pt x="6356" y="1269"/>
                  </a:lnTo>
                  <a:lnTo>
                    <a:pt x="5424" y="1344"/>
                  </a:lnTo>
                  <a:lnTo>
                    <a:pt x="5395" y="1306"/>
                  </a:lnTo>
                  <a:lnTo>
                    <a:pt x="5339" y="1269"/>
                  </a:lnTo>
                  <a:lnTo>
                    <a:pt x="5254" y="1157"/>
                  </a:lnTo>
                  <a:lnTo>
                    <a:pt x="5226" y="933"/>
                  </a:lnTo>
                  <a:lnTo>
                    <a:pt x="5226" y="858"/>
                  </a:lnTo>
                  <a:lnTo>
                    <a:pt x="5198" y="821"/>
                  </a:lnTo>
                  <a:lnTo>
                    <a:pt x="5141" y="746"/>
                  </a:lnTo>
                  <a:lnTo>
                    <a:pt x="5085" y="672"/>
                  </a:lnTo>
                  <a:lnTo>
                    <a:pt x="5056" y="560"/>
                  </a:lnTo>
                  <a:lnTo>
                    <a:pt x="4124" y="672"/>
                  </a:lnTo>
                  <a:lnTo>
                    <a:pt x="4068" y="672"/>
                  </a:lnTo>
                  <a:lnTo>
                    <a:pt x="3051" y="821"/>
                  </a:lnTo>
                  <a:lnTo>
                    <a:pt x="2768" y="858"/>
                  </a:lnTo>
                  <a:lnTo>
                    <a:pt x="2401" y="896"/>
                  </a:lnTo>
                  <a:lnTo>
                    <a:pt x="1780" y="970"/>
                  </a:lnTo>
                  <a:lnTo>
                    <a:pt x="1610" y="1008"/>
                  </a:lnTo>
                  <a:lnTo>
                    <a:pt x="876" y="1082"/>
                  </a:lnTo>
                  <a:lnTo>
                    <a:pt x="28" y="1194"/>
                  </a:lnTo>
                  <a:lnTo>
                    <a:pt x="56" y="1344"/>
                  </a:lnTo>
                  <a:lnTo>
                    <a:pt x="28" y="1418"/>
                  </a:lnTo>
                  <a:lnTo>
                    <a:pt x="0" y="1530"/>
                  </a:lnTo>
                  <a:lnTo>
                    <a:pt x="0" y="1605"/>
                  </a:lnTo>
                  <a:lnTo>
                    <a:pt x="28" y="1642"/>
                  </a:lnTo>
                  <a:lnTo>
                    <a:pt x="56" y="1679"/>
                  </a:lnTo>
                  <a:lnTo>
                    <a:pt x="198" y="1866"/>
                  </a:lnTo>
                  <a:lnTo>
                    <a:pt x="311" y="2015"/>
                  </a:lnTo>
                  <a:lnTo>
                    <a:pt x="367" y="2053"/>
                  </a:lnTo>
                  <a:lnTo>
                    <a:pt x="395" y="2090"/>
                  </a:lnTo>
                  <a:lnTo>
                    <a:pt x="452" y="2127"/>
                  </a:lnTo>
                  <a:lnTo>
                    <a:pt x="508" y="2202"/>
                  </a:lnTo>
                  <a:lnTo>
                    <a:pt x="480" y="2314"/>
                  </a:lnTo>
                  <a:lnTo>
                    <a:pt x="452" y="2426"/>
                  </a:lnTo>
                  <a:lnTo>
                    <a:pt x="424" y="2538"/>
                  </a:lnTo>
                  <a:lnTo>
                    <a:pt x="395" y="2575"/>
                  </a:lnTo>
                  <a:lnTo>
                    <a:pt x="424" y="2650"/>
                  </a:lnTo>
                  <a:lnTo>
                    <a:pt x="452" y="2687"/>
                  </a:lnTo>
                  <a:lnTo>
                    <a:pt x="565" y="2762"/>
                  </a:lnTo>
                  <a:lnTo>
                    <a:pt x="565" y="2799"/>
                  </a:lnTo>
                  <a:lnTo>
                    <a:pt x="537" y="2874"/>
                  </a:lnTo>
                  <a:lnTo>
                    <a:pt x="508" y="2874"/>
                  </a:lnTo>
                  <a:lnTo>
                    <a:pt x="480" y="2911"/>
                  </a:lnTo>
                  <a:lnTo>
                    <a:pt x="452" y="2948"/>
                  </a:lnTo>
                  <a:lnTo>
                    <a:pt x="452" y="2986"/>
                  </a:lnTo>
                  <a:lnTo>
                    <a:pt x="452" y="3060"/>
                  </a:lnTo>
                  <a:lnTo>
                    <a:pt x="424" y="3098"/>
                  </a:lnTo>
                  <a:lnTo>
                    <a:pt x="367" y="3172"/>
                  </a:lnTo>
                  <a:lnTo>
                    <a:pt x="367" y="3210"/>
                  </a:lnTo>
                  <a:lnTo>
                    <a:pt x="367" y="3247"/>
                  </a:lnTo>
                  <a:lnTo>
                    <a:pt x="395" y="3247"/>
                  </a:lnTo>
                  <a:lnTo>
                    <a:pt x="508" y="3172"/>
                  </a:lnTo>
                  <a:lnTo>
                    <a:pt x="537" y="3135"/>
                  </a:lnTo>
                  <a:lnTo>
                    <a:pt x="565" y="3135"/>
                  </a:lnTo>
                  <a:lnTo>
                    <a:pt x="593" y="3060"/>
                  </a:lnTo>
                  <a:lnTo>
                    <a:pt x="678" y="3023"/>
                  </a:lnTo>
                  <a:lnTo>
                    <a:pt x="734" y="3023"/>
                  </a:lnTo>
                  <a:lnTo>
                    <a:pt x="734" y="2986"/>
                  </a:lnTo>
                  <a:lnTo>
                    <a:pt x="734" y="2911"/>
                  </a:lnTo>
                  <a:lnTo>
                    <a:pt x="763" y="2911"/>
                  </a:lnTo>
                  <a:lnTo>
                    <a:pt x="819" y="2836"/>
                  </a:lnTo>
                  <a:lnTo>
                    <a:pt x="904" y="2799"/>
                  </a:lnTo>
                  <a:lnTo>
                    <a:pt x="932" y="2724"/>
                  </a:lnTo>
                  <a:lnTo>
                    <a:pt x="960" y="2650"/>
                  </a:lnTo>
                  <a:lnTo>
                    <a:pt x="960" y="2538"/>
                  </a:lnTo>
                  <a:lnTo>
                    <a:pt x="932" y="2463"/>
                  </a:lnTo>
                  <a:lnTo>
                    <a:pt x="932" y="2389"/>
                  </a:lnTo>
                  <a:lnTo>
                    <a:pt x="904" y="2351"/>
                  </a:lnTo>
                  <a:lnTo>
                    <a:pt x="932" y="2314"/>
                  </a:lnTo>
                  <a:lnTo>
                    <a:pt x="989" y="2351"/>
                  </a:lnTo>
                  <a:lnTo>
                    <a:pt x="1017" y="2426"/>
                  </a:lnTo>
                  <a:lnTo>
                    <a:pt x="1045" y="2426"/>
                  </a:lnTo>
                  <a:lnTo>
                    <a:pt x="1073" y="2463"/>
                  </a:lnTo>
                  <a:lnTo>
                    <a:pt x="1073" y="2575"/>
                  </a:lnTo>
                  <a:lnTo>
                    <a:pt x="1073" y="2612"/>
                  </a:lnTo>
                  <a:lnTo>
                    <a:pt x="1102" y="2612"/>
                  </a:lnTo>
                  <a:lnTo>
                    <a:pt x="1158" y="2612"/>
                  </a:lnTo>
                  <a:lnTo>
                    <a:pt x="1186" y="2538"/>
                  </a:lnTo>
                  <a:lnTo>
                    <a:pt x="1215" y="2389"/>
                  </a:lnTo>
                  <a:lnTo>
                    <a:pt x="1243" y="2314"/>
                  </a:lnTo>
                  <a:lnTo>
                    <a:pt x="1271" y="2314"/>
                  </a:lnTo>
                  <a:lnTo>
                    <a:pt x="1271" y="2351"/>
                  </a:lnTo>
                  <a:lnTo>
                    <a:pt x="1271" y="2426"/>
                  </a:lnTo>
                  <a:lnTo>
                    <a:pt x="1271" y="2463"/>
                  </a:lnTo>
                  <a:lnTo>
                    <a:pt x="1299" y="2501"/>
                  </a:lnTo>
                  <a:lnTo>
                    <a:pt x="1356" y="2538"/>
                  </a:lnTo>
                  <a:lnTo>
                    <a:pt x="1384" y="2575"/>
                  </a:lnTo>
                  <a:lnTo>
                    <a:pt x="1384" y="2612"/>
                  </a:lnTo>
                  <a:lnTo>
                    <a:pt x="1356" y="2650"/>
                  </a:lnTo>
                  <a:lnTo>
                    <a:pt x="1299" y="2724"/>
                  </a:lnTo>
                  <a:lnTo>
                    <a:pt x="1243" y="2762"/>
                  </a:lnTo>
                  <a:lnTo>
                    <a:pt x="1186" y="2762"/>
                  </a:lnTo>
                  <a:lnTo>
                    <a:pt x="1102" y="2799"/>
                  </a:lnTo>
                  <a:lnTo>
                    <a:pt x="1017" y="2836"/>
                  </a:lnTo>
                  <a:lnTo>
                    <a:pt x="989" y="2874"/>
                  </a:lnTo>
                  <a:lnTo>
                    <a:pt x="989" y="2911"/>
                  </a:lnTo>
                  <a:lnTo>
                    <a:pt x="960" y="2948"/>
                  </a:lnTo>
                  <a:lnTo>
                    <a:pt x="989" y="2948"/>
                  </a:lnTo>
                  <a:lnTo>
                    <a:pt x="1017" y="2948"/>
                  </a:lnTo>
                  <a:lnTo>
                    <a:pt x="1073" y="2948"/>
                  </a:lnTo>
                  <a:lnTo>
                    <a:pt x="1102" y="2911"/>
                  </a:lnTo>
                  <a:lnTo>
                    <a:pt x="1186" y="2836"/>
                  </a:lnTo>
                  <a:lnTo>
                    <a:pt x="1299" y="2836"/>
                  </a:lnTo>
                  <a:lnTo>
                    <a:pt x="1441" y="2762"/>
                  </a:lnTo>
                  <a:lnTo>
                    <a:pt x="1582" y="2724"/>
                  </a:lnTo>
                  <a:lnTo>
                    <a:pt x="1695" y="2687"/>
                  </a:lnTo>
                  <a:lnTo>
                    <a:pt x="1808" y="2650"/>
                  </a:lnTo>
                  <a:lnTo>
                    <a:pt x="1949" y="2650"/>
                  </a:lnTo>
                  <a:lnTo>
                    <a:pt x="2062" y="2612"/>
                  </a:lnTo>
                  <a:lnTo>
                    <a:pt x="2090" y="2575"/>
                  </a:lnTo>
                  <a:lnTo>
                    <a:pt x="2147" y="2575"/>
                  </a:lnTo>
                  <a:lnTo>
                    <a:pt x="2175" y="2501"/>
                  </a:lnTo>
                  <a:lnTo>
                    <a:pt x="2232" y="2501"/>
                  </a:lnTo>
                  <a:lnTo>
                    <a:pt x="2288" y="2463"/>
                  </a:lnTo>
                  <a:lnTo>
                    <a:pt x="2288" y="2426"/>
                  </a:lnTo>
                  <a:lnTo>
                    <a:pt x="2260" y="2389"/>
                  </a:lnTo>
                  <a:lnTo>
                    <a:pt x="2288" y="2351"/>
                  </a:lnTo>
                  <a:lnTo>
                    <a:pt x="2316" y="2314"/>
                  </a:lnTo>
                  <a:lnTo>
                    <a:pt x="2345" y="2314"/>
                  </a:lnTo>
                  <a:lnTo>
                    <a:pt x="2373" y="2389"/>
                  </a:lnTo>
                  <a:lnTo>
                    <a:pt x="2373" y="2426"/>
                  </a:lnTo>
                  <a:lnTo>
                    <a:pt x="2401" y="2463"/>
                  </a:lnTo>
                  <a:lnTo>
                    <a:pt x="2458" y="2463"/>
                  </a:lnTo>
                  <a:lnTo>
                    <a:pt x="2486" y="2426"/>
                  </a:lnTo>
                  <a:lnTo>
                    <a:pt x="2571" y="2389"/>
                  </a:lnTo>
                  <a:lnTo>
                    <a:pt x="2627" y="2389"/>
                  </a:lnTo>
                  <a:lnTo>
                    <a:pt x="2684" y="2389"/>
                  </a:lnTo>
                  <a:lnTo>
                    <a:pt x="2712" y="2389"/>
                  </a:lnTo>
                  <a:lnTo>
                    <a:pt x="2768" y="2351"/>
                  </a:lnTo>
                  <a:lnTo>
                    <a:pt x="2797" y="2314"/>
                  </a:lnTo>
                  <a:lnTo>
                    <a:pt x="2881" y="2351"/>
                  </a:lnTo>
                  <a:lnTo>
                    <a:pt x="2966" y="2426"/>
                  </a:lnTo>
                  <a:lnTo>
                    <a:pt x="3023" y="2501"/>
                  </a:lnTo>
                  <a:lnTo>
                    <a:pt x="3023" y="2538"/>
                  </a:lnTo>
                  <a:lnTo>
                    <a:pt x="2994" y="2575"/>
                  </a:lnTo>
                  <a:lnTo>
                    <a:pt x="2966" y="2575"/>
                  </a:lnTo>
                  <a:lnTo>
                    <a:pt x="2881" y="2575"/>
                  </a:lnTo>
                  <a:lnTo>
                    <a:pt x="2797" y="2538"/>
                  </a:lnTo>
                  <a:lnTo>
                    <a:pt x="2712" y="2538"/>
                  </a:lnTo>
                  <a:lnTo>
                    <a:pt x="2684" y="2538"/>
                  </a:lnTo>
                  <a:lnTo>
                    <a:pt x="2655" y="2538"/>
                  </a:lnTo>
                  <a:lnTo>
                    <a:pt x="2627" y="2538"/>
                  </a:lnTo>
                  <a:lnTo>
                    <a:pt x="2599" y="2575"/>
                  </a:lnTo>
                  <a:lnTo>
                    <a:pt x="2571" y="2612"/>
                  </a:lnTo>
                  <a:lnTo>
                    <a:pt x="2486" y="2575"/>
                  </a:lnTo>
                  <a:lnTo>
                    <a:pt x="2458" y="2575"/>
                  </a:lnTo>
                  <a:lnTo>
                    <a:pt x="2345" y="2575"/>
                  </a:lnTo>
                  <a:lnTo>
                    <a:pt x="2288" y="2612"/>
                  </a:lnTo>
                  <a:lnTo>
                    <a:pt x="2288" y="2650"/>
                  </a:lnTo>
                  <a:lnTo>
                    <a:pt x="2316" y="2687"/>
                  </a:lnTo>
                  <a:lnTo>
                    <a:pt x="2345" y="2687"/>
                  </a:lnTo>
                  <a:lnTo>
                    <a:pt x="2429" y="2687"/>
                  </a:lnTo>
                  <a:lnTo>
                    <a:pt x="2514" y="2687"/>
                  </a:lnTo>
                  <a:lnTo>
                    <a:pt x="2627" y="2724"/>
                  </a:lnTo>
                  <a:lnTo>
                    <a:pt x="2768" y="2724"/>
                  </a:lnTo>
                  <a:lnTo>
                    <a:pt x="2994" y="2799"/>
                  </a:lnTo>
                  <a:lnTo>
                    <a:pt x="3249" y="2874"/>
                  </a:lnTo>
                  <a:lnTo>
                    <a:pt x="3333" y="2911"/>
                  </a:lnTo>
                  <a:lnTo>
                    <a:pt x="3418" y="2986"/>
                  </a:lnTo>
                  <a:lnTo>
                    <a:pt x="3559" y="3098"/>
                  </a:lnTo>
                  <a:lnTo>
                    <a:pt x="3785" y="3284"/>
                  </a:lnTo>
                  <a:lnTo>
                    <a:pt x="3814" y="3284"/>
                  </a:lnTo>
                  <a:lnTo>
                    <a:pt x="3842" y="3247"/>
                  </a:lnTo>
                  <a:lnTo>
                    <a:pt x="3814" y="3135"/>
                  </a:lnTo>
                  <a:lnTo>
                    <a:pt x="3814" y="3060"/>
                  </a:lnTo>
                  <a:lnTo>
                    <a:pt x="3785" y="3023"/>
                  </a:lnTo>
                  <a:lnTo>
                    <a:pt x="3757" y="3023"/>
                  </a:lnTo>
                  <a:lnTo>
                    <a:pt x="3757" y="2986"/>
                  </a:lnTo>
                  <a:lnTo>
                    <a:pt x="3729" y="2948"/>
                  </a:lnTo>
                  <a:lnTo>
                    <a:pt x="3701" y="2948"/>
                  </a:lnTo>
                  <a:lnTo>
                    <a:pt x="3644" y="3023"/>
                  </a:lnTo>
                  <a:lnTo>
                    <a:pt x="3616" y="3023"/>
                  </a:lnTo>
                  <a:lnTo>
                    <a:pt x="3588" y="2986"/>
                  </a:lnTo>
                  <a:lnTo>
                    <a:pt x="3588" y="2948"/>
                  </a:lnTo>
                  <a:lnTo>
                    <a:pt x="3616" y="2874"/>
                  </a:lnTo>
                  <a:lnTo>
                    <a:pt x="3644" y="2836"/>
                  </a:lnTo>
                  <a:lnTo>
                    <a:pt x="3701" y="2762"/>
                  </a:lnTo>
                  <a:lnTo>
                    <a:pt x="3729" y="2762"/>
                  </a:lnTo>
                  <a:lnTo>
                    <a:pt x="3785" y="2799"/>
                  </a:lnTo>
                  <a:lnTo>
                    <a:pt x="3814" y="2874"/>
                  </a:lnTo>
                  <a:lnTo>
                    <a:pt x="3842" y="2911"/>
                  </a:lnTo>
                  <a:lnTo>
                    <a:pt x="3870" y="2911"/>
                  </a:lnTo>
                  <a:lnTo>
                    <a:pt x="3898" y="2911"/>
                  </a:lnTo>
                  <a:lnTo>
                    <a:pt x="3927" y="2911"/>
                  </a:lnTo>
                  <a:lnTo>
                    <a:pt x="3898" y="2986"/>
                  </a:lnTo>
                  <a:lnTo>
                    <a:pt x="3898" y="3023"/>
                  </a:lnTo>
                  <a:lnTo>
                    <a:pt x="3870" y="3098"/>
                  </a:lnTo>
                  <a:lnTo>
                    <a:pt x="3927" y="3172"/>
                  </a:lnTo>
                  <a:lnTo>
                    <a:pt x="3955" y="3172"/>
                  </a:lnTo>
                  <a:lnTo>
                    <a:pt x="4011" y="3172"/>
                  </a:lnTo>
                  <a:lnTo>
                    <a:pt x="4096" y="3247"/>
                  </a:lnTo>
                  <a:lnTo>
                    <a:pt x="4152" y="3247"/>
                  </a:lnTo>
                  <a:lnTo>
                    <a:pt x="4181" y="3210"/>
                  </a:lnTo>
                  <a:lnTo>
                    <a:pt x="4237" y="3210"/>
                  </a:lnTo>
                  <a:lnTo>
                    <a:pt x="4265" y="3247"/>
                  </a:lnTo>
                  <a:lnTo>
                    <a:pt x="4294" y="3359"/>
                  </a:lnTo>
                  <a:lnTo>
                    <a:pt x="4350" y="3396"/>
                  </a:lnTo>
                  <a:lnTo>
                    <a:pt x="4350" y="3434"/>
                  </a:lnTo>
                  <a:lnTo>
                    <a:pt x="4294" y="3434"/>
                  </a:lnTo>
                  <a:lnTo>
                    <a:pt x="4068" y="3284"/>
                  </a:lnTo>
                  <a:lnTo>
                    <a:pt x="3983" y="3284"/>
                  </a:lnTo>
                  <a:lnTo>
                    <a:pt x="3955" y="3284"/>
                  </a:lnTo>
                  <a:lnTo>
                    <a:pt x="3955" y="3322"/>
                  </a:lnTo>
                  <a:lnTo>
                    <a:pt x="3983" y="3359"/>
                  </a:lnTo>
                  <a:lnTo>
                    <a:pt x="4294" y="3546"/>
                  </a:lnTo>
                  <a:lnTo>
                    <a:pt x="4322" y="3657"/>
                  </a:lnTo>
                  <a:lnTo>
                    <a:pt x="4350" y="3695"/>
                  </a:lnTo>
                  <a:lnTo>
                    <a:pt x="4378" y="3695"/>
                  </a:lnTo>
                  <a:lnTo>
                    <a:pt x="4463" y="3732"/>
                  </a:lnTo>
                  <a:lnTo>
                    <a:pt x="4548" y="3732"/>
                  </a:lnTo>
                  <a:lnTo>
                    <a:pt x="4576" y="3769"/>
                  </a:lnTo>
                  <a:lnTo>
                    <a:pt x="4576" y="3807"/>
                  </a:lnTo>
                  <a:lnTo>
                    <a:pt x="4633" y="3919"/>
                  </a:lnTo>
                  <a:lnTo>
                    <a:pt x="4689" y="3956"/>
                  </a:lnTo>
                  <a:lnTo>
                    <a:pt x="4746" y="4068"/>
                  </a:lnTo>
                  <a:lnTo>
                    <a:pt x="4746" y="4180"/>
                  </a:lnTo>
                  <a:lnTo>
                    <a:pt x="4746" y="4329"/>
                  </a:lnTo>
                  <a:lnTo>
                    <a:pt x="4717" y="4404"/>
                  </a:lnTo>
                  <a:lnTo>
                    <a:pt x="4689" y="4441"/>
                  </a:lnTo>
                  <a:lnTo>
                    <a:pt x="4661" y="4441"/>
                  </a:lnTo>
                  <a:lnTo>
                    <a:pt x="4604" y="4367"/>
                  </a:lnTo>
                  <a:lnTo>
                    <a:pt x="4576" y="4255"/>
                  </a:lnTo>
                  <a:lnTo>
                    <a:pt x="4576" y="4143"/>
                  </a:lnTo>
                  <a:lnTo>
                    <a:pt x="4576" y="3919"/>
                  </a:lnTo>
                  <a:lnTo>
                    <a:pt x="4548" y="3919"/>
                  </a:lnTo>
                  <a:lnTo>
                    <a:pt x="4520" y="3919"/>
                  </a:lnTo>
                  <a:lnTo>
                    <a:pt x="4520" y="3956"/>
                  </a:lnTo>
                  <a:lnTo>
                    <a:pt x="4491" y="4031"/>
                  </a:lnTo>
                  <a:lnTo>
                    <a:pt x="4491" y="4105"/>
                  </a:lnTo>
                  <a:lnTo>
                    <a:pt x="4491" y="4180"/>
                  </a:lnTo>
                  <a:lnTo>
                    <a:pt x="4520" y="4255"/>
                  </a:lnTo>
                  <a:lnTo>
                    <a:pt x="4548" y="4404"/>
                  </a:lnTo>
                  <a:lnTo>
                    <a:pt x="4633" y="4516"/>
                  </a:lnTo>
                  <a:lnTo>
                    <a:pt x="4661" y="4553"/>
                  </a:lnTo>
                  <a:lnTo>
                    <a:pt x="4689" y="4553"/>
                  </a:lnTo>
                  <a:lnTo>
                    <a:pt x="4746" y="4516"/>
                  </a:lnTo>
                  <a:lnTo>
                    <a:pt x="4774" y="4479"/>
                  </a:lnTo>
                  <a:lnTo>
                    <a:pt x="4830" y="4441"/>
                  </a:lnTo>
                  <a:lnTo>
                    <a:pt x="4887" y="4441"/>
                  </a:lnTo>
                  <a:lnTo>
                    <a:pt x="4943" y="4441"/>
                  </a:lnTo>
                  <a:lnTo>
                    <a:pt x="4972" y="4404"/>
                  </a:lnTo>
                  <a:lnTo>
                    <a:pt x="5028" y="4329"/>
                  </a:lnTo>
                  <a:lnTo>
                    <a:pt x="5056" y="4329"/>
                  </a:lnTo>
                  <a:lnTo>
                    <a:pt x="5169" y="4292"/>
                  </a:lnTo>
                  <a:lnTo>
                    <a:pt x="5282" y="4292"/>
                  </a:lnTo>
                  <a:lnTo>
                    <a:pt x="5367" y="4292"/>
                  </a:lnTo>
                  <a:lnTo>
                    <a:pt x="5395" y="4255"/>
                  </a:lnTo>
                  <a:lnTo>
                    <a:pt x="5395" y="4180"/>
                  </a:lnTo>
                  <a:lnTo>
                    <a:pt x="5424" y="4143"/>
                  </a:lnTo>
                  <a:lnTo>
                    <a:pt x="5452" y="4143"/>
                  </a:lnTo>
                  <a:lnTo>
                    <a:pt x="5480" y="4143"/>
                  </a:lnTo>
                  <a:lnTo>
                    <a:pt x="5508" y="4068"/>
                  </a:lnTo>
                  <a:lnTo>
                    <a:pt x="5537" y="4031"/>
                  </a:lnTo>
                  <a:lnTo>
                    <a:pt x="5593" y="4031"/>
                  </a:lnTo>
                  <a:lnTo>
                    <a:pt x="5621" y="4031"/>
                  </a:lnTo>
                  <a:lnTo>
                    <a:pt x="5593" y="4105"/>
                  </a:lnTo>
                  <a:lnTo>
                    <a:pt x="5593" y="4180"/>
                  </a:lnTo>
                  <a:lnTo>
                    <a:pt x="5621" y="4180"/>
                  </a:lnTo>
                  <a:lnTo>
                    <a:pt x="5678" y="4143"/>
                  </a:lnTo>
                  <a:lnTo>
                    <a:pt x="5763" y="4031"/>
                  </a:lnTo>
                  <a:lnTo>
                    <a:pt x="5932" y="3881"/>
                  </a:lnTo>
                  <a:lnTo>
                    <a:pt x="6102" y="3732"/>
                  </a:lnTo>
                  <a:lnTo>
                    <a:pt x="6215" y="3620"/>
                  </a:lnTo>
                  <a:lnTo>
                    <a:pt x="6271" y="3583"/>
                  </a:lnTo>
                  <a:lnTo>
                    <a:pt x="6299" y="3583"/>
                  </a:lnTo>
                  <a:lnTo>
                    <a:pt x="6328" y="3583"/>
                  </a:lnTo>
                  <a:lnTo>
                    <a:pt x="6356" y="3546"/>
                  </a:lnTo>
                  <a:lnTo>
                    <a:pt x="6412" y="3546"/>
                  </a:lnTo>
                  <a:lnTo>
                    <a:pt x="6412" y="3508"/>
                  </a:lnTo>
                  <a:lnTo>
                    <a:pt x="6469" y="3546"/>
                  </a:lnTo>
                  <a:lnTo>
                    <a:pt x="6497" y="3583"/>
                  </a:lnTo>
                  <a:lnTo>
                    <a:pt x="6582" y="3583"/>
                  </a:lnTo>
                  <a:lnTo>
                    <a:pt x="6610" y="3546"/>
                  </a:lnTo>
                  <a:lnTo>
                    <a:pt x="6638" y="3508"/>
                  </a:lnTo>
                  <a:lnTo>
                    <a:pt x="6638" y="3471"/>
                  </a:lnTo>
                  <a:lnTo>
                    <a:pt x="6582" y="3434"/>
                  </a:lnTo>
                  <a:lnTo>
                    <a:pt x="6497" y="3434"/>
                  </a:lnTo>
                  <a:lnTo>
                    <a:pt x="6469" y="3396"/>
                  </a:lnTo>
                  <a:lnTo>
                    <a:pt x="6469" y="3359"/>
                  </a:lnTo>
                  <a:lnTo>
                    <a:pt x="6525" y="3359"/>
                  </a:lnTo>
                  <a:lnTo>
                    <a:pt x="6582" y="3359"/>
                  </a:lnTo>
                  <a:lnTo>
                    <a:pt x="6582" y="3322"/>
                  </a:lnTo>
                  <a:lnTo>
                    <a:pt x="6525" y="3247"/>
                  </a:lnTo>
                  <a:lnTo>
                    <a:pt x="6525" y="3210"/>
                  </a:lnTo>
                  <a:lnTo>
                    <a:pt x="6582" y="3098"/>
                  </a:lnTo>
                  <a:lnTo>
                    <a:pt x="6610" y="3098"/>
                  </a:lnTo>
                  <a:lnTo>
                    <a:pt x="6695" y="3060"/>
                  </a:lnTo>
                  <a:lnTo>
                    <a:pt x="6723" y="3060"/>
                  </a:lnTo>
                  <a:lnTo>
                    <a:pt x="6723" y="3023"/>
                  </a:lnTo>
                  <a:lnTo>
                    <a:pt x="6723" y="2948"/>
                  </a:lnTo>
                  <a:lnTo>
                    <a:pt x="6780" y="2948"/>
                  </a:lnTo>
                  <a:lnTo>
                    <a:pt x="6808" y="2948"/>
                  </a:lnTo>
                  <a:lnTo>
                    <a:pt x="6836" y="2911"/>
                  </a:lnTo>
                  <a:lnTo>
                    <a:pt x="6921" y="2948"/>
                  </a:lnTo>
                  <a:lnTo>
                    <a:pt x="6977" y="2986"/>
                  </a:lnTo>
                  <a:lnTo>
                    <a:pt x="7006" y="2948"/>
                  </a:lnTo>
                  <a:lnTo>
                    <a:pt x="7062" y="2911"/>
                  </a:lnTo>
                  <a:lnTo>
                    <a:pt x="7119" y="29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4" name="Georgia"/>
            <p:cNvSpPr>
              <a:spLocks/>
            </p:cNvSpPr>
            <p:nvPr/>
          </p:nvSpPr>
          <p:spPr bwMode="auto">
            <a:xfrm>
              <a:off x="22910698" y="14308701"/>
              <a:ext cx="3305175" cy="3409950"/>
            </a:xfrm>
            <a:custGeom>
              <a:avLst/>
              <a:gdLst>
                <a:gd name="T0" fmla="*/ 2833 w 16384"/>
                <a:gd name="T1" fmla="*/ 12631 h 16384"/>
                <a:gd name="T2" fmla="*/ 3116 w 16384"/>
                <a:gd name="T3" fmla="*/ 13638 h 16384"/>
                <a:gd name="T4" fmla="*/ 3116 w 16384"/>
                <a:gd name="T5" fmla="*/ 14553 h 16384"/>
                <a:gd name="T6" fmla="*/ 3447 w 16384"/>
                <a:gd name="T7" fmla="*/ 15057 h 16384"/>
                <a:gd name="T8" fmla="*/ 3825 w 16384"/>
                <a:gd name="T9" fmla="*/ 15698 h 16384"/>
                <a:gd name="T10" fmla="*/ 5949 w 16384"/>
                <a:gd name="T11" fmla="*/ 16109 h 16384"/>
                <a:gd name="T12" fmla="*/ 9302 w 16384"/>
                <a:gd name="T13" fmla="*/ 15926 h 16384"/>
                <a:gd name="T14" fmla="*/ 12796 w 16384"/>
                <a:gd name="T15" fmla="*/ 15789 h 16384"/>
                <a:gd name="T16" fmla="*/ 12984 w 16384"/>
                <a:gd name="T17" fmla="*/ 16384 h 16384"/>
                <a:gd name="T18" fmla="*/ 13457 w 16384"/>
                <a:gd name="T19" fmla="*/ 16018 h 16384"/>
                <a:gd name="T20" fmla="*/ 13221 w 16384"/>
                <a:gd name="T21" fmla="*/ 15011 h 16384"/>
                <a:gd name="T22" fmla="*/ 13457 w 16384"/>
                <a:gd name="T23" fmla="*/ 14736 h 16384"/>
                <a:gd name="T24" fmla="*/ 13882 w 16384"/>
                <a:gd name="T25" fmla="*/ 14691 h 16384"/>
                <a:gd name="T26" fmla="*/ 14448 w 16384"/>
                <a:gd name="T27" fmla="*/ 14782 h 16384"/>
                <a:gd name="T28" fmla="*/ 15015 w 16384"/>
                <a:gd name="T29" fmla="*/ 14645 h 16384"/>
                <a:gd name="T30" fmla="*/ 14920 w 16384"/>
                <a:gd name="T31" fmla="*/ 14187 h 16384"/>
                <a:gd name="T32" fmla="*/ 14968 w 16384"/>
                <a:gd name="T33" fmla="*/ 13867 h 16384"/>
                <a:gd name="T34" fmla="*/ 14968 w 16384"/>
                <a:gd name="T35" fmla="*/ 13730 h 16384"/>
                <a:gd name="T36" fmla="*/ 15109 w 16384"/>
                <a:gd name="T37" fmla="*/ 13363 h 16384"/>
                <a:gd name="T38" fmla="*/ 14873 w 16384"/>
                <a:gd name="T39" fmla="*/ 13547 h 16384"/>
                <a:gd name="T40" fmla="*/ 14637 w 16384"/>
                <a:gd name="T41" fmla="*/ 13180 h 16384"/>
                <a:gd name="T42" fmla="*/ 14968 w 16384"/>
                <a:gd name="T43" fmla="*/ 13272 h 16384"/>
                <a:gd name="T44" fmla="*/ 15015 w 16384"/>
                <a:gd name="T45" fmla="*/ 12769 h 16384"/>
                <a:gd name="T46" fmla="*/ 15156 w 16384"/>
                <a:gd name="T47" fmla="*/ 12494 h 16384"/>
                <a:gd name="T48" fmla="*/ 15298 w 16384"/>
                <a:gd name="T49" fmla="*/ 12174 h 16384"/>
                <a:gd name="T50" fmla="*/ 15534 w 16384"/>
                <a:gd name="T51" fmla="*/ 11716 h 16384"/>
                <a:gd name="T52" fmla="*/ 15251 w 16384"/>
                <a:gd name="T53" fmla="*/ 11716 h 16384"/>
                <a:gd name="T54" fmla="*/ 15629 w 16384"/>
                <a:gd name="T55" fmla="*/ 11579 h 16384"/>
                <a:gd name="T56" fmla="*/ 15487 w 16384"/>
                <a:gd name="T57" fmla="*/ 11167 h 16384"/>
                <a:gd name="T58" fmla="*/ 15676 w 16384"/>
                <a:gd name="T59" fmla="*/ 10892 h 16384"/>
                <a:gd name="T60" fmla="*/ 15723 w 16384"/>
                <a:gd name="T61" fmla="*/ 10572 h 16384"/>
                <a:gd name="T62" fmla="*/ 15912 w 16384"/>
                <a:gd name="T63" fmla="*/ 10389 h 16384"/>
                <a:gd name="T64" fmla="*/ 16148 w 16384"/>
                <a:gd name="T65" fmla="*/ 10023 h 16384"/>
                <a:gd name="T66" fmla="*/ 16101 w 16384"/>
                <a:gd name="T67" fmla="*/ 9702 h 16384"/>
                <a:gd name="T68" fmla="*/ 15345 w 16384"/>
                <a:gd name="T69" fmla="*/ 9519 h 16384"/>
                <a:gd name="T70" fmla="*/ 15251 w 16384"/>
                <a:gd name="T71" fmla="*/ 8741 h 16384"/>
                <a:gd name="T72" fmla="*/ 14495 w 16384"/>
                <a:gd name="T73" fmla="*/ 8009 h 16384"/>
                <a:gd name="T74" fmla="*/ 14118 w 16384"/>
                <a:gd name="T75" fmla="*/ 7597 h 16384"/>
                <a:gd name="T76" fmla="*/ 13929 w 16384"/>
                <a:gd name="T77" fmla="*/ 6911 h 16384"/>
                <a:gd name="T78" fmla="*/ 13268 w 16384"/>
                <a:gd name="T79" fmla="*/ 6270 h 16384"/>
                <a:gd name="T80" fmla="*/ 12701 w 16384"/>
                <a:gd name="T81" fmla="*/ 5858 h 16384"/>
                <a:gd name="T82" fmla="*/ 12182 w 16384"/>
                <a:gd name="T83" fmla="*/ 5492 h 16384"/>
                <a:gd name="T84" fmla="*/ 12135 w 16384"/>
                <a:gd name="T85" fmla="*/ 5034 h 16384"/>
                <a:gd name="T86" fmla="*/ 11332 w 16384"/>
                <a:gd name="T87" fmla="*/ 4668 h 16384"/>
                <a:gd name="T88" fmla="*/ 10812 w 16384"/>
                <a:gd name="T89" fmla="*/ 4073 h 16384"/>
                <a:gd name="T90" fmla="*/ 10104 w 16384"/>
                <a:gd name="T91" fmla="*/ 3661 h 16384"/>
                <a:gd name="T92" fmla="*/ 9585 w 16384"/>
                <a:gd name="T93" fmla="*/ 3112 h 16384"/>
                <a:gd name="T94" fmla="*/ 9113 w 16384"/>
                <a:gd name="T95" fmla="*/ 2517 h 16384"/>
                <a:gd name="T96" fmla="*/ 8593 w 16384"/>
                <a:gd name="T97" fmla="*/ 1785 h 16384"/>
                <a:gd name="T98" fmla="*/ 7649 w 16384"/>
                <a:gd name="T99" fmla="*/ 1464 h 16384"/>
                <a:gd name="T100" fmla="*/ 7035 w 16384"/>
                <a:gd name="T101" fmla="*/ 1144 h 16384"/>
                <a:gd name="T102" fmla="*/ 7602 w 16384"/>
                <a:gd name="T103" fmla="*/ 183 h 16384"/>
                <a:gd name="T104" fmla="*/ 5099 w 16384"/>
                <a:gd name="T105" fmla="*/ 366 h 16384"/>
                <a:gd name="T106" fmla="*/ 2550 w 16384"/>
                <a:gd name="T107" fmla="*/ 641 h 16384"/>
                <a:gd name="T108" fmla="*/ 0 w 16384"/>
                <a:gd name="T109" fmla="*/ 915 h 16384"/>
                <a:gd name="T110" fmla="*/ 1039 w 16384"/>
                <a:gd name="T111" fmla="*/ 4577 h 16384"/>
                <a:gd name="T112" fmla="*/ 1936 w 16384"/>
                <a:gd name="T113" fmla="*/ 7643 h 16384"/>
                <a:gd name="T114" fmla="*/ 2455 w 16384"/>
                <a:gd name="T115" fmla="*/ 8970 h 16384"/>
                <a:gd name="T116" fmla="*/ 2975 w 16384"/>
                <a:gd name="T117" fmla="*/ 9794 h 16384"/>
                <a:gd name="T118" fmla="*/ 3258 w 16384"/>
                <a:gd name="T119" fmla="*/ 10526 h 16384"/>
                <a:gd name="T120" fmla="*/ 2927 w 16384"/>
                <a:gd name="T121" fmla="*/ 11029 h 16384"/>
                <a:gd name="T122" fmla="*/ 2927 w 16384"/>
                <a:gd name="T123" fmla="*/ 1162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2927" y="11762"/>
                  </a:moveTo>
                  <a:lnTo>
                    <a:pt x="2833" y="11853"/>
                  </a:lnTo>
                  <a:lnTo>
                    <a:pt x="2739" y="12128"/>
                  </a:lnTo>
                  <a:lnTo>
                    <a:pt x="2786" y="12402"/>
                  </a:lnTo>
                  <a:lnTo>
                    <a:pt x="2833" y="12448"/>
                  </a:lnTo>
                  <a:lnTo>
                    <a:pt x="2833" y="12631"/>
                  </a:lnTo>
                  <a:lnTo>
                    <a:pt x="2927" y="12769"/>
                  </a:lnTo>
                  <a:lnTo>
                    <a:pt x="3069" y="13043"/>
                  </a:lnTo>
                  <a:lnTo>
                    <a:pt x="3163" y="13180"/>
                  </a:lnTo>
                  <a:lnTo>
                    <a:pt x="3116" y="13363"/>
                  </a:lnTo>
                  <a:lnTo>
                    <a:pt x="3116" y="13501"/>
                  </a:lnTo>
                  <a:lnTo>
                    <a:pt x="3116" y="13638"/>
                  </a:lnTo>
                  <a:lnTo>
                    <a:pt x="3116" y="13775"/>
                  </a:lnTo>
                  <a:lnTo>
                    <a:pt x="3116" y="14050"/>
                  </a:lnTo>
                  <a:lnTo>
                    <a:pt x="3116" y="14187"/>
                  </a:lnTo>
                  <a:lnTo>
                    <a:pt x="3069" y="14233"/>
                  </a:lnTo>
                  <a:lnTo>
                    <a:pt x="3069" y="14370"/>
                  </a:lnTo>
                  <a:lnTo>
                    <a:pt x="3116" y="14553"/>
                  </a:lnTo>
                  <a:lnTo>
                    <a:pt x="3163" y="14645"/>
                  </a:lnTo>
                  <a:lnTo>
                    <a:pt x="3258" y="14736"/>
                  </a:lnTo>
                  <a:lnTo>
                    <a:pt x="3400" y="14828"/>
                  </a:lnTo>
                  <a:lnTo>
                    <a:pt x="3400" y="14920"/>
                  </a:lnTo>
                  <a:lnTo>
                    <a:pt x="3447" y="14965"/>
                  </a:lnTo>
                  <a:lnTo>
                    <a:pt x="3447" y="15057"/>
                  </a:lnTo>
                  <a:lnTo>
                    <a:pt x="3541" y="15240"/>
                  </a:lnTo>
                  <a:lnTo>
                    <a:pt x="3588" y="15377"/>
                  </a:lnTo>
                  <a:lnTo>
                    <a:pt x="3683" y="15469"/>
                  </a:lnTo>
                  <a:lnTo>
                    <a:pt x="3777" y="15560"/>
                  </a:lnTo>
                  <a:lnTo>
                    <a:pt x="3825" y="15606"/>
                  </a:lnTo>
                  <a:lnTo>
                    <a:pt x="3825" y="15698"/>
                  </a:lnTo>
                  <a:lnTo>
                    <a:pt x="3872" y="15972"/>
                  </a:lnTo>
                  <a:lnTo>
                    <a:pt x="4013" y="16109"/>
                  </a:lnTo>
                  <a:lnTo>
                    <a:pt x="4108" y="16155"/>
                  </a:lnTo>
                  <a:lnTo>
                    <a:pt x="4155" y="16201"/>
                  </a:lnTo>
                  <a:lnTo>
                    <a:pt x="5713" y="16109"/>
                  </a:lnTo>
                  <a:lnTo>
                    <a:pt x="5949" y="16109"/>
                  </a:lnTo>
                  <a:lnTo>
                    <a:pt x="6657" y="16064"/>
                  </a:lnTo>
                  <a:lnTo>
                    <a:pt x="6941" y="16064"/>
                  </a:lnTo>
                  <a:lnTo>
                    <a:pt x="7743" y="15972"/>
                  </a:lnTo>
                  <a:lnTo>
                    <a:pt x="8310" y="15972"/>
                  </a:lnTo>
                  <a:lnTo>
                    <a:pt x="8971" y="15926"/>
                  </a:lnTo>
                  <a:lnTo>
                    <a:pt x="9302" y="15926"/>
                  </a:lnTo>
                  <a:lnTo>
                    <a:pt x="9821" y="15881"/>
                  </a:lnTo>
                  <a:lnTo>
                    <a:pt x="11190" y="15789"/>
                  </a:lnTo>
                  <a:lnTo>
                    <a:pt x="11521" y="15789"/>
                  </a:lnTo>
                  <a:lnTo>
                    <a:pt x="11993" y="15743"/>
                  </a:lnTo>
                  <a:lnTo>
                    <a:pt x="12796" y="15698"/>
                  </a:lnTo>
                  <a:lnTo>
                    <a:pt x="12796" y="15789"/>
                  </a:lnTo>
                  <a:lnTo>
                    <a:pt x="12748" y="15835"/>
                  </a:lnTo>
                  <a:lnTo>
                    <a:pt x="12796" y="15881"/>
                  </a:lnTo>
                  <a:lnTo>
                    <a:pt x="12843" y="15926"/>
                  </a:lnTo>
                  <a:lnTo>
                    <a:pt x="12843" y="16018"/>
                  </a:lnTo>
                  <a:lnTo>
                    <a:pt x="12937" y="16292"/>
                  </a:lnTo>
                  <a:lnTo>
                    <a:pt x="12984" y="16384"/>
                  </a:lnTo>
                  <a:lnTo>
                    <a:pt x="13079" y="16384"/>
                  </a:lnTo>
                  <a:lnTo>
                    <a:pt x="13221" y="16384"/>
                  </a:lnTo>
                  <a:lnTo>
                    <a:pt x="13315" y="16384"/>
                  </a:lnTo>
                  <a:lnTo>
                    <a:pt x="13457" y="16338"/>
                  </a:lnTo>
                  <a:lnTo>
                    <a:pt x="13457" y="16247"/>
                  </a:lnTo>
                  <a:lnTo>
                    <a:pt x="13457" y="16018"/>
                  </a:lnTo>
                  <a:lnTo>
                    <a:pt x="13409" y="15743"/>
                  </a:lnTo>
                  <a:lnTo>
                    <a:pt x="13409" y="15606"/>
                  </a:lnTo>
                  <a:lnTo>
                    <a:pt x="13409" y="15514"/>
                  </a:lnTo>
                  <a:lnTo>
                    <a:pt x="13315" y="15423"/>
                  </a:lnTo>
                  <a:lnTo>
                    <a:pt x="13221" y="15103"/>
                  </a:lnTo>
                  <a:lnTo>
                    <a:pt x="13221" y="15011"/>
                  </a:lnTo>
                  <a:lnTo>
                    <a:pt x="13221" y="14920"/>
                  </a:lnTo>
                  <a:lnTo>
                    <a:pt x="13268" y="14874"/>
                  </a:lnTo>
                  <a:lnTo>
                    <a:pt x="13268" y="14782"/>
                  </a:lnTo>
                  <a:lnTo>
                    <a:pt x="13315" y="14736"/>
                  </a:lnTo>
                  <a:lnTo>
                    <a:pt x="13409" y="14736"/>
                  </a:lnTo>
                  <a:lnTo>
                    <a:pt x="13457" y="14736"/>
                  </a:lnTo>
                  <a:lnTo>
                    <a:pt x="13457" y="14691"/>
                  </a:lnTo>
                  <a:lnTo>
                    <a:pt x="13504" y="14599"/>
                  </a:lnTo>
                  <a:lnTo>
                    <a:pt x="13598" y="14599"/>
                  </a:lnTo>
                  <a:lnTo>
                    <a:pt x="13693" y="14553"/>
                  </a:lnTo>
                  <a:lnTo>
                    <a:pt x="13740" y="14645"/>
                  </a:lnTo>
                  <a:lnTo>
                    <a:pt x="13882" y="14691"/>
                  </a:lnTo>
                  <a:lnTo>
                    <a:pt x="14023" y="14691"/>
                  </a:lnTo>
                  <a:lnTo>
                    <a:pt x="14118" y="14736"/>
                  </a:lnTo>
                  <a:lnTo>
                    <a:pt x="14212" y="14691"/>
                  </a:lnTo>
                  <a:lnTo>
                    <a:pt x="14259" y="14736"/>
                  </a:lnTo>
                  <a:lnTo>
                    <a:pt x="14401" y="14828"/>
                  </a:lnTo>
                  <a:lnTo>
                    <a:pt x="14448" y="14782"/>
                  </a:lnTo>
                  <a:lnTo>
                    <a:pt x="14495" y="14782"/>
                  </a:lnTo>
                  <a:lnTo>
                    <a:pt x="14590" y="14828"/>
                  </a:lnTo>
                  <a:lnTo>
                    <a:pt x="14684" y="14828"/>
                  </a:lnTo>
                  <a:lnTo>
                    <a:pt x="14826" y="14828"/>
                  </a:lnTo>
                  <a:lnTo>
                    <a:pt x="14968" y="14782"/>
                  </a:lnTo>
                  <a:lnTo>
                    <a:pt x="15015" y="14645"/>
                  </a:lnTo>
                  <a:lnTo>
                    <a:pt x="15015" y="14599"/>
                  </a:lnTo>
                  <a:lnTo>
                    <a:pt x="14920" y="14462"/>
                  </a:lnTo>
                  <a:lnTo>
                    <a:pt x="14873" y="14416"/>
                  </a:lnTo>
                  <a:lnTo>
                    <a:pt x="14920" y="14370"/>
                  </a:lnTo>
                  <a:lnTo>
                    <a:pt x="14920" y="14279"/>
                  </a:lnTo>
                  <a:lnTo>
                    <a:pt x="14920" y="14187"/>
                  </a:lnTo>
                  <a:lnTo>
                    <a:pt x="14920" y="14141"/>
                  </a:lnTo>
                  <a:lnTo>
                    <a:pt x="14968" y="14050"/>
                  </a:lnTo>
                  <a:lnTo>
                    <a:pt x="15062" y="13958"/>
                  </a:lnTo>
                  <a:lnTo>
                    <a:pt x="15062" y="13913"/>
                  </a:lnTo>
                  <a:lnTo>
                    <a:pt x="15015" y="13867"/>
                  </a:lnTo>
                  <a:lnTo>
                    <a:pt x="14968" y="13867"/>
                  </a:lnTo>
                  <a:lnTo>
                    <a:pt x="14873" y="13913"/>
                  </a:lnTo>
                  <a:lnTo>
                    <a:pt x="14826" y="13867"/>
                  </a:lnTo>
                  <a:lnTo>
                    <a:pt x="14826" y="13821"/>
                  </a:lnTo>
                  <a:lnTo>
                    <a:pt x="14873" y="13775"/>
                  </a:lnTo>
                  <a:lnTo>
                    <a:pt x="14968" y="13775"/>
                  </a:lnTo>
                  <a:lnTo>
                    <a:pt x="14968" y="13730"/>
                  </a:lnTo>
                  <a:lnTo>
                    <a:pt x="15015" y="13684"/>
                  </a:lnTo>
                  <a:lnTo>
                    <a:pt x="15109" y="13638"/>
                  </a:lnTo>
                  <a:lnTo>
                    <a:pt x="15156" y="13592"/>
                  </a:lnTo>
                  <a:lnTo>
                    <a:pt x="15156" y="13501"/>
                  </a:lnTo>
                  <a:lnTo>
                    <a:pt x="15109" y="13409"/>
                  </a:lnTo>
                  <a:lnTo>
                    <a:pt x="15109" y="13363"/>
                  </a:lnTo>
                  <a:lnTo>
                    <a:pt x="15062" y="13318"/>
                  </a:lnTo>
                  <a:lnTo>
                    <a:pt x="15062" y="13363"/>
                  </a:lnTo>
                  <a:lnTo>
                    <a:pt x="15015" y="13501"/>
                  </a:lnTo>
                  <a:lnTo>
                    <a:pt x="15015" y="13547"/>
                  </a:lnTo>
                  <a:lnTo>
                    <a:pt x="14920" y="13638"/>
                  </a:lnTo>
                  <a:lnTo>
                    <a:pt x="14873" y="13547"/>
                  </a:lnTo>
                  <a:lnTo>
                    <a:pt x="14826" y="13409"/>
                  </a:lnTo>
                  <a:lnTo>
                    <a:pt x="14779" y="13409"/>
                  </a:lnTo>
                  <a:lnTo>
                    <a:pt x="14684" y="13363"/>
                  </a:lnTo>
                  <a:lnTo>
                    <a:pt x="14684" y="13318"/>
                  </a:lnTo>
                  <a:lnTo>
                    <a:pt x="14684" y="13226"/>
                  </a:lnTo>
                  <a:lnTo>
                    <a:pt x="14637" y="13180"/>
                  </a:lnTo>
                  <a:lnTo>
                    <a:pt x="14637" y="13135"/>
                  </a:lnTo>
                  <a:lnTo>
                    <a:pt x="14684" y="13135"/>
                  </a:lnTo>
                  <a:lnTo>
                    <a:pt x="14731" y="13180"/>
                  </a:lnTo>
                  <a:lnTo>
                    <a:pt x="14873" y="13272"/>
                  </a:lnTo>
                  <a:lnTo>
                    <a:pt x="14920" y="13272"/>
                  </a:lnTo>
                  <a:lnTo>
                    <a:pt x="14968" y="13272"/>
                  </a:lnTo>
                  <a:lnTo>
                    <a:pt x="14968" y="13226"/>
                  </a:lnTo>
                  <a:lnTo>
                    <a:pt x="14920" y="13043"/>
                  </a:lnTo>
                  <a:lnTo>
                    <a:pt x="14920" y="12952"/>
                  </a:lnTo>
                  <a:lnTo>
                    <a:pt x="14968" y="12906"/>
                  </a:lnTo>
                  <a:lnTo>
                    <a:pt x="15015" y="12814"/>
                  </a:lnTo>
                  <a:lnTo>
                    <a:pt x="15015" y="12769"/>
                  </a:lnTo>
                  <a:lnTo>
                    <a:pt x="14920" y="12631"/>
                  </a:lnTo>
                  <a:lnTo>
                    <a:pt x="14873" y="12585"/>
                  </a:lnTo>
                  <a:lnTo>
                    <a:pt x="14873" y="12540"/>
                  </a:lnTo>
                  <a:lnTo>
                    <a:pt x="14920" y="12494"/>
                  </a:lnTo>
                  <a:lnTo>
                    <a:pt x="14968" y="12494"/>
                  </a:lnTo>
                  <a:lnTo>
                    <a:pt x="15156" y="12494"/>
                  </a:lnTo>
                  <a:lnTo>
                    <a:pt x="15204" y="12494"/>
                  </a:lnTo>
                  <a:lnTo>
                    <a:pt x="15204" y="12402"/>
                  </a:lnTo>
                  <a:lnTo>
                    <a:pt x="15204" y="12311"/>
                  </a:lnTo>
                  <a:lnTo>
                    <a:pt x="15204" y="12219"/>
                  </a:lnTo>
                  <a:lnTo>
                    <a:pt x="15251" y="12219"/>
                  </a:lnTo>
                  <a:lnTo>
                    <a:pt x="15298" y="12174"/>
                  </a:lnTo>
                  <a:lnTo>
                    <a:pt x="15440" y="12219"/>
                  </a:lnTo>
                  <a:lnTo>
                    <a:pt x="15440" y="12174"/>
                  </a:lnTo>
                  <a:lnTo>
                    <a:pt x="15440" y="11945"/>
                  </a:lnTo>
                  <a:lnTo>
                    <a:pt x="15534" y="11853"/>
                  </a:lnTo>
                  <a:lnTo>
                    <a:pt x="15534" y="11762"/>
                  </a:lnTo>
                  <a:lnTo>
                    <a:pt x="15534" y="11716"/>
                  </a:lnTo>
                  <a:lnTo>
                    <a:pt x="15487" y="11716"/>
                  </a:lnTo>
                  <a:lnTo>
                    <a:pt x="15345" y="11762"/>
                  </a:lnTo>
                  <a:lnTo>
                    <a:pt x="15298" y="11762"/>
                  </a:lnTo>
                  <a:lnTo>
                    <a:pt x="15298" y="11807"/>
                  </a:lnTo>
                  <a:lnTo>
                    <a:pt x="15251" y="11762"/>
                  </a:lnTo>
                  <a:lnTo>
                    <a:pt x="15251" y="11716"/>
                  </a:lnTo>
                  <a:lnTo>
                    <a:pt x="15251" y="11670"/>
                  </a:lnTo>
                  <a:lnTo>
                    <a:pt x="15298" y="11624"/>
                  </a:lnTo>
                  <a:lnTo>
                    <a:pt x="15392" y="11579"/>
                  </a:lnTo>
                  <a:lnTo>
                    <a:pt x="15487" y="11533"/>
                  </a:lnTo>
                  <a:lnTo>
                    <a:pt x="15534" y="11579"/>
                  </a:lnTo>
                  <a:lnTo>
                    <a:pt x="15629" y="11579"/>
                  </a:lnTo>
                  <a:lnTo>
                    <a:pt x="15629" y="11533"/>
                  </a:lnTo>
                  <a:lnTo>
                    <a:pt x="15676" y="11350"/>
                  </a:lnTo>
                  <a:lnTo>
                    <a:pt x="15676" y="11258"/>
                  </a:lnTo>
                  <a:lnTo>
                    <a:pt x="15629" y="11121"/>
                  </a:lnTo>
                  <a:lnTo>
                    <a:pt x="15534" y="11167"/>
                  </a:lnTo>
                  <a:lnTo>
                    <a:pt x="15487" y="11167"/>
                  </a:lnTo>
                  <a:lnTo>
                    <a:pt x="15487" y="11029"/>
                  </a:lnTo>
                  <a:lnTo>
                    <a:pt x="15392" y="10984"/>
                  </a:lnTo>
                  <a:lnTo>
                    <a:pt x="15487" y="10892"/>
                  </a:lnTo>
                  <a:lnTo>
                    <a:pt x="15534" y="10892"/>
                  </a:lnTo>
                  <a:lnTo>
                    <a:pt x="15629" y="10938"/>
                  </a:lnTo>
                  <a:lnTo>
                    <a:pt x="15676" y="10892"/>
                  </a:lnTo>
                  <a:lnTo>
                    <a:pt x="15723" y="10801"/>
                  </a:lnTo>
                  <a:lnTo>
                    <a:pt x="15770" y="10709"/>
                  </a:lnTo>
                  <a:lnTo>
                    <a:pt x="15865" y="10663"/>
                  </a:lnTo>
                  <a:lnTo>
                    <a:pt x="15865" y="10618"/>
                  </a:lnTo>
                  <a:lnTo>
                    <a:pt x="15865" y="10572"/>
                  </a:lnTo>
                  <a:lnTo>
                    <a:pt x="15723" y="10572"/>
                  </a:lnTo>
                  <a:lnTo>
                    <a:pt x="15676" y="10480"/>
                  </a:lnTo>
                  <a:lnTo>
                    <a:pt x="15581" y="10480"/>
                  </a:lnTo>
                  <a:lnTo>
                    <a:pt x="15581" y="10389"/>
                  </a:lnTo>
                  <a:lnTo>
                    <a:pt x="15629" y="10343"/>
                  </a:lnTo>
                  <a:lnTo>
                    <a:pt x="15817" y="10343"/>
                  </a:lnTo>
                  <a:lnTo>
                    <a:pt x="15912" y="10389"/>
                  </a:lnTo>
                  <a:lnTo>
                    <a:pt x="15959" y="10343"/>
                  </a:lnTo>
                  <a:lnTo>
                    <a:pt x="16101" y="10206"/>
                  </a:lnTo>
                  <a:lnTo>
                    <a:pt x="16053" y="10160"/>
                  </a:lnTo>
                  <a:lnTo>
                    <a:pt x="16006" y="10114"/>
                  </a:lnTo>
                  <a:lnTo>
                    <a:pt x="16053" y="10068"/>
                  </a:lnTo>
                  <a:lnTo>
                    <a:pt x="16148" y="10023"/>
                  </a:lnTo>
                  <a:lnTo>
                    <a:pt x="16242" y="9977"/>
                  </a:lnTo>
                  <a:lnTo>
                    <a:pt x="16384" y="9885"/>
                  </a:lnTo>
                  <a:lnTo>
                    <a:pt x="16384" y="9794"/>
                  </a:lnTo>
                  <a:lnTo>
                    <a:pt x="16337" y="9748"/>
                  </a:lnTo>
                  <a:lnTo>
                    <a:pt x="16195" y="9702"/>
                  </a:lnTo>
                  <a:lnTo>
                    <a:pt x="16101" y="9702"/>
                  </a:lnTo>
                  <a:lnTo>
                    <a:pt x="15959" y="9656"/>
                  </a:lnTo>
                  <a:lnTo>
                    <a:pt x="15817" y="9611"/>
                  </a:lnTo>
                  <a:lnTo>
                    <a:pt x="15676" y="9611"/>
                  </a:lnTo>
                  <a:lnTo>
                    <a:pt x="15534" y="9611"/>
                  </a:lnTo>
                  <a:lnTo>
                    <a:pt x="15440" y="9565"/>
                  </a:lnTo>
                  <a:lnTo>
                    <a:pt x="15345" y="9519"/>
                  </a:lnTo>
                  <a:lnTo>
                    <a:pt x="15298" y="9428"/>
                  </a:lnTo>
                  <a:lnTo>
                    <a:pt x="15251" y="9336"/>
                  </a:lnTo>
                  <a:lnTo>
                    <a:pt x="15251" y="9153"/>
                  </a:lnTo>
                  <a:lnTo>
                    <a:pt x="15298" y="8878"/>
                  </a:lnTo>
                  <a:lnTo>
                    <a:pt x="15298" y="8833"/>
                  </a:lnTo>
                  <a:lnTo>
                    <a:pt x="15251" y="8741"/>
                  </a:lnTo>
                  <a:lnTo>
                    <a:pt x="15156" y="8650"/>
                  </a:lnTo>
                  <a:lnTo>
                    <a:pt x="15062" y="8467"/>
                  </a:lnTo>
                  <a:lnTo>
                    <a:pt x="15015" y="8329"/>
                  </a:lnTo>
                  <a:lnTo>
                    <a:pt x="14968" y="8284"/>
                  </a:lnTo>
                  <a:lnTo>
                    <a:pt x="14637" y="8055"/>
                  </a:lnTo>
                  <a:lnTo>
                    <a:pt x="14495" y="8009"/>
                  </a:lnTo>
                  <a:lnTo>
                    <a:pt x="14401" y="8009"/>
                  </a:lnTo>
                  <a:lnTo>
                    <a:pt x="14259" y="7917"/>
                  </a:lnTo>
                  <a:lnTo>
                    <a:pt x="14212" y="7826"/>
                  </a:lnTo>
                  <a:lnTo>
                    <a:pt x="14212" y="7734"/>
                  </a:lnTo>
                  <a:lnTo>
                    <a:pt x="14212" y="7643"/>
                  </a:lnTo>
                  <a:lnTo>
                    <a:pt x="14118" y="7597"/>
                  </a:lnTo>
                  <a:lnTo>
                    <a:pt x="14118" y="7506"/>
                  </a:lnTo>
                  <a:lnTo>
                    <a:pt x="14165" y="7460"/>
                  </a:lnTo>
                  <a:lnTo>
                    <a:pt x="14118" y="7322"/>
                  </a:lnTo>
                  <a:lnTo>
                    <a:pt x="14070" y="7048"/>
                  </a:lnTo>
                  <a:lnTo>
                    <a:pt x="13976" y="7048"/>
                  </a:lnTo>
                  <a:lnTo>
                    <a:pt x="13929" y="6911"/>
                  </a:lnTo>
                  <a:lnTo>
                    <a:pt x="13834" y="6819"/>
                  </a:lnTo>
                  <a:lnTo>
                    <a:pt x="13787" y="6773"/>
                  </a:lnTo>
                  <a:lnTo>
                    <a:pt x="13740" y="6544"/>
                  </a:lnTo>
                  <a:lnTo>
                    <a:pt x="13693" y="6453"/>
                  </a:lnTo>
                  <a:lnTo>
                    <a:pt x="13504" y="6407"/>
                  </a:lnTo>
                  <a:lnTo>
                    <a:pt x="13268" y="6270"/>
                  </a:lnTo>
                  <a:lnTo>
                    <a:pt x="13079" y="6224"/>
                  </a:lnTo>
                  <a:lnTo>
                    <a:pt x="12890" y="6178"/>
                  </a:lnTo>
                  <a:lnTo>
                    <a:pt x="12843" y="6087"/>
                  </a:lnTo>
                  <a:lnTo>
                    <a:pt x="12748" y="5995"/>
                  </a:lnTo>
                  <a:lnTo>
                    <a:pt x="12796" y="5949"/>
                  </a:lnTo>
                  <a:lnTo>
                    <a:pt x="12701" y="5858"/>
                  </a:lnTo>
                  <a:lnTo>
                    <a:pt x="12607" y="5904"/>
                  </a:lnTo>
                  <a:lnTo>
                    <a:pt x="12512" y="5858"/>
                  </a:lnTo>
                  <a:lnTo>
                    <a:pt x="12465" y="5812"/>
                  </a:lnTo>
                  <a:lnTo>
                    <a:pt x="12465" y="5721"/>
                  </a:lnTo>
                  <a:lnTo>
                    <a:pt x="12371" y="5538"/>
                  </a:lnTo>
                  <a:lnTo>
                    <a:pt x="12182" y="5492"/>
                  </a:lnTo>
                  <a:lnTo>
                    <a:pt x="12135" y="5400"/>
                  </a:lnTo>
                  <a:lnTo>
                    <a:pt x="12135" y="5355"/>
                  </a:lnTo>
                  <a:lnTo>
                    <a:pt x="12087" y="5263"/>
                  </a:lnTo>
                  <a:lnTo>
                    <a:pt x="12135" y="5171"/>
                  </a:lnTo>
                  <a:lnTo>
                    <a:pt x="12135" y="5126"/>
                  </a:lnTo>
                  <a:lnTo>
                    <a:pt x="12135" y="5034"/>
                  </a:lnTo>
                  <a:lnTo>
                    <a:pt x="11946" y="4943"/>
                  </a:lnTo>
                  <a:lnTo>
                    <a:pt x="11851" y="4897"/>
                  </a:lnTo>
                  <a:lnTo>
                    <a:pt x="11757" y="4805"/>
                  </a:lnTo>
                  <a:lnTo>
                    <a:pt x="11568" y="4668"/>
                  </a:lnTo>
                  <a:lnTo>
                    <a:pt x="11474" y="4668"/>
                  </a:lnTo>
                  <a:lnTo>
                    <a:pt x="11332" y="4668"/>
                  </a:lnTo>
                  <a:lnTo>
                    <a:pt x="11285" y="4622"/>
                  </a:lnTo>
                  <a:lnTo>
                    <a:pt x="11190" y="4485"/>
                  </a:lnTo>
                  <a:lnTo>
                    <a:pt x="11096" y="4348"/>
                  </a:lnTo>
                  <a:lnTo>
                    <a:pt x="11001" y="4256"/>
                  </a:lnTo>
                  <a:lnTo>
                    <a:pt x="10907" y="4119"/>
                  </a:lnTo>
                  <a:lnTo>
                    <a:pt x="10812" y="4073"/>
                  </a:lnTo>
                  <a:lnTo>
                    <a:pt x="10765" y="4027"/>
                  </a:lnTo>
                  <a:lnTo>
                    <a:pt x="10529" y="3890"/>
                  </a:lnTo>
                  <a:lnTo>
                    <a:pt x="10388" y="3799"/>
                  </a:lnTo>
                  <a:lnTo>
                    <a:pt x="10246" y="3799"/>
                  </a:lnTo>
                  <a:lnTo>
                    <a:pt x="10151" y="3753"/>
                  </a:lnTo>
                  <a:lnTo>
                    <a:pt x="10104" y="3661"/>
                  </a:lnTo>
                  <a:lnTo>
                    <a:pt x="9915" y="3570"/>
                  </a:lnTo>
                  <a:lnTo>
                    <a:pt x="9868" y="3524"/>
                  </a:lnTo>
                  <a:lnTo>
                    <a:pt x="9774" y="3295"/>
                  </a:lnTo>
                  <a:lnTo>
                    <a:pt x="9727" y="3204"/>
                  </a:lnTo>
                  <a:lnTo>
                    <a:pt x="9632" y="3158"/>
                  </a:lnTo>
                  <a:lnTo>
                    <a:pt x="9585" y="3112"/>
                  </a:lnTo>
                  <a:lnTo>
                    <a:pt x="9490" y="2975"/>
                  </a:lnTo>
                  <a:lnTo>
                    <a:pt x="9396" y="2929"/>
                  </a:lnTo>
                  <a:lnTo>
                    <a:pt x="9302" y="2837"/>
                  </a:lnTo>
                  <a:lnTo>
                    <a:pt x="9254" y="2746"/>
                  </a:lnTo>
                  <a:lnTo>
                    <a:pt x="9207" y="2654"/>
                  </a:lnTo>
                  <a:lnTo>
                    <a:pt x="9113" y="2517"/>
                  </a:lnTo>
                  <a:lnTo>
                    <a:pt x="9018" y="2380"/>
                  </a:lnTo>
                  <a:lnTo>
                    <a:pt x="8877" y="2243"/>
                  </a:lnTo>
                  <a:lnTo>
                    <a:pt x="8829" y="2151"/>
                  </a:lnTo>
                  <a:lnTo>
                    <a:pt x="8735" y="1922"/>
                  </a:lnTo>
                  <a:lnTo>
                    <a:pt x="8641" y="1831"/>
                  </a:lnTo>
                  <a:lnTo>
                    <a:pt x="8593" y="1785"/>
                  </a:lnTo>
                  <a:lnTo>
                    <a:pt x="8404" y="1785"/>
                  </a:lnTo>
                  <a:lnTo>
                    <a:pt x="8263" y="1785"/>
                  </a:lnTo>
                  <a:lnTo>
                    <a:pt x="8074" y="1785"/>
                  </a:lnTo>
                  <a:lnTo>
                    <a:pt x="7885" y="1693"/>
                  </a:lnTo>
                  <a:lnTo>
                    <a:pt x="7743" y="1510"/>
                  </a:lnTo>
                  <a:lnTo>
                    <a:pt x="7649" y="1464"/>
                  </a:lnTo>
                  <a:lnTo>
                    <a:pt x="7555" y="1419"/>
                  </a:lnTo>
                  <a:lnTo>
                    <a:pt x="7460" y="1419"/>
                  </a:lnTo>
                  <a:lnTo>
                    <a:pt x="7366" y="1419"/>
                  </a:lnTo>
                  <a:lnTo>
                    <a:pt x="7224" y="1281"/>
                  </a:lnTo>
                  <a:lnTo>
                    <a:pt x="7082" y="1236"/>
                  </a:lnTo>
                  <a:lnTo>
                    <a:pt x="7035" y="1144"/>
                  </a:lnTo>
                  <a:lnTo>
                    <a:pt x="7035" y="1053"/>
                  </a:lnTo>
                  <a:lnTo>
                    <a:pt x="7035" y="1007"/>
                  </a:lnTo>
                  <a:lnTo>
                    <a:pt x="7130" y="778"/>
                  </a:lnTo>
                  <a:lnTo>
                    <a:pt x="7130" y="732"/>
                  </a:lnTo>
                  <a:lnTo>
                    <a:pt x="7460" y="320"/>
                  </a:lnTo>
                  <a:lnTo>
                    <a:pt x="7602" y="183"/>
                  </a:lnTo>
                  <a:lnTo>
                    <a:pt x="7602" y="92"/>
                  </a:lnTo>
                  <a:lnTo>
                    <a:pt x="7649" y="0"/>
                  </a:lnTo>
                  <a:lnTo>
                    <a:pt x="7602" y="0"/>
                  </a:lnTo>
                  <a:lnTo>
                    <a:pt x="6421" y="183"/>
                  </a:lnTo>
                  <a:lnTo>
                    <a:pt x="6233" y="183"/>
                  </a:lnTo>
                  <a:lnTo>
                    <a:pt x="5099" y="366"/>
                  </a:lnTo>
                  <a:lnTo>
                    <a:pt x="4910" y="366"/>
                  </a:lnTo>
                  <a:lnTo>
                    <a:pt x="4486" y="458"/>
                  </a:lnTo>
                  <a:lnTo>
                    <a:pt x="3966" y="458"/>
                  </a:lnTo>
                  <a:lnTo>
                    <a:pt x="3919" y="503"/>
                  </a:lnTo>
                  <a:lnTo>
                    <a:pt x="3022" y="595"/>
                  </a:lnTo>
                  <a:lnTo>
                    <a:pt x="2550" y="641"/>
                  </a:lnTo>
                  <a:lnTo>
                    <a:pt x="2408" y="686"/>
                  </a:lnTo>
                  <a:lnTo>
                    <a:pt x="1889" y="732"/>
                  </a:lnTo>
                  <a:lnTo>
                    <a:pt x="1039" y="824"/>
                  </a:lnTo>
                  <a:lnTo>
                    <a:pt x="755" y="870"/>
                  </a:lnTo>
                  <a:lnTo>
                    <a:pt x="472" y="915"/>
                  </a:lnTo>
                  <a:lnTo>
                    <a:pt x="0" y="915"/>
                  </a:lnTo>
                  <a:lnTo>
                    <a:pt x="142" y="1419"/>
                  </a:lnTo>
                  <a:lnTo>
                    <a:pt x="378" y="2243"/>
                  </a:lnTo>
                  <a:lnTo>
                    <a:pt x="425" y="2380"/>
                  </a:lnTo>
                  <a:lnTo>
                    <a:pt x="708" y="3524"/>
                  </a:lnTo>
                  <a:lnTo>
                    <a:pt x="944" y="4165"/>
                  </a:lnTo>
                  <a:lnTo>
                    <a:pt x="1039" y="4577"/>
                  </a:lnTo>
                  <a:lnTo>
                    <a:pt x="1133" y="4805"/>
                  </a:lnTo>
                  <a:lnTo>
                    <a:pt x="1369" y="5675"/>
                  </a:lnTo>
                  <a:lnTo>
                    <a:pt x="1558" y="6270"/>
                  </a:lnTo>
                  <a:lnTo>
                    <a:pt x="1605" y="6499"/>
                  </a:lnTo>
                  <a:lnTo>
                    <a:pt x="1936" y="7597"/>
                  </a:lnTo>
                  <a:lnTo>
                    <a:pt x="1936" y="7643"/>
                  </a:lnTo>
                  <a:lnTo>
                    <a:pt x="2172" y="8512"/>
                  </a:lnTo>
                  <a:lnTo>
                    <a:pt x="2266" y="8604"/>
                  </a:lnTo>
                  <a:lnTo>
                    <a:pt x="2361" y="8787"/>
                  </a:lnTo>
                  <a:lnTo>
                    <a:pt x="2408" y="8833"/>
                  </a:lnTo>
                  <a:lnTo>
                    <a:pt x="2455" y="8924"/>
                  </a:lnTo>
                  <a:lnTo>
                    <a:pt x="2455" y="8970"/>
                  </a:lnTo>
                  <a:lnTo>
                    <a:pt x="2550" y="9153"/>
                  </a:lnTo>
                  <a:lnTo>
                    <a:pt x="2550" y="9290"/>
                  </a:lnTo>
                  <a:lnTo>
                    <a:pt x="2644" y="9428"/>
                  </a:lnTo>
                  <a:lnTo>
                    <a:pt x="2786" y="9611"/>
                  </a:lnTo>
                  <a:lnTo>
                    <a:pt x="2927" y="9656"/>
                  </a:lnTo>
                  <a:lnTo>
                    <a:pt x="2975" y="9794"/>
                  </a:lnTo>
                  <a:lnTo>
                    <a:pt x="2975" y="9885"/>
                  </a:lnTo>
                  <a:lnTo>
                    <a:pt x="3069" y="10068"/>
                  </a:lnTo>
                  <a:lnTo>
                    <a:pt x="3069" y="10206"/>
                  </a:lnTo>
                  <a:lnTo>
                    <a:pt x="3022" y="10389"/>
                  </a:lnTo>
                  <a:lnTo>
                    <a:pt x="3116" y="10435"/>
                  </a:lnTo>
                  <a:lnTo>
                    <a:pt x="3258" y="10526"/>
                  </a:lnTo>
                  <a:lnTo>
                    <a:pt x="3352" y="10618"/>
                  </a:lnTo>
                  <a:lnTo>
                    <a:pt x="3305" y="10709"/>
                  </a:lnTo>
                  <a:lnTo>
                    <a:pt x="3211" y="10755"/>
                  </a:lnTo>
                  <a:lnTo>
                    <a:pt x="3163" y="10846"/>
                  </a:lnTo>
                  <a:lnTo>
                    <a:pt x="3116" y="10938"/>
                  </a:lnTo>
                  <a:lnTo>
                    <a:pt x="2927" y="11029"/>
                  </a:lnTo>
                  <a:lnTo>
                    <a:pt x="2880" y="11167"/>
                  </a:lnTo>
                  <a:lnTo>
                    <a:pt x="2927" y="11258"/>
                  </a:lnTo>
                  <a:lnTo>
                    <a:pt x="2927" y="11304"/>
                  </a:lnTo>
                  <a:lnTo>
                    <a:pt x="2927" y="11396"/>
                  </a:lnTo>
                  <a:lnTo>
                    <a:pt x="2927" y="11533"/>
                  </a:lnTo>
                  <a:lnTo>
                    <a:pt x="2927" y="11624"/>
                  </a:lnTo>
                  <a:lnTo>
                    <a:pt x="2927" y="117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5" name="Idaho"/>
            <p:cNvSpPr>
              <a:spLocks/>
            </p:cNvSpPr>
            <p:nvPr/>
          </p:nvSpPr>
          <p:spPr bwMode="auto">
            <a:xfrm>
              <a:off x="4641748" y="3114675"/>
              <a:ext cx="3619500" cy="5717151"/>
            </a:xfrm>
            <a:custGeom>
              <a:avLst/>
              <a:gdLst>
                <a:gd name="T0" fmla="*/ 16082 w 16384"/>
                <a:gd name="T1" fmla="*/ 11837 h 16384"/>
                <a:gd name="T2" fmla="*/ 16168 w 16384"/>
                <a:gd name="T3" fmla="*/ 11837 h 16384"/>
                <a:gd name="T4" fmla="*/ 16212 w 16384"/>
                <a:gd name="T5" fmla="*/ 10976 h 16384"/>
                <a:gd name="T6" fmla="*/ 15953 w 16384"/>
                <a:gd name="T7" fmla="*/ 10681 h 16384"/>
                <a:gd name="T8" fmla="*/ 15608 w 16384"/>
                <a:gd name="T9" fmla="*/ 10519 h 16384"/>
                <a:gd name="T10" fmla="*/ 15392 w 16384"/>
                <a:gd name="T11" fmla="*/ 10627 h 16384"/>
                <a:gd name="T12" fmla="*/ 15134 w 16384"/>
                <a:gd name="T13" fmla="*/ 10815 h 16384"/>
                <a:gd name="T14" fmla="*/ 14444 w 16384"/>
                <a:gd name="T15" fmla="*/ 10761 h 16384"/>
                <a:gd name="T16" fmla="*/ 13538 w 16384"/>
                <a:gd name="T17" fmla="*/ 10627 h 16384"/>
                <a:gd name="T18" fmla="*/ 12978 w 16384"/>
                <a:gd name="T19" fmla="*/ 10761 h 16384"/>
                <a:gd name="T20" fmla="*/ 12029 w 16384"/>
                <a:gd name="T21" fmla="*/ 10869 h 16384"/>
                <a:gd name="T22" fmla="*/ 11598 w 16384"/>
                <a:gd name="T23" fmla="*/ 10627 h 16384"/>
                <a:gd name="T24" fmla="*/ 11469 w 16384"/>
                <a:gd name="T25" fmla="*/ 9981 h 16384"/>
                <a:gd name="T26" fmla="*/ 10995 w 16384"/>
                <a:gd name="T27" fmla="*/ 9820 h 16384"/>
                <a:gd name="T28" fmla="*/ 10865 w 16384"/>
                <a:gd name="T29" fmla="*/ 9470 h 16384"/>
                <a:gd name="T30" fmla="*/ 10477 w 16384"/>
                <a:gd name="T31" fmla="*/ 8690 h 16384"/>
                <a:gd name="T32" fmla="*/ 10434 w 16384"/>
                <a:gd name="T33" fmla="*/ 8205 h 16384"/>
                <a:gd name="T34" fmla="*/ 10262 w 16384"/>
                <a:gd name="T35" fmla="*/ 7963 h 16384"/>
                <a:gd name="T36" fmla="*/ 9787 w 16384"/>
                <a:gd name="T37" fmla="*/ 7936 h 16384"/>
                <a:gd name="T38" fmla="*/ 9054 w 16384"/>
                <a:gd name="T39" fmla="*/ 8179 h 16384"/>
                <a:gd name="T40" fmla="*/ 8623 w 16384"/>
                <a:gd name="T41" fmla="*/ 7775 h 16384"/>
                <a:gd name="T42" fmla="*/ 8753 w 16384"/>
                <a:gd name="T43" fmla="*/ 7479 h 16384"/>
                <a:gd name="T44" fmla="*/ 9184 w 16384"/>
                <a:gd name="T45" fmla="*/ 7183 h 16384"/>
                <a:gd name="T46" fmla="*/ 9141 w 16384"/>
                <a:gd name="T47" fmla="*/ 6860 h 16384"/>
                <a:gd name="T48" fmla="*/ 9270 w 16384"/>
                <a:gd name="T49" fmla="*/ 6645 h 16384"/>
                <a:gd name="T50" fmla="*/ 9615 w 16384"/>
                <a:gd name="T51" fmla="*/ 6134 h 16384"/>
                <a:gd name="T52" fmla="*/ 9874 w 16384"/>
                <a:gd name="T53" fmla="*/ 5703 h 16384"/>
                <a:gd name="T54" fmla="*/ 9356 w 16384"/>
                <a:gd name="T55" fmla="*/ 5650 h 16384"/>
                <a:gd name="T56" fmla="*/ 9184 w 16384"/>
                <a:gd name="T57" fmla="*/ 5461 h 16384"/>
                <a:gd name="T58" fmla="*/ 8882 w 16384"/>
                <a:gd name="T59" fmla="*/ 5381 h 16384"/>
                <a:gd name="T60" fmla="*/ 8580 w 16384"/>
                <a:gd name="T61" fmla="*/ 4977 h 16384"/>
                <a:gd name="T62" fmla="*/ 8192 w 16384"/>
                <a:gd name="T63" fmla="*/ 4493 h 16384"/>
                <a:gd name="T64" fmla="*/ 7502 w 16384"/>
                <a:gd name="T65" fmla="*/ 3901 h 16384"/>
                <a:gd name="T66" fmla="*/ 7330 w 16384"/>
                <a:gd name="T67" fmla="*/ 3578 h 16384"/>
                <a:gd name="T68" fmla="*/ 7243 w 16384"/>
                <a:gd name="T69" fmla="*/ 3201 h 16384"/>
                <a:gd name="T70" fmla="*/ 7071 w 16384"/>
                <a:gd name="T71" fmla="*/ 2798 h 16384"/>
                <a:gd name="T72" fmla="*/ 6942 w 16384"/>
                <a:gd name="T73" fmla="*/ 1910 h 16384"/>
                <a:gd name="T74" fmla="*/ 6338 w 16384"/>
                <a:gd name="T75" fmla="*/ 161 h 16384"/>
                <a:gd name="T76" fmla="*/ 4570 w 16384"/>
                <a:gd name="T77" fmla="*/ 1964 h 16384"/>
                <a:gd name="T78" fmla="*/ 3880 w 16384"/>
                <a:gd name="T79" fmla="*/ 3847 h 16384"/>
                <a:gd name="T80" fmla="*/ 3277 w 16384"/>
                <a:gd name="T81" fmla="*/ 5488 h 16384"/>
                <a:gd name="T82" fmla="*/ 3277 w 16384"/>
                <a:gd name="T83" fmla="*/ 6080 h 16384"/>
                <a:gd name="T84" fmla="*/ 3449 w 16384"/>
                <a:gd name="T85" fmla="*/ 6511 h 16384"/>
                <a:gd name="T86" fmla="*/ 3751 w 16384"/>
                <a:gd name="T87" fmla="*/ 6753 h 16384"/>
                <a:gd name="T88" fmla="*/ 4096 w 16384"/>
                <a:gd name="T89" fmla="*/ 7129 h 16384"/>
                <a:gd name="T90" fmla="*/ 3363 w 16384"/>
                <a:gd name="T91" fmla="*/ 7748 h 16384"/>
                <a:gd name="T92" fmla="*/ 3018 w 16384"/>
                <a:gd name="T93" fmla="*/ 8125 h 16384"/>
                <a:gd name="T94" fmla="*/ 2673 w 16384"/>
                <a:gd name="T95" fmla="*/ 8340 h 16384"/>
                <a:gd name="T96" fmla="*/ 2501 w 16384"/>
                <a:gd name="T97" fmla="*/ 8663 h 16384"/>
                <a:gd name="T98" fmla="*/ 2026 w 16384"/>
                <a:gd name="T99" fmla="*/ 8797 h 16384"/>
                <a:gd name="T100" fmla="*/ 1423 w 16384"/>
                <a:gd name="T101" fmla="*/ 9362 h 16384"/>
                <a:gd name="T102" fmla="*/ 1293 w 16384"/>
                <a:gd name="T103" fmla="*/ 9658 h 16384"/>
                <a:gd name="T104" fmla="*/ 1638 w 16384"/>
                <a:gd name="T105" fmla="*/ 9873 h 16384"/>
                <a:gd name="T106" fmla="*/ 1897 w 16384"/>
                <a:gd name="T107" fmla="*/ 10089 h 16384"/>
                <a:gd name="T108" fmla="*/ 1725 w 16384"/>
                <a:gd name="T109" fmla="*/ 10385 h 16384"/>
                <a:gd name="T110" fmla="*/ 1250 w 16384"/>
                <a:gd name="T111" fmla="*/ 11030 h 16384"/>
                <a:gd name="T112" fmla="*/ 7459 w 16384"/>
                <a:gd name="T113" fmla="*/ 15523 h 16384"/>
                <a:gd name="T114" fmla="*/ 13840 w 16384"/>
                <a:gd name="T115" fmla="*/ 16249 h 16384"/>
                <a:gd name="T116" fmla="*/ 15565 w 16384"/>
                <a:gd name="T117" fmla="*/ 1420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6082" y="11837"/>
                  </a:moveTo>
                  <a:lnTo>
                    <a:pt x="16298" y="11084"/>
                  </a:lnTo>
                  <a:lnTo>
                    <a:pt x="16255" y="11272"/>
                  </a:lnTo>
                  <a:lnTo>
                    <a:pt x="16082" y="11837"/>
                  </a:lnTo>
                  <a:lnTo>
                    <a:pt x="15737" y="13640"/>
                  </a:lnTo>
                  <a:lnTo>
                    <a:pt x="15823" y="13183"/>
                  </a:lnTo>
                  <a:lnTo>
                    <a:pt x="16125" y="12160"/>
                  </a:lnTo>
                  <a:lnTo>
                    <a:pt x="16168" y="11837"/>
                  </a:lnTo>
                  <a:lnTo>
                    <a:pt x="16384" y="11111"/>
                  </a:lnTo>
                  <a:lnTo>
                    <a:pt x="16298" y="11084"/>
                  </a:lnTo>
                  <a:lnTo>
                    <a:pt x="16255" y="11057"/>
                  </a:lnTo>
                  <a:lnTo>
                    <a:pt x="16212" y="10976"/>
                  </a:lnTo>
                  <a:lnTo>
                    <a:pt x="16039" y="10869"/>
                  </a:lnTo>
                  <a:lnTo>
                    <a:pt x="15996" y="10788"/>
                  </a:lnTo>
                  <a:lnTo>
                    <a:pt x="16039" y="10761"/>
                  </a:lnTo>
                  <a:lnTo>
                    <a:pt x="15953" y="10681"/>
                  </a:lnTo>
                  <a:lnTo>
                    <a:pt x="15823" y="10492"/>
                  </a:lnTo>
                  <a:lnTo>
                    <a:pt x="15737" y="10438"/>
                  </a:lnTo>
                  <a:lnTo>
                    <a:pt x="15694" y="10465"/>
                  </a:lnTo>
                  <a:lnTo>
                    <a:pt x="15608" y="10519"/>
                  </a:lnTo>
                  <a:lnTo>
                    <a:pt x="15479" y="10492"/>
                  </a:lnTo>
                  <a:lnTo>
                    <a:pt x="15479" y="10519"/>
                  </a:lnTo>
                  <a:lnTo>
                    <a:pt x="15479" y="10600"/>
                  </a:lnTo>
                  <a:lnTo>
                    <a:pt x="15392" y="10627"/>
                  </a:lnTo>
                  <a:lnTo>
                    <a:pt x="15349" y="10707"/>
                  </a:lnTo>
                  <a:lnTo>
                    <a:pt x="15435" y="10869"/>
                  </a:lnTo>
                  <a:lnTo>
                    <a:pt x="15392" y="10869"/>
                  </a:lnTo>
                  <a:lnTo>
                    <a:pt x="15134" y="10815"/>
                  </a:lnTo>
                  <a:lnTo>
                    <a:pt x="15047" y="10815"/>
                  </a:lnTo>
                  <a:lnTo>
                    <a:pt x="14961" y="10815"/>
                  </a:lnTo>
                  <a:lnTo>
                    <a:pt x="14573" y="10842"/>
                  </a:lnTo>
                  <a:lnTo>
                    <a:pt x="14444" y="10761"/>
                  </a:lnTo>
                  <a:lnTo>
                    <a:pt x="13970" y="10761"/>
                  </a:lnTo>
                  <a:lnTo>
                    <a:pt x="13840" y="10734"/>
                  </a:lnTo>
                  <a:lnTo>
                    <a:pt x="13668" y="10734"/>
                  </a:lnTo>
                  <a:lnTo>
                    <a:pt x="13538" y="10627"/>
                  </a:lnTo>
                  <a:lnTo>
                    <a:pt x="13280" y="10681"/>
                  </a:lnTo>
                  <a:lnTo>
                    <a:pt x="13237" y="10842"/>
                  </a:lnTo>
                  <a:lnTo>
                    <a:pt x="13064" y="10842"/>
                  </a:lnTo>
                  <a:lnTo>
                    <a:pt x="12978" y="10761"/>
                  </a:lnTo>
                  <a:lnTo>
                    <a:pt x="12331" y="10627"/>
                  </a:lnTo>
                  <a:lnTo>
                    <a:pt x="12159" y="10681"/>
                  </a:lnTo>
                  <a:lnTo>
                    <a:pt x="12029" y="10788"/>
                  </a:lnTo>
                  <a:lnTo>
                    <a:pt x="12029" y="10869"/>
                  </a:lnTo>
                  <a:lnTo>
                    <a:pt x="11943" y="10896"/>
                  </a:lnTo>
                  <a:lnTo>
                    <a:pt x="11857" y="10788"/>
                  </a:lnTo>
                  <a:lnTo>
                    <a:pt x="11684" y="10761"/>
                  </a:lnTo>
                  <a:lnTo>
                    <a:pt x="11598" y="10627"/>
                  </a:lnTo>
                  <a:lnTo>
                    <a:pt x="11641" y="10519"/>
                  </a:lnTo>
                  <a:lnTo>
                    <a:pt x="11512" y="10331"/>
                  </a:lnTo>
                  <a:lnTo>
                    <a:pt x="11598" y="10277"/>
                  </a:lnTo>
                  <a:lnTo>
                    <a:pt x="11469" y="9981"/>
                  </a:lnTo>
                  <a:lnTo>
                    <a:pt x="11296" y="9820"/>
                  </a:lnTo>
                  <a:lnTo>
                    <a:pt x="11081" y="9873"/>
                  </a:lnTo>
                  <a:lnTo>
                    <a:pt x="10951" y="9873"/>
                  </a:lnTo>
                  <a:lnTo>
                    <a:pt x="10995" y="9820"/>
                  </a:lnTo>
                  <a:lnTo>
                    <a:pt x="10908" y="9766"/>
                  </a:lnTo>
                  <a:lnTo>
                    <a:pt x="10779" y="9658"/>
                  </a:lnTo>
                  <a:lnTo>
                    <a:pt x="10736" y="9524"/>
                  </a:lnTo>
                  <a:lnTo>
                    <a:pt x="10865" y="9470"/>
                  </a:lnTo>
                  <a:lnTo>
                    <a:pt x="10908" y="9282"/>
                  </a:lnTo>
                  <a:lnTo>
                    <a:pt x="10779" y="9120"/>
                  </a:lnTo>
                  <a:lnTo>
                    <a:pt x="10693" y="9066"/>
                  </a:lnTo>
                  <a:lnTo>
                    <a:pt x="10477" y="8690"/>
                  </a:lnTo>
                  <a:lnTo>
                    <a:pt x="10434" y="8582"/>
                  </a:lnTo>
                  <a:lnTo>
                    <a:pt x="10434" y="8340"/>
                  </a:lnTo>
                  <a:lnTo>
                    <a:pt x="10477" y="8286"/>
                  </a:lnTo>
                  <a:lnTo>
                    <a:pt x="10434" y="8205"/>
                  </a:lnTo>
                  <a:lnTo>
                    <a:pt x="10348" y="8152"/>
                  </a:lnTo>
                  <a:lnTo>
                    <a:pt x="10434" y="8071"/>
                  </a:lnTo>
                  <a:lnTo>
                    <a:pt x="10434" y="8017"/>
                  </a:lnTo>
                  <a:lnTo>
                    <a:pt x="10262" y="7963"/>
                  </a:lnTo>
                  <a:lnTo>
                    <a:pt x="10262" y="7910"/>
                  </a:lnTo>
                  <a:lnTo>
                    <a:pt x="10175" y="7775"/>
                  </a:lnTo>
                  <a:lnTo>
                    <a:pt x="10046" y="7748"/>
                  </a:lnTo>
                  <a:lnTo>
                    <a:pt x="9787" y="7936"/>
                  </a:lnTo>
                  <a:lnTo>
                    <a:pt x="9529" y="8071"/>
                  </a:lnTo>
                  <a:lnTo>
                    <a:pt x="9356" y="8044"/>
                  </a:lnTo>
                  <a:lnTo>
                    <a:pt x="9227" y="8152"/>
                  </a:lnTo>
                  <a:lnTo>
                    <a:pt x="9054" y="8179"/>
                  </a:lnTo>
                  <a:lnTo>
                    <a:pt x="8796" y="7990"/>
                  </a:lnTo>
                  <a:lnTo>
                    <a:pt x="8796" y="7936"/>
                  </a:lnTo>
                  <a:lnTo>
                    <a:pt x="8623" y="7883"/>
                  </a:lnTo>
                  <a:lnTo>
                    <a:pt x="8623" y="7775"/>
                  </a:lnTo>
                  <a:lnTo>
                    <a:pt x="8796" y="7721"/>
                  </a:lnTo>
                  <a:lnTo>
                    <a:pt x="8796" y="7640"/>
                  </a:lnTo>
                  <a:lnTo>
                    <a:pt x="8796" y="7560"/>
                  </a:lnTo>
                  <a:lnTo>
                    <a:pt x="8753" y="7479"/>
                  </a:lnTo>
                  <a:lnTo>
                    <a:pt x="8839" y="7371"/>
                  </a:lnTo>
                  <a:lnTo>
                    <a:pt x="8968" y="7318"/>
                  </a:lnTo>
                  <a:lnTo>
                    <a:pt x="9227" y="7291"/>
                  </a:lnTo>
                  <a:lnTo>
                    <a:pt x="9184" y="7183"/>
                  </a:lnTo>
                  <a:lnTo>
                    <a:pt x="9227" y="7076"/>
                  </a:lnTo>
                  <a:lnTo>
                    <a:pt x="9097" y="7022"/>
                  </a:lnTo>
                  <a:lnTo>
                    <a:pt x="9054" y="6914"/>
                  </a:lnTo>
                  <a:lnTo>
                    <a:pt x="9141" y="6860"/>
                  </a:lnTo>
                  <a:lnTo>
                    <a:pt x="9184" y="6806"/>
                  </a:lnTo>
                  <a:lnTo>
                    <a:pt x="9097" y="6726"/>
                  </a:lnTo>
                  <a:lnTo>
                    <a:pt x="9097" y="6645"/>
                  </a:lnTo>
                  <a:lnTo>
                    <a:pt x="9270" y="6645"/>
                  </a:lnTo>
                  <a:lnTo>
                    <a:pt x="9313" y="6564"/>
                  </a:lnTo>
                  <a:lnTo>
                    <a:pt x="9270" y="6484"/>
                  </a:lnTo>
                  <a:lnTo>
                    <a:pt x="9356" y="6430"/>
                  </a:lnTo>
                  <a:lnTo>
                    <a:pt x="9615" y="6134"/>
                  </a:lnTo>
                  <a:lnTo>
                    <a:pt x="9572" y="5999"/>
                  </a:lnTo>
                  <a:lnTo>
                    <a:pt x="9701" y="5972"/>
                  </a:lnTo>
                  <a:lnTo>
                    <a:pt x="9744" y="5865"/>
                  </a:lnTo>
                  <a:lnTo>
                    <a:pt x="9874" y="5703"/>
                  </a:lnTo>
                  <a:lnTo>
                    <a:pt x="9830" y="5650"/>
                  </a:lnTo>
                  <a:lnTo>
                    <a:pt x="9701" y="5650"/>
                  </a:lnTo>
                  <a:lnTo>
                    <a:pt x="9572" y="5677"/>
                  </a:lnTo>
                  <a:lnTo>
                    <a:pt x="9356" y="5650"/>
                  </a:lnTo>
                  <a:lnTo>
                    <a:pt x="9227" y="5650"/>
                  </a:lnTo>
                  <a:lnTo>
                    <a:pt x="9141" y="5623"/>
                  </a:lnTo>
                  <a:lnTo>
                    <a:pt x="9141" y="5542"/>
                  </a:lnTo>
                  <a:lnTo>
                    <a:pt x="9184" y="5461"/>
                  </a:lnTo>
                  <a:lnTo>
                    <a:pt x="9097" y="5408"/>
                  </a:lnTo>
                  <a:lnTo>
                    <a:pt x="8882" y="5461"/>
                  </a:lnTo>
                  <a:lnTo>
                    <a:pt x="8796" y="5461"/>
                  </a:lnTo>
                  <a:lnTo>
                    <a:pt x="8882" y="5381"/>
                  </a:lnTo>
                  <a:lnTo>
                    <a:pt x="8753" y="5219"/>
                  </a:lnTo>
                  <a:lnTo>
                    <a:pt x="8623" y="5192"/>
                  </a:lnTo>
                  <a:lnTo>
                    <a:pt x="8580" y="5085"/>
                  </a:lnTo>
                  <a:lnTo>
                    <a:pt x="8580" y="4977"/>
                  </a:lnTo>
                  <a:lnTo>
                    <a:pt x="8580" y="4923"/>
                  </a:lnTo>
                  <a:lnTo>
                    <a:pt x="8408" y="4816"/>
                  </a:lnTo>
                  <a:lnTo>
                    <a:pt x="8364" y="4708"/>
                  </a:lnTo>
                  <a:lnTo>
                    <a:pt x="8192" y="4493"/>
                  </a:lnTo>
                  <a:lnTo>
                    <a:pt x="7976" y="4251"/>
                  </a:lnTo>
                  <a:lnTo>
                    <a:pt x="7933" y="4143"/>
                  </a:lnTo>
                  <a:lnTo>
                    <a:pt x="7545" y="4009"/>
                  </a:lnTo>
                  <a:lnTo>
                    <a:pt x="7502" y="3901"/>
                  </a:lnTo>
                  <a:lnTo>
                    <a:pt x="7416" y="3820"/>
                  </a:lnTo>
                  <a:lnTo>
                    <a:pt x="7071" y="3659"/>
                  </a:lnTo>
                  <a:lnTo>
                    <a:pt x="7287" y="3605"/>
                  </a:lnTo>
                  <a:lnTo>
                    <a:pt x="7330" y="3578"/>
                  </a:lnTo>
                  <a:lnTo>
                    <a:pt x="7157" y="3417"/>
                  </a:lnTo>
                  <a:lnTo>
                    <a:pt x="7243" y="3363"/>
                  </a:lnTo>
                  <a:lnTo>
                    <a:pt x="7330" y="3282"/>
                  </a:lnTo>
                  <a:lnTo>
                    <a:pt x="7243" y="3201"/>
                  </a:lnTo>
                  <a:lnTo>
                    <a:pt x="7287" y="3121"/>
                  </a:lnTo>
                  <a:lnTo>
                    <a:pt x="7200" y="2959"/>
                  </a:lnTo>
                  <a:lnTo>
                    <a:pt x="7071" y="2932"/>
                  </a:lnTo>
                  <a:lnTo>
                    <a:pt x="7071" y="2798"/>
                  </a:lnTo>
                  <a:lnTo>
                    <a:pt x="6985" y="2717"/>
                  </a:lnTo>
                  <a:lnTo>
                    <a:pt x="6812" y="2448"/>
                  </a:lnTo>
                  <a:lnTo>
                    <a:pt x="6812" y="2367"/>
                  </a:lnTo>
                  <a:lnTo>
                    <a:pt x="6942" y="1910"/>
                  </a:lnTo>
                  <a:lnTo>
                    <a:pt x="7157" y="1372"/>
                  </a:lnTo>
                  <a:lnTo>
                    <a:pt x="7502" y="323"/>
                  </a:lnTo>
                  <a:lnTo>
                    <a:pt x="7114" y="269"/>
                  </a:lnTo>
                  <a:lnTo>
                    <a:pt x="6338" y="161"/>
                  </a:lnTo>
                  <a:lnTo>
                    <a:pt x="5605" y="54"/>
                  </a:lnTo>
                  <a:lnTo>
                    <a:pt x="5303" y="0"/>
                  </a:lnTo>
                  <a:lnTo>
                    <a:pt x="5174" y="323"/>
                  </a:lnTo>
                  <a:lnTo>
                    <a:pt x="4570" y="1964"/>
                  </a:lnTo>
                  <a:lnTo>
                    <a:pt x="4484" y="2125"/>
                  </a:lnTo>
                  <a:lnTo>
                    <a:pt x="4053" y="3363"/>
                  </a:lnTo>
                  <a:lnTo>
                    <a:pt x="3967" y="3605"/>
                  </a:lnTo>
                  <a:lnTo>
                    <a:pt x="3880" y="3847"/>
                  </a:lnTo>
                  <a:lnTo>
                    <a:pt x="3449" y="5085"/>
                  </a:lnTo>
                  <a:lnTo>
                    <a:pt x="3363" y="5300"/>
                  </a:lnTo>
                  <a:lnTo>
                    <a:pt x="3320" y="5408"/>
                  </a:lnTo>
                  <a:lnTo>
                    <a:pt x="3277" y="5488"/>
                  </a:lnTo>
                  <a:lnTo>
                    <a:pt x="3363" y="5650"/>
                  </a:lnTo>
                  <a:lnTo>
                    <a:pt x="3363" y="5784"/>
                  </a:lnTo>
                  <a:lnTo>
                    <a:pt x="3406" y="5865"/>
                  </a:lnTo>
                  <a:lnTo>
                    <a:pt x="3277" y="6080"/>
                  </a:lnTo>
                  <a:lnTo>
                    <a:pt x="3277" y="6215"/>
                  </a:lnTo>
                  <a:lnTo>
                    <a:pt x="3320" y="6295"/>
                  </a:lnTo>
                  <a:lnTo>
                    <a:pt x="3406" y="6430"/>
                  </a:lnTo>
                  <a:lnTo>
                    <a:pt x="3449" y="6511"/>
                  </a:lnTo>
                  <a:lnTo>
                    <a:pt x="3492" y="6591"/>
                  </a:lnTo>
                  <a:lnTo>
                    <a:pt x="3535" y="6699"/>
                  </a:lnTo>
                  <a:lnTo>
                    <a:pt x="3665" y="6645"/>
                  </a:lnTo>
                  <a:lnTo>
                    <a:pt x="3751" y="6753"/>
                  </a:lnTo>
                  <a:lnTo>
                    <a:pt x="3924" y="6780"/>
                  </a:lnTo>
                  <a:lnTo>
                    <a:pt x="3967" y="6833"/>
                  </a:lnTo>
                  <a:lnTo>
                    <a:pt x="4010" y="6995"/>
                  </a:lnTo>
                  <a:lnTo>
                    <a:pt x="4096" y="7129"/>
                  </a:lnTo>
                  <a:lnTo>
                    <a:pt x="4053" y="7183"/>
                  </a:lnTo>
                  <a:lnTo>
                    <a:pt x="3794" y="7371"/>
                  </a:lnTo>
                  <a:lnTo>
                    <a:pt x="3751" y="7479"/>
                  </a:lnTo>
                  <a:lnTo>
                    <a:pt x="3363" y="7748"/>
                  </a:lnTo>
                  <a:lnTo>
                    <a:pt x="3320" y="7829"/>
                  </a:lnTo>
                  <a:lnTo>
                    <a:pt x="3277" y="7910"/>
                  </a:lnTo>
                  <a:lnTo>
                    <a:pt x="3147" y="8017"/>
                  </a:lnTo>
                  <a:lnTo>
                    <a:pt x="3018" y="8125"/>
                  </a:lnTo>
                  <a:lnTo>
                    <a:pt x="2932" y="8179"/>
                  </a:lnTo>
                  <a:lnTo>
                    <a:pt x="2889" y="8205"/>
                  </a:lnTo>
                  <a:lnTo>
                    <a:pt x="2716" y="8286"/>
                  </a:lnTo>
                  <a:lnTo>
                    <a:pt x="2673" y="8340"/>
                  </a:lnTo>
                  <a:lnTo>
                    <a:pt x="2759" y="8367"/>
                  </a:lnTo>
                  <a:lnTo>
                    <a:pt x="2716" y="8448"/>
                  </a:lnTo>
                  <a:lnTo>
                    <a:pt x="2587" y="8582"/>
                  </a:lnTo>
                  <a:lnTo>
                    <a:pt x="2501" y="8663"/>
                  </a:lnTo>
                  <a:lnTo>
                    <a:pt x="2371" y="8690"/>
                  </a:lnTo>
                  <a:lnTo>
                    <a:pt x="2328" y="8744"/>
                  </a:lnTo>
                  <a:lnTo>
                    <a:pt x="2156" y="8770"/>
                  </a:lnTo>
                  <a:lnTo>
                    <a:pt x="2026" y="8797"/>
                  </a:lnTo>
                  <a:lnTo>
                    <a:pt x="1897" y="8932"/>
                  </a:lnTo>
                  <a:lnTo>
                    <a:pt x="1638" y="9174"/>
                  </a:lnTo>
                  <a:lnTo>
                    <a:pt x="1466" y="9255"/>
                  </a:lnTo>
                  <a:lnTo>
                    <a:pt x="1423" y="9362"/>
                  </a:lnTo>
                  <a:lnTo>
                    <a:pt x="1293" y="9470"/>
                  </a:lnTo>
                  <a:lnTo>
                    <a:pt x="1293" y="9551"/>
                  </a:lnTo>
                  <a:lnTo>
                    <a:pt x="1337" y="9604"/>
                  </a:lnTo>
                  <a:lnTo>
                    <a:pt x="1293" y="9658"/>
                  </a:lnTo>
                  <a:lnTo>
                    <a:pt x="1293" y="9712"/>
                  </a:lnTo>
                  <a:lnTo>
                    <a:pt x="1380" y="9793"/>
                  </a:lnTo>
                  <a:lnTo>
                    <a:pt x="1552" y="9766"/>
                  </a:lnTo>
                  <a:lnTo>
                    <a:pt x="1638" y="9873"/>
                  </a:lnTo>
                  <a:lnTo>
                    <a:pt x="1768" y="9847"/>
                  </a:lnTo>
                  <a:lnTo>
                    <a:pt x="1854" y="9927"/>
                  </a:lnTo>
                  <a:lnTo>
                    <a:pt x="1940" y="9981"/>
                  </a:lnTo>
                  <a:lnTo>
                    <a:pt x="1897" y="10089"/>
                  </a:lnTo>
                  <a:lnTo>
                    <a:pt x="1854" y="10142"/>
                  </a:lnTo>
                  <a:lnTo>
                    <a:pt x="1768" y="10223"/>
                  </a:lnTo>
                  <a:lnTo>
                    <a:pt x="1725" y="10277"/>
                  </a:lnTo>
                  <a:lnTo>
                    <a:pt x="1725" y="10385"/>
                  </a:lnTo>
                  <a:lnTo>
                    <a:pt x="1638" y="10492"/>
                  </a:lnTo>
                  <a:lnTo>
                    <a:pt x="1509" y="10627"/>
                  </a:lnTo>
                  <a:lnTo>
                    <a:pt x="1337" y="10815"/>
                  </a:lnTo>
                  <a:lnTo>
                    <a:pt x="1250" y="11030"/>
                  </a:lnTo>
                  <a:lnTo>
                    <a:pt x="0" y="14555"/>
                  </a:lnTo>
                  <a:lnTo>
                    <a:pt x="4915" y="15200"/>
                  </a:lnTo>
                  <a:lnTo>
                    <a:pt x="6812" y="15442"/>
                  </a:lnTo>
                  <a:lnTo>
                    <a:pt x="7459" y="15523"/>
                  </a:lnTo>
                  <a:lnTo>
                    <a:pt x="10046" y="15846"/>
                  </a:lnTo>
                  <a:lnTo>
                    <a:pt x="12202" y="16088"/>
                  </a:lnTo>
                  <a:lnTo>
                    <a:pt x="12331" y="16115"/>
                  </a:lnTo>
                  <a:lnTo>
                    <a:pt x="13840" y="16249"/>
                  </a:lnTo>
                  <a:lnTo>
                    <a:pt x="13926" y="16276"/>
                  </a:lnTo>
                  <a:lnTo>
                    <a:pt x="15004" y="16384"/>
                  </a:lnTo>
                  <a:lnTo>
                    <a:pt x="15306" y="15281"/>
                  </a:lnTo>
                  <a:lnTo>
                    <a:pt x="15565" y="14205"/>
                  </a:lnTo>
                  <a:lnTo>
                    <a:pt x="15737" y="13640"/>
                  </a:lnTo>
                  <a:lnTo>
                    <a:pt x="16082" y="11837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6" name="Illinois"/>
            <p:cNvSpPr>
              <a:spLocks/>
            </p:cNvSpPr>
            <p:nvPr/>
          </p:nvSpPr>
          <p:spPr bwMode="auto">
            <a:xfrm>
              <a:off x="19072123" y="8955651"/>
              <a:ext cx="2409825" cy="4210050"/>
            </a:xfrm>
            <a:custGeom>
              <a:avLst/>
              <a:gdLst>
                <a:gd name="T0" fmla="*/ 12952 w 16384"/>
                <a:gd name="T1" fmla="*/ 15431 h 16384"/>
                <a:gd name="T2" fmla="*/ 13340 w 16384"/>
                <a:gd name="T3" fmla="*/ 14955 h 16384"/>
                <a:gd name="T4" fmla="*/ 14571 w 16384"/>
                <a:gd name="T5" fmla="*/ 14735 h 16384"/>
                <a:gd name="T6" fmla="*/ 14247 w 16384"/>
                <a:gd name="T7" fmla="*/ 14111 h 16384"/>
                <a:gd name="T8" fmla="*/ 14571 w 16384"/>
                <a:gd name="T9" fmla="*/ 13635 h 16384"/>
                <a:gd name="T10" fmla="*/ 14636 w 16384"/>
                <a:gd name="T11" fmla="*/ 13195 h 16384"/>
                <a:gd name="T12" fmla="*/ 14765 w 16384"/>
                <a:gd name="T13" fmla="*/ 12682 h 16384"/>
                <a:gd name="T14" fmla="*/ 14959 w 16384"/>
                <a:gd name="T15" fmla="*/ 12352 h 16384"/>
                <a:gd name="T16" fmla="*/ 15413 w 16384"/>
                <a:gd name="T17" fmla="*/ 12059 h 16384"/>
                <a:gd name="T18" fmla="*/ 15801 w 16384"/>
                <a:gd name="T19" fmla="*/ 11582 h 16384"/>
                <a:gd name="T20" fmla="*/ 16384 w 16384"/>
                <a:gd name="T21" fmla="*/ 11069 h 16384"/>
                <a:gd name="T22" fmla="*/ 16190 w 16384"/>
                <a:gd name="T23" fmla="*/ 10300 h 16384"/>
                <a:gd name="T24" fmla="*/ 15672 w 16384"/>
                <a:gd name="T25" fmla="*/ 9713 h 16384"/>
                <a:gd name="T26" fmla="*/ 15672 w 16384"/>
                <a:gd name="T27" fmla="*/ 9310 h 16384"/>
                <a:gd name="T28" fmla="*/ 15672 w 16384"/>
                <a:gd name="T29" fmla="*/ 6854 h 16384"/>
                <a:gd name="T30" fmla="*/ 15154 w 16384"/>
                <a:gd name="T31" fmla="*/ 3482 h 16384"/>
                <a:gd name="T32" fmla="*/ 14506 w 16384"/>
                <a:gd name="T33" fmla="*/ 1613 h 16384"/>
                <a:gd name="T34" fmla="*/ 13729 w 16384"/>
                <a:gd name="T35" fmla="*/ 880 h 16384"/>
                <a:gd name="T36" fmla="*/ 13599 w 16384"/>
                <a:gd name="T37" fmla="*/ 73 h 16384"/>
                <a:gd name="T38" fmla="*/ 9196 w 16384"/>
                <a:gd name="T39" fmla="*/ 183 h 16384"/>
                <a:gd name="T40" fmla="*/ 2720 w 16384"/>
                <a:gd name="T41" fmla="*/ 403 h 16384"/>
                <a:gd name="T42" fmla="*/ 3691 w 16384"/>
                <a:gd name="T43" fmla="*/ 1136 h 16384"/>
                <a:gd name="T44" fmla="*/ 4727 w 16384"/>
                <a:gd name="T45" fmla="*/ 1723 h 16384"/>
                <a:gd name="T46" fmla="*/ 4663 w 16384"/>
                <a:gd name="T47" fmla="*/ 2346 h 16384"/>
                <a:gd name="T48" fmla="*/ 4145 w 16384"/>
                <a:gd name="T49" fmla="*/ 2969 h 16384"/>
                <a:gd name="T50" fmla="*/ 2979 w 16384"/>
                <a:gd name="T51" fmla="*/ 3445 h 16384"/>
                <a:gd name="T52" fmla="*/ 1684 w 16384"/>
                <a:gd name="T53" fmla="*/ 3592 h 16384"/>
                <a:gd name="T54" fmla="*/ 1295 w 16384"/>
                <a:gd name="T55" fmla="*/ 4105 h 16384"/>
                <a:gd name="T56" fmla="*/ 1943 w 16384"/>
                <a:gd name="T57" fmla="*/ 4618 h 16384"/>
                <a:gd name="T58" fmla="*/ 1425 w 16384"/>
                <a:gd name="T59" fmla="*/ 5608 h 16384"/>
                <a:gd name="T60" fmla="*/ 648 w 16384"/>
                <a:gd name="T61" fmla="*/ 5974 h 16384"/>
                <a:gd name="T62" fmla="*/ 324 w 16384"/>
                <a:gd name="T63" fmla="*/ 6524 h 16384"/>
                <a:gd name="T64" fmla="*/ 65 w 16384"/>
                <a:gd name="T65" fmla="*/ 7037 h 16384"/>
                <a:gd name="T66" fmla="*/ 324 w 16384"/>
                <a:gd name="T67" fmla="*/ 8027 h 16384"/>
                <a:gd name="T68" fmla="*/ 648 w 16384"/>
                <a:gd name="T69" fmla="*/ 8614 h 16384"/>
                <a:gd name="T70" fmla="*/ 1878 w 16384"/>
                <a:gd name="T71" fmla="*/ 9420 h 16384"/>
                <a:gd name="T72" fmla="*/ 3173 w 16384"/>
                <a:gd name="T73" fmla="*/ 9933 h 16384"/>
                <a:gd name="T74" fmla="*/ 3367 w 16384"/>
                <a:gd name="T75" fmla="*/ 10556 h 16384"/>
                <a:gd name="T76" fmla="*/ 4080 w 16384"/>
                <a:gd name="T77" fmla="*/ 11069 h 16384"/>
                <a:gd name="T78" fmla="*/ 5051 w 16384"/>
                <a:gd name="T79" fmla="*/ 10886 h 16384"/>
                <a:gd name="T80" fmla="*/ 5893 w 16384"/>
                <a:gd name="T81" fmla="*/ 11216 h 16384"/>
                <a:gd name="T82" fmla="*/ 5699 w 16384"/>
                <a:gd name="T83" fmla="*/ 11766 h 16384"/>
                <a:gd name="T84" fmla="*/ 4986 w 16384"/>
                <a:gd name="T85" fmla="*/ 12462 h 16384"/>
                <a:gd name="T86" fmla="*/ 5764 w 16384"/>
                <a:gd name="T87" fmla="*/ 13305 h 16384"/>
                <a:gd name="T88" fmla="*/ 6864 w 16384"/>
                <a:gd name="T89" fmla="*/ 13635 h 16384"/>
                <a:gd name="T90" fmla="*/ 7253 w 16384"/>
                <a:gd name="T91" fmla="*/ 13855 h 16384"/>
                <a:gd name="T92" fmla="*/ 8678 w 16384"/>
                <a:gd name="T93" fmla="*/ 14441 h 16384"/>
                <a:gd name="T94" fmla="*/ 9196 w 16384"/>
                <a:gd name="T95" fmla="*/ 15284 h 16384"/>
                <a:gd name="T96" fmla="*/ 9001 w 16384"/>
                <a:gd name="T97" fmla="*/ 15651 h 16384"/>
                <a:gd name="T98" fmla="*/ 9584 w 16384"/>
                <a:gd name="T99" fmla="*/ 16274 h 16384"/>
                <a:gd name="T100" fmla="*/ 9843 w 16384"/>
                <a:gd name="T101" fmla="*/ 16127 h 16384"/>
                <a:gd name="T102" fmla="*/ 10297 w 16384"/>
                <a:gd name="T103" fmla="*/ 16164 h 16384"/>
                <a:gd name="T104" fmla="*/ 11074 w 16384"/>
                <a:gd name="T105" fmla="*/ 15614 h 16384"/>
                <a:gd name="T106" fmla="*/ 12434 w 16384"/>
                <a:gd name="T107" fmla="*/ 158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13146" y="15981"/>
                  </a:moveTo>
                  <a:lnTo>
                    <a:pt x="13276" y="15834"/>
                  </a:lnTo>
                  <a:lnTo>
                    <a:pt x="13211" y="15724"/>
                  </a:lnTo>
                  <a:lnTo>
                    <a:pt x="13211" y="15651"/>
                  </a:lnTo>
                  <a:lnTo>
                    <a:pt x="12952" y="15504"/>
                  </a:lnTo>
                  <a:lnTo>
                    <a:pt x="12952" y="15431"/>
                  </a:lnTo>
                  <a:lnTo>
                    <a:pt x="12952" y="15358"/>
                  </a:lnTo>
                  <a:lnTo>
                    <a:pt x="13017" y="15248"/>
                  </a:lnTo>
                  <a:lnTo>
                    <a:pt x="13017" y="15101"/>
                  </a:lnTo>
                  <a:lnTo>
                    <a:pt x="13081" y="15028"/>
                  </a:lnTo>
                  <a:lnTo>
                    <a:pt x="13146" y="14991"/>
                  </a:lnTo>
                  <a:lnTo>
                    <a:pt x="13340" y="14955"/>
                  </a:lnTo>
                  <a:lnTo>
                    <a:pt x="13470" y="14955"/>
                  </a:lnTo>
                  <a:lnTo>
                    <a:pt x="13535" y="14955"/>
                  </a:lnTo>
                  <a:lnTo>
                    <a:pt x="13858" y="14845"/>
                  </a:lnTo>
                  <a:lnTo>
                    <a:pt x="14182" y="14771"/>
                  </a:lnTo>
                  <a:lnTo>
                    <a:pt x="14506" y="14771"/>
                  </a:lnTo>
                  <a:lnTo>
                    <a:pt x="14571" y="14735"/>
                  </a:lnTo>
                  <a:lnTo>
                    <a:pt x="14636" y="14661"/>
                  </a:lnTo>
                  <a:lnTo>
                    <a:pt x="14506" y="14551"/>
                  </a:lnTo>
                  <a:lnTo>
                    <a:pt x="14376" y="14478"/>
                  </a:lnTo>
                  <a:lnTo>
                    <a:pt x="14247" y="14331"/>
                  </a:lnTo>
                  <a:lnTo>
                    <a:pt x="14182" y="14221"/>
                  </a:lnTo>
                  <a:lnTo>
                    <a:pt x="14247" y="14111"/>
                  </a:lnTo>
                  <a:lnTo>
                    <a:pt x="14441" y="14038"/>
                  </a:lnTo>
                  <a:lnTo>
                    <a:pt x="14636" y="13928"/>
                  </a:lnTo>
                  <a:lnTo>
                    <a:pt x="14700" y="13818"/>
                  </a:lnTo>
                  <a:lnTo>
                    <a:pt x="14636" y="13745"/>
                  </a:lnTo>
                  <a:lnTo>
                    <a:pt x="14441" y="13745"/>
                  </a:lnTo>
                  <a:lnTo>
                    <a:pt x="14571" y="13635"/>
                  </a:lnTo>
                  <a:lnTo>
                    <a:pt x="14376" y="13562"/>
                  </a:lnTo>
                  <a:lnTo>
                    <a:pt x="14376" y="13525"/>
                  </a:lnTo>
                  <a:lnTo>
                    <a:pt x="14441" y="13525"/>
                  </a:lnTo>
                  <a:lnTo>
                    <a:pt x="14636" y="13488"/>
                  </a:lnTo>
                  <a:lnTo>
                    <a:pt x="14636" y="13378"/>
                  </a:lnTo>
                  <a:lnTo>
                    <a:pt x="14636" y="13195"/>
                  </a:lnTo>
                  <a:lnTo>
                    <a:pt x="14571" y="13085"/>
                  </a:lnTo>
                  <a:lnTo>
                    <a:pt x="14830" y="12975"/>
                  </a:lnTo>
                  <a:lnTo>
                    <a:pt x="14895" y="12829"/>
                  </a:lnTo>
                  <a:lnTo>
                    <a:pt x="15024" y="12755"/>
                  </a:lnTo>
                  <a:lnTo>
                    <a:pt x="14959" y="12682"/>
                  </a:lnTo>
                  <a:lnTo>
                    <a:pt x="14765" y="12682"/>
                  </a:lnTo>
                  <a:lnTo>
                    <a:pt x="14700" y="12609"/>
                  </a:lnTo>
                  <a:lnTo>
                    <a:pt x="14636" y="12535"/>
                  </a:lnTo>
                  <a:lnTo>
                    <a:pt x="14765" y="12499"/>
                  </a:lnTo>
                  <a:lnTo>
                    <a:pt x="14830" y="12462"/>
                  </a:lnTo>
                  <a:lnTo>
                    <a:pt x="14830" y="12352"/>
                  </a:lnTo>
                  <a:lnTo>
                    <a:pt x="14959" y="12352"/>
                  </a:lnTo>
                  <a:lnTo>
                    <a:pt x="15024" y="12389"/>
                  </a:lnTo>
                  <a:lnTo>
                    <a:pt x="15089" y="12315"/>
                  </a:lnTo>
                  <a:lnTo>
                    <a:pt x="15283" y="12352"/>
                  </a:lnTo>
                  <a:lnTo>
                    <a:pt x="15283" y="12315"/>
                  </a:lnTo>
                  <a:lnTo>
                    <a:pt x="15283" y="12169"/>
                  </a:lnTo>
                  <a:lnTo>
                    <a:pt x="15413" y="12059"/>
                  </a:lnTo>
                  <a:lnTo>
                    <a:pt x="15542" y="11949"/>
                  </a:lnTo>
                  <a:lnTo>
                    <a:pt x="15607" y="11876"/>
                  </a:lnTo>
                  <a:lnTo>
                    <a:pt x="15542" y="11802"/>
                  </a:lnTo>
                  <a:lnTo>
                    <a:pt x="15607" y="11766"/>
                  </a:lnTo>
                  <a:lnTo>
                    <a:pt x="15801" y="11692"/>
                  </a:lnTo>
                  <a:lnTo>
                    <a:pt x="15801" y="11582"/>
                  </a:lnTo>
                  <a:lnTo>
                    <a:pt x="15866" y="11509"/>
                  </a:lnTo>
                  <a:lnTo>
                    <a:pt x="15931" y="11399"/>
                  </a:lnTo>
                  <a:lnTo>
                    <a:pt x="15931" y="11289"/>
                  </a:lnTo>
                  <a:lnTo>
                    <a:pt x="16060" y="11179"/>
                  </a:lnTo>
                  <a:lnTo>
                    <a:pt x="16254" y="11106"/>
                  </a:lnTo>
                  <a:lnTo>
                    <a:pt x="16384" y="11069"/>
                  </a:lnTo>
                  <a:lnTo>
                    <a:pt x="16384" y="10959"/>
                  </a:lnTo>
                  <a:lnTo>
                    <a:pt x="16319" y="10776"/>
                  </a:lnTo>
                  <a:lnTo>
                    <a:pt x="16190" y="10629"/>
                  </a:lnTo>
                  <a:lnTo>
                    <a:pt x="16190" y="10483"/>
                  </a:lnTo>
                  <a:lnTo>
                    <a:pt x="16254" y="10336"/>
                  </a:lnTo>
                  <a:lnTo>
                    <a:pt x="16190" y="10300"/>
                  </a:lnTo>
                  <a:lnTo>
                    <a:pt x="15995" y="10190"/>
                  </a:lnTo>
                  <a:lnTo>
                    <a:pt x="15931" y="10006"/>
                  </a:lnTo>
                  <a:lnTo>
                    <a:pt x="15866" y="9970"/>
                  </a:lnTo>
                  <a:lnTo>
                    <a:pt x="15607" y="9860"/>
                  </a:lnTo>
                  <a:lnTo>
                    <a:pt x="15542" y="9823"/>
                  </a:lnTo>
                  <a:lnTo>
                    <a:pt x="15672" y="9713"/>
                  </a:lnTo>
                  <a:lnTo>
                    <a:pt x="15736" y="9640"/>
                  </a:lnTo>
                  <a:lnTo>
                    <a:pt x="15866" y="9566"/>
                  </a:lnTo>
                  <a:lnTo>
                    <a:pt x="15801" y="9493"/>
                  </a:lnTo>
                  <a:lnTo>
                    <a:pt x="15801" y="9457"/>
                  </a:lnTo>
                  <a:lnTo>
                    <a:pt x="15736" y="9383"/>
                  </a:lnTo>
                  <a:lnTo>
                    <a:pt x="15672" y="9310"/>
                  </a:lnTo>
                  <a:lnTo>
                    <a:pt x="15801" y="9237"/>
                  </a:lnTo>
                  <a:lnTo>
                    <a:pt x="15995" y="9163"/>
                  </a:lnTo>
                  <a:lnTo>
                    <a:pt x="15931" y="8797"/>
                  </a:lnTo>
                  <a:lnTo>
                    <a:pt x="15931" y="8430"/>
                  </a:lnTo>
                  <a:lnTo>
                    <a:pt x="15736" y="7661"/>
                  </a:lnTo>
                  <a:lnTo>
                    <a:pt x="15672" y="6854"/>
                  </a:lnTo>
                  <a:lnTo>
                    <a:pt x="15542" y="5865"/>
                  </a:lnTo>
                  <a:lnTo>
                    <a:pt x="15477" y="5865"/>
                  </a:lnTo>
                  <a:lnTo>
                    <a:pt x="15413" y="5131"/>
                  </a:lnTo>
                  <a:lnTo>
                    <a:pt x="15283" y="4288"/>
                  </a:lnTo>
                  <a:lnTo>
                    <a:pt x="15218" y="3849"/>
                  </a:lnTo>
                  <a:lnTo>
                    <a:pt x="15154" y="3482"/>
                  </a:lnTo>
                  <a:lnTo>
                    <a:pt x="15089" y="2969"/>
                  </a:lnTo>
                  <a:lnTo>
                    <a:pt x="14959" y="2163"/>
                  </a:lnTo>
                  <a:lnTo>
                    <a:pt x="14830" y="2126"/>
                  </a:lnTo>
                  <a:lnTo>
                    <a:pt x="14765" y="2053"/>
                  </a:lnTo>
                  <a:lnTo>
                    <a:pt x="14571" y="1869"/>
                  </a:lnTo>
                  <a:lnTo>
                    <a:pt x="14506" y="1613"/>
                  </a:lnTo>
                  <a:lnTo>
                    <a:pt x="14441" y="1466"/>
                  </a:lnTo>
                  <a:lnTo>
                    <a:pt x="14312" y="1320"/>
                  </a:lnTo>
                  <a:lnTo>
                    <a:pt x="14247" y="1210"/>
                  </a:lnTo>
                  <a:lnTo>
                    <a:pt x="13988" y="1063"/>
                  </a:lnTo>
                  <a:lnTo>
                    <a:pt x="13858" y="990"/>
                  </a:lnTo>
                  <a:lnTo>
                    <a:pt x="13729" y="880"/>
                  </a:lnTo>
                  <a:lnTo>
                    <a:pt x="13599" y="770"/>
                  </a:lnTo>
                  <a:lnTo>
                    <a:pt x="13535" y="660"/>
                  </a:lnTo>
                  <a:lnTo>
                    <a:pt x="13535" y="513"/>
                  </a:lnTo>
                  <a:lnTo>
                    <a:pt x="13599" y="403"/>
                  </a:lnTo>
                  <a:lnTo>
                    <a:pt x="13599" y="183"/>
                  </a:lnTo>
                  <a:lnTo>
                    <a:pt x="13599" y="73"/>
                  </a:lnTo>
                  <a:lnTo>
                    <a:pt x="13599" y="0"/>
                  </a:lnTo>
                  <a:lnTo>
                    <a:pt x="12045" y="73"/>
                  </a:lnTo>
                  <a:lnTo>
                    <a:pt x="11592" y="73"/>
                  </a:lnTo>
                  <a:lnTo>
                    <a:pt x="10167" y="147"/>
                  </a:lnTo>
                  <a:lnTo>
                    <a:pt x="9843" y="183"/>
                  </a:lnTo>
                  <a:lnTo>
                    <a:pt x="9196" y="183"/>
                  </a:lnTo>
                  <a:lnTo>
                    <a:pt x="7577" y="257"/>
                  </a:lnTo>
                  <a:lnTo>
                    <a:pt x="7512" y="257"/>
                  </a:lnTo>
                  <a:lnTo>
                    <a:pt x="5764" y="293"/>
                  </a:lnTo>
                  <a:lnTo>
                    <a:pt x="5505" y="330"/>
                  </a:lnTo>
                  <a:lnTo>
                    <a:pt x="3562" y="367"/>
                  </a:lnTo>
                  <a:lnTo>
                    <a:pt x="2720" y="403"/>
                  </a:lnTo>
                  <a:lnTo>
                    <a:pt x="2720" y="476"/>
                  </a:lnTo>
                  <a:lnTo>
                    <a:pt x="3367" y="733"/>
                  </a:lnTo>
                  <a:lnTo>
                    <a:pt x="3497" y="770"/>
                  </a:lnTo>
                  <a:lnTo>
                    <a:pt x="3626" y="880"/>
                  </a:lnTo>
                  <a:lnTo>
                    <a:pt x="3626" y="990"/>
                  </a:lnTo>
                  <a:lnTo>
                    <a:pt x="3691" y="1136"/>
                  </a:lnTo>
                  <a:lnTo>
                    <a:pt x="3821" y="1210"/>
                  </a:lnTo>
                  <a:lnTo>
                    <a:pt x="4015" y="1246"/>
                  </a:lnTo>
                  <a:lnTo>
                    <a:pt x="4339" y="1320"/>
                  </a:lnTo>
                  <a:lnTo>
                    <a:pt x="4598" y="1429"/>
                  </a:lnTo>
                  <a:lnTo>
                    <a:pt x="4663" y="1539"/>
                  </a:lnTo>
                  <a:lnTo>
                    <a:pt x="4727" y="1723"/>
                  </a:lnTo>
                  <a:lnTo>
                    <a:pt x="4792" y="1796"/>
                  </a:lnTo>
                  <a:lnTo>
                    <a:pt x="4727" y="1943"/>
                  </a:lnTo>
                  <a:lnTo>
                    <a:pt x="4727" y="2016"/>
                  </a:lnTo>
                  <a:lnTo>
                    <a:pt x="4727" y="2126"/>
                  </a:lnTo>
                  <a:lnTo>
                    <a:pt x="4727" y="2309"/>
                  </a:lnTo>
                  <a:lnTo>
                    <a:pt x="4663" y="2346"/>
                  </a:lnTo>
                  <a:lnTo>
                    <a:pt x="4468" y="2456"/>
                  </a:lnTo>
                  <a:lnTo>
                    <a:pt x="4339" y="2492"/>
                  </a:lnTo>
                  <a:lnTo>
                    <a:pt x="4274" y="2566"/>
                  </a:lnTo>
                  <a:lnTo>
                    <a:pt x="4209" y="2639"/>
                  </a:lnTo>
                  <a:lnTo>
                    <a:pt x="4145" y="2749"/>
                  </a:lnTo>
                  <a:lnTo>
                    <a:pt x="4145" y="2969"/>
                  </a:lnTo>
                  <a:lnTo>
                    <a:pt x="4080" y="3042"/>
                  </a:lnTo>
                  <a:lnTo>
                    <a:pt x="3886" y="3152"/>
                  </a:lnTo>
                  <a:lnTo>
                    <a:pt x="3691" y="3225"/>
                  </a:lnTo>
                  <a:lnTo>
                    <a:pt x="3367" y="3299"/>
                  </a:lnTo>
                  <a:lnTo>
                    <a:pt x="3108" y="3372"/>
                  </a:lnTo>
                  <a:lnTo>
                    <a:pt x="2979" y="3445"/>
                  </a:lnTo>
                  <a:lnTo>
                    <a:pt x="2720" y="3482"/>
                  </a:lnTo>
                  <a:lnTo>
                    <a:pt x="2526" y="3482"/>
                  </a:lnTo>
                  <a:lnTo>
                    <a:pt x="2267" y="3519"/>
                  </a:lnTo>
                  <a:lnTo>
                    <a:pt x="2137" y="3555"/>
                  </a:lnTo>
                  <a:lnTo>
                    <a:pt x="1943" y="3592"/>
                  </a:lnTo>
                  <a:lnTo>
                    <a:pt x="1684" y="3592"/>
                  </a:lnTo>
                  <a:lnTo>
                    <a:pt x="1619" y="3592"/>
                  </a:lnTo>
                  <a:lnTo>
                    <a:pt x="1489" y="3665"/>
                  </a:lnTo>
                  <a:lnTo>
                    <a:pt x="1425" y="3885"/>
                  </a:lnTo>
                  <a:lnTo>
                    <a:pt x="1425" y="3922"/>
                  </a:lnTo>
                  <a:lnTo>
                    <a:pt x="1425" y="3959"/>
                  </a:lnTo>
                  <a:lnTo>
                    <a:pt x="1295" y="4105"/>
                  </a:lnTo>
                  <a:lnTo>
                    <a:pt x="1360" y="4215"/>
                  </a:lnTo>
                  <a:lnTo>
                    <a:pt x="1489" y="4288"/>
                  </a:lnTo>
                  <a:lnTo>
                    <a:pt x="1619" y="4362"/>
                  </a:lnTo>
                  <a:lnTo>
                    <a:pt x="1748" y="4398"/>
                  </a:lnTo>
                  <a:lnTo>
                    <a:pt x="1878" y="4508"/>
                  </a:lnTo>
                  <a:lnTo>
                    <a:pt x="1943" y="4618"/>
                  </a:lnTo>
                  <a:lnTo>
                    <a:pt x="1943" y="4655"/>
                  </a:lnTo>
                  <a:lnTo>
                    <a:pt x="1943" y="4948"/>
                  </a:lnTo>
                  <a:lnTo>
                    <a:pt x="1878" y="5058"/>
                  </a:lnTo>
                  <a:lnTo>
                    <a:pt x="1619" y="5241"/>
                  </a:lnTo>
                  <a:lnTo>
                    <a:pt x="1425" y="5388"/>
                  </a:lnTo>
                  <a:lnTo>
                    <a:pt x="1425" y="5608"/>
                  </a:lnTo>
                  <a:lnTo>
                    <a:pt x="1425" y="5718"/>
                  </a:lnTo>
                  <a:lnTo>
                    <a:pt x="1425" y="5791"/>
                  </a:lnTo>
                  <a:lnTo>
                    <a:pt x="1230" y="5901"/>
                  </a:lnTo>
                  <a:lnTo>
                    <a:pt x="1101" y="5938"/>
                  </a:lnTo>
                  <a:lnTo>
                    <a:pt x="842" y="5974"/>
                  </a:lnTo>
                  <a:lnTo>
                    <a:pt x="648" y="5974"/>
                  </a:lnTo>
                  <a:lnTo>
                    <a:pt x="453" y="6048"/>
                  </a:lnTo>
                  <a:lnTo>
                    <a:pt x="389" y="6121"/>
                  </a:lnTo>
                  <a:lnTo>
                    <a:pt x="194" y="6194"/>
                  </a:lnTo>
                  <a:lnTo>
                    <a:pt x="194" y="6231"/>
                  </a:lnTo>
                  <a:lnTo>
                    <a:pt x="389" y="6378"/>
                  </a:lnTo>
                  <a:lnTo>
                    <a:pt x="324" y="6524"/>
                  </a:lnTo>
                  <a:lnTo>
                    <a:pt x="389" y="6598"/>
                  </a:lnTo>
                  <a:lnTo>
                    <a:pt x="389" y="6671"/>
                  </a:lnTo>
                  <a:lnTo>
                    <a:pt x="324" y="6708"/>
                  </a:lnTo>
                  <a:lnTo>
                    <a:pt x="259" y="6744"/>
                  </a:lnTo>
                  <a:lnTo>
                    <a:pt x="194" y="6818"/>
                  </a:lnTo>
                  <a:lnTo>
                    <a:pt x="65" y="7037"/>
                  </a:lnTo>
                  <a:lnTo>
                    <a:pt x="0" y="7111"/>
                  </a:lnTo>
                  <a:lnTo>
                    <a:pt x="0" y="7257"/>
                  </a:lnTo>
                  <a:lnTo>
                    <a:pt x="0" y="7404"/>
                  </a:lnTo>
                  <a:lnTo>
                    <a:pt x="65" y="7734"/>
                  </a:lnTo>
                  <a:lnTo>
                    <a:pt x="194" y="7844"/>
                  </a:lnTo>
                  <a:lnTo>
                    <a:pt x="324" y="8027"/>
                  </a:lnTo>
                  <a:lnTo>
                    <a:pt x="259" y="8100"/>
                  </a:lnTo>
                  <a:lnTo>
                    <a:pt x="194" y="8210"/>
                  </a:lnTo>
                  <a:lnTo>
                    <a:pt x="259" y="8284"/>
                  </a:lnTo>
                  <a:lnTo>
                    <a:pt x="518" y="8430"/>
                  </a:lnTo>
                  <a:lnTo>
                    <a:pt x="648" y="8540"/>
                  </a:lnTo>
                  <a:lnTo>
                    <a:pt x="648" y="8614"/>
                  </a:lnTo>
                  <a:lnTo>
                    <a:pt x="777" y="8687"/>
                  </a:lnTo>
                  <a:lnTo>
                    <a:pt x="971" y="8760"/>
                  </a:lnTo>
                  <a:lnTo>
                    <a:pt x="1360" y="9017"/>
                  </a:lnTo>
                  <a:lnTo>
                    <a:pt x="1489" y="9090"/>
                  </a:lnTo>
                  <a:lnTo>
                    <a:pt x="1748" y="9237"/>
                  </a:lnTo>
                  <a:lnTo>
                    <a:pt x="1878" y="9420"/>
                  </a:lnTo>
                  <a:lnTo>
                    <a:pt x="2008" y="9420"/>
                  </a:lnTo>
                  <a:lnTo>
                    <a:pt x="2267" y="9530"/>
                  </a:lnTo>
                  <a:lnTo>
                    <a:pt x="2396" y="9530"/>
                  </a:lnTo>
                  <a:lnTo>
                    <a:pt x="2590" y="9640"/>
                  </a:lnTo>
                  <a:lnTo>
                    <a:pt x="2914" y="9823"/>
                  </a:lnTo>
                  <a:lnTo>
                    <a:pt x="3173" y="9933"/>
                  </a:lnTo>
                  <a:lnTo>
                    <a:pt x="3238" y="10006"/>
                  </a:lnTo>
                  <a:lnTo>
                    <a:pt x="3303" y="10080"/>
                  </a:lnTo>
                  <a:lnTo>
                    <a:pt x="3303" y="10153"/>
                  </a:lnTo>
                  <a:lnTo>
                    <a:pt x="3367" y="10300"/>
                  </a:lnTo>
                  <a:lnTo>
                    <a:pt x="3432" y="10373"/>
                  </a:lnTo>
                  <a:lnTo>
                    <a:pt x="3367" y="10556"/>
                  </a:lnTo>
                  <a:lnTo>
                    <a:pt x="3497" y="10703"/>
                  </a:lnTo>
                  <a:lnTo>
                    <a:pt x="3562" y="10886"/>
                  </a:lnTo>
                  <a:lnTo>
                    <a:pt x="3626" y="10959"/>
                  </a:lnTo>
                  <a:lnTo>
                    <a:pt x="3756" y="11033"/>
                  </a:lnTo>
                  <a:lnTo>
                    <a:pt x="3886" y="11106"/>
                  </a:lnTo>
                  <a:lnTo>
                    <a:pt x="4080" y="11069"/>
                  </a:lnTo>
                  <a:lnTo>
                    <a:pt x="4145" y="10996"/>
                  </a:lnTo>
                  <a:lnTo>
                    <a:pt x="4274" y="10886"/>
                  </a:lnTo>
                  <a:lnTo>
                    <a:pt x="4468" y="10776"/>
                  </a:lnTo>
                  <a:lnTo>
                    <a:pt x="4663" y="10776"/>
                  </a:lnTo>
                  <a:lnTo>
                    <a:pt x="4792" y="10813"/>
                  </a:lnTo>
                  <a:lnTo>
                    <a:pt x="5051" y="10886"/>
                  </a:lnTo>
                  <a:lnTo>
                    <a:pt x="5181" y="10849"/>
                  </a:lnTo>
                  <a:lnTo>
                    <a:pt x="5310" y="10886"/>
                  </a:lnTo>
                  <a:lnTo>
                    <a:pt x="5569" y="10959"/>
                  </a:lnTo>
                  <a:lnTo>
                    <a:pt x="5764" y="11033"/>
                  </a:lnTo>
                  <a:lnTo>
                    <a:pt x="5828" y="11143"/>
                  </a:lnTo>
                  <a:lnTo>
                    <a:pt x="5893" y="11216"/>
                  </a:lnTo>
                  <a:lnTo>
                    <a:pt x="5764" y="11253"/>
                  </a:lnTo>
                  <a:lnTo>
                    <a:pt x="5634" y="11289"/>
                  </a:lnTo>
                  <a:lnTo>
                    <a:pt x="5634" y="11399"/>
                  </a:lnTo>
                  <a:lnTo>
                    <a:pt x="5569" y="11546"/>
                  </a:lnTo>
                  <a:lnTo>
                    <a:pt x="5634" y="11656"/>
                  </a:lnTo>
                  <a:lnTo>
                    <a:pt x="5699" y="11766"/>
                  </a:lnTo>
                  <a:lnTo>
                    <a:pt x="5634" y="11876"/>
                  </a:lnTo>
                  <a:lnTo>
                    <a:pt x="5440" y="11986"/>
                  </a:lnTo>
                  <a:lnTo>
                    <a:pt x="5375" y="12096"/>
                  </a:lnTo>
                  <a:lnTo>
                    <a:pt x="5245" y="12315"/>
                  </a:lnTo>
                  <a:lnTo>
                    <a:pt x="5116" y="12389"/>
                  </a:lnTo>
                  <a:lnTo>
                    <a:pt x="4986" y="12462"/>
                  </a:lnTo>
                  <a:lnTo>
                    <a:pt x="4922" y="12645"/>
                  </a:lnTo>
                  <a:lnTo>
                    <a:pt x="4986" y="12902"/>
                  </a:lnTo>
                  <a:lnTo>
                    <a:pt x="5051" y="12975"/>
                  </a:lnTo>
                  <a:lnTo>
                    <a:pt x="5310" y="13085"/>
                  </a:lnTo>
                  <a:lnTo>
                    <a:pt x="5569" y="13232"/>
                  </a:lnTo>
                  <a:lnTo>
                    <a:pt x="5764" y="13305"/>
                  </a:lnTo>
                  <a:lnTo>
                    <a:pt x="5764" y="13342"/>
                  </a:lnTo>
                  <a:lnTo>
                    <a:pt x="5958" y="13378"/>
                  </a:lnTo>
                  <a:lnTo>
                    <a:pt x="6087" y="13488"/>
                  </a:lnTo>
                  <a:lnTo>
                    <a:pt x="6605" y="13635"/>
                  </a:lnTo>
                  <a:lnTo>
                    <a:pt x="6800" y="13598"/>
                  </a:lnTo>
                  <a:lnTo>
                    <a:pt x="6864" y="13635"/>
                  </a:lnTo>
                  <a:lnTo>
                    <a:pt x="6864" y="13672"/>
                  </a:lnTo>
                  <a:lnTo>
                    <a:pt x="6670" y="13745"/>
                  </a:lnTo>
                  <a:lnTo>
                    <a:pt x="6735" y="13782"/>
                  </a:lnTo>
                  <a:lnTo>
                    <a:pt x="6929" y="13855"/>
                  </a:lnTo>
                  <a:lnTo>
                    <a:pt x="7059" y="13892"/>
                  </a:lnTo>
                  <a:lnTo>
                    <a:pt x="7253" y="13855"/>
                  </a:lnTo>
                  <a:lnTo>
                    <a:pt x="7771" y="14038"/>
                  </a:lnTo>
                  <a:lnTo>
                    <a:pt x="8030" y="14075"/>
                  </a:lnTo>
                  <a:lnTo>
                    <a:pt x="8095" y="14148"/>
                  </a:lnTo>
                  <a:lnTo>
                    <a:pt x="8160" y="14221"/>
                  </a:lnTo>
                  <a:lnTo>
                    <a:pt x="8548" y="14405"/>
                  </a:lnTo>
                  <a:lnTo>
                    <a:pt x="8678" y="14441"/>
                  </a:lnTo>
                  <a:lnTo>
                    <a:pt x="8742" y="14515"/>
                  </a:lnTo>
                  <a:lnTo>
                    <a:pt x="8678" y="14698"/>
                  </a:lnTo>
                  <a:lnTo>
                    <a:pt x="8678" y="14735"/>
                  </a:lnTo>
                  <a:lnTo>
                    <a:pt x="8807" y="14845"/>
                  </a:lnTo>
                  <a:lnTo>
                    <a:pt x="9066" y="15138"/>
                  </a:lnTo>
                  <a:lnTo>
                    <a:pt x="9196" y="15284"/>
                  </a:lnTo>
                  <a:lnTo>
                    <a:pt x="9131" y="15321"/>
                  </a:lnTo>
                  <a:lnTo>
                    <a:pt x="9001" y="15394"/>
                  </a:lnTo>
                  <a:lnTo>
                    <a:pt x="8872" y="15468"/>
                  </a:lnTo>
                  <a:lnTo>
                    <a:pt x="8807" y="15578"/>
                  </a:lnTo>
                  <a:lnTo>
                    <a:pt x="8872" y="15614"/>
                  </a:lnTo>
                  <a:lnTo>
                    <a:pt x="9001" y="15651"/>
                  </a:lnTo>
                  <a:lnTo>
                    <a:pt x="9066" y="15761"/>
                  </a:lnTo>
                  <a:lnTo>
                    <a:pt x="9131" y="15871"/>
                  </a:lnTo>
                  <a:lnTo>
                    <a:pt x="9325" y="15981"/>
                  </a:lnTo>
                  <a:lnTo>
                    <a:pt x="9390" y="16054"/>
                  </a:lnTo>
                  <a:lnTo>
                    <a:pt x="9390" y="16164"/>
                  </a:lnTo>
                  <a:lnTo>
                    <a:pt x="9584" y="16274"/>
                  </a:lnTo>
                  <a:lnTo>
                    <a:pt x="9714" y="16347"/>
                  </a:lnTo>
                  <a:lnTo>
                    <a:pt x="9779" y="16384"/>
                  </a:lnTo>
                  <a:lnTo>
                    <a:pt x="9908" y="16384"/>
                  </a:lnTo>
                  <a:lnTo>
                    <a:pt x="9973" y="16311"/>
                  </a:lnTo>
                  <a:lnTo>
                    <a:pt x="9843" y="16201"/>
                  </a:lnTo>
                  <a:lnTo>
                    <a:pt x="9843" y="16127"/>
                  </a:lnTo>
                  <a:lnTo>
                    <a:pt x="9908" y="16091"/>
                  </a:lnTo>
                  <a:lnTo>
                    <a:pt x="10038" y="16164"/>
                  </a:lnTo>
                  <a:lnTo>
                    <a:pt x="10232" y="16274"/>
                  </a:lnTo>
                  <a:lnTo>
                    <a:pt x="10297" y="16347"/>
                  </a:lnTo>
                  <a:lnTo>
                    <a:pt x="10232" y="16237"/>
                  </a:lnTo>
                  <a:lnTo>
                    <a:pt x="10297" y="16164"/>
                  </a:lnTo>
                  <a:lnTo>
                    <a:pt x="10426" y="15981"/>
                  </a:lnTo>
                  <a:lnTo>
                    <a:pt x="10491" y="15908"/>
                  </a:lnTo>
                  <a:lnTo>
                    <a:pt x="10556" y="15798"/>
                  </a:lnTo>
                  <a:lnTo>
                    <a:pt x="10750" y="15688"/>
                  </a:lnTo>
                  <a:lnTo>
                    <a:pt x="10879" y="15651"/>
                  </a:lnTo>
                  <a:lnTo>
                    <a:pt x="11074" y="15614"/>
                  </a:lnTo>
                  <a:lnTo>
                    <a:pt x="11203" y="15614"/>
                  </a:lnTo>
                  <a:lnTo>
                    <a:pt x="11592" y="15651"/>
                  </a:lnTo>
                  <a:lnTo>
                    <a:pt x="11721" y="15724"/>
                  </a:lnTo>
                  <a:lnTo>
                    <a:pt x="11980" y="15798"/>
                  </a:lnTo>
                  <a:lnTo>
                    <a:pt x="12110" y="15834"/>
                  </a:lnTo>
                  <a:lnTo>
                    <a:pt x="12434" y="15871"/>
                  </a:lnTo>
                  <a:lnTo>
                    <a:pt x="12693" y="15981"/>
                  </a:lnTo>
                  <a:lnTo>
                    <a:pt x="12887" y="16017"/>
                  </a:lnTo>
                  <a:lnTo>
                    <a:pt x="13081" y="16017"/>
                  </a:lnTo>
                  <a:lnTo>
                    <a:pt x="13146" y="15981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7" name="Indiana"/>
            <p:cNvSpPr>
              <a:spLocks/>
            </p:cNvSpPr>
            <p:nvPr/>
          </p:nvSpPr>
          <p:spPr bwMode="auto">
            <a:xfrm>
              <a:off x="21186673" y="9336651"/>
              <a:ext cx="1885950" cy="3162300"/>
            </a:xfrm>
            <a:custGeom>
              <a:avLst/>
              <a:gdLst>
                <a:gd name="T0" fmla="*/ 8771 w 16384"/>
                <a:gd name="T1" fmla="*/ 14391 h 16384"/>
                <a:gd name="T2" fmla="*/ 9268 w 16384"/>
                <a:gd name="T3" fmla="*/ 14537 h 16384"/>
                <a:gd name="T4" fmla="*/ 10095 w 16384"/>
                <a:gd name="T5" fmla="*/ 15023 h 16384"/>
                <a:gd name="T6" fmla="*/ 10840 w 16384"/>
                <a:gd name="T7" fmla="*/ 14974 h 16384"/>
                <a:gd name="T8" fmla="*/ 11171 w 16384"/>
                <a:gd name="T9" fmla="*/ 14439 h 16384"/>
                <a:gd name="T10" fmla="*/ 11750 w 16384"/>
                <a:gd name="T11" fmla="*/ 13807 h 16384"/>
                <a:gd name="T12" fmla="*/ 12495 w 16384"/>
                <a:gd name="T13" fmla="*/ 13224 h 16384"/>
                <a:gd name="T14" fmla="*/ 13405 w 16384"/>
                <a:gd name="T15" fmla="*/ 12689 h 16384"/>
                <a:gd name="T16" fmla="*/ 13405 w 16384"/>
                <a:gd name="T17" fmla="*/ 11960 h 16384"/>
                <a:gd name="T18" fmla="*/ 14233 w 16384"/>
                <a:gd name="T19" fmla="*/ 12057 h 16384"/>
                <a:gd name="T20" fmla="*/ 15226 w 16384"/>
                <a:gd name="T21" fmla="*/ 11765 h 16384"/>
                <a:gd name="T22" fmla="*/ 16384 w 16384"/>
                <a:gd name="T23" fmla="*/ 11522 h 16384"/>
                <a:gd name="T24" fmla="*/ 16219 w 16384"/>
                <a:gd name="T25" fmla="*/ 11133 h 16384"/>
                <a:gd name="T26" fmla="*/ 15970 w 16384"/>
                <a:gd name="T27" fmla="*/ 10744 h 16384"/>
                <a:gd name="T28" fmla="*/ 15888 w 16384"/>
                <a:gd name="T29" fmla="*/ 9529 h 16384"/>
                <a:gd name="T30" fmla="*/ 15391 w 16384"/>
                <a:gd name="T31" fmla="*/ 6806 h 16384"/>
                <a:gd name="T32" fmla="*/ 14729 w 16384"/>
                <a:gd name="T33" fmla="*/ 3257 h 16384"/>
                <a:gd name="T34" fmla="*/ 14315 w 16384"/>
                <a:gd name="T35" fmla="*/ 924 h 16384"/>
                <a:gd name="T36" fmla="*/ 11667 w 16384"/>
                <a:gd name="T37" fmla="*/ 146 h 16384"/>
                <a:gd name="T38" fmla="*/ 5710 w 16384"/>
                <a:gd name="T39" fmla="*/ 583 h 16384"/>
                <a:gd name="T40" fmla="*/ 2979 w 16384"/>
                <a:gd name="T41" fmla="*/ 1118 h 16384"/>
                <a:gd name="T42" fmla="*/ 1407 w 16384"/>
                <a:gd name="T43" fmla="*/ 1264 h 16384"/>
                <a:gd name="T44" fmla="*/ 910 w 16384"/>
                <a:gd name="T45" fmla="*/ 1993 h 16384"/>
                <a:gd name="T46" fmla="*/ 1407 w 16384"/>
                <a:gd name="T47" fmla="*/ 5834 h 16384"/>
                <a:gd name="T48" fmla="*/ 1986 w 16384"/>
                <a:gd name="T49" fmla="*/ 9723 h 16384"/>
                <a:gd name="T50" fmla="*/ 1820 w 16384"/>
                <a:gd name="T51" fmla="*/ 10599 h 16384"/>
                <a:gd name="T52" fmla="*/ 1489 w 16384"/>
                <a:gd name="T53" fmla="*/ 11085 h 16384"/>
                <a:gd name="T54" fmla="*/ 2317 w 16384"/>
                <a:gd name="T55" fmla="*/ 11717 h 16384"/>
                <a:gd name="T56" fmla="*/ 2565 w 16384"/>
                <a:gd name="T57" fmla="*/ 12592 h 16384"/>
                <a:gd name="T58" fmla="*/ 1986 w 16384"/>
                <a:gd name="T59" fmla="*/ 13175 h 16384"/>
                <a:gd name="T60" fmla="*/ 1489 w 16384"/>
                <a:gd name="T61" fmla="*/ 13710 h 16384"/>
                <a:gd name="T62" fmla="*/ 1158 w 16384"/>
                <a:gd name="T63" fmla="*/ 14391 h 16384"/>
                <a:gd name="T64" fmla="*/ 579 w 16384"/>
                <a:gd name="T65" fmla="*/ 14439 h 16384"/>
                <a:gd name="T66" fmla="*/ 496 w 16384"/>
                <a:gd name="T67" fmla="*/ 14877 h 16384"/>
                <a:gd name="T68" fmla="*/ 248 w 16384"/>
                <a:gd name="T69" fmla="*/ 15412 h 16384"/>
                <a:gd name="T70" fmla="*/ 0 w 16384"/>
                <a:gd name="T71" fmla="*/ 15995 h 16384"/>
                <a:gd name="T72" fmla="*/ 414 w 16384"/>
                <a:gd name="T73" fmla="*/ 16384 h 16384"/>
                <a:gd name="T74" fmla="*/ 1076 w 16384"/>
                <a:gd name="T75" fmla="*/ 16335 h 16384"/>
                <a:gd name="T76" fmla="*/ 910 w 16384"/>
                <a:gd name="T77" fmla="*/ 15995 h 16384"/>
                <a:gd name="T78" fmla="*/ 1489 w 16384"/>
                <a:gd name="T79" fmla="*/ 15995 h 16384"/>
                <a:gd name="T80" fmla="*/ 2151 w 16384"/>
                <a:gd name="T81" fmla="*/ 16141 h 16384"/>
                <a:gd name="T82" fmla="*/ 2565 w 16384"/>
                <a:gd name="T83" fmla="*/ 15849 h 16384"/>
                <a:gd name="T84" fmla="*/ 2896 w 16384"/>
                <a:gd name="T85" fmla="*/ 15752 h 16384"/>
                <a:gd name="T86" fmla="*/ 3641 w 16384"/>
                <a:gd name="T87" fmla="*/ 15703 h 16384"/>
                <a:gd name="T88" fmla="*/ 4882 w 16384"/>
                <a:gd name="T89" fmla="*/ 15995 h 16384"/>
                <a:gd name="T90" fmla="*/ 5461 w 16384"/>
                <a:gd name="T91" fmla="*/ 15946 h 16384"/>
                <a:gd name="T92" fmla="*/ 6206 w 16384"/>
                <a:gd name="T93" fmla="*/ 15460 h 16384"/>
                <a:gd name="T94" fmla="*/ 7199 w 16384"/>
                <a:gd name="T95" fmla="*/ 15606 h 16384"/>
                <a:gd name="T96" fmla="*/ 7613 w 16384"/>
                <a:gd name="T97" fmla="*/ 15801 h 16384"/>
                <a:gd name="T98" fmla="*/ 8027 w 16384"/>
                <a:gd name="T99" fmla="*/ 15169 h 16384"/>
                <a:gd name="T100" fmla="*/ 8275 w 16384"/>
                <a:gd name="T101" fmla="*/ 1473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8771" y="14682"/>
                  </a:moveTo>
                  <a:lnTo>
                    <a:pt x="9019" y="14585"/>
                  </a:lnTo>
                  <a:lnTo>
                    <a:pt x="8771" y="14537"/>
                  </a:lnTo>
                  <a:lnTo>
                    <a:pt x="8688" y="14488"/>
                  </a:lnTo>
                  <a:lnTo>
                    <a:pt x="8771" y="14391"/>
                  </a:lnTo>
                  <a:lnTo>
                    <a:pt x="8937" y="14342"/>
                  </a:lnTo>
                  <a:lnTo>
                    <a:pt x="9019" y="14342"/>
                  </a:lnTo>
                  <a:lnTo>
                    <a:pt x="9185" y="14342"/>
                  </a:lnTo>
                  <a:lnTo>
                    <a:pt x="9185" y="14439"/>
                  </a:lnTo>
                  <a:lnTo>
                    <a:pt x="9268" y="14537"/>
                  </a:lnTo>
                  <a:lnTo>
                    <a:pt x="9350" y="14731"/>
                  </a:lnTo>
                  <a:lnTo>
                    <a:pt x="9433" y="14877"/>
                  </a:lnTo>
                  <a:lnTo>
                    <a:pt x="9516" y="14925"/>
                  </a:lnTo>
                  <a:lnTo>
                    <a:pt x="9764" y="14974"/>
                  </a:lnTo>
                  <a:lnTo>
                    <a:pt x="10095" y="15023"/>
                  </a:lnTo>
                  <a:lnTo>
                    <a:pt x="10261" y="15023"/>
                  </a:lnTo>
                  <a:lnTo>
                    <a:pt x="10509" y="15120"/>
                  </a:lnTo>
                  <a:lnTo>
                    <a:pt x="10592" y="15071"/>
                  </a:lnTo>
                  <a:lnTo>
                    <a:pt x="10674" y="14974"/>
                  </a:lnTo>
                  <a:lnTo>
                    <a:pt x="10840" y="14974"/>
                  </a:lnTo>
                  <a:lnTo>
                    <a:pt x="11005" y="14974"/>
                  </a:lnTo>
                  <a:lnTo>
                    <a:pt x="11171" y="14877"/>
                  </a:lnTo>
                  <a:lnTo>
                    <a:pt x="11171" y="14682"/>
                  </a:lnTo>
                  <a:lnTo>
                    <a:pt x="11171" y="14634"/>
                  </a:lnTo>
                  <a:lnTo>
                    <a:pt x="11171" y="14439"/>
                  </a:lnTo>
                  <a:lnTo>
                    <a:pt x="11254" y="14293"/>
                  </a:lnTo>
                  <a:lnTo>
                    <a:pt x="11419" y="14148"/>
                  </a:lnTo>
                  <a:lnTo>
                    <a:pt x="11502" y="14002"/>
                  </a:lnTo>
                  <a:lnTo>
                    <a:pt x="11585" y="13856"/>
                  </a:lnTo>
                  <a:lnTo>
                    <a:pt x="11750" y="13807"/>
                  </a:lnTo>
                  <a:lnTo>
                    <a:pt x="11998" y="13856"/>
                  </a:lnTo>
                  <a:lnTo>
                    <a:pt x="12329" y="13661"/>
                  </a:lnTo>
                  <a:lnTo>
                    <a:pt x="12412" y="13467"/>
                  </a:lnTo>
                  <a:lnTo>
                    <a:pt x="12412" y="13370"/>
                  </a:lnTo>
                  <a:lnTo>
                    <a:pt x="12495" y="13224"/>
                  </a:lnTo>
                  <a:lnTo>
                    <a:pt x="12578" y="13127"/>
                  </a:lnTo>
                  <a:lnTo>
                    <a:pt x="12991" y="13078"/>
                  </a:lnTo>
                  <a:lnTo>
                    <a:pt x="13157" y="12884"/>
                  </a:lnTo>
                  <a:lnTo>
                    <a:pt x="13322" y="12786"/>
                  </a:lnTo>
                  <a:lnTo>
                    <a:pt x="13405" y="12689"/>
                  </a:lnTo>
                  <a:lnTo>
                    <a:pt x="13322" y="12592"/>
                  </a:lnTo>
                  <a:lnTo>
                    <a:pt x="13157" y="12349"/>
                  </a:lnTo>
                  <a:lnTo>
                    <a:pt x="13157" y="12203"/>
                  </a:lnTo>
                  <a:lnTo>
                    <a:pt x="13240" y="12057"/>
                  </a:lnTo>
                  <a:lnTo>
                    <a:pt x="13405" y="11960"/>
                  </a:lnTo>
                  <a:lnTo>
                    <a:pt x="13653" y="11960"/>
                  </a:lnTo>
                  <a:lnTo>
                    <a:pt x="13736" y="11911"/>
                  </a:lnTo>
                  <a:lnTo>
                    <a:pt x="13902" y="11911"/>
                  </a:lnTo>
                  <a:lnTo>
                    <a:pt x="14067" y="11911"/>
                  </a:lnTo>
                  <a:lnTo>
                    <a:pt x="14233" y="12057"/>
                  </a:lnTo>
                  <a:lnTo>
                    <a:pt x="14398" y="12057"/>
                  </a:lnTo>
                  <a:lnTo>
                    <a:pt x="14564" y="12106"/>
                  </a:lnTo>
                  <a:lnTo>
                    <a:pt x="14729" y="12057"/>
                  </a:lnTo>
                  <a:lnTo>
                    <a:pt x="15060" y="11814"/>
                  </a:lnTo>
                  <a:lnTo>
                    <a:pt x="15226" y="11765"/>
                  </a:lnTo>
                  <a:lnTo>
                    <a:pt x="15391" y="11668"/>
                  </a:lnTo>
                  <a:lnTo>
                    <a:pt x="15888" y="11620"/>
                  </a:lnTo>
                  <a:lnTo>
                    <a:pt x="16301" y="11620"/>
                  </a:lnTo>
                  <a:lnTo>
                    <a:pt x="16384" y="11571"/>
                  </a:lnTo>
                  <a:lnTo>
                    <a:pt x="16384" y="11522"/>
                  </a:lnTo>
                  <a:lnTo>
                    <a:pt x="16219" y="11376"/>
                  </a:lnTo>
                  <a:lnTo>
                    <a:pt x="16219" y="11328"/>
                  </a:lnTo>
                  <a:lnTo>
                    <a:pt x="16301" y="11279"/>
                  </a:lnTo>
                  <a:lnTo>
                    <a:pt x="16384" y="11231"/>
                  </a:lnTo>
                  <a:lnTo>
                    <a:pt x="16219" y="11133"/>
                  </a:lnTo>
                  <a:lnTo>
                    <a:pt x="15970" y="11133"/>
                  </a:lnTo>
                  <a:lnTo>
                    <a:pt x="15888" y="11036"/>
                  </a:lnTo>
                  <a:lnTo>
                    <a:pt x="15970" y="10939"/>
                  </a:lnTo>
                  <a:lnTo>
                    <a:pt x="15970" y="10793"/>
                  </a:lnTo>
                  <a:lnTo>
                    <a:pt x="15970" y="10744"/>
                  </a:lnTo>
                  <a:lnTo>
                    <a:pt x="15805" y="10647"/>
                  </a:lnTo>
                  <a:lnTo>
                    <a:pt x="15722" y="10599"/>
                  </a:lnTo>
                  <a:lnTo>
                    <a:pt x="15805" y="10453"/>
                  </a:lnTo>
                  <a:lnTo>
                    <a:pt x="16053" y="10307"/>
                  </a:lnTo>
                  <a:lnTo>
                    <a:pt x="15888" y="9529"/>
                  </a:lnTo>
                  <a:lnTo>
                    <a:pt x="15722" y="8702"/>
                  </a:lnTo>
                  <a:lnTo>
                    <a:pt x="15722" y="8557"/>
                  </a:lnTo>
                  <a:lnTo>
                    <a:pt x="15557" y="7925"/>
                  </a:lnTo>
                  <a:lnTo>
                    <a:pt x="15474" y="7147"/>
                  </a:lnTo>
                  <a:lnTo>
                    <a:pt x="15391" y="6806"/>
                  </a:lnTo>
                  <a:lnTo>
                    <a:pt x="15143" y="5640"/>
                  </a:lnTo>
                  <a:lnTo>
                    <a:pt x="15143" y="5494"/>
                  </a:lnTo>
                  <a:lnTo>
                    <a:pt x="14977" y="4667"/>
                  </a:lnTo>
                  <a:lnTo>
                    <a:pt x="14895" y="4035"/>
                  </a:lnTo>
                  <a:lnTo>
                    <a:pt x="14729" y="3257"/>
                  </a:lnTo>
                  <a:lnTo>
                    <a:pt x="14729" y="3014"/>
                  </a:lnTo>
                  <a:lnTo>
                    <a:pt x="14481" y="1993"/>
                  </a:lnTo>
                  <a:lnTo>
                    <a:pt x="14481" y="1896"/>
                  </a:lnTo>
                  <a:lnTo>
                    <a:pt x="14398" y="1313"/>
                  </a:lnTo>
                  <a:lnTo>
                    <a:pt x="14315" y="924"/>
                  </a:lnTo>
                  <a:lnTo>
                    <a:pt x="14233" y="243"/>
                  </a:lnTo>
                  <a:lnTo>
                    <a:pt x="14150" y="0"/>
                  </a:lnTo>
                  <a:lnTo>
                    <a:pt x="13984" y="0"/>
                  </a:lnTo>
                  <a:lnTo>
                    <a:pt x="12081" y="146"/>
                  </a:lnTo>
                  <a:lnTo>
                    <a:pt x="11667" y="146"/>
                  </a:lnTo>
                  <a:lnTo>
                    <a:pt x="9847" y="292"/>
                  </a:lnTo>
                  <a:lnTo>
                    <a:pt x="9433" y="340"/>
                  </a:lnTo>
                  <a:lnTo>
                    <a:pt x="7944" y="438"/>
                  </a:lnTo>
                  <a:lnTo>
                    <a:pt x="7034" y="486"/>
                  </a:lnTo>
                  <a:lnTo>
                    <a:pt x="5710" y="583"/>
                  </a:lnTo>
                  <a:lnTo>
                    <a:pt x="4220" y="632"/>
                  </a:lnTo>
                  <a:lnTo>
                    <a:pt x="3972" y="729"/>
                  </a:lnTo>
                  <a:lnTo>
                    <a:pt x="3724" y="875"/>
                  </a:lnTo>
                  <a:lnTo>
                    <a:pt x="3393" y="972"/>
                  </a:lnTo>
                  <a:lnTo>
                    <a:pt x="2979" y="1118"/>
                  </a:lnTo>
                  <a:lnTo>
                    <a:pt x="2482" y="1215"/>
                  </a:lnTo>
                  <a:lnTo>
                    <a:pt x="2317" y="1264"/>
                  </a:lnTo>
                  <a:lnTo>
                    <a:pt x="1903" y="1313"/>
                  </a:lnTo>
                  <a:lnTo>
                    <a:pt x="1655" y="1313"/>
                  </a:lnTo>
                  <a:lnTo>
                    <a:pt x="1407" y="1264"/>
                  </a:lnTo>
                  <a:lnTo>
                    <a:pt x="1241" y="1215"/>
                  </a:lnTo>
                  <a:lnTo>
                    <a:pt x="1076" y="1118"/>
                  </a:lnTo>
                  <a:lnTo>
                    <a:pt x="910" y="1021"/>
                  </a:lnTo>
                  <a:lnTo>
                    <a:pt x="745" y="924"/>
                  </a:lnTo>
                  <a:lnTo>
                    <a:pt x="910" y="1993"/>
                  </a:lnTo>
                  <a:lnTo>
                    <a:pt x="993" y="2674"/>
                  </a:lnTo>
                  <a:lnTo>
                    <a:pt x="1076" y="3160"/>
                  </a:lnTo>
                  <a:lnTo>
                    <a:pt x="1158" y="3744"/>
                  </a:lnTo>
                  <a:lnTo>
                    <a:pt x="1324" y="4862"/>
                  </a:lnTo>
                  <a:lnTo>
                    <a:pt x="1407" y="5834"/>
                  </a:lnTo>
                  <a:lnTo>
                    <a:pt x="1489" y="5834"/>
                  </a:lnTo>
                  <a:lnTo>
                    <a:pt x="1655" y="7147"/>
                  </a:lnTo>
                  <a:lnTo>
                    <a:pt x="1738" y="8216"/>
                  </a:lnTo>
                  <a:lnTo>
                    <a:pt x="1986" y="9237"/>
                  </a:lnTo>
                  <a:lnTo>
                    <a:pt x="1986" y="9723"/>
                  </a:lnTo>
                  <a:lnTo>
                    <a:pt x="2069" y="10210"/>
                  </a:lnTo>
                  <a:lnTo>
                    <a:pt x="1820" y="10307"/>
                  </a:lnTo>
                  <a:lnTo>
                    <a:pt x="1655" y="10404"/>
                  </a:lnTo>
                  <a:lnTo>
                    <a:pt x="1738" y="10501"/>
                  </a:lnTo>
                  <a:lnTo>
                    <a:pt x="1820" y="10599"/>
                  </a:lnTo>
                  <a:lnTo>
                    <a:pt x="1820" y="10647"/>
                  </a:lnTo>
                  <a:lnTo>
                    <a:pt x="1903" y="10744"/>
                  </a:lnTo>
                  <a:lnTo>
                    <a:pt x="1738" y="10842"/>
                  </a:lnTo>
                  <a:lnTo>
                    <a:pt x="1655" y="10939"/>
                  </a:lnTo>
                  <a:lnTo>
                    <a:pt x="1489" y="11085"/>
                  </a:lnTo>
                  <a:lnTo>
                    <a:pt x="1572" y="11133"/>
                  </a:lnTo>
                  <a:lnTo>
                    <a:pt x="1903" y="11279"/>
                  </a:lnTo>
                  <a:lnTo>
                    <a:pt x="1986" y="11328"/>
                  </a:lnTo>
                  <a:lnTo>
                    <a:pt x="2069" y="11571"/>
                  </a:lnTo>
                  <a:lnTo>
                    <a:pt x="2317" y="11717"/>
                  </a:lnTo>
                  <a:lnTo>
                    <a:pt x="2400" y="11765"/>
                  </a:lnTo>
                  <a:lnTo>
                    <a:pt x="2317" y="11960"/>
                  </a:lnTo>
                  <a:lnTo>
                    <a:pt x="2317" y="12154"/>
                  </a:lnTo>
                  <a:lnTo>
                    <a:pt x="2482" y="12349"/>
                  </a:lnTo>
                  <a:lnTo>
                    <a:pt x="2565" y="12592"/>
                  </a:lnTo>
                  <a:lnTo>
                    <a:pt x="2565" y="12738"/>
                  </a:lnTo>
                  <a:lnTo>
                    <a:pt x="2400" y="12786"/>
                  </a:lnTo>
                  <a:lnTo>
                    <a:pt x="2151" y="12884"/>
                  </a:lnTo>
                  <a:lnTo>
                    <a:pt x="1986" y="13029"/>
                  </a:lnTo>
                  <a:lnTo>
                    <a:pt x="1986" y="13175"/>
                  </a:lnTo>
                  <a:lnTo>
                    <a:pt x="1903" y="13321"/>
                  </a:lnTo>
                  <a:lnTo>
                    <a:pt x="1820" y="13418"/>
                  </a:lnTo>
                  <a:lnTo>
                    <a:pt x="1820" y="13564"/>
                  </a:lnTo>
                  <a:lnTo>
                    <a:pt x="1572" y="13661"/>
                  </a:lnTo>
                  <a:lnTo>
                    <a:pt x="1489" y="13710"/>
                  </a:lnTo>
                  <a:lnTo>
                    <a:pt x="1572" y="13807"/>
                  </a:lnTo>
                  <a:lnTo>
                    <a:pt x="1489" y="13905"/>
                  </a:lnTo>
                  <a:lnTo>
                    <a:pt x="1324" y="14050"/>
                  </a:lnTo>
                  <a:lnTo>
                    <a:pt x="1158" y="14196"/>
                  </a:lnTo>
                  <a:lnTo>
                    <a:pt x="1158" y="14391"/>
                  </a:lnTo>
                  <a:lnTo>
                    <a:pt x="1158" y="14439"/>
                  </a:lnTo>
                  <a:lnTo>
                    <a:pt x="910" y="14391"/>
                  </a:lnTo>
                  <a:lnTo>
                    <a:pt x="827" y="14488"/>
                  </a:lnTo>
                  <a:lnTo>
                    <a:pt x="745" y="14439"/>
                  </a:lnTo>
                  <a:lnTo>
                    <a:pt x="579" y="14439"/>
                  </a:lnTo>
                  <a:lnTo>
                    <a:pt x="579" y="14585"/>
                  </a:lnTo>
                  <a:lnTo>
                    <a:pt x="496" y="14634"/>
                  </a:lnTo>
                  <a:lnTo>
                    <a:pt x="331" y="14682"/>
                  </a:lnTo>
                  <a:lnTo>
                    <a:pt x="414" y="14780"/>
                  </a:lnTo>
                  <a:lnTo>
                    <a:pt x="496" y="14877"/>
                  </a:lnTo>
                  <a:lnTo>
                    <a:pt x="745" y="14877"/>
                  </a:lnTo>
                  <a:lnTo>
                    <a:pt x="827" y="14974"/>
                  </a:lnTo>
                  <a:lnTo>
                    <a:pt x="662" y="15071"/>
                  </a:lnTo>
                  <a:lnTo>
                    <a:pt x="579" y="15266"/>
                  </a:lnTo>
                  <a:lnTo>
                    <a:pt x="248" y="15412"/>
                  </a:lnTo>
                  <a:lnTo>
                    <a:pt x="331" y="15558"/>
                  </a:lnTo>
                  <a:lnTo>
                    <a:pt x="331" y="15801"/>
                  </a:lnTo>
                  <a:lnTo>
                    <a:pt x="331" y="15946"/>
                  </a:lnTo>
                  <a:lnTo>
                    <a:pt x="83" y="15995"/>
                  </a:lnTo>
                  <a:lnTo>
                    <a:pt x="0" y="15995"/>
                  </a:lnTo>
                  <a:lnTo>
                    <a:pt x="0" y="16044"/>
                  </a:lnTo>
                  <a:lnTo>
                    <a:pt x="248" y="16141"/>
                  </a:lnTo>
                  <a:lnTo>
                    <a:pt x="83" y="16287"/>
                  </a:lnTo>
                  <a:lnTo>
                    <a:pt x="331" y="16287"/>
                  </a:lnTo>
                  <a:lnTo>
                    <a:pt x="414" y="16384"/>
                  </a:lnTo>
                  <a:lnTo>
                    <a:pt x="579" y="16384"/>
                  </a:lnTo>
                  <a:lnTo>
                    <a:pt x="745" y="16384"/>
                  </a:lnTo>
                  <a:lnTo>
                    <a:pt x="827" y="16384"/>
                  </a:lnTo>
                  <a:lnTo>
                    <a:pt x="993" y="16384"/>
                  </a:lnTo>
                  <a:lnTo>
                    <a:pt x="1076" y="16335"/>
                  </a:lnTo>
                  <a:lnTo>
                    <a:pt x="993" y="16335"/>
                  </a:lnTo>
                  <a:lnTo>
                    <a:pt x="1076" y="16238"/>
                  </a:lnTo>
                  <a:lnTo>
                    <a:pt x="993" y="16141"/>
                  </a:lnTo>
                  <a:lnTo>
                    <a:pt x="910" y="16092"/>
                  </a:lnTo>
                  <a:lnTo>
                    <a:pt x="910" y="15995"/>
                  </a:lnTo>
                  <a:lnTo>
                    <a:pt x="993" y="15946"/>
                  </a:lnTo>
                  <a:lnTo>
                    <a:pt x="993" y="15849"/>
                  </a:lnTo>
                  <a:lnTo>
                    <a:pt x="1158" y="15849"/>
                  </a:lnTo>
                  <a:lnTo>
                    <a:pt x="1324" y="15946"/>
                  </a:lnTo>
                  <a:lnTo>
                    <a:pt x="1489" y="15995"/>
                  </a:lnTo>
                  <a:lnTo>
                    <a:pt x="1572" y="15946"/>
                  </a:lnTo>
                  <a:lnTo>
                    <a:pt x="1903" y="15898"/>
                  </a:lnTo>
                  <a:lnTo>
                    <a:pt x="2069" y="15898"/>
                  </a:lnTo>
                  <a:lnTo>
                    <a:pt x="2151" y="15946"/>
                  </a:lnTo>
                  <a:lnTo>
                    <a:pt x="2151" y="16141"/>
                  </a:lnTo>
                  <a:lnTo>
                    <a:pt x="2317" y="16190"/>
                  </a:lnTo>
                  <a:lnTo>
                    <a:pt x="2400" y="16141"/>
                  </a:lnTo>
                  <a:lnTo>
                    <a:pt x="2565" y="16092"/>
                  </a:lnTo>
                  <a:lnTo>
                    <a:pt x="2565" y="15946"/>
                  </a:lnTo>
                  <a:lnTo>
                    <a:pt x="2565" y="15849"/>
                  </a:lnTo>
                  <a:lnTo>
                    <a:pt x="2482" y="15752"/>
                  </a:lnTo>
                  <a:lnTo>
                    <a:pt x="2565" y="15606"/>
                  </a:lnTo>
                  <a:lnTo>
                    <a:pt x="2648" y="15606"/>
                  </a:lnTo>
                  <a:lnTo>
                    <a:pt x="2813" y="15752"/>
                  </a:lnTo>
                  <a:lnTo>
                    <a:pt x="2896" y="15752"/>
                  </a:lnTo>
                  <a:lnTo>
                    <a:pt x="3062" y="15752"/>
                  </a:lnTo>
                  <a:lnTo>
                    <a:pt x="3227" y="15703"/>
                  </a:lnTo>
                  <a:lnTo>
                    <a:pt x="3310" y="15655"/>
                  </a:lnTo>
                  <a:lnTo>
                    <a:pt x="3393" y="15703"/>
                  </a:lnTo>
                  <a:lnTo>
                    <a:pt x="3641" y="15703"/>
                  </a:lnTo>
                  <a:lnTo>
                    <a:pt x="3889" y="15752"/>
                  </a:lnTo>
                  <a:lnTo>
                    <a:pt x="4055" y="15752"/>
                  </a:lnTo>
                  <a:lnTo>
                    <a:pt x="4137" y="15801"/>
                  </a:lnTo>
                  <a:lnTo>
                    <a:pt x="4551" y="15946"/>
                  </a:lnTo>
                  <a:lnTo>
                    <a:pt x="4882" y="15995"/>
                  </a:lnTo>
                  <a:lnTo>
                    <a:pt x="4965" y="16044"/>
                  </a:lnTo>
                  <a:lnTo>
                    <a:pt x="5130" y="16141"/>
                  </a:lnTo>
                  <a:lnTo>
                    <a:pt x="5213" y="16141"/>
                  </a:lnTo>
                  <a:lnTo>
                    <a:pt x="5296" y="16141"/>
                  </a:lnTo>
                  <a:lnTo>
                    <a:pt x="5461" y="15946"/>
                  </a:lnTo>
                  <a:lnTo>
                    <a:pt x="5544" y="15703"/>
                  </a:lnTo>
                  <a:lnTo>
                    <a:pt x="5627" y="15655"/>
                  </a:lnTo>
                  <a:lnTo>
                    <a:pt x="5792" y="15558"/>
                  </a:lnTo>
                  <a:lnTo>
                    <a:pt x="6041" y="15509"/>
                  </a:lnTo>
                  <a:lnTo>
                    <a:pt x="6206" y="15460"/>
                  </a:lnTo>
                  <a:lnTo>
                    <a:pt x="6454" y="15314"/>
                  </a:lnTo>
                  <a:lnTo>
                    <a:pt x="6620" y="15266"/>
                  </a:lnTo>
                  <a:lnTo>
                    <a:pt x="6703" y="15314"/>
                  </a:lnTo>
                  <a:lnTo>
                    <a:pt x="7034" y="15606"/>
                  </a:lnTo>
                  <a:lnTo>
                    <a:pt x="7199" y="15606"/>
                  </a:lnTo>
                  <a:lnTo>
                    <a:pt x="7365" y="15558"/>
                  </a:lnTo>
                  <a:lnTo>
                    <a:pt x="7447" y="15558"/>
                  </a:lnTo>
                  <a:lnTo>
                    <a:pt x="7530" y="15655"/>
                  </a:lnTo>
                  <a:lnTo>
                    <a:pt x="7530" y="15752"/>
                  </a:lnTo>
                  <a:lnTo>
                    <a:pt x="7613" y="15801"/>
                  </a:lnTo>
                  <a:lnTo>
                    <a:pt x="7778" y="15703"/>
                  </a:lnTo>
                  <a:lnTo>
                    <a:pt x="7778" y="15460"/>
                  </a:lnTo>
                  <a:lnTo>
                    <a:pt x="8109" y="15460"/>
                  </a:lnTo>
                  <a:lnTo>
                    <a:pt x="8192" y="15363"/>
                  </a:lnTo>
                  <a:lnTo>
                    <a:pt x="8027" y="15169"/>
                  </a:lnTo>
                  <a:lnTo>
                    <a:pt x="8109" y="15023"/>
                  </a:lnTo>
                  <a:lnTo>
                    <a:pt x="8275" y="14974"/>
                  </a:lnTo>
                  <a:lnTo>
                    <a:pt x="8357" y="14974"/>
                  </a:lnTo>
                  <a:lnTo>
                    <a:pt x="8440" y="14877"/>
                  </a:lnTo>
                  <a:lnTo>
                    <a:pt x="8275" y="14731"/>
                  </a:lnTo>
                  <a:lnTo>
                    <a:pt x="8275" y="14682"/>
                  </a:lnTo>
                  <a:lnTo>
                    <a:pt x="8357" y="14634"/>
                  </a:lnTo>
                  <a:lnTo>
                    <a:pt x="8771" y="1468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8" name="Iowa"/>
            <p:cNvSpPr>
              <a:spLocks/>
            </p:cNvSpPr>
            <p:nvPr/>
          </p:nvSpPr>
          <p:spPr bwMode="auto">
            <a:xfrm>
              <a:off x="16119373" y="8327001"/>
              <a:ext cx="3657600" cy="2364658"/>
            </a:xfrm>
            <a:custGeom>
              <a:avLst/>
              <a:gdLst>
                <a:gd name="T0" fmla="*/ 10965 w 16384"/>
                <a:gd name="T1" fmla="*/ 15335 h 16384"/>
                <a:gd name="T2" fmla="*/ 12715 w 16384"/>
                <a:gd name="T3" fmla="*/ 15401 h 16384"/>
                <a:gd name="T4" fmla="*/ 13227 w 16384"/>
                <a:gd name="T5" fmla="*/ 16187 h 16384"/>
                <a:gd name="T6" fmla="*/ 13483 w 16384"/>
                <a:gd name="T7" fmla="*/ 16122 h 16384"/>
                <a:gd name="T8" fmla="*/ 13355 w 16384"/>
                <a:gd name="T9" fmla="*/ 15401 h 16384"/>
                <a:gd name="T10" fmla="*/ 13781 w 16384"/>
                <a:gd name="T11" fmla="*/ 15008 h 16384"/>
                <a:gd name="T12" fmla="*/ 14165 w 16384"/>
                <a:gd name="T13" fmla="*/ 14549 h 16384"/>
                <a:gd name="T14" fmla="*/ 14464 w 16384"/>
                <a:gd name="T15" fmla="*/ 13369 h 16384"/>
                <a:gd name="T16" fmla="*/ 14464 w 16384"/>
                <a:gd name="T17" fmla="*/ 12386 h 16384"/>
                <a:gd name="T18" fmla="*/ 14123 w 16384"/>
                <a:gd name="T19" fmla="*/ 11862 h 16384"/>
                <a:gd name="T20" fmla="*/ 14165 w 16384"/>
                <a:gd name="T21" fmla="*/ 11272 h 16384"/>
                <a:gd name="T22" fmla="*/ 14507 w 16384"/>
                <a:gd name="T23" fmla="*/ 10748 h 16384"/>
                <a:gd name="T24" fmla="*/ 15019 w 16384"/>
                <a:gd name="T25" fmla="*/ 10551 h 16384"/>
                <a:gd name="T26" fmla="*/ 15659 w 16384"/>
                <a:gd name="T27" fmla="*/ 10093 h 16384"/>
                <a:gd name="T28" fmla="*/ 15957 w 16384"/>
                <a:gd name="T29" fmla="*/ 9241 h 16384"/>
                <a:gd name="T30" fmla="*/ 16171 w 16384"/>
                <a:gd name="T31" fmla="*/ 8716 h 16384"/>
                <a:gd name="T32" fmla="*/ 16341 w 16384"/>
                <a:gd name="T33" fmla="*/ 7930 h 16384"/>
                <a:gd name="T34" fmla="*/ 16299 w 16384"/>
                <a:gd name="T35" fmla="*/ 7078 h 16384"/>
                <a:gd name="T36" fmla="*/ 15744 w 16384"/>
                <a:gd name="T37" fmla="*/ 6488 h 16384"/>
                <a:gd name="T38" fmla="*/ 15531 w 16384"/>
                <a:gd name="T39" fmla="*/ 5702 h 16384"/>
                <a:gd name="T40" fmla="*/ 14976 w 16384"/>
                <a:gd name="T41" fmla="*/ 4850 h 16384"/>
                <a:gd name="T42" fmla="*/ 14549 w 16384"/>
                <a:gd name="T43" fmla="*/ 4260 h 16384"/>
                <a:gd name="T44" fmla="*/ 14037 w 16384"/>
                <a:gd name="T45" fmla="*/ 3932 h 16384"/>
                <a:gd name="T46" fmla="*/ 13739 w 16384"/>
                <a:gd name="T47" fmla="*/ 3015 h 16384"/>
                <a:gd name="T48" fmla="*/ 13653 w 16384"/>
                <a:gd name="T49" fmla="*/ 1704 h 16384"/>
                <a:gd name="T50" fmla="*/ 13611 w 16384"/>
                <a:gd name="T51" fmla="*/ 655 h 16384"/>
                <a:gd name="T52" fmla="*/ 13397 w 16384"/>
                <a:gd name="T53" fmla="*/ 0 h 16384"/>
                <a:gd name="T54" fmla="*/ 10325 w 16384"/>
                <a:gd name="T55" fmla="*/ 131 h 16384"/>
                <a:gd name="T56" fmla="*/ 7723 w 16384"/>
                <a:gd name="T57" fmla="*/ 262 h 16384"/>
                <a:gd name="T58" fmla="*/ 5376 w 16384"/>
                <a:gd name="T59" fmla="*/ 328 h 16384"/>
                <a:gd name="T60" fmla="*/ 2859 w 16384"/>
                <a:gd name="T61" fmla="*/ 393 h 16384"/>
                <a:gd name="T62" fmla="*/ 85 w 16384"/>
                <a:gd name="T63" fmla="*/ 393 h 16384"/>
                <a:gd name="T64" fmla="*/ 256 w 16384"/>
                <a:gd name="T65" fmla="*/ 1049 h 16384"/>
                <a:gd name="T66" fmla="*/ 85 w 16384"/>
                <a:gd name="T67" fmla="*/ 1507 h 16384"/>
                <a:gd name="T68" fmla="*/ 299 w 16384"/>
                <a:gd name="T69" fmla="*/ 1835 h 16384"/>
                <a:gd name="T70" fmla="*/ 427 w 16384"/>
                <a:gd name="T71" fmla="*/ 2228 h 16384"/>
                <a:gd name="T72" fmla="*/ 427 w 16384"/>
                <a:gd name="T73" fmla="*/ 2687 h 16384"/>
                <a:gd name="T74" fmla="*/ 256 w 16384"/>
                <a:gd name="T75" fmla="*/ 3342 h 16384"/>
                <a:gd name="T76" fmla="*/ 128 w 16384"/>
                <a:gd name="T77" fmla="*/ 3998 h 16384"/>
                <a:gd name="T78" fmla="*/ 43 w 16384"/>
                <a:gd name="T79" fmla="*/ 4653 h 16384"/>
                <a:gd name="T80" fmla="*/ 341 w 16384"/>
                <a:gd name="T81" fmla="*/ 5505 h 16384"/>
                <a:gd name="T82" fmla="*/ 512 w 16384"/>
                <a:gd name="T83" fmla="*/ 5833 h 16384"/>
                <a:gd name="T84" fmla="*/ 469 w 16384"/>
                <a:gd name="T85" fmla="*/ 6226 h 16384"/>
                <a:gd name="T86" fmla="*/ 640 w 16384"/>
                <a:gd name="T87" fmla="*/ 6947 h 16384"/>
                <a:gd name="T88" fmla="*/ 640 w 16384"/>
                <a:gd name="T89" fmla="*/ 7406 h 16384"/>
                <a:gd name="T90" fmla="*/ 853 w 16384"/>
                <a:gd name="T91" fmla="*/ 7930 h 16384"/>
                <a:gd name="T92" fmla="*/ 1109 w 16384"/>
                <a:gd name="T93" fmla="*/ 8323 h 16384"/>
                <a:gd name="T94" fmla="*/ 1195 w 16384"/>
                <a:gd name="T95" fmla="*/ 8978 h 16384"/>
                <a:gd name="T96" fmla="*/ 1195 w 16384"/>
                <a:gd name="T97" fmla="*/ 9765 h 16384"/>
                <a:gd name="T98" fmla="*/ 1323 w 16384"/>
                <a:gd name="T99" fmla="*/ 10224 h 16384"/>
                <a:gd name="T100" fmla="*/ 1280 w 16384"/>
                <a:gd name="T101" fmla="*/ 10617 h 16384"/>
                <a:gd name="T102" fmla="*/ 1493 w 16384"/>
                <a:gd name="T103" fmla="*/ 10945 h 16384"/>
                <a:gd name="T104" fmla="*/ 1707 w 16384"/>
                <a:gd name="T105" fmla="*/ 11469 h 16384"/>
                <a:gd name="T106" fmla="*/ 1749 w 16384"/>
                <a:gd name="T107" fmla="*/ 11796 h 16384"/>
                <a:gd name="T108" fmla="*/ 1749 w 16384"/>
                <a:gd name="T109" fmla="*/ 12124 h 16384"/>
                <a:gd name="T110" fmla="*/ 1835 w 16384"/>
                <a:gd name="T111" fmla="*/ 12780 h 16384"/>
                <a:gd name="T112" fmla="*/ 1835 w 16384"/>
                <a:gd name="T113" fmla="*/ 13369 h 16384"/>
                <a:gd name="T114" fmla="*/ 1963 w 16384"/>
                <a:gd name="T115" fmla="*/ 13959 h 16384"/>
                <a:gd name="T116" fmla="*/ 1835 w 16384"/>
                <a:gd name="T117" fmla="*/ 14811 h 16384"/>
                <a:gd name="T118" fmla="*/ 2091 w 16384"/>
                <a:gd name="T119" fmla="*/ 15401 h 16384"/>
                <a:gd name="T120" fmla="*/ 3584 w 16384"/>
                <a:gd name="T121" fmla="*/ 15598 h 16384"/>
                <a:gd name="T122" fmla="*/ 6059 w 16384"/>
                <a:gd name="T123" fmla="*/ 15598 h 16384"/>
                <a:gd name="T124" fmla="*/ 8320 w 16384"/>
                <a:gd name="T125" fmla="*/ 15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003" y="15466"/>
                  </a:moveTo>
                  <a:lnTo>
                    <a:pt x="10069" y="15401"/>
                  </a:lnTo>
                  <a:lnTo>
                    <a:pt x="10240" y="15401"/>
                  </a:lnTo>
                  <a:lnTo>
                    <a:pt x="10965" y="15335"/>
                  </a:lnTo>
                  <a:lnTo>
                    <a:pt x="11435" y="15270"/>
                  </a:lnTo>
                  <a:lnTo>
                    <a:pt x="12032" y="15204"/>
                  </a:lnTo>
                  <a:lnTo>
                    <a:pt x="12629" y="15204"/>
                  </a:lnTo>
                  <a:lnTo>
                    <a:pt x="12715" y="15401"/>
                  </a:lnTo>
                  <a:lnTo>
                    <a:pt x="12843" y="15401"/>
                  </a:lnTo>
                  <a:lnTo>
                    <a:pt x="12928" y="15729"/>
                  </a:lnTo>
                  <a:lnTo>
                    <a:pt x="13099" y="15925"/>
                  </a:lnTo>
                  <a:lnTo>
                    <a:pt x="13227" y="16187"/>
                  </a:lnTo>
                  <a:lnTo>
                    <a:pt x="13397" y="16384"/>
                  </a:lnTo>
                  <a:lnTo>
                    <a:pt x="13440" y="16318"/>
                  </a:lnTo>
                  <a:lnTo>
                    <a:pt x="13483" y="16253"/>
                  </a:lnTo>
                  <a:lnTo>
                    <a:pt x="13483" y="16122"/>
                  </a:lnTo>
                  <a:lnTo>
                    <a:pt x="13440" y="15991"/>
                  </a:lnTo>
                  <a:lnTo>
                    <a:pt x="13483" y="15729"/>
                  </a:lnTo>
                  <a:lnTo>
                    <a:pt x="13355" y="15466"/>
                  </a:lnTo>
                  <a:lnTo>
                    <a:pt x="13355" y="15401"/>
                  </a:lnTo>
                  <a:lnTo>
                    <a:pt x="13483" y="15270"/>
                  </a:lnTo>
                  <a:lnTo>
                    <a:pt x="13525" y="15139"/>
                  </a:lnTo>
                  <a:lnTo>
                    <a:pt x="13653" y="15008"/>
                  </a:lnTo>
                  <a:lnTo>
                    <a:pt x="13781" y="15008"/>
                  </a:lnTo>
                  <a:lnTo>
                    <a:pt x="13952" y="14942"/>
                  </a:lnTo>
                  <a:lnTo>
                    <a:pt x="14037" y="14877"/>
                  </a:lnTo>
                  <a:lnTo>
                    <a:pt x="14165" y="14680"/>
                  </a:lnTo>
                  <a:lnTo>
                    <a:pt x="14165" y="14549"/>
                  </a:lnTo>
                  <a:lnTo>
                    <a:pt x="14165" y="14352"/>
                  </a:lnTo>
                  <a:lnTo>
                    <a:pt x="14165" y="13959"/>
                  </a:lnTo>
                  <a:lnTo>
                    <a:pt x="14293" y="13697"/>
                  </a:lnTo>
                  <a:lnTo>
                    <a:pt x="14464" y="13369"/>
                  </a:lnTo>
                  <a:lnTo>
                    <a:pt x="14507" y="13173"/>
                  </a:lnTo>
                  <a:lnTo>
                    <a:pt x="14507" y="12648"/>
                  </a:lnTo>
                  <a:lnTo>
                    <a:pt x="14507" y="12583"/>
                  </a:lnTo>
                  <a:lnTo>
                    <a:pt x="14464" y="12386"/>
                  </a:lnTo>
                  <a:lnTo>
                    <a:pt x="14379" y="12190"/>
                  </a:lnTo>
                  <a:lnTo>
                    <a:pt x="14293" y="12124"/>
                  </a:lnTo>
                  <a:lnTo>
                    <a:pt x="14208" y="11993"/>
                  </a:lnTo>
                  <a:lnTo>
                    <a:pt x="14123" y="11862"/>
                  </a:lnTo>
                  <a:lnTo>
                    <a:pt x="14080" y="11665"/>
                  </a:lnTo>
                  <a:lnTo>
                    <a:pt x="14165" y="11403"/>
                  </a:lnTo>
                  <a:lnTo>
                    <a:pt x="14165" y="11338"/>
                  </a:lnTo>
                  <a:lnTo>
                    <a:pt x="14165" y="11272"/>
                  </a:lnTo>
                  <a:lnTo>
                    <a:pt x="14208" y="10879"/>
                  </a:lnTo>
                  <a:lnTo>
                    <a:pt x="14293" y="10748"/>
                  </a:lnTo>
                  <a:lnTo>
                    <a:pt x="14336" y="10748"/>
                  </a:lnTo>
                  <a:lnTo>
                    <a:pt x="14507" y="10748"/>
                  </a:lnTo>
                  <a:lnTo>
                    <a:pt x="14635" y="10682"/>
                  </a:lnTo>
                  <a:lnTo>
                    <a:pt x="14720" y="10617"/>
                  </a:lnTo>
                  <a:lnTo>
                    <a:pt x="14891" y="10551"/>
                  </a:lnTo>
                  <a:lnTo>
                    <a:pt x="15019" y="10551"/>
                  </a:lnTo>
                  <a:lnTo>
                    <a:pt x="15189" y="10486"/>
                  </a:lnTo>
                  <a:lnTo>
                    <a:pt x="15275" y="10355"/>
                  </a:lnTo>
                  <a:lnTo>
                    <a:pt x="15445" y="10224"/>
                  </a:lnTo>
                  <a:lnTo>
                    <a:pt x="15659" y="10093"/>
                  </a:lnTo>
                  <a:lnTo>
                    <a:pt x="15787" y="9961"/>
                  </a:lnTo>
                  <a:lnTo>
                    <a:pt x="15915" y="9765"/>
                  </a:lnTo>
                  <a:lnTo>
                    <a:pt x="15957" y="9634"/>
                  </a:lnTo>
                  <a:lnTo>
                    <a:pt x="15957" y="9241"/>
                  </a:lnTo>
                  <a:lnTo>
                    <a:pt x="16000" y="9044"/>
                  </a:lnTo>
                  <a:lnTo>
                    <a:pt x="16043" y="8913"/>
                  </a:lnTo>
                  <a:lnTo>
                    <a:pt x="16085" y="8782"/>
                  </a:lnTo>
                  <a:lnTo>
                    <a:pt x="16171" y="8716"/>
                  </a:lnTo>
                  <a:lnTo>
                    <a:pt x="16299" y="8520"/>
                  </a:lnTo>
                  <a:lnTo>
                    <a:pt x="16341" y="8454"/>
                  </a:lnTo>
                  <a:lnTo>
                    <a:pt x="16341" y="8126"/>
                  </a:lnTo>
                  <a:lnTo>
                    <a:pt x="16341" y="7930"/>
                  </a:lnTo>
                  <a:lnTo>
                    <a:pt x="16341" y="7799"/>
                  </a:lnTo>
                  <a:lnTo>
                    <a:pt x="16384" y="7537"/>
                  </a:lnTo>
                  <a:lnTo>
                    <a:pt x="16341" y="7406"/>
                  </a:lnTo>
                  <a:lnTo>
                    <a:pt x="16299" y="7078"/>
                  </a:lnTo>
                  <a:lnTo>
                    <a:pt x="16256" y="6881"/>
                  </a:lnTo>
                  <a:lnTo>
                    <a:pt x="16085" y="6685"/>
                  </a:lnTo>
                  <a:lnTo>
                    <a:pt x="15872" y="6554"/>
                  </a:lnTo>
                  <a:lnTo>
                    <a:pt x="15744" y="6488"/>
                  </a:lnTo>
                  <a:lnTo>
                    <a:pt x="15659" y="6357"/>
                  </a:lnTo>
                  <a:lnTo>
                    <a:pt x="15616" y="6095"/>
                  </a:lnTo>
                  <a:lnTo>
                    <a:pt x="15616" y="5898"/>
                  </a:lnTo>
                  <a:lnTo>
                    <a:pt x="15531" y="5702"/>
                  </a:lnTo>
                  <a:lnTo>
                    <a:pt x="15445" y="5636"/>
                  </a:lnTo>
                  <a:lnTo>
                    <a:pt x="15019" y="5177"/>
                  </a:lnTo>
                  <a:lnTo>
                    <a:pt x="15019" y="5046"/>
                  </a:lnTo>
                  <a:lnTo>
                    <a:pt x="14976" y="4850"/>
                  </a:lnTo>
                  <a:lnTo>
                    <a:pt x="14933" y="4719"/>
                  </a:lnTo>
                  <a:lnTo>
                    <a:pt x="14848" y="4522"/>
                  </a:lnTo>
                  <a:lnTo>
                    <a:pt x="14720" y="4325"/>
                  </a:lnTo>
                  <a:lnTo>
                    <a:pt x="14549" y="4260"/>
                  </a:lnTo>
                  <a:lnTo>
                    <a:pt x="14421" y="4194"/>
                  </a:lnTo>
                  <a:lnTo>
                    <a:pt x="14336" y="4129"/>
                  </a:lnTo>
                  <a:lnTo>
                    <a:pt x="14208" y="4063"/>
                  </a:lnTo>
                  <a:lnTo>
                    <a:pt x="14037" y="3932"/>
                  </a:lnTo>
                  <a:lnTo>
                    <a:pt x="13909" y="3867"/>
                  </a:lnTo>
                  <a:lnTo>
                    <a:pt x="13867" y="3670"/>
                  </a:lnTo>
                  <a:lnTo>
                    <a:pt x="13824" y="3211"/>
                  </a:lnTo>
                  <a:lnTo>
                    <a:pt x="13739" y="3015"/>
                  </a:lnTo>
                  <a:lnTo>
                    <a:pt x="13653" y="2621"/>
                  </a:lnTo>
                  <a:lnTo>
                    <a:pt x="13568" y="2163"/>
                  </a:lnTo>
                  <a:lnTo>
                    <a:pt x="13568" y="1901"/>
                  </a:lnTo>
                  <a:lnTo>
                    <a:pt x="13653" y="1704"/>
                  </a:lnTo>
                  <a:lnTo>
                    <a:pt x="13781" y="1311"/>
                  </a:lnTo>
                  <a:lnTo>
                    <a:pt x="13867" y="1180"/>
                  </a:lnTo>
                  <a:lnTo>
                    <a:pt x="13781" y="983"/>
                  </a:lnTo>
                  <a:lnTo>
                    <a:pt x="13611" y="655"/>
                  </a:lnTo>
                  <a:lnTo>
                    <a:pt x="13525" y="393"/>
                  </a:lnTo>
                  <a:lnTo>
                    <a:pt x="13440" y="328"/>
                  </a:lnTo>
                  <a:lnTo>
                    <a:pt x="13397" y="262"/>
                  </a:lnTo>
                  <a:lnTo>
                    <a:pt x="13397" y="0"/>
                  </a:lnTo>
                  <a:lnTo>
                    <a:pt x="12459" y="0"/>
                  </a:lnTo>
                  <a:lnTo>
                    <a:pt x="12160" y="0"/>
                  </a:lnTo>
                  <a:lnTo>
                    <a:pt x="11264" y="66"/>
                  </a:lnTo>
                  <a:lnTo>
                    <a:pt x="10325" y="131"/>
                  </a:lnTo>
                  <a:lnTo>
                    <a:pt x="10112" y="131"/>
                  </a:lnTo>
                  <a:lnTo>
                    <a:pt x="8917" y="197"/>
                  </a:lnTo>
                  <a:lnTo>
                    <a:pt x="8832" y="197"/>
                  </a:lnTo>
                  <a:lnTo>
                    <a:pt x="7723" y="262"/>
                  </a:lnTo>
                  <a:lnTo>
                    <a:pt x="7381" y="262"/>
                  </a:lnTo>
                  <a:lnTo>
                    <a:pt x="6571" y="262"/>
                  </a:lnTo>
                  <a:lnTo>
                    <a:pt x="5845" y="328"/>
                  </a:lnTo>
                  <a:lnTo>
                    <a:pt x="5376" y="328"/>
                  </a:lnTo>
                  <a:lnTo>
                    <a:pt x="4352" y="328"/>
                  </a:lnTo>
                  <a:lnTo>
                    <a:pt x="4224" y="328"/>
                  </a:lnTo>
                  <a:lnTo>
                    <a:pt x="3029" y="393"/>
                  </a:lnTo>
                  <a:lnTo>
                    <a:pt x="2859" y="393"/>
                  </a:lnTo>
                  <a:lnTo>
                    <a:pt x="1877" y="393"/>
                  </a:lnTo>
                  <a:lnTo>
                    <a:pt x="1408" y="393"/>
                  </a:lnTo>
                  <a:lnTo>
                    <a:pt x="469" y="393"/>
                  </a:lnTo>
                  <a:lnTo>
                    <a:pt x="85" y="393"/>
                  </a:lnTo>
                  <a:lnTo>
                    <a:pt x="43" y="590"/>
                  </a:lnTo>
                  <a:lnTo>
                    <a:pt x="85" y="786"/>
                  </a:lnTo>
                  <a:lnTo>
                    <a:pt x="213" y="918"/>
                  </a:lnTo>
                  <a:lnTo>
                    <a:pt x="256" y="1049"/>
                  </a:lnTo>
                  <a:lnTo>
                    <a:pt x="256" y="1245"/>
                  </a:lnTo>
                  <a:lnTo>
                    <a:pt x="213" y="1376"/>
                  </a:lnTo>
                  <a:lnTo>
                    <a:pt x="128" y="1442"/>
                  </a:lnTo>
                  <a:lnTo>
                    <a:pt x="85" y="1507"/>
                  </a:lnTo>
                  <a:lnTo>
                    <a:pt x="128" y="1638"/>
                  </a:lnTo>
                  <a:lnTo>
                    <a:pt x="128" y="1769"/>
                  </a:lnTo>
                  <a:lnTo>
                    <a:pt x="213" y="1835"/>
                  </a:lnTo>
                  <a:lnTo>
                    <a:pt x="299" y="1835"/>
                  </a:lnTo>
                  <a:lnTo>
                    <a:pt x="341" y="1901"/>
                  </a:lnTo>
                  <a:lnTo>
                    <a:pt x="384" y="1966"/>
                  </a:lnTo>
                  <a:lnTo>
                    <a:pt x="384" y="2097"/>
                  </a:lnTo>
                  <a:lnTo>
                    <a:pt x="427" y="2228"/>
                  </a:lnTo>
                  <a:lnTo>
                    <a:pt x="427" y="2359"/>
                  </a:lnTo>
                  <a:lnTo>
                    <a:pt x="427" y="2425"/>
                  </a:lnTo>
                  <a:lnTo>
                    <a:pt x="427" y="2556"/>
                  </a:lnTo>
                  <a:lnTo>
                    <a:pt x="427" y="2687"/>
                  </a:lnTo>
                  <a:lnTo>
                    <a:pt x="213" y="2818"/>
                  </a:lnTo>
                  <a:lnTo>
                    <a:pt x="299" y="2949"/>
                  </a:lnTo>
                  <a:lnTo>
                    <a:pt x="256" y="3080"/>
                  </a:lnTo>
                  <a:lnTo>
                    <a:pt x="256" y="3342"/>
                  </a:lnTo>
                  <a:lnTo>
                    <a:pt x="213" y="3408"/>
                  </a:lnTo>
                  <a:lnTo>
                    <a:pt x="213" y="3539"/>
                  </a:lnTo>
                  <a:lnTo>
                    <a:pt x="213" y="3670"/>
                  </a:lnTo>
                  <a:lnTo>
                    <a:pt x="128" y="3998"/>
                  </a:lnTo>
                  <a:lnTo>
                    <a:pt x="43" y="4194"/>
                  </a:lnTo>
                  <a:lnTo>
                    <a:pt x="0" y="4391"/>
                  </a:lnTo>
                  <a:lnTo>
                    <a:pt x="0" y="4522"/>
                  </a:lnTo>
                  <a:lnTo>
                    <a:pt x="43" y="4653"/>
                  </a:lnTo>
                  <a:lnTo>
                    <a:pt x="128" y="4719"/>
                  </a:lnTo>
                  <a:lnTo>
                    <a:pt x="341" y="5243"/>
                  </a:lnTo>
                  <a:lnTo>
                    <a:pt x="341" y="5374"/>
                  </a:lnTo>
                  <a:lnTo>
                    <a:pt x="341" y="5505"/>
                  </a:lnTo>
                  <a:lnTo>
                    <a:pt x="341" y="5571"/>
                  </a:lnTo>
                  <a:lnTo>
                    <a:pt x="384" y="5702"/>
                  </a:lnTo>
                  <a:lnTo>
                    <a:pt x="427" y="5767"/>
                  </a:lnTo>
                  <a:lnTo>
                    <a:pt x="512" y="5833"/>
                  </a:lnTo>
                  <a:lnTo>
                    <a:pt x="555" y="5964"/>
                  </a:lnTo>
                  <a:lnTo>
                    <a:pt x="555" y="6029"/>
                  </a:lnTo>
                  <a:lnTo>
                    <a:pt x="512" y="6160"/>
                  </a:lnTo>
                  <a:lnTo>
                    <a:pt x="469" y="6226"/>
                  </a:lnTo>
                  <a:lnTo>
                    <a:pt x="469" y="6357"/>
                  </a:lnTo>
                  <a:lnTo>
                    <a:pt x="469" y="6554"/>
                  </a:lnTo>
                  <a:lnTo>
                    <a:pt x="640" y="6881"/>
                  </a:lnTo>
                  <a:lnTo>
                    <a:pt x="640" y="6947"/>
                  </a:lnTo>
                  <a:lnTo>
                    <a:pt x="725" y="7143"/>
                  </a:lnTo>
                  <a:lnTo>
                    <a:pt x="725" y="7209"/>
                  </a:lnTo>
                  <a:lnTo>
                    <a:pt x="640" y="7340"/>
                  </a:lnTo>
                  <a:lnTo>
                    <a:pt x="640" y="7406"/>
                  </a:lnTo>
                  <a:lnTo>
                    <a:pt x="683" y="7471"/>
                  </a:lnTo>
                  <a:lnTo>
                    <a:pt x="768" y="7602"/>
                  </a:lnTo>
                  <a:lnTo>
                    <a:pt x="811" y="7864"/>
                  </a:lnTo>
                  <a:lnTo>
                    <a:pt x="853" y="7930"/>
                  </a:lnTo>
                  <a:lnTo>
                    <a:pt x="939" y="8061"/>
                  </a:lnTo>
                  <a:lnTo>
                    <a:pt x="939" y="8258"/>
                  </a:lnTo>
                  <a:lnTo>
                    <a:pt x="1067" y="8258"/>
                  </a:lnTo>
                  <a:lnTo>
                    <a:pt x="1109" y="8323"/>
                  </a:lnTo>
                  <a:lnTo>
                    <a:pt x="1109" y="8389"/>
                  </a:lnTo>
                  <a:lnTo>
                    <a:pt x="1109" y="8520"/>
                  </a:lnTo>
                  <a:lnTo>
                    <a:pt x="1109" y="8716"/>
                  </a:lnTo>
                  <a:lnTo>
                    <a:pt x="1195" y="8978"/>
                  </a:lnTo>
                  <a:lnTo>
                    <a:pt x="1280" y="9175"/>
                  </a:lnTo>
                  <a:lnTo>
                    <a:pt x="1280" y="9437"/>
                  </a:lnTo>
                  <a:lnTo>
                    <a:pt x="1280" y="9568"/>
                  </a:lnTo>
                  <a:lnTo>
                    <a:pt x="1195" y="9765"/>
                  </a:lnTo>
                  <a:lnTo>
                    <a:pt x="1195" y="10027"/>
                  </a:lnTo>
                  <a:lnTo>
                    <a:pt x="1195" y="10158"/>
                  </a:lnTo>
                  <a:lnTo>
                    <a:pt x="1280" y="10224"/>
                  </a:lnTo>
                  <a:lnTo>
                    <a:pt x="1323" y="10224"/>
                  </a:lnTo>
                  <a:lnTo>
                    <a:pt x="1365" y="10224"/>
                  </a:lnTo>
                  <a:lnTo>
                    <a:pt x="1365" y="10355"/>
                  </a:lnTo>
                  <a:lnTo>
                    <a:pt x="1323" y="10551"/>
                  </a:lnTo>
                  <a:lnTo>
                    <a:pt x="1280" y="10617"/>
                  </a:lnTo>
                  <a:lnTo>
                    <a:pt x="1408" y="10682"/>
                  </a:lnTo>
                  <a:lnTo>
                    <a:pt x="1451" y="10682"/>
                  </a:lnTo>
                  <a:lnTo>
                    <a:pt x="1493" y="10879"/>
                  </a:lnTo>
                  <a:lnTo>
                    <a:pt x="1493" y="10945"/>
                  </a:lnTo>
                  <a:lnTo>
                    <a:pt x="1664" y="11076"/>
                  </a:lnTo>
                  <a:lnTo>
                    <a:pt x="1664" y="11207"/>
                  </a:lnTo>
                  <a:lnTo>
                    <a:pt x="1707" y="11272"/>
                  </a:lnTo>
                  <a:lnTo>
                    <a:pt x="1707" y="11469"/>
                  </a:lnTo>
                  <a:lnTo>
                    <a:pt x="1707" y="11600"/>
                  </a:lnTo>
                  <a:lnTo>
                    <a:pt x="1707" y="11665"/>
                  </a:lnTo>
                  <a:lnTo>
                    <a:pt x="1707" y="11731"/>
                  </a:lnTo>
                  <a:lnTo>
                    <a:pt x="1749" y="11796"/>
                  </a:lnTo>
                  <a:lnTo>
                    <a:pt x="1835" y="11796"/>
                  </a:lnTo>
                  <a:lnTo>
                    <a:pt x="1835" y="11862"/>
                  </a:lnTo>
                  <a:lnTo>
                    <a:pt x="1835" y="11993"/>
                  </a:lnTo>
                  <a:lnTo>
                    <a:pt x="1749" y="12124"/>
                  </a:lnTo>
                  <a:lnTo>
                    <a:pt x="1749" y="12321"/>
                  </a:lnTo>
                  <a:lnTo>
                    <a:pt x="1792" y="12583"/>
                  </a:lnTo>
                  <a:lnTo>
                    <a:pt x="1792" y="12648"/>
                  </a:lnTo>
                  <a:lnTo>
                    <a:pt x="1835" y="12780"/>
                  </a:lnTo>
                  <a:lnTo>
                    <a:pt x="1877" y="12976"/>
                  </a:lnTo>
                  <a:lnTo>
                    <a:pt x="1835" y="13107"/>
                  </a:lnTo>
                  <a:lnTo>
                    <a:pt x="1835" y="13238"/>
                  </a:lnTo>
                  <a:lnTo>
                    <a:pt x="1835" y="13369"/>
                  </a:lnTo>
                  <a:lnTo>
                    <a:pt x="1920" y="13631"/>
                  </a:lnTo>
                  <a:lnTo>
                    <a:pt x="1963" y="13763"/>
                  </a:lnTo>
                  <a:lnTo>
                    <a:pt x="1963" y="13828"/>
                  </a:lnTo>
                  <a:lnTo>
                    <a:pt x="1963" y="13959"/>
                  </a:lnTo>
                  <a:lnTo>
                    <a:pt x="1877" y="14287"/>
                  </a:lnTo>
                  <a:lnTo>
                    <a:pt x="1920" y="14483"/>
                  </a:lnTo>
                  <a:lnTo>
                    <a:pt x="1835" y="14746"/>
                  </a:lnTo>
                  <a:lnTo>
                    <a:pt x="1835" y="14811"/>
                  </a:lnTo>
                  <a:lnTo>
                    <a:pt x="1877" y="15008"/>
                  </a:lnTo>
                  <a:lnTo>
                    <a:pt x="1920" y="15139"/>
                  </a:lnTo>
                  <a:lnTo>
                    <a:pt x="2048" y="15270"/>
                  </a:lnTo>
                  <a:lnTo>
                    <a:pt x="2091" y="15401"/>
                  </a:lnTo>
                  <a:lnTo>
                    <a:pt x="2133" y="15598"/>
                  </a:lnTo>
                  <a:lnTo>
                    <a:pt x="2133" y="15532"/>
                  </a:lnTo>
                  <a:lnTo>
                    <a:pt x="3115" y="15598"/>
                  </a:lnTo>
                  <a:lnTo>
                    <a:pt x="3584" y="15598"/>
                  </a:lnTo>
                  <a:lnTo>
                    <a:pt x="4309" y="15598"/>
                  </a:lnTo>
                  <a:lnTo>
                    <a:pt x="5035" y="15598"/>
                  </a:lnTo>
                  <a:lnTo>
                    <a:pt x="5419" y="15598"/>
                  </a:lnTo>
                  <a:lnTo>
                    <a:pt x="6059" y="15598"/>
                  </a:lnTo>
                  <a:lnTo>
                    <a:pt x="6656" y="15532"/>
                  </a:lnTo>
                  <a:lnTo>
                    <a:pt x="7253" y="15532"/>
                  </a:lnTo>
                  <a:lnTo>
                    <a:pt x="7808" y="15466"/>
                  </a:lnTo>
                  <a:lnTo>
                    <a:pt x="8320" y="15466"/>
                  </a:lnTo>
                  <a:lnTo>
                    <a:pt x="9003" y="15466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9" name="Kansas"/>
            <p:cNvSpPr>
              <a:spLocks/>
            </p:cNvSpPr>
            <p:nvPr/>
          </p:nvSpPr>
          <p:spPr bwMode="auto">
            <a:xfrm>
              <a:off x="12776098" y="10902438"/>
              <a:ext cx="4514850" cy="2396613"/>
            </a:xfrm>
            <a:custGeom>
              <a:avLst/>
              <a:gdLst>
                <a:gd name="T0" fmla="*/ 10093 w 16384"/>
                <a:gd name="T1" fmla="*/ 16319 h 16384"/>
                <a:gd name="T2" fmla="*/ 11683 w 16384"/>
                <a:gd name="T3" fmla="*/ 16384 h 16384"/>
                <a:gd name="T4" fmla="*/ 13308 w 16384"/>
                <a:gd name="T5" fmla="*/ 16319 h 16384"/>
                <a:gd name="T6" fmla="*/ 13757 w 16384"/>
                <a:gd name="T7" fmla="*/ 16319 h 16384"/>
                <a:gd name="T8" fmla="*/ 14587 w 16384"/>
                <a:gd name="T9" fmla="*/ 16319 h 16384"/>
                <a:gd name="T10" fmla="*/ 15520 w 16384"/>
                <a:gd name="T11" fmla="*/ 16319 h 16384"/>
                <a:gd name="T12" fmla="*/ 16315 w 16384"/>
                <a:gd name="T13" fmla="*/ 15997 h 16384"/>
                <a:gd name="T14" fmla="*/ 16315 w 16384"/>
                <a:gd name="T15" fmla="*/ 14449 h 16384"/>
                <a:gd name="T16" fmla="*/ 16315 w 16384"/>
                <a:gd name="T17" fmla="*/ 12836 h 16384"/>
                <a:gd name="T18" fmla="*/ 16315 w 16384"/>
                <a:gd name="T19" fmla="*/ 10837 h 16384"/>
                <a:gd name="T20" fmla="*/ 16315 w 16384"/>
                <a:gd name="T21" fmla="*/ 8708 h 16384"/>
                <a:gd name="T22" fmla="*/ 16315 w 16384"/>
                <a:gd name="T23" fmla="*/ 6773 h 16384"/>
                <a:gd name="T24" fmla="*/ 16349 w 16384"/>
                <a:gd name="T25" fmla="*/ 5289 h 16384"/>
                <a:gd name="T26" fmla="*/ 16315 w 16384"/>
                <a:gd name="T27" fmla="*/ 5160 h 16384"/>
                <a:gd name="T28" fmla="*/ 16177 w 16384"/>
                <a:gd name="T29" fmla="*/ 5031 h 16384"/>
                <a:gd name="T30" fmla="*/ 15969 w 16384"/>
                <a:gd name="T31" fmla="*/ 4967 h 16384"/>
                <a:gd name="T32" fmla="*/ 15762 w 16384"/>
                <a:gd name="T33" fmla="*/ 4580 h 16384"/>
                <a:gd name="T34" fmla="*/ 15693 w 16384"/>
                <a:gd name="T35" fmla="*/ 3999 h 16384"/>
                <a:gd name="T36" fmla="*/ 15554 w 16384"/>
                <a:gd name="T37" fmla="*/ 3806 h 16384"/>
                <a:gd name="T38" fmla="*/ 15347 w 16384"/>
                <a:gd name="T39" fmla="*/ 3419 h 16384"/>
                <a:gd name="T40" fmla="*/ 15243 w 16384"/>
                <a:gd name="T41" fmla="*/ 3161 h 16384"/>
                <a:gd name="T42" fmla="*/ 15347 w 16384"/>
                <a:gd name="T43" fmla="*/ 2709 h 16384"/>
                <a:gd name="T44" fmla="*/ 15520 w 16384"/>
                <a:gd name="T45" fmla="*/ 2322 h 16384"/>
                <a:gd name="T46" fmla="*/ 15658 w 16384"/>
                <a:gd name="T47" fmla="*/ 2129 h 16384"/>
                <a:gd name="T48" fmla="*/ 15624 w 16384"/>
                <a:gd name="T49" fmla="*/ 1935 h 16384"/>
                <a:gd name="T50" fmla="*/ 15693 w 16384"/>
                <a:gd name="T51" fmla="*/ 1677 h 16384"/>
                <a:gd name="T52" fmla="*/ 15589 w 16384"/>
                <a:gd name="T53" fmla="*/ 1484 h 16384"/>
                <a:gd name="T54" fmla="*/ 15451 w 16384"/>
                <a:gd name="T55" fmla="*/ 1290 h 16384"/>
                <a:gd name="T56" fmla="*/ 15382 w 16384"/>
                <a:gd name="T57" fmla="*/ 1419 h 16384"/>
                <a:gd name="T58" fmla="*/ 15105 w 16384"/>
                <a:gd name="T59" fmla="*/ 1290 h 16384"/>
                <a:gd name="T60" fmla="*/ 14932 w 16384"/>
                <a:gd name="T61" fmla="*/ 1032 h 16384"/>
                <a:gd name="T62" fmla="*/ 14759 w 16384"/>
                <a:gd name="T63" fmla="*/ 774 h 16384"/>
                <a:gd name="T64" fmla="*/ 13792 w 16384"/>
                <a:gd name="T65" fmla="*/ 839 h 16384"/>
                <a:gd name="T66" fmla="*/ 12858 w 16384"/>
                <a:gd name="T67" fmla="*/ 839 h 16384"/>
                <a:gd name="T68" fmla="*/ 11614 w 16384"/>
                <a:gd name="T69" fmla="*/ 774 h 16384"/>
                <a:gd name="T70" fmla="*/ 10439 w 16384"/>
                <a:gd name="T71" fmla="*/ 774 h 16384"/>
                <a:gd name="T72" fmla="*/ 9229 w 16384"/>
                <a:gd name="T73" fmla="*/ 710 h 16384"/>
                <a:gd name="T74" fmla="*/ 8019 w 16384"/>
                <a:gd name="T75" fmla="*/ 710 h 16384"/>
                <a:gd name="T76" fmla="*/ 6844 w 16384"/>
                <a:gd name="T77" fmla="*/ 645 h 16384"/>
                <a:gd name="T78" fmla="*/ 5669 w 16384"/>
                <a:gd name="T79" fmla="*/ 516 h 16384"/>
                <a:gd name="T80" fmla="*/ 3353 w 16384"/>
                <a:gd name="T81" fmla="*/ 323 h 16384"/>
                <a:gd name="T82" fmla="*/ 2108 w 16384"/>
                <a:gd name="T83" fmla="*/ 194 h 16384"/>
                <a:gd name="T84" fmla="*/ 553 w 16384"/>
                <a:gd name="T85" fmla="*/ 0 h 16384"/>
                <a:gd name="T86" fmla="*/ 484 w 16384"/>
                <a:gd name="T87" fmla="*/ 2258 h 16384"/>
                <a:gd name="T88" fmla="*/ 380 w 16384"/>
                <a:gd name="T89" fmla="*/ 4902 h 16384"/>
                <a:gd name="T90" fmla="*/ 311 w 16384"/>
                <a:gd name="T91" fmla="*/ 7224 h 16384"/>
                <a:gd name="T92" fmla="*/ 138 w 16384"/>
                <a:gd name="T93" fmla="*/ 11740 h 16384"/>
                <a:gd name="T94" fmla="*/ 69 w 16384"/>
                <a:gd name="T95" fmla="*/ 13546 h 16384"/>
                <a:gd name="T96" fmla="*/ 69 w 16384"/>
                <a:gd name="T97" fmla="*/ 15545 h 16384"/>
                <a:gd name="T98" fmla="*/ 2178 w 16384"/>
                <a:gd name="T99" fmla="*/ 15803 h 16384"/>
                <a:gd name="T100" fmla="*/ 3145 w 16384"/>
                <a:gd name="T101" fmla="*/ 15868 h 16384"/>
                <a:gd name="T102" fmla="*/ 4494 w 16384"/>
                <a:gd name="T103" fmla="*/ 15997 h 16384"/>
                <a:gd name="T104" fmla="*/ 5669 w 16384"/>
                <a:gd name="T105" fmla="*/ 16126 h 16384"/>
                <a:gd name="T106" fmla="*/ 7708 w 16384"/>
                <a:gd name="T107" fmla="*/ 16255 h 16384"/>
                <a:gd name="T108" fmla="*/ 8676 w 16384"/>
                <a:gd name="T109" fmla="*/ 1625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333" y="16319"/>
                  </a:moveTo>
                  <a:lnTo>
                    <a:pt x="10093" y="16319"/>
                  </a:lnTo>
                  <a:lnTo>
                    <a:pt x="10750" y="16384"/>
                  </a:lnTo>
                  <a:lnTo>
                    <a:pt x="11683" y="16384"/>
                  </a:lnTo>
                  <a:lnTo>
                    <a:pt x="12167" y="16384"/>
                  </a:lnTo>
                  <a:lnTo>
                    <a:pt x="13308" y="16319"/>
                  </a:lnTo>
                  <a:lnTo>
                    <a:pt x="13377" y="16319"/>
                  </a:lnTo>
                  <a:lnTo>
                    <a:pt x="13757" y="16319"/>
                  </a:lnTo>
                  <a:lnTo>
                    <a:pt x="14379" y="16319"/>
                  </a:lnTo>
                  <a:lnTo>
                    <a:pt x="14587" y="16319"/>
                  </a:lnTo>
                  <a:lnTo>
                    <a:pt x="15347" y="16319"/>
                  </a:lnTo>
                  <a:lnTo>
                    <a:pt x="15520" y="16319"/>
                  </a:lnTo>
                  <a:lnTo>
                    <a:pt x="16349" y="16255"/>
                  </a:lnTo>
                  <a:lnTo>
                    <a:pt x="16315" y="15997"/>
                  </a:lnTo>
                  <a:lnTo>
                    <a:pt x="16315" y="14578"/>
                  </a:lnTo>
                  <a:lnTo>
                    <a:pt x="16315" y="14449"/>
                  </a:lnTo>
                  <a:lnTo>
                    <a:pt x="16315" y="12965"/>
                  </a:lnTo>
                  <a:lnTo>
                    <a:pt x="16315" y="12836"/>
                  </a:lnTo>
                  <a:lnTo>
                    <a:pt x="16315" y="10966"/>
                  </a:lnTo>
                  <a:lnTo>
                    <a:pt x="16315" y="10837"/>
                  </a:lnTo>
                  <a:lnTo>
                    <a:pt x="16349" y="9160"/>
                  </a:lnTo>
                  <a:lnTo>
                    <a:pt x="16315" y="8708"/>
                  </a:lnTo>
                  <a:lnTo>
                    <a:pt x="16315" y="7353"/>
                  </a:lnTo>
                  <a:lnTo>
                    <a:pt x="16315" y="6773"/>
                  </a:lnTo>
                  <a:lnTo>
                    <a:pt x="16315" y="5741"/>
                  </a:lnTo>
                  <a:lnTo>
                    <a:pt x="16349" y="5289"/>
                  </a:lnTo>
                  <a:lnTo>
                    <a:pt x="16384" y="5225"/>
                  </a:lnTo>
                  <a:lnTo>
                    <a:pt x="16315" y="5160"/>
                  </a:lnTo>
                  <a:lnTo>
                    <a:pt x="16246" y="5160"/>
                  </a:lnTo>
                  <a:lnTo>
                    <a:pt x="16177" y="5031"/>
                  </a:lnTo>
                  <a:lnTo>
                    <a:pt x="16038" y="5031"/>
                  </a:lnTo>
                  <a:lnTo>
                    <a:pt x="15969" y="4967"/>
                  </a:lnTo>
                  <a:lnTo>
                    <a:pt x="15900" y="4902"/>
                  </a:lnTo>
                  <a:lnTo>
                    <a:pt x="15762" y="4580"/>
                  </a:lnTo>
                  <a:lnTo>
                    <a:pt x="15693" y="4257"/>
                  </a:lnTo>
                  <a:lnTo>
                    <a:pt x="15693" y="3999"/>
                  </a:lnTo>
                  <a:lnTo>
                    <a:pt x="15589" y="3935"/>
                  </a:lnTo>
                  <a:lnTo>
                    <a:pt x="15554" y="3806"/>
                  </a:lnTo>
                  <a:lnTo>
                    <a:pt x="15520" y="3612"/>
                  </a:lnTo>
                  <a:lnTo>
                    <a:pt x="15347" y="3419"/>
                  </a:lnTo>
                  <a:lnTo>
                    <a:pt x="15243" y="3225"/>
                  </a:lnTo>
                  <a:lnTo>
                    <a:pt x="15243" y="3161"/>
                  </a:lnTo>
                  <a:lnTo>
                    <a:pt x="15312" y="2903"/>
                  </a:lnTo>
                  <a:lnTo>
                    <a:pt x="15347" y="2709"/>
                  </a:lnTo>
                  <a:lnTo>
                    <a:pt x="15382" y="2516"/>
                  </a:lnTo>
                  <a:lnTo>
                    <a:pt x="15520" y="2322"/>
                  </a:lnTo>
                  <a:lnTo>
                    <a:pt x="15520" y="2129"/>
                  </a:lnTo>
                  <a:lnTo>
                    <a:pt x="15658" y="2129"/>
                  </a:lnTo>
                  <a:lnTo>
                    <a:pt x="15762" y="2129"/>
                  </a:lnTo>
                  <a:lnTo>
                    <a:pt x="15624" y="1935"/>
                  </a:lnTo>
                  <a:lnTo>
                    <a:pt x="15693" y="1871"/>
                  </a:lnTo>
                  <a:lnTo>
                    <a:pt x="15693" y="1677"/>
                  </a:lnTo>
                  <a:lnTo>
                    <a:pt x="15693" y="1548"/>
                  </a:lnTo>
                  <a:lnTo>
                    <a:pt x="15589" y="1484"/>
                  </a:lnTo>
                  <a:lnTo>
                    <a:pt x="15520" y="1226"/>
                  </a:lnTo>
                  <a:lnTo>
                    <a:pt x="15451" y="1290"/>
                  </a:lnTo>
                  <a:lnTo>
                    <a:pt x="15416" y="1355"/>
                  </a:lnTo>
                  <a:lnTo>
                    <a:pt x="15382" y="1419"/>
                  </a:lnTo>
                  <a:lnTo>
                    <a:pt x="15174" y="1484"/>
                  </a:lnTo>
                  <a:lnTo>
                    <a:pt x="15105" y="1290"/>
                  </a:lnTo>
                  <a:lnTo>
                    <a:pt x="15001" y="1161"/>
                  </a:lnTo>
                  <a:lnTo>
                    <a:pt x="14932" y="1032"/>
                  </a:lnTo>
                  <a:lnTo>
                    <a:pt x="14829" y="774"/>
                  </a:lnTo>
                  <a:lnTo>
                    <a:pt x="14759" y="774"/>
                  </a:lnTo>
                  <a:lnTo>
                    <a:pt x="14725" y="774"/>
                  </a:lnTo>
                  <a:lnTo>
                    <a:pt x="13792" y="839"/>
                  </a:lnTo>
                  <a:lnTo>
                    <a:pt x="13308" y="839"/>
                  </a:lnTo>
                  <a:lnTo>
                    <a:pt x="12858" y="839"/>
                  </a:lnTo>
                  <a:lnTo>
                    <a:pt x="12374" y="839"/>
                  </a:lnTo>
                  <a:lnTo>
                    <a:pt x="11614" y="774"/>
                  </a:lnTo>
                  <a:lnTo>
                    <a:pt x="11441" y="774"/>
                  </a:lnTo>
                  <a:lnTo>
                    <a:pt x="10439" y="774"/>
                  </a:lnTo>
                  <a:lnTo>
                    <a:pt x="9505" y="774"/>
                  </a:lnTo>
                  <a:lnTo>
                    <a:pt x="9229" y="710"/>
                  </a:lnTo>
                  <a:lnTo>
                    <a:pt x="8538" y="710"/>
                  </a:lnTo>
                  <a:lnTo>
                    <a:pt x="8019" y="710"/>
                  </a:lnTo>
                  <a:lnTo>
                    <a:pt x="7604" y="645"/>
                  </a:lnTo>
                  <a:lnTo>
                    <a:pt x="6844" y="645"/>
                  </a:lnTo>
                  <a:lnTo>
                    <a:pt x="6637" y="645"/>
                  </a:lnTo>
                  <a:lnTo>
                    <a:pt x="5669" y="516"/>
                  </a:lnTo>
                  <a:lnTo>
                    <a:pt x="4494" y="452"/>
                  </a:lnTo>
                  <a:lnTo>
                    <a:pt x="3353" y="323"/>
                  </a:lnTo>
                  <a:lnTo>
                    <a:pt x="3284" y="323"/>
                  </a:lnTo>
                  <a:lnTo>
                    <a:pt x="2108" y="194"/>
                  </a:lnTo>
                  <a:lnTo>
                    <a:pt x="1901" y="194"/>
                  </a:lnTo>
                  <a:lnTo>
                    <a:pt x="553" y="0"/>
                  </a:lnTo>
                  <a:lnTo>
                    <a:pt x="449" y="2193"/>
                  </a:lnTo>
                  <a:lnTo>
                    <a:pt x="484" y="2258"/>
                  </a:lnTo>
                  <a:lnTo>
                    <a:pt x="380" y="4515"/>
                  </a:lnTo>
                  <a:lnTo>
                    <a:pt x="380" y="4902"/>
                  </a:lnTo>
                  <a:lnTo>
                    <a:pt x="311" y="6773"/>
                  </a:lnTo>
                  <a:lnTo>
                    <a:pt x="311" y="7224"/>
                  </a:lnTo>
                  <a:lnTo>
                    <a:pt x="242" y="9031"/>
                  </a:lnTo>
                  <a:lnTo>
                    <a:pt x="138" y="11740"/>
                  </a:lnTo>
                  <a:lnTo>
                    <a:pt x="138" y="12191"/>
                  </a:lnTo>
                  <a:lnTo>
                    <a:pt x="69" y="13546"/>
                  </a:lnTo>
                  <a:lnTo>
                    <a:pt x="0" y="15545"/>
                  </a:lnTo>
                  <a:lnTo>
                    <a:pt x="69" y="15545"/>
                  </a:lnTo>
                  <a:lnTo>
                    <a:pt x="1106" y="15674"/>
                  </a:lnTo>
                  <a:lnTo>
                    <a:pt x="2178" y="15803"/>
                  </a:lnTo>
                  <a:lnTo>
                    <a:pt x="2454" y="15803"/>
                  </a:lnTo>
                  <a:lnTo>
                    <a:pt x="3145" y="15868"/>
                  </a:lnTo>
                  <a:lnTo>
                    <a:pt x="4321" y="15997"/>
                  </a:lnTo>
                  <a:lnTo>
                    <a:pt x="4494" y="15997"/>
                  </a:lnTo>
                  <a:lnTo>
                    <a:pt x="5496" y="16126"/>
                  </a:lnTo>
                  <a:lnTo>
                    <a:pt x="5669" y="16126"/>
                  </a:lnTo>
                  <a:lnTo>
                    <a:pt x="6706" y="16126"/>
                  </a:lnTo>
                  <a:lnTo>
                    <a:pt x="7708" y="16255"/>
                  </a:lnTo>
                  <a:lnTo>
                    <a:pt x="8157" y="16255"/>
                  </a:lnTo>
                  <a:lnTo>
                    <a:pt x="8676" y="16255"/>
                  </a:lnTo>
                  <a:lnTo>
                    <a:pt x="9333" y="16319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0" name="Louisiana"/>
            <p:cNvSpPr>
              <a:spLocks/>
            </p:cNvSpPr>
            <p:nvPr/>
          </p:nvSpPr>
          <p:spPr bwMode="auto">
            <a:xfrm>
              <a:off x="17690998" y="16298196"/>
              <a:ext cx="3409950" cy="2973030"/>
            </a:xfrm>
            <a:custGeom>
              <a:avLst/>
              <a:gdLst>
                <a:gd name="T0" fmla="*/ 8009 w 16384"/>
                <a:gd name="T1" fmla="*/ 7224 h 16384"/>
                <a:gd name="T2" fmla="*/ 8284 w 16384"/>
                <a:gd name="T3" fmla="*/ 6072 h 16384"/>
                <a:gd name="T4" fmla="*/ 8375 w 16384"/>
                <a:gd name="T5" fmla="*/ 5339 h 16384"/>
                <a:gd name="T6" fmla="*/ 8878 w 16384"/>
                <a:gd name="T7" fmla="*/ 4816 h 16384"/>
                <a:gd name="T8" fmla="*/ 9107 w 16384"/>
                <a:gd name="T9" fmla="*/ 3821 h 16384"/>
                <a:gd name="T10" fmla="*/ 9199 w 16384"/>
                <a:gd name="T11" fmla="*/ 3612 h 16384"/>
                <a:gd name="T12" fmla="*/ 9702 w 16384"/>
                <a:gd name="T13" fmla="*/ 2827 h 16384"/>
                <a:gd name="T14" fmla="*/ 9153 w 16384"/>
                <a:gd name="T15" fmla="*/ 1937 h 16384"/>
                <a:gd name="T16" fmla="*/ 9107 w 16384"/>
                <a:gd name="T17" fmla="*/ 1518 h 16384"/>
                <a:gd name="T18" fmla="*/ 8924 w 16384"/>
                <a:gd name="T19" fmla="*/ 838 h 16384"/>
                <a:gd name="T20" fmla="*/ 8741 w 16384"/>
                <a:gd name="T21" fmla="*/ 52 h 16384"/>
                <a:gd name="T22" fmla="*/ 1602 w 16384"/>
                <a:gd name="T23" fmla="*/ 209 h 16384"/>
                <a:gd name="T24" fmla="*/ 641 w 16384"/>
                <a:gd name="T25" fmla="*/ 5077 h 16384"/>
                <a:gd name="T26" fmla="*/ 778 w 16384"/>
                <a:gd name="T27" fmla="*/ 6020 h 16384"/>
                <a:gd name="T28" fmla="*/ 1144 w 16384"/>
                <a:gd name="T29" fmla="*/ 6700 h 16384"/>
                <a:gd name="T30" fmla="*/ 1510 w 16384"/>
                <a:gd name="T31" fmla="*/ 7747 h 16384"/>
                <a:gd name="T32" fmla="*/ 1693 w 16384"/>
                <a:gd name="T33" fmla="*/ 8794 h 16384"/>
                <a:gd name="T34" fmla="*/ 1236 w 16384"/>
                <a:gd name="T35" fmla="*/ 10103 h 16384"/>
                <a:gd name="T36" fmla="*/ 1098 w 16384"/>
                <a:gd name="T37" fmla="*/ 11464 h 16384"/>
                <a:gd name="T38" fmla="*/ 1007 w 16384"/>
                <a:gd name="T39" fmla="*/ 12929 h 16384"/>
                <a:gd name="T40" fmla="*/ 1144 w 16384"/>
                <a:gd name="T41" fmla="*/ 13819 h 16384"/>
                <a:gd name="T42" fmla="*/ 3066 w 16384"/>
                <a:gd name="T43" fmla="*/ 13610 h 16384"/>
                <a:gd name="T44" fmla="*/ 5538 w 16384"/>
                <a:gd name="T45" fmla="*/ 14500 h 16384"/>
                <a:gd name="T46" fmla="*/ 6361 w 16384"/>
                <a:gd name="T47" fmla="*/ 14133 h 16384"/>
                <a:gd name="T48" fmla="*/ 6316 w 16384"/>
                <a:gd name="T49" fmla="*/ 13714 h 16384"/>
                <a:gd name="T50" fmla="*/ 7231 w 16384"/>
                <a:gd name="T51" fmla="*/ 13296 h 16384"/>
                <a:gd name="T52" fmla="*/ 7963 w 16384"/>
                <a:gd name="T53" fmla="*/ 13505 h 16384"/>
                <a:gd name="T54" fmla="*/ 8055 w 16384"/>
                <a:gd name="T55" fmla="*/ 14028 h 16384"/>
                <a:gd name="T56" fmla="*/ 8604 w 16384"/>
                <a:gd name="T57" fmla="*/ 14500 h 16384"/>
                <a:gd name="T58" fmla="*/ 9382 w 16384"/>
                <a:gd name="T59" fmla="*/ 15023 h 16384"/>
                <a:gd name="T60" fmla="*/ 10206 w 16384"/>
                <a:gd name="T61" fmla="*/ 15808 h 16384"/>
                <a:gd name="T62" fmla="*/ 11441 w 16384"/>
                <a:gd name="T63" fmla="*/ 15494 h 16384"/>
                <a:gd name="T64" fmla="*/ 11899 w 16384"/>
                <a:gd name="T65" fmla="*/ 15651 h 16384"/>
                <a:gd name="T66" fmla="*/ 12723 w 16384"/>
                <a:gd name="T67" fmla="*/ 15965 h 16384"/>
                <a:gd name="T68" fmla="*/ 13043 w 16384"/>
                <a:gd name="T69" fmla="*/ 14761 h 16384"/>
                <a:gd name="T70" fmla="*/ 13684 w 16384"/>
                <a:gd name="T71" fmla="*/ 14500 h 16384"/>
                <a:gd name="T72" fmla="*/ 14691 w 16384"/>
                <a:gd name="T73" fmla="*/ 15285 h 16384"/>
                <a:gd name="T74" fmla="*/ 15423 w 16384"/>
                <a:gd name="T75" fmla="*/ 15913 h 16384"/>
                <a:gd name="T76" fmla="*/ 15743 w 16384"/>
                <a:gd name="T77" fmla="*/ 15861 h 16384"/>
                <a:gd name="T78" fmla="*/ 16292 w 16384"/>
                <a:gd name="T79" fmla="*/ 15756 h 16384"/>
                <a:gd name="T80" fmla="*/ 15835 w 16384"/>
                <a:gd name="T81" fmla="*/ 15128 h 16384"/>
                <a:gd name="T82" fmla="*/ 15194 w 16384"/>
                <a:gd name="T83" fmla="*/ 14657 h 16384"/>
                <a:gd name="T84" fmla="*/ 14462 w 16384"/>
                <a:gd name="T85" fmla="*/ 14081 h 16384"/>
                <a:gd name="T86" fmla="*/ 14965 w 16384"/>
                <a:gd name="T87" fmla="*/ 13348 h 16384"/>
                <a:gd name="T88" fmla="*/ 15743 w 16384"/>
                <a:gd name="T89" fmla="*/ 12406 h 16384"/>
                <a:gd name="T90" fmla="*/ 15514 w 16384"/>
                <a:gd name="T91" fmla="*/ 11568 h 16384"/>
                <a:gd name="T92" fmla="*/ 14645 w 16384"/>
                <a:gd name="T93" fmla="*/ 11935 h 16384"/>
                <a:gd name="T94" fmla="*/ 13821 w 16384"/>
                <a:gd name="T95" fmla="*/ 12406 h 16384"/>
                <a:gd name="T96" fmla="*/ 13958 w 16384"/>
                <a:gd name="T97" fmla="*/ 11830 h 16384"/>
                <a:gd name="T98" fmla="*/ 13867 w 16384"/>
                <a:gd name="T99" fmla="*/ 11621 h 16384"/>
                <a:gd name="T100" fmla="*/ 13409 w 16384"/>
                <a:gd name="T101" fmla="*/ 11516 h 16384"/>
                <a:gd name="T102" fmla="*/ 12219 w 16384"/>
                <a:gd name="T103" fmla="*/ 12039 h 16384"/>
                <a:gd name="T104" fmla="*/ 11899 w 16384"/>
                <a:gd name="T105" fmla="*/ 11202 h 16384"/>
                <a:gd name="T106" fmla="*/ 12723 w 16384"/>
                <a:gd name="T107" fmla="*/ 10731 h 16384"/>
                <a:gd name="T108" fmla="*/ 13501 w 16384"/>
                <a:gd name="T109" fmla="*/ 11202 h 16384"/>
                <a:gd name="T110" fmla="*/ 14187 w 16384"/>
                <a:gd name="T111" fmla="*/ 10940 h 16384"/>
                <a:gd name="T112" fmla="*/ 13455 w 16384"/>
                <a:gd name="T113" fmla="*/ 9317 h 16384"/>
                <a:gd name="T114" fmla="*/ 11121 w 16384"/>
                <a:gd name="T115" fmla="*/ 821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84" h="16384">
                  <a:moveTo>
                    <a:pt x="7917" y="8113"/>
                  </a:moveTo>
                  <a:lnTo>
                    <a:pt x="7872" y="8009"/>
                  </a:lnTo>
                  <a:lnTo>
                    <a:pt x="7780" y="7852"/>
                  </a:lnTo>
                  <a:lnTo>
                    <a:pt x="7780" y="7799"/>
                  </a:lnTo>
                  <a:lnTo>
                    <a:pt x="7780" y="7642"/>
                  </a:lnTo>
                  <a:lnTo>
                    <a:pt x="7780" y="7538"/>
                  </a:lnTo>
                  <a:lnTo>
                    <a:pt x="7734" y="7381"/>
                  </a:lnTo>
                  <a:lnTo>
                    <a:pt x="7689" y="7328"/>
                  </a:lnTo>
                  <a:lnTo>
                    <a:pt x="7780" y="7276"/>
                  </a:lnTo>
                  <a:lnTo>
                    <a:pt x="7917" y="7276"/>
                  </a:lnTo>
                  <a:lnTo>
                    <a:pt x="8009" y="7224"/>
                  </a:lnTo>
                  <a:lnTo>
                    <a:pt x="8009" y="7014"/>
                  </a:lnTo>
                  <a:lnTo>
                    <a:pt x="7917" y="6857"/>
                  </a:lnTo>
                  <a:lnTo>
                    <a:pt x="7917" y="6753"/>
                  </a:lnTo>
                  <a:lnTo>
                    <a:pt x="7917" y="6648"/>
                  </a:lnTo>
                  <a:lnTo>
                    <a:pt x="8055" y="6700"/>
                  </a:lnTo>
                  <a:lnTo>
                    <a:pt x="8192" y="6700"/>
                  </a:lnTo>
                  <a:lnTo>
                    <a:pt x="8192" y="6595"/>
                  </a:lnTo>
                  <a:lnTo>
                    <a:pt x="8100" y="6491"/>
                  </a:lnTo>
                  <a:lnTo>
                    <a:pt x="8055" y="6386"/>
                  </a:lnTo>
                  <a:lnTo>
                    <a:pt x="8055" y="6124"/>
                  </a:lnTo>
                  <a:lnTo>
                    <a:pt x="8284" y="6072"/>
                  </a:lnTo>
                  <a:lnTo>
                    <a:pt x="8329" y="5967"/>
                  </a:lnTo>
                  <a:lnTo>
                    <a:pt x="8329" y="5915"/>
                  </a:lnTo>
                  <a:lnTo>
                    <a:pt x="8284" y="5863"/>
                  </a:lnTo>
                  <a:lnTo>
                    <a:pt x="8100" y="5863"/>
                  </a:lnTo>
                  <a:lnTo>
                    <a:pt x="8055" y="5810"/>
                  </a:lnTo>
                  <a:lnTo>
                    <a:pt x="8100" y="5758"/>
                  </a:lnTo>
                  <a:lnTo>
                    <a:pt x="8146" y="5706"/>
                  </a:lnTo>
                  <a:lnTo>
                    <a:pt x="8329" y="5706"/>
                  </a:lnTo>
                  <a:lnTo>
                    <a:pt x="8375" y="5601"/>
                  </a:lnTo>
                  <a:lnTo>
                    <a:pt x="8329" y="5444"/>
                  </a:lnTo>
                  <a:lnTo>
                    <a:pt x="8375" y="5339"/>
                  </a:lnTo>
                  <a:lnTo>
                    <a:pt x="8467" y="5235"/>
                  </a:lnTo>
                  <a:lnTo>
                    <a:pt x="8604" y="5235"/>
                  </a:lnTo>
                  <a:lnTo>
                    <a:pt x="8741" y="5182"/>
                  </a:lnTo>
                  <a:lnTo>
                    <a:pt x="8695" y="5130"/>
                  </a:lnTo>
                  <a:lnTo>
                    <a:pt x="8558" y="5077"/>
                  </a:lnTo>
                  <a:lnTo>
                    <a:pt x="8467" y="5025"/>
                  </a:lnTo>
                  <a:lnTo>
                    <a:pt x="8467" y="4868"/>
                  </a:lnTo>
                  <a:lnTo>
                    <a:pt x="8512" y="4816"/>
                  </a:lnTo>
                  <a:lnTo>
                    <a:pt x="8604" y="4763"/>
                  </a:lnTo>
                  <a:lnTo>
                    <a:pt x="8695" y="4816"/>
                  </a:lnTo>
                  <a:lnTo>
                    <a:pt x="8878" y="4816"/>
                  </a:lnTo>
                  <a:lnTo>
                    <a:pt x="8833" y="4711"/>
                  </a:lnTo>
                  <a:lnTo>
                    <a:pt x="8833" y="4659"/>
                  </a:lnTo>
                  <a:lnTo>
                    <a:pt x="8833" y="4606"/>
                  </a:lnTo>
                  <a:lnTo>
                    <a:pt x="8924" y="4502"/>
                  </a:lnTo>
                  <a:lnTo>
                    <a:pt x="8970" y="4397"/>
                  </a:lnTo>
                  <a:lnTo>
                    <a:pt x="9062" y="4188"/>
                  </a:lnTo>
                  <a:lnTo>
                    <a:pt x="9199" y="4135"/>
                  </a:lnTo>
                  <a:lnTo>
                    <a:pt x="9245" y="4031"/>
                  </a:lnTo>
                  <a:lnTo>
                    <a:pt x="9199" y="3978"/>
                  </a:lnTo>
                  <a:lnTo>
                    <a:pt x="9107" y="3874"/>
                  </a:lnTo>
                  <a:lnTo>
                    <a:pt x="9107" y="3821"/>
                  </a:lnTo>
                  <a:lnTo>
                    <a:pt x="9199" y="3821"/>
                  </a:lnTo>
                  <a:lnTo>
                    <a:pt x="9336" y="3821"/>
                  </a:lnTo>
                  <a:lnTo>
                    <a:pt x="9382" y="3769"/>
                  </a:lnTo>
                  <a:lnTo>
                    <a:pt x="9473" y="3664"/>
                  </a:lnTo>
                  <a:lnTo>
                    <a:pt x="9519" y="3612"/>
                  </a:lnTo>
                  <a:lnTo>
                    <a:pt x="9611" y="3507"/>
                  </a:lnTo>
                  <a:lnTo>
                    <a:pt x="9611" y="3402"/>
                  </a:lnTo>
                  <a:lnTo>
                    <a:pt x="9565" y="3350"/>
                  </a:lnTo>
                  <a:lnTo>
                    <a:pt x="9473" y="3298"/>
                  </a:lnTo>
                  <a:lnTo>
                    <a:pt x="9428" y="3455"/>
                  </a:lnTo>
                  <a:lnTo>
                    <a:pt x="9199" y="3612"/>
                  </a:lnTo>
                  <a:lnTo>
                    <a:pt x="9153" y="3559"/>
                  </a:lnTo>
                  <a:lnTo>
                    <a:pt x="8970" y="3559"/>
                  </a:lnTo>
                  <a:lnTo>
                    <a:pt x="8970" y="3455"/>
                  </a:lnTo>
                  <a:lnTo>
                    <a:pt x="8970" y="3298"/>
                  </a:lnTo>
                  <a:lnTo>
                    <a:pt x="9062" y="3245"/>
                  </a:lnTo>
                  <a:lnTo>
                    <a:pt x="9153" y="3245"/>
                  </a:lnTo>
                  <a:lnTo>
                    <a:pt x="9199" y="3245"/>
                  </a:lnTo>
                  <a:lnTo>
                    <a:pt x="9519" y="3193"/>
                  </a:lnTo>
                  <a:lnTo>
                    <a:pt x="9611" y="3141"/>
                  </a:lnTo>
                  <a:lnTo>
                    <a:pt x="9656" y="2984"/>
                  </a:lnTo>
                  <a:lnTo>
                    <a:pt x="9702" y="2827"/>
                  </a:lnTo>
                  <a:lnTo>
                    <a:pt x="9748" y="2722"/>
                  </a:lnTo>
                  <a:lnTo>
                    <a:pt x="9748" y="2670"/>
                  </a:lnTo>
                  <a:lnTo>
                    <a:pt x="9565" y="2617"/>
                  </a:lnTo>
                  <a:lnTo>
                    <a:pt x="9428" y="2513"/>
                  </a:lnTo>
                  <a:lnTo>
                    <a:pt x="9382" y="2251"/>
                  </a:lnTo>
                  <a:lnTo>
                    <a:pt x="9336" y="2198"/>
                  </a:lnTo>
                  <a:lnTo>
                    <a:pt x="9245" y="2198"/>
                  </a:lnTo>
                  <a:lnTo>
                    <a:pt x="9153" y="2146"/>
                  </a:lnTo>
                  <a:lnTo>
                    <a:pt x="9107" y="2041"/>
                  </a:lnTo>
                  <a:lnTo>
                    <a:pt x="9107" y="1937"/>
                  </a:lnTo>
                  <a:lnTo>
                    <a:pt x="9153" y="1937"/>
                  </a:lnTo>
                  <a:lnTo>
                    <a:pt x="9382" y="2094"/>
                  </a:lnTo>
                  <a:lnTo>
                    <a:pt x="9428" y="2041"/>
                  </a:lnTo>
                  <a:lnTo>
                    <a:pt x="9428" y="1989"/>
                  </a:lnTo>
                  <a:lnTo>
                    <a:pt x="9336" y="1832"/>
                  </a:lnTo>
                  <a:lnTo>
                    <a:pt x="9245" y="1780"/>
                  </a:lnTo>
                  <a:lnTo>
                    <a:pt x="9245" y="1727"/>
                  </a:lnTo>
                  <a:lnTo>
                    <a:pt x="9336" y="1623"/>
                  </a:lnTo>
                  <a:lnTo>
                    <a:pt x="9382" y="1518"/>
                  </a:lnTo>
                  <a:lnTo>
                    <a:pt x="9336" y="1466"/>
                  </a:lnTo>
                  <a:lnTo>
                    <a:pt x="9245" y="1466"/>
                  </a:lnTo>
                  <a:lnTo>
                    <a:pt x="9107" y="1518"/>
                  </a:lnTo>
                  <a:lnTo>
                    <a:pt x="9016" y="1570"/>
                  </a:lnTo>
                  <a:lnTo>
                    <a:pt x="8970" y="1623"/>
                  </a:lnTo>
                  <a:lnTo>
                    <a:pt x="8970" y="1361"/>
                  </a:lnTo>
                  <a:lnTo>
                    <a:pt x="9016" y="1256"/>
                  </a:lnTo>
                  <a:lnTo>
                    <a:pt x="9107" y="1204"/>
                  </a:lnTo>
                  <a:lnTo>
                    <a:pt x="9153" y="1152"/>
                  </a:lnTo>
                  <a:lnTo>
                    <a:pt x="9199" y="1047"/>
                  </a:lnTo>
                  <a:lnTo>
                    <a:pt x="9153" y="995"/>
                  </a:lnTo>
                  <a:lnTo>
                    <a:pt x="9062" y="995"/>
                  </a:lnTo>
                  <a:lnTo>
                    <a:pt x="8970" y="942"/>
                  </a:lnTo>
                  <a:lnTo>
                    <a:pt x="8924" y="838"/>
                  </a:lnTo>
                  <a:lnTo>
                    <a:pt x="8924" y="680"/>
                  </a:lnTo>
                  <a:lnTo>
                    <a:pt x="9062" y="419"/>
                  </a:lnTo>
                  <a:lnTo>
                    <a:pt x="9107" y="314"/>
                  </a:lnTo>
                  <a:lnTo>
                    <a:pt x="9107" y="209"/>
                  </a:lnTo>
                  <a:lnTo>
                    <a:pt x="9016" y="157"/>
                  </a:lnTo>
                  <a:lnTo>
                    <a:pt x="8970" y="157"/>
                  </a:lnTo>
                  <a:lnTo>
                    <a:pt x="8924" y="314"/>
                  </a:lnTo>
                  <a:lnTo>
                    <a:pt x="8833" y="366"/>
                  </a:lnTo>
                  <a:lnTo>
                    <a:pt x="8741" y="366"/>
                  </a:lnTo>
                  <a:lnTo>
                    <a:pt x="8695" y="262"/>
                  </a:lnTo>
                  <a:lnTo>
                    <a:pt x="8741" y="52"/>
                  </a:lnTo>
                  <a:lnTo>
                    <a:pt x="8741" y="0"/>
                  </a:lnTo>
                  <a:lnTo>
                    <a:pt x="8467" y="0"/>
                  </a:lnTo>
                  <a:lnTo>
                    <a:pt x="8009" y="0"/>
                  </a:lnTo>
                  <a:lnTo>
                    <a:pt x="7917" y="0"/>
                  </a:lnTo>
                  <a:lnTo>
                    <a:pt x="6087" y="52"/>
                  </a:lnTo>
                  <a:lnTo>
                    <a:pt x="5995" y="105"/>
                  </a:lnTo>
                  <a:lnTo>
                    <a:pt x="4027" y="105"/>
                  </a:lnTo>
                  <a:lnTo>
                    <a:pt x="3249" y="157"/>
                  </a:lnTo>
                  <a:lnTo>
                    <a:pt x="2471" y="157"/>
                  </a:lnTo>
                  <a:lnTo>
                    <a:pt x="1693" y="157"/>
                  </a:lnTo>
                  <a:lnTo>
                    <a:pt x="1602" y="209"/>
                  </a:lnTo>
                  <a:lnTo>
                    <a:pt x="641" y="209"/>
                  </a:lnTo>
                  <a:lnTo>
                    <a:pt x="0" y="157"/>
                  </a:lnTo>
                  <a:lnTo>
                    <a:pt x="0" y="733"/>
                  </a:lnTo>
                  <a:lnTo>
                    <a:pt x="0" y="1518"/>
                  </a:lnTo>
                  <a:lnTo>
                    <a:pt x="46" y="2774"/>
                  </a:lnTo>
                  <a:lnTo>
                    <a:pt x="46" y="3612"/>
                  </a:lnTo>
                  <a:lnTo>
                    <a:pt x="46" y="4449"/>
                  </a:lnTo>
                  <a:lnTo>
                    <a:pt x="183" y="4554"/>
                  </a:lnTo>
                  <a:lnTo>
                    <a:pt x="320" y="4763"/>
                  </a:lnTo>
                  <a:lnTo>
                    <a:pt x="503" y="4920"/>
                  </a:lnTo>
                  <a:lnTo>
                    <a:pt x="641" y="5077"/>
                  </a:lnTo>
                  <a:lnTo>
                    <a:pt x="595" y="5182"/>
                  </a:lnTo>
                  <a:lnTo>
                    <a:pt x="732" y="5287"/>
                  </a:lnTo>
                  <a:lnTo>
                    <a:pt x="732" y="5339"/>
                  </a:lnTo>
                  <a:lnTo>
                    <a:pt x="732" y="5496"/>
                  </a:lnTo>
                  <a:lnTo>
                    <a:pt x="824" y="5601"/>
                  </a:lnTo>
                  <a:lnTo>
                    <a:pt x="870" y="5653"/>
                  </a:lnTo>
                  <a:lnTo>
                    <a:pt x="824" y="5758"/>
                  </a:lnTo>
                  <a:lnTo>
                    <a:pt x="778" y="5810"/>
                  </a:lnTo>
                  <a:lnTo>
                    <a:pt x="732" y="5863"/>
                  </a:lnTo>
                  <a:lnTo>
                    <a:pt x="732" y="5967"/>
                  </a:lnTo>
                  <a:lnTo>
                    <a:pt x="778" y="6020"/>
                  </a:lnTo>
                  <a:lnTo>
                    <a:pt x="778" y="6072"/>
                  </a:lnTo>
                  <a:lnTo>
                    <a:pt x="732" y="6072"/>
                  </a:lnTo>
                  <a:lnTo>
                    <a:pt x="732" y="6177"/>
                  </a:lnTo>
                  <a:lnTo>
                    <a:pt x="824" y="6229"/>
                  </a:lnTo>
                  <a:lnTo>
                    <a:pt x="870" y="6386"/>
                  </a:lnTo>
                  <a:lnTo>
                    <a:pt x="961" y="6438"/>
                  </a:lnTo>
                  <a:lnTo>
                    <a:pt x="1053" y="6438"/>
                  </a:lnTo>
                  <a:lnTo>
                    <a:pt x="1098" y="6491"/>
                  </a:lnTo>
                  <a:lnTo>
                    <a:pt x="1053" y="6543"/>
                  </a:lnTo>
                  <a:lnTo>
                    <a:pt x="1007" y="6648"/>
                  </a:lnTo>
                  <a:lnTo>
                    <a:pt x="1144" y="6700"/>
                  </a:lnTo>
                  <a:lnTo>
                    <a:pt x="1190" y="6910"/>
                  </a:lnTo>
                  <a:lnTo>
                    <a:pt x="1327" y="7067"/>
                  </a:lnTo>
                  <a:lnTo>
                    <a:pt x="1281" y="7119"/>
                  </a:lnTo>
                  <a:lnTo>
                    <a:pt x="1236" y="7224"/>
                  </a:lnTo>
                  <a:lnTo>
                    <a:pt x="1190" y="7276"/>
                  </a:lnTo>
                  <a:lnTo>
                    <a:pt x="1236" y="7381"/>
                  </a:lnTo>
                  <a:lnTo>
                    <a:pt x="1281" y="7381"/>
                  </a:lnTo>
                  <a:lnTo>
                    <a:pt x="1373" y="7433"/>
                  </a:lnTo>
                  <a:lnTo>
                    <a:pt x="1464" y="7538"/>
                  </a:lnTo>
                  <a:lnTo>
                    <a:pt x="1464" y="7642"/>
                  </a:lnTo>
                  <a:lnTo>
                    <a:pt x="1510" y="7747"/>
                  </a:lnTo>
                  <a:lnTo>
                    <a:pt x="1602" y="7799"/>
                  </a:lnTo>
                  <a:lnTo>
                    <a:pt x="1693" y="7799"/>
                  </a:lnTo>
                  <a:lnTo>
                    <a:pt x="1693" y="8009"/>
                  </a:lnTo>
                  <a:lnTo>
                    <a:pt x="1648" y="8218"/>
                  </a:lnTo>
                  <a:lnTo>
                    <a:pt x="1693" y="8375"/>
                  </a:lnTo>
                  <a:lnTo>
                    <a:pt x="1739" y="8428"/>
                  </a:lnTo>
                  <a:lnTo>
                    <a:pt x="1693" y="8532"/>
                  </a:lnTo>
                  <a:lnTo>
                    <a:pt x="1648" y="8585"/>
                  </a:lnTo>
                  <a:lnTo>
                    <a:pt x="1602" y="8637"/>
                  </a:lnTo>
                  <a:lnTo>
                    <a:pt x="1648" y="8742"/>
                  </a:lnTo>
                  <a:lnTo>
                    <a:pt x="1693" y="8794"/>
                  </a:lnTo>
                  <a:lnTo>
                    <a:pt x="1693" y="8846"/>
                  </a:lnTo>
                  <a:lnTo>
                    <a:pt x="1739" y="8899"/>
                  </a:lnTo>
                  <a:lnTo>
                    <a:pt x="1693" y="9003"/>
                  </a:lnTo>
                  <a:lnTo>
                    <a:pt x="1648" y="9056"/>
                  </a:lnTo>
                  <a:lnTo>
                    <a:pt x="1693" y="9160"/>
                  </a:lnTo>
                  <a:lnTo>
                    <a:pt x="1648" y="9265"/>
                  </a:lnTo>
                  <a:lnTo>
                    <a:pt x="1602" y="9317"/>
                  </a:lnTo>
                  <a:lnTo>
                    <a:pt x="1556" y="9422"/>
                  </a:lnTo>
                  <a:lnTo>
                    <a:pt x="1419" y="9789"/>
                  </a:lnTo>
                  <a:lnTo>
                    <a:pt x="1373" y="9946"/>
                  </a:lnTo>
                  <a:lnTo>
                    <a:pt x="1236" y="10103"/>
                  </a:lnTo>
                  <a:lnTo>
                    <a:pt x="1236" y="10155"/>
                  </a:lnTo>
                  <a:lnTo>
                    <a:pt x="1236" y="10260"/>
                  </a:lnTo>
                  <a:lnTo>
                    <a:pt x="1190" y="10312"/>
                  </a:lnTo>
                  <a:lnTo>
                    <a:pt x="1144" y="10417"/>
                  </a:lnTo>
                  <a:lnTo>
                    <a:pt x="1144" y="10574"/>
                  </a:lnTo>
                  <a:lnTo>
                    <a:pt x="1144" y="10731"/>
                  </a:lnTo>
                  <a:lnTo>
                    <a:pt x="1236" y="10940"/>
                  </a:lnTo>
                  <a:lnTo>
                    <a:pt x="1144" y="10992"/>
                  </a:lnTo>
                  <a:lnTo>
                    <a:pt x="1190" y="11097"/>
                  </a:lnTo>
                  <a:lnTo>
                    <a:pt x="1098" y="11149"/>
                  </a:lnTo>
                  <a:lnTo>
                    <a:pt x="1098" y="11464"/>
                  </a:lnTo>
                  <a:lnTo>
                    <a:pt x="1144" y="11516"/>
                  </a:lnTo>
                  <a:lnTo>
                    <a:pt x="1236" y="11673"/>
                  </a:lnTo>
                  <a:lnTo>
                    <a:pt x="1373" y="11778"/>
                  </a:lnTo>
                  <a:lnTo>
                    <a:pt x="1327" y="11882"/>
                  </a:lnTo>
                  <a:lnTo>
                    <a:pt x="1327" y="11987"/>
                  </a:lnTo>
                  <a:lnTo>
                    <a:pt x="1281" y="12249"/>
                  </a:lnTo>
                  <a:lnTo>
                    <a:pt x="1236" y="12458"/>
                  </a:lnTo>
                  <a:lnTo>
                    <a:pt x="1281" y="12563"/>
                  </a:lnTo>
                  <a:lnTo>
                    <a:pt x="1190" y="12668"/>
                  </a:lnTo>
                  <a:lnTo>
                    <a:pt x="1098" y="12772"/>
                  </a:lnTo>
                  <a:lnTo>
                    <a:pt x="1007" y="12929"/>
                  </a:lnTo>
                  <a:lnTo>
                    <a:pt x="961" y="12982"/>
                  </a:lnTo>
                  <a:lnTo>
                    <a:pt x="870" y="13139"/>
                  </a:lnTo>
                  <a:lnTo>
                    <a:pt x="778" y="13348"/>
                  </a:lnTo>
                  <a:lnTo>
                    <a:pt x="641" y="13453"/>
                  </a:lnTo>
                  <a:lnTo>
                    <a:pt x="595" y="13557"/>
                  </a:lnTo>
                  <a:lnTo>
                    <a:pt x="595" y="13662"/>
                  </a:lnTo>
                  <a:lnTo>
                    <a:pt x="641" y="13767"/>
                  </a:lnTo>
                  <a:lnTo>
                    <a:pt x="732" y="13767"/>
                  </a:lnTo>
                  <a:lnTo>
                    <a:pt x="870" y="13924"/>
                  </a:lnTo>
                  <a:lnTo>
                    <a:pt x="1007" y="13871"/>
                  </a:lnTo>
                  <a:lnTo>
                    <a:pt x="1144" y="13819"/>
                  </a:lnTo>
                  <a:lnTo>
                    <a:pt x="1327" y="13767"/>
                  </a:lnTo>
                  <a:lnTo>
                    <a:pt x="1464" y="13714"/>
                  </a:lnTo>
                  <a:lnTo>
                    <a:pt x="1602" y="13714"/>
                  </a:lnTo>
                  <a:lnTo>
                    <a:pt x="1739" y="13662"/>
                  </a:lnTo>
                  <a:lnTo>
                    <a:pt x="1968" y="13662"/>
                  </a:lnTo>
                  <a:lnTo>
                    <a:pt x="2380" y="13662"/>
                  </a:lnTo>
                  <a:lnTo>
                    <a:pt x="2471" y="13610"/>
                  </a:lnTo>
                  <a:lnTo>
                    <a:pt x="2609" y="13610"/>
                  </a:lnTo>
                  <a:lnTo>
                    <a:pt x="2792" y="13610"/>
                  </a:lnTo>
                  <a:lnTo>
                    <a:pt x="2929" y="13557"/>
                  </a:lnTo>
                  <a:lnTo>
                    <a:pt x="3066" y="13610"/>
                  </a:lnTo>
                  <a:lnTo>
                    <a:pt x="3204" y="13662"/>
                  </a:lnTo>
                  <a:lnTo>
                    <a:pt x="3249" y="13662"/>
                  </a:lnTo>
                  <a:lnTo>
                    <a:pt x="3341" y="13714"/>
                  </a:lnTo>
                  <a:lnTo>
                    <a:pt x="3478" y="13767"/>
                  </a:lnTo>
                  <a:lnTo>
                    <a:pt x="3615" y="13819"/>
                  </a:lnTo>
                  <a:lnTo>
                    <a:pt x="3890" y="13976"/>
                  </a:lnTo>
                  <a:lnTo>
                    <a:pt x="4210" y="14133"/>
                  </a:lnTo>
                  <a:lnTo>
                    <a:pt x="4668" y="14343"/>
                  </a:lnTo>
                  <a:lnTo>
                    <a:pt x="4805" y="14395"/>
                  </a:lnTo>
                  <a:lnTo>
                    <a:pt x="5263" y="14447"/>
                  </a:lnTo>
                  <a:lnTo>
                    <a:pt x="5538" y="14500"/>
                  </a:lnTo>
                  <a:lnTo>
                    <a:pt x="5721" y="14500"/>
                  </a:lnTo>
                  <a:lnTo>
                    <a:pt x="5858" y="14500"/>
                  </a:lnTo>
                  <a:lnTo>
                    <a:pt x="5995" y="14395"/>
                  </a:lnTo>
                  <a:lnTo>
                    <a:pt x="6087" y="14343"/>
                  </a:lnTo>
                  <a:lnTo>
                    <a:pt x="6544" y="14290"/>
                  </a:lnTo>
                  <a:lnTo>
                    <a:pt x="6544" y="14238"/>
                  </a:lnTo>
                  <a:lnTo>
                    <a:pt x="6636" y="14186"/>
                  </a:lnTo>
                  <a:lnTo>
                    <a:pt x="6636" y="14133"/>
                  </a:lnTo>
                  <a:lnTo>
                    <a:pt x="6544" y="14133"/>
                  </a:lnTo>
                  <a:lnTo>
                    <a:pt x="6453" y="14133"/>
                  </a:lnTo>
                  <a:lnTo>
                    <a:pt x="6361" y="14133"/>
                  </a:lnTo>
                  <a:lnTo>
                    <a:pt x="6361" y="14028"/>
                  </a:lnTo>
                  <a:lnTo>
                    <a:pt x="6361" y="13924"/>
                  </a:lnTo>
                  <a:lnTo>
                    <a:pt x="6361" y="13871"/>
                  </a:lnTo>
                  <a:lnTo>
                    <a:pt x="6316" y="13819"/>
                  </a:lnTo>
                  <a:lnTo>
                    <a:pt x="6224" y="13871"/>
                  </a:lnTo>
                  <a:lnTo>
                    <a:pt x="6133" y="13819"/>
                  </a:lnTo>
                  <a:lnTo>
                    <a:pt x="6087" y="13714"/>
                  </a:lnTo>
                  <a:lnTo>
                    <a:pt x="6133" y="13662"/>
                  </a:lnTo>
                  <a:lnTo>
                    <a:pt x="6270" y="13557"/>
                  </a:lnTo>
                  <a:lnTo>
                    <a:pt x="6316" y="13662"/>
                  </a:lnTo>
                  <a:lnTo>
                    <a:pt x="6316" y="13714"/>
                  </a:lnTo>
                  <a:lnTo>
                    <a:pt x="6453" y="13610"/>
                  </a:lnTo>
                  <a:lnTo>
                    <a:pt x="6682" y="13453"/>
                  </a:lnTo>
                  <a:lnTo>
                    <a:pt x="6773" y="13400"/>
                  </a:lnTo>
                  <a:lnTo>
                    <a:pt x="6773" y="13296"/>
                  </a:lnTo>
                  <a:lnTo>
                    <a:pt x="6819" y="13243"/>
                  </a:lnTo>
                  <a:lnTo>
                    <a:pt x="6865" y="13243"/>
                  </a:lnTo>
                  <a:lnTo>
                    <a:pt x="6956" y="13296"/>
                  </a:lnTo>
                  <a:lnTo>
                    <a:pt x="7048" y="13243"/>
                  </a:lnTo>
                  <a:lnTo>
                    <a:pt x="7139" y="13243"/>
                  </a:lnTo>
                  <a:lnTo>
                    <a:pt x="7185" y="13243"/>
                  </a:lnTo>
                  <a:lnTo>
                    <a:pt x="7231" y="13296"/>
                  </a:lnTo>
                  <a:lnTo>
                    <a:pt x="7231" y="13400"/>
                  </a:lnTo>
                  <a:lnTo>
                    <a:pt x="7139" y="13453"/>
                  </a:lnTo>
                  <a:lnTo>
                    <a:pt x="7139" y="13557"/>
                  </a:lnTo>
                  <a:lnTo>
                    <a:pt x="7139" y="13662"/>
                  </a:lnTo>
                  <a:lnTo>
                    <a:pt x="7139" y="13714"/>
                  </a:lnTo>
                  <a:lnTo>
                    <a:pt x="7231" y="13662"/>
                  </a:lnTo>
                  <a:lnTo>
                    <a:pt x="7322" y="13662"/>
                  </a:lnTo>
                  <a:lnTo>
                    <a:pt x="7506" y="13557"/>
                  </a:lnTo>
                  <a:lnTo>
                    <a:pt x="7689" y="13557"/>
                  </a:lnTo>
                  <a:lnTo>
                    <a:pt x="7872" y="13505"/>
                  </a:lnTo>
                  <a:lnTo>
                    <a:pt x="7963" y="13505"/>
                  </a:lnTo>
                  <a:lnTo>
                    <a:pt x="8055" y="13505"/>
                  </a:lnTo>
                  <a:lnTo>
                    <a:pt x="8055" y="13557"/>
                  </a:lnTo>
                  <a:lnTo>
                    <a:pt x="8009" y="13610"/>
                  </a:lnTo>
                  <a:lnTo>
                    <a:pt x="7917" y="13662"/>
                  </a:lnTo>
                  <a:lnTo>
                    <a:pt x="7917" y="13767"/>
                  </a:lnTo>
                  <a:lnTo>
                    <a:pt x="7917" y="13819"/>
                  </a:lnTo>
                  <a:lnTo>
                    <a:pt x="7872" y="13924"/>
                  </a:lnTo>
                  <a:lnTo>
                    <a:pt x="7872" y="14028"/>
                  </a:lnTo>
                  <a:lnTo>
                    <a:pt x="7917" y="14081"/>
                  </a:lnTo>
                  <a:lnTo>
                    <a:pt x="7963" y="14028"/>
                  </a:lnTo>
                  <a:lnTo>
                    <a:pt x="8055" y="14028"/>
                  </a:lnTo>
                  <a:lnTo>
                    <a:pt x="8146" y="14028"/>
                  </a:lnTo>
                  <a:lnTo>
                    <a:pt x="8192" y="14081"/>
                  </a:lnTo>
                  <a:lnTo>
                    <a:pt x="8238" y="14186"/>
                  </a:lnTo>
                  <a:lnTo>
                    <a:pt x="8238" y="14290"/>
                  </a:lnTo>
                  <a:lnTo>
                    <a:pt x="8238" y="14395"/>
                  </a:lnTo>
                  <a:lnTo>
                    <a:pt x="8238" y="14447"/>
                  </a:lnTo>
                  <a:lnTo>
                    <a:pt x="8238" y="14500"/>
                  </a:lnTo>
                  <a:lnTo>
                    <a:pt x="8512" y="14395"/>
                  </a:lnTo>
                  <a:lnTo>
                    <a:pt x="8558" y="14395"/>
                  </a:lnTo>
                  <a:lnTo>
                    <a:pt x="8604" y="14447"/>
                  </a:lnTo>
                  <a:lnTo>
                    <a:pt x="8604" y="14500"/>
                  </a:lnTo>
                  <a:lnTo>
                    <a:pt x="8695" y="14500"/>
                  </a:lnTo>
                  <a:lnTo>
                    <a:pt x="8787" y="14500"/>
                  </a:lnTo>
                  <a:lnTo>
                    <a:pt x="8878" y="14604"/>
                  </a:lnTo>
                  <a:lnTo>
                    <a:pt x="8970" y="14604"/>
                  </a:lnTo>
                  <a:lnTo>
                    <a:pt x="9062" y="14604"/>
                  </a:lnTo>
                  <a:lnTo>
                    <a:pt x="9107" y="14709"/>
                  </a:lnTo>
                  <a:lnTo>
                    <a:pt x="9107" y="14761"/>
                  </a:lnTo>
                  <a:lnTo>
                    <a:pt x="9245" y="14814"/>
                  </a:lnTo>
                  <a:lnTo>
                    <a:pt x="9290" y="14866"/>
                  </a:lnTo>
                  <a:lnTo>
                    <a:pt x="9336" y="14971"/>
                  </a:lnTo>
                  <a:lnTo>
                    <a:pt x="9382" y="15023"/>
                  </a:lnTo>
                  <a:lnTo>
                    <a:pt x="9473" y="15023"/>
                  </a:lnTo>
                  <a:lnTo>
                    <a:pt x="9519" y="15128"/>
                  </a:lnTo>
                  <a:lnTo>
                    <a:pt x="9565" y="15180"/>
                  </a:lnTo>
                  <a:lnTo>
                    <a:pt x="9611" y="15442"/>
                  </a:lnTo>
                  <a:lnTo>
                    <a:pt x="9656" y="15599"/>
                  </a:lnTo>
                  <a:lnTo>
                    <a:pt x="9702" y="15704"/>
                  </a:lnTo>
                  <a:lnTo>
                    <a:pt x="9794" y="15756"/>
                  </a:lnTo>
                  <a:lnTo>
                    <a:pt x="9885" y="15756"/>
                  </a:lnTo>
                  <a:lnTo>
                    <a:pt x="9931" y="15756"/>
                  </a:lnTo>
                  <a:lnTo>
                    <a:pt x="10114" y="15756"/>
                  </a:lnTo>
                  <a:lnTo>
                    <a:pt x="10206" y="15808"/>
                  </a:lnTo>
                  <a:lnTo>
                    <a:pt x="10297" y="15861"/>
                  </a:lnTo>
                  <a:lnTo>
                    <a:pt x="10526" y="16122"/>
                  </a:lnTo>
                  <a:lnTo>
                    <a:pt x="10663" y="16122"/>
                  </a:lnTo>
                  <a:lnTo>
                    <a:pt x="10846" y="16018"/>
                  </a:lnTo>
                  <a:lnTo>
                    <a:pt x="10938" y="16018"/>
                  </a:lnTo>
                  <a:lnTo>
                    <a:pt x="11075" y="15965"/>
                  </a:lnTo>
                  <a:lnTo>
                    <a:pt x="11121" y="15808"/>
                  </a:lnTo>
                  <a:lnTo>
                    <a:pt x="11121" y="15756"/>
                  </a:lnTo>
                  <a:lnTo>
                    <a:pt x="11258" y="15599"/>
                  </a:lnTo>
                  <a:lnTo>
                    <a:pt x="11396" y="15546"/>
                  </a:lnTo>
                  <a:lnTo>
                    <a:pt x="11441" y="15494"/>
                  </a:lnTo>
                  <a:lnTo>
                    <a:pt x="11441" y="15442"/>
                  </a:lnTo>
                  <a:lnTo>
                    <a:pt x="11396" y="15389"/>
                  </a:lnTo>
                  <a:lnTo>
                    <a:pt x="11396" y="15285"/>
                  </a:lnTo>
                  <a:lnTo>
                    <a:pt x="11350" y="15232"/>
                  </a:lnTo>
                  <a:lnTo>
                    <a:pt x="11396" y="15180"/>
                  </a:lnTo>
                  <a:lnTo>
                    <a:pt x="11441" y="15232"/>
                  </a:lnTo>
                  <a:lnTo>
                    <a:pt x="11487" y="15232"/>
                  </a:lnTo>
                  <a:lnTo>
                    <a:pt x="11624" y="15285"/>
                  </a:lnTo>
                  <a:lnTo>
                    <a:pt x="11716" y="15389"/>
                  </a:lnTo>
                  <a:lnTo>
                    <a:pt x="11762" y="15599"/>
                  </a:lnTo>
                  <a:lnTo>
                    <a:pt x="11899" y="15651"/>
                  </a:lnTo>
                  <a:lnTo>
                    <a:pt x="11945" y="15651"/>
                  </a:lnTo>
                  <a:lnTo>
                    <a:pt x="11991" y="15494"/>
                  </a:lnTo>
                  <a:lnTo>
                    <a:pt x="12082" y="15285"/>
                  </a:lnTo>
                  <a:lnTo>
                    <a:pt x="12128" y="15232"/>
                  </a:lnTo>
                  <a:lnTo>
                    <a:pt x="12219" y="15285"/>
                  </a:lnTo>
                  <a:lnTo>
                    <a:pt x="12265" y="15546"/>
                  </a:lnTo>
                  <a:lnTo>
                    <a:pt x="12357" y="15599"/>
                  </a:lnTo>
                  <a:lnTo>
                    <a:pt x="12402" y="15704"/>
                  </a:lnTo>
                  <a:lnTo>
                    <a:pt x="12494" y="16070"/>
                  </a:lnTo>
                  <a:lnTo>
                    <a:pt x="12540" y="16070"/>
                  </a:lnTo>
                  <a:lnTo>
                    <a:pt x="12723" y="15965"/>
                  </a:lnTo>
                  <a:lnTo>
                    <a:pt x="12952" y="15756"/>
                  </a:lnTo>
                  <a:lnTo>
                    <a:pt x="12997" y="15651"/>
                  </a:lnTo>
                  <a:lnTo>
                    <a:pt x="13180" y="15442"/>
                  </a:lnTo>
                  <a:lnTo>
                    <a:pt x="13180" y="15389"/>
                  </a:lnTo>
                  <a:lnTo>
                    <a:pt x="13043" y="15232"/>
                  </a:lnTo>
                  <a:lnTo>
                    <a:pt x="12997" y="15180"/>
                  </a:lnTo>
                  <a:lnTo>
                    <a:pt x="12997" y="15075"/>
                  </a:lnTo>
                  <a:lnTo>
                    <a:pt x="13043" y="15023"/>
                  </a:lnTo>
                  <a:lnTo>
                    <a:pt x="13135" y="14918"/>
                  </a:lnTo>
                  <a:lnTo>
                    <a:pt x="13089" y="14866"/>
                  </a:lnTo>
                  <a:lnTo>
                    <a:pt x="13043" y="14761"/>
                  </a:lnTo>
                  <a:lnTo>
                    <a:pt x="13043" y="14657"/>
                  </a:lnTo>
                  <a:lnTo>
                    <a:pt x="13135" y="14604"/>
                  </a:lnTo>
                  <a:lnTo>
                    <a:pt x="13089" y="14500"/>
                  </a:lnTo>
                  <a:lnTo>
                    <a:pt x="13043" y="14447"/>
                  </a:lnTo>
                  <a:lnTo>
                    <a:pt x="13089" y="14343"/>
                  </a:lnTo>
                  <a:lnTo>
                    <a:pt x="13226" y="14395"/>
                  </a:lnTo>
                  <a:lnTo>
                    <a:pt x="13318" y="14447"/>
                  </a:lnTo>
                  <a:lnTo>
                    <a:pt x="13409" y="14395"/>
                  </a:lnTo>
                  <a:lnTo>
                    <a:pt x="13547" y="14500"/>
                  </a:lnTo>
                  <a:lnTo>
                    <a:pt x="13638" y="14447"/>
                  </a:lnTo>
                  <a:lnTo>
                    <a:pt x="13684" y="14500"/>
                  </a:lnTo>
                  <a:lnTo>
                    <a:pt x="13730" y="14552"/>
                  </a:lnTo>
                  <a:lnTo>
                    <a:pt x="13730" y="14866"/>
                  </a:lnTo>
                  <a:lnTo>
                    <a:pt x="13821" y="14971"/>
                  </a:lnTo>
                  <a:lnTo>
                    <a:pt x="14004" y="15023"/>
                  </a:lnTo>
                  <a:lnTo>
                    <a:pt x="14233" y="15023"/>
                  </a:lnTo>
                  <a:lnTo>
                    <a:pt x="14279" y="14971"/>
                  </a:lnTo>
                  <a:lnTo>
                    <a:pt x="14325" y="14918"/>
                  </a:lnTo>
                  <a:lnTo>
                    <a:pt x="14370" y="15128"/>
                  </a:lnTo>
                  <a:lnTo>
                    <a:pt x="14462" y="15180"/>
                  </a:lnTo>
                  <a:lnTo>
                    <a:pt x="14599" y="15180"/>
                  </a:lnTo>
                  <a:lnTo>
                    <a:pt x="14691" y="15285"/>
                  </a:lnTo>
                  <a:lnTo>
                    <a:pt x="14736" y="15285"/>
                  </a:lnTo>
                  <a:lnTo>
                    <a:pt x="14828" y="15232"/>
                  </a:lnTo>
                  <a:lnTo>
                    <a:pt x="14874" y="15232"/>
                  </a:lnTo>
                  <a:lnTo>
                    <a:pt x="14920" y="15285"/>
                  </a:lnTo>
                  <a:lnTo>
                    <a:pt x="15057" y="15442"/>
                  </a:lnTo>
                  <a:lnTo>
                    <a:pt x="15057" y="15546"/>
                  </a:lnTo>
                  <a:lnTo>
                    <a:pt x="15194" y="15599"/>
                  </a:lnTo>
                  <a:lnTo>
                    <a:pt x="15240" y="15704"/>
                  </a:lnTo>
                  <a:lnTo>
                    <a:pt x="15331" y="15704"/>
                  </a:lnTo>
                  <a:lnTo>
                    <a:pt x="15423" y="15808"/>
                  </a:lnTo>
                  <a:lnTo>
                    <a:pt x="15423" y="15913"/>
                  </a:lnTo>
                  <a:lnTo>
                    <a:pt x="15377" y="16070"/>
                  </a:lnTo>
                  <a:lnTo>
                    <a:pt x="15331" y="16122"/>
                  </a:lnTo>
                  <a:lnTo>
                    <a:pt x="15240" y="16227"/>
                  </a:lnTo>
                  <a:lnTo>
                    <a:pt x="15240" y="16332"/>
                  </a:lnTo>
                  <a:lnTo>
                    <a:pt x="15240" y="16384"/>
                  </a:lnTo>
                  <a:lnTo>
                    <a:pt x="15331" y="16384"/>
                  </a:lnTo>
                  <a:lnTo>
                    <a:pt x="15423" y="16279"/>
                  </a:lnTo>
                  <a:lnTo>
                    <a:pt x="15469" y="16175"/>
                  </a:lnTo>
                  <a:lnTo>
                    <a:pt x="15606" y="15861"/>
                  </a:lnTo>
                  <a:lnTo>
                    <a:pt x="15698" y="15808"/>
                  </a:lnTo>
                  <a:lnTo>
                    <a:pt x="15743" y="15861"/>
                  </a:lnTo>
                  <a:lnTo>
                    <a:pt x="15881" y="16070"/>
                  </a:lnTo>
                  <a:lnTo>
                    <a:pt x="15926" y="16175"/>
                  </a:lnTo>
                  <a:lnTo>
                    <a:pt x="16018" y="16175"/>
                  </a:lnTo>
                  <a:lnTo>
                    <a:pt x="16018" y="16122"/>
                  </a:lnTo>
                  <a:lnTo>
                    <a:pt x="15972" y="16018"/>
                  </a:lnTo>
                  <a:lnTo>
                    <a:pt x="15972" y="15913"/>
                  </a:lnTo>
                  <a:lnTo>
                    <a:pt x="16018" y="15756"/>
                  </a:lnTo>
                  <a:lnTo>
                    <a:pt x="16064" y="15704"/>
                  </a:lnTo>
                  <a:lnTo>
                    <a:pt x="16109" y="15704"/>
                  </a:lnTo>
                  <a:lnTo>
                    <a:pt x="16247" y="15756"/>
                  </a:lnTo>
                  <a:lnTo>
                    <a:pt x="16292" y="15756"/>
                  </a:lnTo>
                  <a:lnTo>
                    <a:pt x="16384" y="15651"/>
                  </a:lnTo>
                  <a:lnTo>
                    <a:pt x="16384" y="15599"/>
                  </a:lnTo>
                  <a:lnTo>
                    <a:pt x="16247" y="15494"/>
                  </a:lnTo>
                  <a:lnTo>
                    <a:pt x="16384" y="15389"/>
                  </a:lnTo>
                  <a:lnTo>
                    <a:pt x="16384" y="15337"/>
                  </a:lnTo>
                  <a:lnTo>
                    <a:pt x="16338" y="15285"/>
                  </a:lnTo>
                  <a:lnTo>
                    <a:pt x="16247" y="15285"/>
                  </a:lnTo>
                  <a:lnTo>
                    <a:pt x="16109" y="15285"/>
                  </a:lnTo>
                  <a:lnTo>
                    <a:pt x="15972" y="15285"/>
                  </a:lnTo>
                  <a:lnTo>
                    <a:pt x="15926" y="15128"/>
                  </a:lnTo>
                  <a:lnTo>
                    <a:pt x="15835" y="15128"/>
                  </a:lnTo>
                  <a:lnTo>
                    <a:pt x="15789" y="15023"/>
                  </a:lnTo>
                  <a:lnTo>
                    <a:pt x="15743" y="14971"/>
                  </a:lnTo>
                  <a:lnTo>
                    <a:pt x="15698" y="14971"/>
                  </a:lnTo>
                  <a:lnTo>
                    <a:pt x="15652" y="15023"/>
                  </a:lnTo>
                  <a:lnTo>
                    <a:pt x="15606" y="14971"/>
                  </a:lnTo>
                  <a:lnTo>
                    <a:pt x="15423" y="15023"/>
                  </a:lnTo>
                  <a:lnTo>
                    <a:pt x="15377" y="15023"/>
                  </a:lnTo>
                  <a:lnTo>
                    <a:pt x="15331" y="14971"/>
                  </a:lnTo>
                  <a:lnTo>
                    <a:pt x="15331" y="14866"/>
                  </a:lnTo>
                  <a:lnTo>
                    <a:pt x="15331" y="14761"/>
                  </a:lnTo>
                  <a:lnTo>
                    <a:pt x="15194" y="14657"/>
                  </a:lnTo>
                  <a:lnTo>
                    <a:pt x="15103" y="14657"/>
                  </a:lnTo>
                  <a:lnTo>
                    <a:pt x="15057" y="14604"/>
                  </a:lnTo>
                  <a:lnTo>
                    <a:pt x="14965" y="14604"/>
                  </a:lnTo>
                  <a:lnTo>
                    <a:pt x="14920" y="14604"/>
                  </a:lnTo>
                  <a:lnTo>
                    <a:pt x="14736" y="14604"/>
                  </a:lnTo>
                  <a:lnTo>
                    <a:pt x="14736" y="14552"/>
                  </a:lnTo>
                  <a:lnTo>
                    <a:pt x="14736" y="14447"/>
                  </a:lnTo>
                  <a:lnTo>
                    <a:pt x="14645" y="14343"/>
                  </a:lnTo>
                  <a:lnTo>
                    <a:pt x="14553" y="14238"/>
                  </a:lnTo>
                  <a:lnTo>
                    <a:pt x="14508" y="14133"/>
                  </a:lnTo>
                  <a:lnTo>
                    <a:pt x="14462" y="14081"/>
                  </a:lnTo>
                  <a:lnTo>
                    <a:pt x="14462" y="13924"/>
                  </a:lnTo>
                  <a:lnTo>
                    <a:pt x="14416" y="13819"/>
                  </a:lnTo>
                  <a:lnTo>
                    <a:pt x="14416" y="13714"/>
                  </a:lnTo>
                  <a:lnTo>
                    <a:pt x="14462" y="13662"/>
                  </a:lnTo>
                  <a:lnTo>
                    <a:pt x="14553" y="13662"/>
                  </a:lnTo>
                  <a:lnTo>
                    <a:pt x="14599" y="13610"/>
                  </a:lnTo>
                  <a:lnTo>
                    <a:pt x="14599" y="13505"/>
                  </a:lnTo>
                  <a:lnTo>
                    <a:pt x="14691" y="13453"/>
                  </a:lnTo>
                  <a:lnTo>
                    <a:pt x="14828" y="13453"/>
                  </a:lnTo>
                  <a:lnTo>
                    <a:pt x="14920" y="13453"/>
                  </a:lnTo>
                  <a:lnTo>
                    <a:pt x="14965" y="13348"/>
                  </a:lnTo>
                  <a:lnTo>
                    <a:pt x="14920" y="13243"/>
                  </a:lnTo>
                  <a:lnTo>
                    <a:pt x="14920" y="13139"/>
                  </a:lnTo>
                  <a:lnTo>
                    <a:pt x="15011" y="12929"/>
                  </a:lnTo>
                  <a:lnTo>
                    <a:pt x="15103" y="12929"/>
                  </a:lnTo>
                  <a:lnTo>
                    <a:pt x="15331" y="12877"/>
                  </a:lnTo>
                  <a:lnTo>
                    <a:pt x="15377" y="12825"/>
                  </a:lnTo>
                  <a:lnTo>
                    <a:pt x="15377" y="12668"/>
                  </a:lnTo>
                  <a:lnTo>
                    <a:pt x="15377" y="12615"/>
                  </a:lnTo>
                  <a:lnTo>
                    <a:pt x="15514" y="12563"/>
                  </a:lnTo>
                  <a:lnTo>
                    <a:pt x="15652" y="12510"/>
                  </a:lnTo>
                  <a:lnTo>
                    <a:pt x="15743" y="12406"/>
                  </a:lnTo>
                  <a:lnTo>
                    <a:pt x="15743" y="12301"/>
                  </a:lnTo>
                  <a:lnTo>
                    <a:pt x="15606" y="12249"/>
                  </a:lnTo>
                  <a:lnTo>
                    <a:pt x="15606" y="12144"/>
                  </a:lnTo>
                  <a:lnTo>
                    <a:pt x="15560" y="12039"/>
                  </a:lnTo>
                  <a:lnTo>
                    <a:pt x="15560" y="11987"/>
                  </a:lnTo>
                  <a:lnTo>
                    <a:pt x="15652" y="11830"/>
                  </a:lnTo>
                  <a:lnTo>
                    <a:pt x="15698" y="11725"/>
                  </a:lnTo>
                  <a:lnTo>
                    <a:pt x="15652" y="11673"/>
                  </a:lnTo>
                  <a:lnTo>
                    <a:pt x="15560" y="11673"/>
                  </a:lnTo>
                  <a:lnTo>
                    <a:pt x="15514" y="11621"/>
                  </a:lnTo>
                  <a:lnTo>
                    <a:pt x="15514" y="11568"/>
                  </a:lnTo>
                  <a:lnTo>
                    <a:pt x="15606" y="11411"/>
                  </a:lnTo>
                  <a:lnTo>
                    <a:pt x="15606" y="11359"/>
                  </a:lnTo>
                  <a:lnTo>
                    <a:pt x="15560" y="11359"/>
                  </a:lnTo>
                  <a:lnTo>
                    <a:pt x="15469" y="11411"/>
                  </a:lnTo>
                  <a:lnTo>
                    <a:pt x="15194" y="11778"/>
                  </a:lnTo>
                  <a:lnTo>
                    <a:pt x="15103" y="11830"/>
                  </a:lnTo>
                  <a:lnTo>
                    <a:pt x="14965" y="11830"/>
                  </a:lnTo>
                  <a:lnTo>
                    <a:pt x="14782" y="11830"/>
                  </a:lnTo>
                  <a:lnTo>
                    <a:pt x="14691" y="11778"/>
                  </a:lnTo>
                  <a:lnTo>
                    <a:pt x="14645" y="11830"/>
                  </a:lnTo>
                  <a:lnTo>
                    <a:pt x="14645" y="11935"/>
                  </a:lnTo>
                  <a:lnTo>
                    <a:pt x="14553" y="11987"/>
                  </a:lnTo>
                  <a:lnTo>
                    <a:pt x="14462" y="12092"/>
                  </a:lnTo>
                  <a:lnTo>
                    <a:pt x="14416" y="12249"/>
                  </a:lnTo>
                  <a:lnTo>
                    <a:pt x="14416" y="12353"/>
                  </a:lnTo>
                  <a:lnTo>
                    <a:pt x="14370" y="12563"/>
                  </a:lnTo>
                  <a:lnTo>
                    <a:pt x="14279" y="12668"/>
                  </a:lnTo>
                  <a:lnTo>
                    <a:pt x="14233" y="12668"/>
                  </a:lnTo>
                  <a:lnTo>
                    <a:pt x="14096" y="12668"/>
                  </a:lnTo>
                  <a:lnTo>
                    <a:pt x="14004" y="12563"/>
                  </a:lnTo>
                  <a:lnTo>
                    <a:pt x="13913" y="12458"/>
                  </a:lnTo>
                  <a:lnTo>
                    <a:pt x="13821" y="12406"/>
                  </a:lnTo>
                  <a:lnTo>
                    <a:pt x="13684" y="12406"/>
                  </a:lnTo>
                  <a:lnTo>
                    <a:pt x="13638" y="12353"/>
                  </a:lnTo>
                  <a:lnTo>
                    <a:pt x="13592" y="12249"/>
                  </a:lnTo>
                  <a:lnTo>
                    <a:pt x="13592" y="12196"/>
                  </a:lnTo>
                  <a:lnTo>
                    <a:pt x="13638" y="12039"/>
                  </a:lnTo>
                  <a:lnTo>
                    <a:pt x="13684" y="11987"/>
                  </a:lnTo>
                  <a:lnTo>
                    <a:pt x="13775" y="11935"/>
                  </a:lnTo>
                  <a:lnTo>
                    <a:pt x="13913" y="11987"/>
                  </a:lnTo>
                  <a:lnTo>
                    <a:pt x="14004" y="11987"/>
                  </a:lnTo>
                  <a:lnTo>
                    <a:pt x="13958" y="11935"/>
                  </a:lnTo>
                  <a:lnTo>
                    <a:pt x="13958" y="11830"/>
                  </a:lnTo>
                  <a:lnTo>
                    <a:pt x="14004" y="11778"/>
                  </a:lnTo>
                  <a:lnTo>
                    <a:pt x="14050" y="11778"/>
                  </a:lnTo>
                  <a:lnTo>
                    <a:pt x="14096" y="11725"/>
                  </a:lnTo>
                  <a:lnTo>
                    <a:pt x="14096" y="11621"/>
                  </a:lnTo>
                  <a:lnTo>
                    <a:pt x="14187" y="11516"/>
                  </a:lnTo>
                  <a:lnTo>
                    <a:pt x="14096" y="11464"/>
                  </a:lnTo>
                  <a:lnTo>
                    <a:pt x="14050" y="11516"/>
                  </a:lnTo>
                  <a:lnTo>
                    <a:pt x="13958" y="11568"/>
                  </a:lnTo>
                  <a:lnTo>
                    <a:pt x="13913" y="11673"/>
                  </a:lnTo>
                  <a:lnTo>
                    <a:pt x="13867" y="11673"/>
                  </a:lnTo>
                  <a:lnTo>
                    <a:pt x="13867" y="11621"/>
                  </a:lnTo>
                  <a:lnTo>
                    <a:pt x="13913" y="11516"/>
                  </a:lnTo>
                  <a:lnTo>
                    <a:pt x="13867" y="11464"/>
                  </a:lnTo>
                  <a:lnTo>
                    <a:pt x="13821" y="11516"/>
                  </a:lnTo>
                  <a:lnTo>
                    <a:pt x="13775" y="11568"/>
                  </a:lnTo>
                  <a:lnTo>
                    <a:pt x="13730" y="11673"/>
                  </a:lnTo>
                  <a:lnTo>
                    <a:pt x="13684" y="11725"/>
                  </a:lnTo>
                  <a:lnTo>
                    <a:pt x="13638" y="11725"/>
                  </a:lnTo>
                  <a:lnTo>
                    <a:pt x="13547" y="11673"/>
                  </a:lnTo>
                  <a:lnTo>
                    <a:pt x="13547" y="11568"/>
                  </a:lnTo>
                  <a:lnTo>
                    <a:pt x="13501" y="11516"/>
                  </a:lnTo>
                  <a:lnTo>
                    <a:pt x="13409" y="11516"/>
                  </a:lnTo>
                  <a:lnTo>
                    <a:pt x="13363" y="11568"/>
                  </a:lnTo>
                  <a:lnTo>
                    <a:pt x="13318" y="11673"/>
                  </a:lnTo>
                  <a:lnTo>
                    <a:pt x="13318" y="11778"/>
                  </a:lnTo>
                  <a:lnTo>
                    <a:pt x="13226" y="11882"/>
                  </a:lnTo>
                  <a:lnTo>
                    <a:pt x="13135" y="11987"/>
                  </a:lnTo>
                  <a:lnTo>
                    <a:pt x="12997" y="12039"/>
                  </a:lnTo>
                  <a:lnTo>
                    <a:pt x="12906" y="12092"/>
                  </a:lnTo>
                  <a:lnTo>
                    <a:pt x="12814" y="12092"/>
                  </a:lnTo>
                  <a:lnTo>
                    <a:pt x="12677" y="12092"/>
                  </a:lnTo>
                  <a:lnTo>
                    <a:pt x="12631" y="12092"/>
                  </a:lnTo>
                  <a:lnTo>
                    <a:pt x="12219" y="12039"/>
                  </a:lnTo>
                  <a:lnTo>
                    <a:pt x="12128" y="11987"/>
                  </a:lnTo>
                  <a:lnTo>
                    <a:pt x="11945" y="11987"/>
                  </a:lnTo>
                  <a:lnTo>
                    <a:pt x="11807" y="11935"/>
                  </a:lnTo>
                  <a:lnTo>
                    <a:pt x="11716" y="11830"/>
                  </a:lnTo>
                  <a:lnTo>
                    <a:pt x="11716" y="11778"/>
                  </a:lnTo>
                  <a:lnTo>
                    <a:pt x="11670" y="11673"/>
                  </a:lnTo>
                  <a:lnTo>
                    <a:pt x="11670" y="11568"/>
                  </a:lnTo>
                  <a:lnTo>
                    <a:pt x="11716" y="11464"/>
                  </a:lnTo>
                  <a:lnTo>
                    <a:pt x="11762" y="11359"/>
                  </a:lnTo>
                  <a:lnTo>
                    <a:pt x="11853" y="11254"/>
                  </a:lnTo>
                  <a:lnTo>
                    <a:pt x="11899" y="11202"/>
                  </a:lnTo>
                  <a:lnTo>
                    <a:pt x="11899" y="11097"/>
                  </a:lnTo>
                  <a:lnTo>
                    <a:pt x="11945" y="11045"/>
                  </a:lnTo>
                  <a:lnTo>
                    <a:pt x="11945" y="10992"/>
                  </a:lnTo>
                  <a:lnTo>
                    <a:pt x="12036" y="10992"/>
                  </a:lnTo>
                  <a:lnTo>
                    <a:pt x="12082" y="10940"/>
                  </a:lnTo>
                  <a:lnTo>
                    <a:pt x="12128" y="10783"/>
                  </a:lnTo>
                  <a:lnTo>
                    <a:pt x="12219" y="10678"/>
                  </a:lnTo>
                  <a:lnTo>
                    <a:pt x="12357" y="10626"/>
                  </a:lnTo>
                  <a:lnTo>
                    <a:pt x="12448" y="10626"/>
                  </a:lnTo>
                  <a:lnTo>
                    <a:pt x="12631" y="10678"/>
                  </a:lnTo>
                  <a:lnTo>
                    <a:pt x="12723" y="10731"/>
                  </a:lnTo>
                  <a:lnTo>
                    <a:pt x="12769" y="10731"/>
                  </a:lnTo>
                  <a:lnTo>
                    <a:pt x="12860" y="10835"/>
                  </a:lnTo>
                  <a:lnTo>
                    <a:pt x="12952" y="10888"/>
                  </a:lnTo>
                  <a:lnTo>
                    <a:pt x="12997" y="10888"/>
                  </a:lnTo>
                  <a:lnTo>
                    <a:pt x="13043" y="10992"/>
                  </a:lnTo>
                  <a:lnTo>
                    <a:pt x="13043" y="11097"/>
                  </a:lnTo>
                  <a:lnTo>
                    <a:pt x="13089" y="11097"/>
                  </a:lnTo>
                  <a:lnTo>
                    <a:pt x="13226" y="11097"/>
                  </a:lnTo>
                  <a:lnTo>
                    <a:pt x="13318" y="11097"/>
                  </a:lnTo>
                  <a:lnTo>
                    <a:pt x="13363" y="11097"/>
                  </a:lnTo>
                  <a:lnTo>
                    <a:pt x="13501" y="11202"/>
                  </a:lnTo>
                  <a:lnTo>
                    <a:pt x="13592" y="11202"/>
                  </a:lnTo>
                  <a:lnTo>
                    <a:pt x="13775" y="11307"/>
                  </a:lnTo>
                  <a:lnTo>
                    <a:pt x="13958" y="11359"/>
                  </a:lnTo>
                  <a:lnTo>
                    <a:pt x="14141" y="11359"/>
                  </a:lnTo>
                  <a:lnTo>
                    <a:pt x="14325" y="11411"/>
                  </a:lnTo>
                  <a:lnTo>
                    <a:pt x="14462" y="11411"/>
                  </a:lnTo>
                  <a:lnTo>
                    <a:pt x="14370" y="11307"/>
                  </a:lnTo>
                  <a:lnTo>
                    <a:pt x="14279" y="11254"/>
                  </a:lnTo>
                  <a:lnTo>
                    <a:pt x="14279" y="11149"/>
                  </a:lnTo>
                  <a:lnTo>
                    <a:pt x="14187" y="10992"/>
                  </a:lnTo>
                  <a:lnTo>
                    <a:pt x="14187" y="10940"/>
                  </a:lnTo>
                  <a:lnTo>
                    <a:pt x="14187" y="10731"/>
                  </a:lnTo>
                  <a:lnTo>
                    <a:pt x="14096" y="10626"/>
                  </a:lnTo>
                  <a:lnTo>
                    <a:pt x="14050" y="10469"/>
                  </a:lnTo>
                  <a:lnTo>
                    <a:pt x="14004" y="10417"/>
                  </a:lnTo>
                  <a:lnTo>
                    <a:pt x="13958" y="10312"/>
                  </a:lnTo>
                  <a:lnTo>
                    <a:pt x="13913" y="10207"/>
                  </a:lnTo>
                  <a:lnTo>
                    <a:pt x="13684" y="9946"/>
                  </a:lnTo>
                  <a:lnTo>
                    <a:pt x="13638" y="9893"/>
                  </a:lnTo>
                  <a:lnTo>
                    <a:pt x="13547" y="9527"/>
                  </a:lnTo>
                  <a:lnTo>
                    <a:pt x="13455" y="9422"/>
                  </a:lnTo>
                  <a:lnTo>
                    <a:pt x="13455" y="9317"/>
                  </a:lnTo>
                  <a:lnTo>
                    <a:pt x="13501" y="9160"/>
                  </a:lnTo>
                  <a:lnTo>
                    <a:pt x="13501" y="9003"/>
                  </a:lnTo>
                  <a:lnTo>
                    <a:pt x="13592" y="8794"/>
                  </a:lnTo>
                  <a:lnTo>
                    <a:pt x="13638" y="8532"/>
                  </a:lnTo>
                  <a:lnTo>
                    <a:pt x="13730" y="8218"/>
                  </a:lnTo>
                  <a:lnTo>
                    <a:pt x="13730" y="8113"/>
                  </a:lnTo>
                  <a:lnTo>
                    <a:pt x="13638" y="8009"/>
                  </a:lnTo>
                  <a:lnTo>
                    <a:pt x="13363" y="8061"/>
                  </a:lnTo>
                  <a:lnTo>
                    <a:pt x="11991" y="8166"/>
                  </a:lnTo>
                  <a:lnTo>
                    <a:pt x="11762" y="8166"/>
                  </a:lnTo>
                  <a:lnTo>
                    <a:pt x="11121" y="8218"/>
                  </a:lnTo>
                  <a:lnTo>
                    <a:pt x="11075" y="8218"/>
                  </a:lnTo>
                  <a:lnTo>
                    <a:pt x="10206" y="8271"/>
                  </a:lnTo>
                  <a:lnTo>
                    <a:pt x="9519" y="8323"/>
                  </a:lnTo>
                  <a:lnTo>
                    <a:pt x="9107" y="8323"/>
                  </a:lnTo>
                  <a:lnTo>
                    <a:pt x="7826" y="8428"/>
                  </a:lnTo>
                  <a:lnTo>
                    <a:pt x="7734" y="8375"/>
                  </a:lnTo>
                  <a:lnTo>
                    <a:pt x="7780" y="8323"/>
                  </a:lnTo>
                  <a:lnTo>
                    <a:pt x="7917" y="8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1" name="Maine"/>
            <p:cNvSpPr>
              <a:spLocks/>
            </p:cNvSpPr>
            <p:nvPr/>
          </p:nvSpPr>
          <p:spPr bwMode="auto">
            <a:xfrm>
              <a:off x="29778223" y="3486150"/>
              <a:ext cx="2228850" cy="3440983"/>
            </a:xfrm>
            <a:custGeom>
              <a:avLst/>
              <a:gdLst>
                <a:gd name="T0" fmla="*/ 10152 w 16384"/>
                <a:gd name="T1" fmla="*/ 10418 h 16384"/>
                <a:gd name="T2" fmla="*/ 10363 w 16384"/>
                <a:gd name="T3" fmla="*/ 10463 h 16384"/>
                <a:gd name="T4" fmla="*/ 10152 w 16384"/>
                <a:gd name="T5" fmla="*/ 10774 h 16384"/>
                <a:gd name="T6" fmla="*/ 11203 w 16384"/>
                <a:gd name="T7" fmla="*/ 10819 h 16384"/>
                <a:gd name="T8" fmla="*/ 10993 w 16384"/>
                <a:gd name="T9" fmla="*/ 10329 h 16384"/>
                <a:gd name="T10" fmla="*/ 11413 w 16384"/>
                <a:gd name="T11" fmla="*/ 9973 h 16384"/>
                <a:gd name="T12" fmla="*/ 11903 w 16384"/>
                <a:gd name="T13" fmla="*/ 9884 h 16384"/>
                <a:gd name="T14" fmla="*/ 12183 w 16384"/>
                <a:gd name="T15" fmla="*/ 9706 h 16384"/>
                <a:gd name="T16" fmla="*/ 12743 w 16384"/>
                <a:gd name="T17" fmla="*/ 9884 h 16384"/>
                <a:gd name="T18" fmla="*/ 13093 w 16384"/>
                <a:gd name="T19" fmla="*/ 9661 h 16384"/>
                <a:gd name="T20" fmla="*/ 13583 w 16384"/>
                <a:gd name="T21" fmla="*/ 9750 h 16384"/>
                <a:gd name="T22" fmla="*/ 13653 w 16384"/>
                <a:gd name="T23" fmla="*/ 9216 h 16384"/>
                <a:gd name="T24" fmla="*/ 14213 w 16384"/>
                <a:gd name="T25" fmla="*/ 9127 h 16384"/>
                <a:gd name="T26" fmla="*/ 14634 w 16384"/>
                <a:gd name="T27" fmla="*/ 8726 h 16384"/>
                <a:gd name="T28" fmla="*/ 15054 w 16384"/>
                <a:gd name="T29" fmla="*/ 8771 h 16384"/>
                <a:gd name="T30" fmla="*/ 15404 w 16384"/>
                <a:gd name="T31" fmla="*/ 8370 h 16384"/>
                <a:gd name="T32" fmla="*/ 16034 w 16384"/>
                <a:gd name="T33" fmla="*/ 8281 h 16384"/>
                <a:gd name="T34" fmla="*/ 16244 w 16384"/>
                <a:gd name="T35" fmla="*/ 7658 h 16384"/>
                <a:gd name="T36" fmla="*/ 15614 w 16384"/>
                <a:gd name="T37" fmla="*/ 7658 h 16384"/>
                <a:gd name="T38" fmla="*/ 15544 w 16384"/>
                <a:gd name="T39" fmla="*/ 6990 h 16384"/>
                <a:gd name="T40" fmla="*/ 14634 w 16384"/>
                <a:gd name="T41" fmla="*/ 6812 h 16384"/>
                <a:gd name="T42" fmla="*/ 13863 w 16384"/>
                <a:gd name="T43" fmla="*/ 6144 h 16384"/>
                <a:gd name="T44" fmla="*/ 13583 w 16384"/>
                <a:gd name="T45" fmla="*/ 5476 h 16384"/>
                <a:gd name="T46" fmla="*/ 12323 w 16384"/>
                <a:gd name="T47" fmla="*/ 5298 h 16384"/>
                <a:gd name="T48" fmla="*/ 11833 w 16384"/>
                <a:gd name="T49" fmla="*/ 4897 h 16384"/>
                <a:gd name="T50" fmla="*/ 11203 w 16384"/>
                <a:gd name="T51" fmla="*/ 3695 h 16384"/>
                <a:gd name="T52" fmla="*/ 8962 w 16384"/>
                <a:gd name="T53" fmla="*/ 401 h 16384"/>
                <a:gd name="T54" fmla="*/ 7142 w 16384"/>
                <a:gd name="T55" fmla="*/ 356 h 16384"/>
                <a:gd name="T56" fmla="*/ 5531 w 16384"/>
                <a:gd name="T57" fmla="*/ 979 h 16384"/>
                <a:gd name="T58" fmla="*/ 4341 w 16384"/>
                <a:gd name="T59" fmla="*/ 356 h 16384"/>
                <a:gd name="T60" fmla="*/ 2731 w 16384"/>
                <a:gd name="T61" fmla="*/ 2226 h 16384"/>
                <a:gd name="T62" fmla="*/ 2171 w 16384"/>
                <a:gd name="T63" fmla="*/ 4586 h 16384"/>
                <a:gd name="T64" fmla="*/ 1680 w 16384"/>
                <a:gd name="T65" fmla="*/ 5387 h 16384"/>
                <a:gd name="T66" fmla="*/ 2171 w 16384"/>
                <a:gd name="T67" fmla="*/ 6189 h 16384"/>
                <a:gd name="T68" fmla="*/ 1960 w 16384"/>
                <a:gd name="T69" fmla="*/ 6945 h 16384"/>
                <a:gd name="T70" fmla="*/ 1400 w 16384"/>
                <a:gd name="T71" fmla="*/ 7435 h 16384"/>
                <a:gd name="T72" fmla="*/ 1540 w 16384"/>
                <a:gd name="T73" fmla="*/ 8326 h 16384"/>
                <a:gd name="T74" fmla="*/ 1050 w 16384"/>
                <a:gd name="T75" fmla="*/ 8860 h 16384"/>
                <a:gd name="T76" fmla="*/ 210 w 16384"/>
                <a:gd name="T77" fmla="*/ 8771 h 16384"/>
                <a:gd name="T78" fmla="*/ 3081 w 16384"/>
                <a:gd name="T79" fmla="*/ 15004 h 16384"/>
                <a:gd name="T80" fmla="*/ 3991 w 16384"/>
                <a:gd name="T81" fmla="*/ 15850 h 16384"/>
                <a:gd name="T82" fmla="*/ 4761 w 16384"/>
                <a:gd name="T83" fmla="*/ 16384 h 16384"/>
                <a:gd name="T84" fmla="*/ 4971 w 16384"/>
                <a:gd name="T85" fmla="*/ 15315 h 16384"/>
                <a:gd name="T86" fmla="*/ 5391 w 16384"/>
                <a:gd name="T87" fmla="*/ 14737 h 16384"/>
                <a:gd name="T88" fmla="*/ 5671 w 16384"/>
                <a:gd name="T89" fmla="*/ 14113 h 16384"/>
                <a:gd name="T90" fmla="*/ 5811 w 16384"/>
                <a:gd name="T91" fmla="*/ 13579 h 16384"/>
                <a:gd name="T92" fmla="*/ 6582 w 16384"/>
                <a:gd name="T93" fmla="*/ 13134 h 16384"/>
                <a:gd name="T94" fmla="*/ 7142 w 16384"/>
                <a:gd name="T95" fmla="*/ 13579 h 16384"/>
                <a:gd name="T96" fmla="*/ 7352 w 16384"/>
                <a:gd name="T97" fmla="*/ 12867 h 16384"/>
                <a:gd name="T98" fmla="*/ 8052 w 16384"/>
                <a:gd name="T99" fmla="*/ 12733 h 16384"/>
                <a:gd name="T100" fmla="*/ 8262 w 16384"/>
                <a:gd name="T101" fmla="*/ 12333 h 16384"/>
                <a:gd name="T102" fmla="*/ 8612 w 16384"/>
                <a:gd name="T103" fmla="*/ 12333 h 16384"/>
                <a:gd name="T104" fmla="*/ 9032 w 16384"/>
                <a:gd name="T105" fmla="*/ 12377 h 16384"/>
                <a:gd name="T106" fmla="*/ 9382 w 16384"/>
                <a:gd name="T107" fmla="*/ 11976 h 16384"/>
                <a:gd name="T108" fmla="*/ 9382 w 16384"/>
                <a:gd name="T109" fmla="*/ 11487 h 16384"/>
                <a:gd name="T110" fmla="*/ 9382 w 16384"/>
                <a:gd name="T111" fmla="*/ 10641 h 16384"/>
                <a:gd name="T112" fmla="*/ 9872 w 16384"/>
                <a:gd name="T113" fmla="*/ 992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872" y="9928"/>
                  </a:moveTo>
                  <a:lnTo>
                    <a:pt x="9942" y="9973"/>
                  </a:lnTo>
                  <a:lnTo>
                    <a:pt x="10012" y="10017"/>
                  </a:lnTo>
                  <a:lnTo>
                    <a:pt x="10082" y="10151"/>
                  </a:lnTo>
                  <a:lnTo>
                    <a:pt x="10082" y="10329"/>
                  </a:lnTo>
                  <a:lnTo>
                    <a:pt x="10012" y="10418"/>
                  </a:lnTo>
                  <a:lnTo>
                    <a:pt x="10152" y="10418"/>
                  </a:lnTo>
                  <a:lnTo>
                    <a:pt x="10222" y="10329"/>
                  </a:lnTo>
                  <a:lnTo>
                    <a:pt x="10293" y="10285"/>
                  </a:lnTo>
                  <a:lnTo>
                    <a:pt x="10433" y="10329"/>
                  </a:lnTo>
                  <a:lnTo>
                    <a:pt x="10433" y="10374"/>
                  </a:lnTo>
                  <a:lnTo>
                    <a:pt x="10573" y="10418"/>
                  </a:lnTo>
                  <a:lnTo>
                    <a:pt x="10573" y="10463"/>
                  </a:lnTo>
                  <a:lnTo>
                    <a:pt x="10363" y="10463"/>
                  </a:lnTo>
                  <a:lnTo>
                    <a:pt x="10222" y="10463"/>
                  </a:lnTo>
                  <a:lnTo>
                    <a:pt x="10222" y="10552"/>
                  </a:lnTo>
                  <a:lnTo>
                    <a:pt x="10222" y="10596"/>
                  </a:lnTo>
                  <a:lnTo>
                    <a:pt x="10152" y="10641"/>
                  </a:lnTo>
                  <a:lnTo>
                    <a:pt x="10082" y="10685"/>
                  </a:lnTo>
                  <a:lnTo>
                    <a:pt x="10082" y="10730"/>
                  </a:lnTo>
                  <a:lnTo>
                    <a:pt x="10152" y="10774"/>
                  </a:lnTo>
                  <a:lnTo>
                    <a:pt x="10433" y="10730"/>
                  </a:lnTo>
                  <a:lnTo>
                    <a:pt x="10573" y="10730"/>
                  </a:lnTo>
                  <a:lnTo>
                    <a:pt x="10713" y="10730"/>
                  </a:lnTo>
                  <a:lnTo>
                    <a:pt x="10853" y="10863"/>
                  </a:lnTo>
                  <a:lnTo>
                    <a:pt x="10923" y="10863"/>
                  </a:lnTo>
                  <a:lnTo>
                    <a:pt x="10923" y="10774"/>
                  </a:lnTo>
                  <a:lnTo>
                    <a:pt x="11203" y="10819"/>
                  </a:lnTo>
                  <a:lnTo>
                    <a:pt x="11343" y="10774"/>
                  </a:lnTo>
                  <a:lnTo>
                    <a:pt x="11343" y="10685"/>
                  </a:lnTo>
                  <a:lnTo>
                    <a:pt x="11203" y="10641"/>
                  </a:lnTo>
                  <a:lnTo>
                    <a:pt x="11133" y="10596"/>
                  </a:lnTo>
                  <a:lnTo>
                    <a:pt x="11063" y="10552"/>
                  </a:lnTo>
                  <a:lnTo>
                    <a:pt x="11063" y="10418"/>
                  </a:lnTo>
                  <a:lnTo>
                    <a:pt x="10993" y="10329"/>
                  </a:lnTo>
                  <a:lnTo>
                    <a:pt x="11063" y="10285"/>
                  </a:lnTo>
                  <a:lnTo>
                    <a:pt x="11133" y="10285"/>
                  </a:lnTo>
                  <a:lnTo>
                    <a:pt x="11203" y="10195"/>
                  </a:lnTo>
                  <a:lnTo>
                    <a:pt x="11273" y="10106"/>
                  </a:lnTo>
                  <a:lnTo>
                    <a:pt x="11273" y="9973"/>
                  </a:lnTo>
                  <a:lnTo>
                    <a:pt x="11343" y="9928"/>
                  </a:lnTo>
                  <a:lnTo>
                    <a:pt x="11413" y="9973"/>
                  </a:lnTo>
                  <a:lnTo>
                    <a:pt x="11413" y="10106"/>
                  </a:lnTo>
                  <a:lnTo>
                    <a:pt x="11483" y="10151"/>
                  </a:lnTo>
                  <a:lnTo>
                    <a:pt x="11553" y="10151"/>
                  </a:lnTo>
                  <a:lnTo>
                    <a:pt x="11623" y="10151"/>
                  </a:lnTo>
                  <a:lnTo>
                    <a:pt x="11693" y="10017"/>
                  </a:lnTo>
                  <a:lnTo>
                    <a:pt x="11833" y="9973"/>
                  </a:lnTo>
                  <a:lnTo>
                    <a:pt x="11903" y="9884"/>
                  </a:lnTo>
                  <a:lnTo>
                    <a:pt x="11833" y="9795"/>
                  </a:lnTo>
                  <a:lnTo>
                    <a:pt x="11833" y="9750"/>
                  </a:lnTo>
                  <a:lnTo>
                    <a:pt x="11973" y="9750"/>
                  </a:lnTo>
                  <a:lnTo>
                    <a:pt x="12043" y="9839"/>
                  </a:lnTo>
                  <a:lnTo>
                    <a:pt x="12113" y="9839"/>
                  </a:lnTo>
                  <a:lnTo>
                    <a:pt x="12183" y="9795"/>
                  </a:lnTo>
                  <a:lnTo>
                    <a:pt x="12183" y="9706"/>
                  </a:lnTo>
                  <a:lnTo>
                    <a:pt x="12183" y="9661"/>
                  </a:lnTo>
                  <a:lnTo>
                    <a:pt x="12253" y="9661"/>
                  </a:lnTo>
                  <a:lnTo>
                    <a:pt x="12393" y="9706"/>
                  </a:lnTo>
                  <a:lnTo>
                    <a:pt x="12463" y="9795"/>
                  </a:lnTo>
                  <a:lnTo>
                    <a:pt x="12603" y="9706"/>
                  </a:lnTo>
                  <a:lnTo>
                    <a:pt x="12743" y="9795"/>
                  </a:lnTo>
                  <a:lnTo>
                    <a:pt x="12743" y="9884"/>
                  </a:lnTo>
                  <a:lnTo>
                    <a:pt x="12953" y="9973"/>
                  </a:lnTo>
                  <a:lnTo>
                    <a:pt x="12953" y="10062"/>
                  </a:lnTo>
                  <a:lnTo>
                    <a:pt x="13023" y="10195"/>
                  </a:lnTo>
                  <a:lnTo>
                    <a:pt x="13093" y="10062"/>
                  </a:lnTo>
                  <a:lnTo>
                    <a:pt x="13093" y="9928"/>
                  </a:lnTo>
                  <a:lnTo>
                    <a:pt x="13233" y="9884"/>
                  </a:lnTo>
                  <a:lnTo>
                    <a:pt x="13093" y="9661"/>
                  </a:lnTo>
                  <a:lnTo>
                    <a:pt x="13093" y="9572"/>
                  </a:lnTo>
                  <a:lnTo>
                    <a:pt x="13163" y="9572"/>
                  </a:lnTo>
                  <a:lnTo>
                    <a:pt x="13163" y="9617"/>
                  </a:lnTo>
                  <a:lnTo>
                    <a:pt x="13233" y="9661"/>
                  </a:lnTo>
                  <a:lnTo>
                    <a:pt x="13373" y="9661"/>
                  </a:lnTo>
                  <a:lnTo>
                    <a:pt x="13513" y="9750"/>
                  </a:lnTo>
                  <a:lnTo>
                    <a:pt x="13583" y="9750"/>
                  </a:lnTo>
                  <a:lnTo>
                    <a:pt x="13513" y="9661"/>
                  </a:lnTo>
                  <a:lnTo>
                    <a:pt x="13583" y="9528"/>
                  </a:lnTo>
                  <a:lnTo>
                    <a:pt x="13583" y="9439"/>
                  </a:lnTo>
                  <a:lnTo>
                    <a:pt x="13513" y="9350"/>
                  </a:lnTo>
                  <a:lnTo>
                    <a:pt x="13513" y="9261"/>
                  </a:lnTo>
                  <a:lnTo>
                    <a:pt x="13583" y="9216"/>
                  </a:lnTo>
                  <a:lnTo>
                    <a:pt x="13653" y="9216"/>
                  </a:lnTo>
                  <a:lnTo>
                    <a:pt x="13723" y="9171"/>
                  </a:lnTo>
                  <a:lnTo>
                    <a:pt x="13793" y="9127"/>
                  </a:lnTo>
                  <a:lnTo>
                    <a:pt x="13863" y="9127"/>
                  </a:lnTo>
                  <a:lnTo>
                    <a:pt x="13933" y="9261"/>
                  </a:lnTo>
                  <a:lnTo>
                    <a:pt x="14003" y="9305"/>
                  </a:lnTo>
                  <a:lnTo>
                    <a:pt x="14143" y="9305"/>
                  </a:lnTo>
                  <a:lnTo>
                    <a:pt x="14213" y="9127"/>
                  </a:lnTo>
                  <a:lnTo>
                    <a:pt x="14283" y="9127"/>
                  </a:lnTo>
                  <a:lnTo>
                    <a:pt x="14494" y="9127"/>
                  </a:lnTo>
                  <a:lnTo>
                    <a:pt x="14564" y="9082"/>
                  </a:lnTo>
                  <a:lnTo>
                    <a:pt x="14634" y="8993"/>
                  </a:lnTo>
                  <a:lnTo>
                    <a:pt x="14494" y="8815"/>
                  </a:lnTo>
                  <a:lnTo>
                    <a:pt x="14494" y="8771"/>
                  </a:lnTo>
                  <a:lnTo>
                    <a:pt x="14634" y="8726"/>
                  </a:lnTo>
                  <a:lnTo>
                    <a:pt x="14774" y="8771"/>
                  </a:lnTo>
                  <a:lnTo>
                    <a:pt x="14844" y="8771"/>
                  </a:lnTo>
                  <a:lnTo>
                    <a:pt x="14914" y="8682"/>
                  </a:lnTo>
                  <a:lnTo>
                    <a:pt x="14984" y="8637"/>
                  </a:lnTo>
                  <a:lnTo>
                    <a:pt x="15054" y="8637"/>
                  </a:lnTo>
                  <a:lnTo>
                    <a:pt x="15054" y="8726"/>
                  </a:lnTo>
                  <a:lnTo>
                    <a:pt x="15054" y="8771"/>
                  </a:lnTo>
                  <a:lnTo>
                    <a:pt x="15194" y="8771"/>
                  </a:lnTo>
                  <a:lnTo>
                    <a:pt x="15194" y="8682"/>
                  </a:lnTo>
                  <a:lnTo>
                    <a:pt x="15194" y="8548"/>
                  </a:lnTo>
                  <a:lnTo>
                    <a:pt x="15124" y="8415"/>
                  </a:lnTo>
                  <a:lnTo>
                    <a:pt x="15194" y="8370"/>
                  </a:lnTo>
                  <a:lnTo>
                    <a:pt x="15334" y="8370"/>
                  </a:lnTo>
                  <a:lnTo>
                    <a:pt x="15404" y="8370"/>
                  </a:lnTo>
                  <a:lnTo>
                    <a:pt x="15474" y="8459"/>
                  </a:lnTo>
                  <a:lnTo>
                    <a:pt x="15544" y="8504"/>
                  </a:lnTo>
                  <a:lnTo>
                    <a:pt x="15614" y="8504"/>
                  </a:lnTo>
                  <a:lnTo>
                    <a:pt x="15824" y="8504"/>
                  </a:lnTo>
                  <a:lnTo>
                    <a:pt x="15824" y="8415"/>
                  </a:lnTo>
                  <a:lnTo>
                    <a:pt x="15964" y="8370"/>
                  </a:lnTo>
                  <a:lnTo>
                    <a:pt x="16034" y="8281"/>
                  </a:lnTo>
                  <a:lnTo>
                    <a:pt x="16104" y="8058"/>
                  </a:lnTo>
                  <a:lnTo>
                    <a:pt x="16174" y="7969"/>
                  </a:lnTo>
                  <a:lnTo>
                    <a:pt x="16314" y="7925"/>
                  </a:lnTo>
                  <a:lnTo>
                    <a:pt x="16384" y="7836"/>
                  </a:lnTo>
                  <a:lnTo>
                    <a:pt x="16314" y="7747"/>
                  </a:lnTo>
                  <a:lnTo>
                    <a:pt x="16314" y="7658"/>
                  </a:lnTo>
                  <a:lnTo>
                    <a:pt x="16244" y="7658"/>
                  </a:lnTo>
                  <a:lnTo>
                    <a:pt x="16104" y="7702"/>
                  </a:lnTo>
                  <a:lnTo>
                    <a:pt x="16034" y="7658"/>
                  </a:lnTo>
                  <a:lnTo>
                    <a:pt x="15964" y="7613"/>
                  </a:lnTo>
                  <a:lnTo>
                    <a:pt x="15894" y="7613"/>
                  </a:lnTo>
                  <a:lnTo>
                    <a:pt x="15824" y="7702"/>
                  </a:lnTo>
                  <a:lnTo>
                    <a:pt x="15754" y="7658"/>
                  </a:lnTo>
                  <a:lnTo>
                    <a:pt x="15614" y="7658"/>
                  </a:lnTo>
                  <a:lnTo>
                    <a:pt x="15544" y="7480"/>
                  </a:lnTo>
                  <a:lnTo>
                    <a:pt x="15754" y="7435"/>
                  </a:lnTo>
                  <a:lnTo>
                    <a:pt x="15894" y="7391"/>
                  </a:lnTo>
                  <a:lnTo>
                    <a:pt x="15894" y="7302"/>
                  </a:lnTo>
                  <a:lnTo>
                    <a:pt x="15894" y="7213"/>
                  </a:lnTo>
                  <a:lnTo>
                    <a:pt x="15544" y="7034"/>
                  </a:lnTo>
                  <a:lnTo>
                    <a:pt x="15544" y="6990"/>
                  </a:lnTo>
                  <a:lnTo>
                    <a:pt x="15614" y="6856"/>
                  </a:lnTo>
                  <a:lnTo>
                    <a:pt x="15474" y="6767"/>
                  </a:lnTo>
                  <a:lnTo>
                    <a:pt x="15124" y="6634"/>
                  </a:lnTo>
                  <a:lnTo>
                    <a:pt x="14984" y="6634"/>
                  </a:lnTo>
                  <a:lnTo>
                    <a:pt x="14844" y="6634"/>
                  </a:lnTo>
                  <a:lnTo>
                    <a:pt x="14774" y="6634"/>
                  </a:lnTo>
                  <a:lnTo>
                    <a:pt x="14634" y="6812"/>
                  </a:lnTo>
                  <a:lnTo>
                    <a:pt x="14564" y="6856"/>
                  </a:lnTo>
                  <a:lnTo>
                    <a:pt x="14354" y="6812"/>
                  </a:lnTo>
                  <a:lnTo>
                    <a:pt x="14073" y="6634"/>
                  </a:lnTo>
                  <a:lnTo>
                    <a:pt x="13863" y="6545"/>
                  </a:lnTo>
                  <a:lnTo>
                    <a:pt x="13933" y="6456"/>
                  </a:lnTo>
                  <a:lnTo>
                    <a:pt x="13933" y="6189"/>
                  </a:lnTo>
                  <a:lnTo>
                    <a:pt x="13863" y="6144"/>
                  </a:lnTo>
                  <a:lnTo>
                    <a:pt x="13723" y="6055"/>
                  </a:lnTo>
                  <a:lnTo>
                    <a:pt x="13513" y="5877"/>
                  </a:lnTo>
                  <a:lnTo>
                    <a:pt x="13443" y="5832"/>
                  </a:lnTo>
                  <a:lnTo>
                    <a:pt x="13443" y="5788"/>
                  </a:lnTo>
                  <a:lnTo>
                    <a:pt x="13653" y="5743"/>
                  </a:lnTo>
                  <a:lnTo>
                    <a:pt x="13653" y="5654"/>
                  </a:lnTo>
                  <a:lnTo>
                    <a:pt x="13583" y="5476"/>
                  </a:lnTo>
                  <a:lnTo>
                    <a:pt x="13443" y="5387"/>
                  </a:lnTo>
                  <a:lnTo>
                    <a:pt x="13373" y="5387"/>
                  </a:lnTo>
                  <a:lnTo>
                    <a:pt x="13163" y="5476"/>
                  </a:lnTo>
                  <a:lnTo>
                    <a:pt x="12883" y="5476"/>
                  </a:lnTo>
                  <a:lnTo>
                    <a:pt x="12603" y="5476"/>
                  </a:lnTo>
                  <a:lnTo>
                    <a:pt x="12463" y="5387"/>
                  </a:lnTo>
                  <a:lnTo>
                    <a:pt x="12323" y="5298"/>
                  </a:lnTo>
                  <a:lnTo>
                    <a:pt x="12253" y="5343"/>
                  </a:lnTo>
                  <a:lnTo>
                    <a:pt x="12113" y="5387"/>
                  </a:lnTo>
                  <a:lnTo>
                    <a:pt x="12043" y="5387"/>
                  </a:lnTo>
                  <a:lnTo>
                    <a:pt x="11903" y="5298"/>
                  </a:lnTo>
                  <a:lnTo>
                    <a:pt x="11833" y="5209"/>
                  </a:lnTo>
                  <a:lnTo>
                    <a:pt x="11763" y="4986"/>
                  </a:lnTo>
                  <a:lnTo>
                    <a:pt x="11833" y="4897"/>
                  </a:lnTo>
                  <a:lnTo>
                    <a:pt x="11833" y="4853"/>
                  </a:lnTo>
                  <a:lnTo>
                    <a:pt x="11693" y="4808"/>
                  </a:lnTo>
                  <a:lnTo>
                    <a:pt x="11623" y="4719"/>
                  </a:lnTo>
                  <a:lnTo>
                    <a:pt x="11693" y="4630"/>
                  </a:lnTo>
                  <a:lnTo>
                    <a:pt x="11693" y="4541"/>
                  </a:lnTo>
                  <a:lnTo>
                    <a:pt x="11623" y="4408"/>
                  </a:lnTo>
                  <a:lnTo>
                    <a:pt x="11203" y="3695"/>
                  </a:lnTo>
                  <a:lnTo>
                    <a:pt x="10503" y="2093"/>
                  </a:lnTo>
                  <a:lnTo>
                    <a:pt x="9872" y="890"/>
                  </a:lnTo>
                  <a:lnTo>
                    <a:pt x="9732" y="712"/>
                  </a:lnTo>
                  <a:lnTo>
                    <a:pt x="9592" y="668"/>
                  </a:lnTo>
                  <a:lnTo>
                    <a:pt x="9382" y="579"/>
                  </a:lnTo>
                  <a:lnTo>
                    <a:pt x="9242" y="534"/>
                  </a:lnTo>
                  <a:lnTo>
                    <a:pt x="8962" y="401"/>
                  </a:lnTo>
                  <a:lnTo>
                    <a:pt x="8752" y="312"/>
                  </a:lnTo>
                  <a:lnTo>
                    <a:pt x="7982" y="45"/>
                  </a:lnTo>
                  <a:lnTo>
                    <a:pt x="7772" y="0"/>
                  </a:lnTo>
                  <a:lnTo>
                    <a:pt x="7492" y="45"/>
                  </a:lnTo>
                  <a:lnTo>
                    <a:pt x="7142" y="134"/>
                  </a:lnTo>
                  <a:lnTo>
                    <a:pt x="7072" y="178"/>
                  </a:lnTo>
                  <a:lnTo>
                    <a:pt x="7142" y="356"/>
                  </a:lnTo>
                  <a:lnTo>
                    <a:pt x="7072" y="401"/>
                  </a:lnTo>
                  <a:lnTo>
                    <a:pt x="6652" y="401"/>
                  </a:lnTo>
                  <a:lnTo>
                    <a:pt x="6442" y="490"/>
                  </a:lnTo>
                  <a:lnTo>
                    <a:pt x="6372" y="623"/>
                  </a:lnTo>
                  <a:lnTo>
                    <a:pt x="6162" y="668"/>
                  </a:lnTo>
                  <a:lnTo>
                    <a:pt x="5811" y="801"/>
                  </a:lnTo>
                  <a:lnTo>
                    <a:pt x="5531" y="979"/>
                  </a:lnTo>
                  <a:lnTo>
                    <a:pt x="5321" y="1069"/>
                  </a:lnTo>
                  <a:lnTo>
                    <a:pt x="4971" y="979"/>
                  </a:lnTo>
                  <a:lnTo>
                    <a:pt x="4761" y="935"/>
                  </a:lnTo>
                  <a:lnTo>
                    <a:pt x="4621" y="712"/>
                  </a:lnTo>
                  <a:lnTo>
                    <a:pt x="4551" y="356"/>
                  </a:lnTo>
                  <a:lnTo>
                    <a:pt x="4481" y="312"/>
                  </a:lnTo>
                  <a:lnTo>
                    <a:pt x="4341" y="356"/>
                  </a:lnTo>
                  <a:lnTo>
                    <a:pt x="4131" y="356"/>
                  </a:lnTo>
                  <a:lnTo>
                    <a:pt x="3991" y="312"/>
                  </a:lnTo>
                  <a:lnTo>
                    <a:pt x="3851" y="356"/>
                  </a:lnTo>
                  <a:lnTo>
                    <a:pt x="3711" y="401"/>
                  </a:lnTo>
                  <a:lnTo>
                    <a:pt x="3711" y="490"/>
                  </a:lnTo>
                  <a:lnTo>
                    <a:pt x="3221" y="1291"/>
                  </a:lnTo>
                  <a:lnTo>
                    <a:pt x="2731" y="2226"/>
                  </a:lnTo>
                  <a:lnTo>
                    <a:pt x="2101" y="3428"/>
                  </a:lnTo>
                  <a:lnTo>
                    <a:pt x="2101" y="3784"/>
                  </a:lnTo>
                  <a:lnTo>
                    <a:pt x="2171" y="3962"/>
                  </a:lnTo>
                  <a:lnTo>
                    <a:pt x="2171" y="4051"/>
                  </a:lnTo>
                  <a:lnTo>
                    <a:pt x="2241" y="4274"/>
                  </a:lnTo>
                  <a:lnTo>
                    <a:pt x="2241" y="4452"/>
                  </a:lnTo>
                  <a:lnTo>
                    <a:pt x="2171" y="4586"/>
                  </a:lnTo>
                  <a:lnTo>
                    <a:pt x="2030" y="4675"/>
                  </a:lnTo>
                  <a:lnTo>
                    <a:pt x="1890" y="4764"/>
                  </a:lnTo>
                  <a:lnTo>
                    <a:pt x="1820" y="4853"/>
                  </a:lnTo>
                  <a:lnTo>
                    <a:pt x="1820" y="4942"/>
                  </a:lnTo>
                  <a:lnTo>
                    <a:pt x="1820" y="5031"/>
                  </a:lnTo>
                  <a:lnTo>
                    <a:pt x="1750" y="5165"/>
                  </a:lnTo>
                  <a:lnTo>
                    <a:pt x="1680" y="5387"/>
                  </a:lnTo>
                  <a:lnTo>
                    <a:pt x="1890" y="5476"/>
                  </a:lnTo>
                  <a:lnTo>
                    <a:pt x="1960" y="5521"/>
                  </a:lnTo>
                  <a:lnTo>
                    <a:pt x="1960" y="5788"/>
                  </a:lnTo>
                  <a:lnTo>
                    <a:pt x="1890" y="5921"/>
                  </a:lnTo>
                  <a:lnTo>
                    <a:pt x="2030" y="6144"/>
                  </a:lnTo>
                  <a:lnTo>
                    <a:pt x="2171" y="6144"/>
                  </a:lnTo>
                  <a:lnTo>
                    <a:pt x="2171" y="6189"/>
                  </a:lnTo>
                  <a:lnTo>
                    <a:pt x="2171" y="6411"/>
                  </a:lnTo>
                  <a:lnTo>
                    <a:pt x="2171" y="6500"/>
                  </a:lnTo>
                  <a:lnTo>
                    <a:pt x="1960" y="6589"/>
                  </a:lnTo>
                  <a:lnTo>
                    <a:pt x="1890" y="6634"/>
                  </a:lnTo>
                  <a:lnTo>
                    <a:pt x="1820" y="6767"/>
                  </a:lnTo>
                  <a:lnTo>
                    <a:pt x="1890" y="6856"/>
                  </a:lnTo>
                  <a:lnTo>
                    <a:pt x="1960" y="6945"/>
                  </a:lnTo>
                  <a:lnTo>
                    <a:pt x="1960" y="6990"/>
                  </a:lnTo>
                  <a:lnTo>
                    <a:pt x="1890" y="7079"/>
                  </a:lnTo>
                  <a:lnTo>
                    <a:pt x="1750" y="7168"/>
                  </a:lnTo>
                  <a:lnTo>
                    <a:pt x="1680" y="7257"/>
                  </a:lnTo>
                  <a:lnTo>
                    <a:pt x="1540" y="7346"/>
                  </a:lnTo>
                  <a:lnTo>
                    <a:pt x="1470" y="7346"/>
                  </a:lnTo>
                  <a:lnTo>
                    <a:pt x="1400" y="7435"/>
                  </a:lnTo>
                  <a:lnTo>
                    <a:pt x="1120" y="7791"/>
                  </a:lnTo>
                  <a:lnTo>
                    <a:pt x="1120" y="7880"/>
                  </a:lnTo>
                  <a:lnTo>
                    <a:pt x="1050" y="7969"/>
                  </a:lnTo>
                  <a:lnTo>
                    <a:pt x="1260" y="8058"/>
                  </a:lnTo>
                  <a:lnTo>
                    <a:pt x="1540" y="8237"/>
                  </a:lnTo>
                  <a:lnTo>
                    <a:pt x="1540" y="8281"/>
                  </a:lnTo>
                  <a:lnTo>
                    <a:pt x="1540" y="8326"/>
                  </a:lnTo>
                  <a:lnTo>
                    <a:pt x="1470" y="8370"/>
                  </a:lnTo>
                  <a:lnTo>
                    <a:pt x="1050" y="8326"/>
                  </a:lnTo>
                  <a:lnTo>
                    <a:pt x="910" y="8326"/>
                  </a:lnTo>
                  <a:lnTo>
                    <a:pt x="910" y="8370"/>
                  </a:lnTo>
                  <a:lnTo>
                    <a:pt x="910" y="8459"/>
                  </a:lnTo>
                  <a:lnTo>
                    <a:pt x="980" y="8682"/>
                  </a:lnTo>
                  <a:lnTo>
                    <a:pt x="1050" y="8860"/>
                  </a:lnTo>
                  <a:lnTo>
                    <a:pt x="980" y="8904"/>
                  </a:lnTo>
                  <a:lnTo>
                    <a:pt x="840" y="8949"/>
                  </a:lnTo>
                  <a:lnTo>
                    <a:pt x="770" y="8949"/>
                  </a:lnTo>
                  <a:lnTo>
                    <a:pt x="630" y="8771"/>
                  </a:lnTo>
                  <a:lnTo>
                    <a:pt x="490" y="8682"/>
                  </a:lnTo>
                  <a:lnTo>
                    <a:pt x="350" y="8726"/>
                  </a:lnTo>
                  <a:lnTo>
                    <a:pt x="210" y="8771"/>
                  </a:lnTo>
                  <a:lnTo>
                    <a:pt x="140" y="8860"/>
                  </a:lnTo>
                  <a:lnTo>
                    <a:pt x="0" y="8904"/>
                  </a:lnTo>
                  <a:lnTo>
                    <a:pt x="1680" y="12333"/>
                  </a:lnTo>
                  <a:lnTo>
                    <a:pt x="2591" y="14069"/>
                  </a:lnTo>
                  <a:lnTo>
                    <a:pt x="2941" y="14737"/>
                  </a:lnTo>
                  <a:lnTo>
                    <a:pt x="3011" y="14826"/>
                  </a:lnTo>
                  <a:lnTo>
                    <a:pt x="3081" y="15004"/>
                  </a:lnTo>
                  <a:lnTo>
                    <a:pt x="3081" y="15093"/>
                  </a:lnTo>
                  <a:lnTo>
                    <a:pt x="3151" y="15315"/>
                  </a:lnTo>
                  <a:lnTo>
                    <a:pt x="3221" y="15449"/>
                  </a:lnTo>
                  <a:lnTo>
                    <a:pt x="3431" y="15583"/>
                  </a:lnTo>
                  <a:lnTo>
                    <a:pt x="3781" y="15761"/>
                  </a:lnTo>
                  <a:lnTo>
                    <a:pt x="3991" y="15805"/>
                  </a:lnTo>
                  <a:lnTo>
                    <a:pt x="3991" y="15850"/>
                  </a:lnTo>
                  <a:lnTo>
                    <a:pt x="4061" y="15983"/>
                  </a:lnTo>
                  <a:lnTo>
                    <a:pt x="4131" y="16117"/>
                  </a:lnTo>
                  <a:lnTo>
                    <a:pt x="4201" y="16206"/>
                  </a:lnTo>
                  <a:lnTo>
                    <a:pt x="4271" y="16250"/>
                  </a:lnTo>
                  <a:lnTo>
                    <a:pt x="4411" y="16295"/>
                  </a:lnTo>
                  <a:lnTo>
                    <a:pt x="4551" y="16295"/>
                  </a:lnTo>
                  <a:lnTo>
                    <a:pt x="4761" y="16384"/>
                  </a:lnTo>
                  <a:lnTo>
                    <a:pt x="4831" y="16295"/>
                  </a:lnTo>
                  <a:lnTo>
                    <a:pt x="4831" y="16206"/>
                  </a:lnTo>
                  <a:lnTo>
                    <a:pt x="4831" y="16072"/>
                  </a:lnTo>
                  <a:lnTo>
                    <a:pt x="4901" y="15983"/>
                  </a:lnTo>
                  <a:lnTo>
                    <a:pt x="4901" y="15761"/>
                  </a:lnTo>
                  <a:lnTo>
                    <a:pt x="4901" y="15494"/>
                  </a:lnTo>
                  <a:lnTo>
                    <a:pt x="4971" y="15315"/>
                  </a:lnTo>
                  <a:lnTo>
                    <a:pt x="5111" y="15315"/>
                  </a:lnTo>
                  <a:lnTo>
                    <a:pt x="5251" y="15271"/>
                  </a:lnTo>
                  <a:lnTo>
                    <a:pt x="5321" y="15182"/>
                  </a:lnTo>
                  <a:lnTo>
                    <a:pt x="5391" y="15048"/>
                  </a:lnTo>
                  <a:lnTo>
                    <a:pt x="5461" y="14959"/>
                  </a:lnTo>
                  <a:lnTo>
                    <a:pt x="5461" y="14870"/>
                  </a:lnTo>
                  <a:lnTo>
                    <a:pt x="5391" y="14737"/>
                  </a:lnTo>
                  <a:lnTo>
                    <a:pt x="5321" y="14692"/>
                  </a:lnTo>
                  <a:lnTo>
                    <a:pt x="5391" y="14470"/>
                  </a:lnTo>
                  <a:lnTo>
                    <a:pt x="5531" y="14425"/>
                  </a:lnTo>
                  <a:lnTo>
                    <a:pt x="5741" y="14381"/>
                  </a:lnTo>
                  <a:lnTo>
                    <a:pt x="5881" y="14336"/>
                  </a:lnTo>
                  <a:lnTo>
                    <a:pt x="5881" y="14202"/>
                  </a:lnTo>
                  <a:lnTo>
                    <a:pt x="5671" y="14113"/>
                  </a:lnTo>
                  <a:lnTo>
                    <a:pt x="5461" y="14024"/>
                  </a:lnTo>
                  <a:lnTo>
                    <a:pt x="5531" y="13980"/>
                  </a:lnTo>
                  <a:lnTo>
                    <a:pt x="5531" y="13846"/>
                  </a:lnTo>
                  <a:lnTo>
                    <a:pt x="5671" y="13757"/>
                  </a:lnTo>
                  <a:lnTo>
                    <a:pt x="5671" y="13713"/>
                  </a:lnTo>
                  <a:lnTo>
                    <a:pt x="5671" y="13624"/>
                  </a:lnTo>
                  <a:lnTo>
                    <a:pt x="5811" y="13579"/>
                  </a:lnTo>
                  <a:lnTo>
                    <a:pt x="5881" y="13401"/>
                  </a:lnTo>
                  <a:lnTo>
                    <a:pt x="6091" y="13357"/>
                  </a:lnTo>
                  <a:lnTo>
                    <a:pt x="6232" y="13223"/>
                  </a:lnTo>
                  <a:lnTo>
                    <a:pt x="6372" y="13178"/>
                  </a:lnTo>
                  <a:lnTo>
                    <a:pt x="6442" y="13178"/>
                  </a:lnTo>
                  <a:lnTo>
                    <a:pt x="6512" y="13267"/>
                  </a:lnTo>
                  <a:lnTo>
                    <a:pt x="6582" y="13134"/>
                  </a:lnTo>
                  <a:lnTo>
                    <a:pt x="6722" y="13089"/>
                  </a:lnTo>
                  <a:lnTo>
                    <a:pt x="6792" y="13134"/>
                  </a:lnTo>
                  <a:lnTo>
                    <a:pt x="6792" y="13267"/>
                  </a:lnTo>
                  <a:lnTo>
                    <a:pt x="6862" y="13401"/>
                  </a:lnTo>
                  <a:lnTo>
                    <a:pt x="7002" y="13490"/>
                  </a:lnTo>
                  <a:lnTo>
                    <a:pt x="7072" y="13579"/>
                  </a:lnTo>
                  <a:lnTo>
                    <a:pt x="7142" y="13579"/>
                  </a:lnTo>
                  <a:lnTo>
                    <a:pt x="7212" y="13579"/>
                  </a:lnTo>
                  <a:lnTo>
                    <a:pt x="7212" y="13446"/>
                  </a:lnTo>
                  <a:lnTo>
                    <a:pt x="7072" y="13223"/>
                  </a:lnTo>
                  <a:lnTo>
                    <a:pt x="7072" y="13134"/>
                  </a:lnTo>
                  <a:lnTo>
                    <a:pt x="7142" y="12956"/>
                  </a:lnTo>
                  <a:lnTo>
                    <a:pt x="7282" y="12867"/>
                  </a:lnTo>
                  <a:lnTo>
                    <a:pt x="7352" y="12867"/>
                  </a:lnTo>
                  <a:lnTo>
                    <a:pt x="7422" y="12867"/>
                  </a:lnTo>
                  <a:lnTo>
                    <a:pt x="7562" y="12956"/>
                  </a:lnTo>
                  <a:lnTo>
                    <a:pt x="7702" y="12956"/>
                  </a:lnTo>
                  <a:lnTo>
                    <a:pt x="7842" y="12956"/>
                  </a:lnTo>
                  <a:lnTo>
                    <a:pt x="7842" y="12867"/>
                  </a:lnTo>
                  <a:lnTo>
                    <a:pt x="7702" y="12644"/>
                  </a:lnTo>
                  <a:lnTo>
                    <a:pt x="8052" y="12733"/>
                  </a:lnTo>
                  <a:lnTo>
                    <a:pt x="8122" y="12867"/>
                  </a:lnTo>
                  <a:lnTo>
                    <a:pt x="8192" y="12867"/>
                  </a:lnTo>
                  <a:lnTo>
                    <a:pt x="8262" y="12822"/>
                  </a:lnTo>
                  <a:lnTo>
                    <a:pt x="8192" y="12689"/>
                  </a:lnTo>
                  <a:lnTo>
                    <a:pt x="8262" y="12600"/>
                  </a:lnTo>
                  <a:lnTo>
                    <a:pt x="8332" y="12555"/>
                  </a:lnTo>
                  <a:lnTo>
                    <a:pt x="8262" y="12333"/>
                  </a:lnTo>
                  <a:lnTo>
                    <a:pt x="8332" y="12288"/>
                  </a:lnTo>
                  <a:lnTo>
                    <a:pt x="8332" y="12154"/>
                  </a:lnTo>
                  <a:lnTo>
                    <a:pt x="8402" y="12110"/>
                  </a:lnTo>
                  <a:lnTo>
                    <a:pt x="8472" y="12110"/>
                  </a:lnTo>
                  <a:lnTo>
                    <a:pt x="8542" y="12154"/>
                  </a:lnTo>
                  <a:lnTo>
                    <a:pt x="8542" y="12288"/>
                  </a:lnTo>
                  <a:lnTo>
                    <a:pt x="8612" y="12333"/>
                  </a:lnTo>
                  <a:lnTo>
                    <a:pt x="8682" y="12288"/>
                  </a:lnTo>
                  <a:lnTo>
                    <a:pt x="8752" y="12199"/>
                  </a:lnTo>
                  <a:lnTo>
                    <a:pt x="8892" y="12199"/>
                  </a:lnTo>
                  <a:lnTo>
                    <a:pt x="9032" y="12154"/>
                  </a:lnTo>
                  <a:lnTo>
                    <a:pt x="9032" y="12199"/>
                  </a:lnTo>
                  <a:lnTo>
                    <a:pt x="8962" y="12333"/>
                  </a:lnTo>
                  <a:lnTo>
                    <a:pt x="9032" y="12377"/>
                  </a:lnTo>
                  <a:lnTo>
                    <a:pt x="9102" y="12377"/>
                  </a:lnTo>
                  <a:lnTo>
                    <a:pt x="9172" y="12377"/>
                  </a:lnTo>
                  <a:lnTo>
                    <a:pt x="9172" y="12154"/>
                  </a:lnTo>
                  <a:lnTo>
                    <a:pt x="9312" y="12110"/>
                  </a:lnTo>
                  <a:lnTo>
                    <a:pt x="9382" y="12065"/>
                  </a:lnTo>
                  <a:lnTo>
                    <a:pt x="9312" y="12021"/>
                  </a:lnTo>
                  <a:lnTo>
                    <a:pt x="9382" y="11976"/>
                  </a:lnTo>
                  <a:lnTo>
                    <a:pt x="9452" y="11887"/>
                  </a:lnTo>
                  <a:lnTo>
                    <a:pt x="9522" y="11843"/>
                  </a:lnTo>
                  <a:lnTo>
                    <a:pt x="9522" y="11754"/>
                  </a:lnTo>
                  <a:lnTo>
                    <a:pt x="9382" y="11709"/>
                  </a:lnTo>
                  <a:lnTo>
                    <a:pt x="9312" y="11620"/>
                  </a:lnTo>
                  <a:lnTo>
                    <a:pt x="9382" y="11576"/>
                  </a:lnTo>
                  <a:lnTo>
                    <a:pt x="9382" y="11487"/>
                  </a:lnTo>
                  <a:lnTo>
                    <a:pt x="9382" y="11353"/>
                  </a:lnTo>
                  <a:lnTo>
                    <a:pt x="9452" y="11264"/>
                  </a:lnTo>
                  <a:lnTo>
                    <a:pt x="9452" y="11086"/>
                  </a:lnTo>
                  <a:lnTo>
                    <a:pt x="9592" y="10952"/>
                  </a:lnTo>
                  <a:lnTo>
                    <a:pt x="9592" y="10863"/>
                  </a:lnTo>
                  <a:lnTo>
                    <a:pt x="9522" y="10730"/>
                  </a:lnTo>
                  <a:lnTo>
                    <a:pt x="9382" y="10641"/>
                  </a:lnTo>
                  <a:lnTo>
                    <a:pt x="9382" y="10552"/>
                  </a:lnTo>
                  <a:lnTo>
                    <a:pt x="9452" y="10463"/>
                  </a:lnTo>
                  <a:lnTo>
                    <a:pt x="9522" y="10418"/>
                  </a:lnTo>
                  <a:lnTo>
                    <a:pt x="9802" y="10374"/>
                  </a:lnTo>
                  <a:lnTo>
                    <a:pt x="9872" y="10285"/>
                  </a:lnTo>
                  <a:lnTo>
                    <a:pt x="9802" y="9928"/>
                  </a:lnTo>
                  <a:lnTo>
                    <a:pt x="9872" y="992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2" name="Maryland"/>
            <p:cNvSpPr>
              <a:spLocks/>
            </p:cNvSpPr>
            <p:nvPr/>
          </p:nvSpPr>
          <p:spPr bwMode="auto">
            <a:xfrm>
              <a:off x="26063473" y="10041501"/>
              <a:ext cx="2762250" cy="1304924"/>
            </a:xfrm>
            <a:custGeom>
              <a:avLst/>
              <a:gdLst>
                <a:gd name="T0" fmla="*/ 10508 w 16384"/>
                <a:gd name="T1" fmla="*/ 5385 h 16384"/>
                <a:gd name="T2" fmla="*/ 10960 w 16384"/>
                <a:gd name="T3" fmla="*/ 5041 h 16384"/>
                <a:gd name="T4" fmla="*/ 11017 w 16384"/>
                <a:gd name="T5" fmla="*/ 4125 h 16384"/>
                <a:gd name="T6" fmla="*/ 11299 w 16384"/>
                <a:gd name="T7" fmla="*/ 4010 h 16384"/>
                <a:gd name="T8" fmla="*/ 11695 w 16384"/>
                <a:gd name="T9" fmla="*/ 3552 h 16384"/>
                <a:gd name="T10" fmla="*/ 11864 w 16384"/>
                <a:gd name="T11" fmla="*/ 1833 h 16384"/>
                <a:gd name="T12" fmla="*/ 12373 w 16384"/>
                <a:gd name="T13" fmla="*/ 2062 h 16384"/>
                <a:gd name="T14" fmla="*/ 12203 w 16384"/>
                <a:gd name="T15" fmla="*/ 2979 h 16384"/>
                <a:gd name="T16" fmla="*/ 11921 w 16384"/>
                <a:gd name="T17" fmla="*/ 4125 h 16384"/>
                <a:gd name="T18" fmla="*/ 11695 w 16384"/>
                <a:gd name="T19" fmla="*/ 6187 h 16384"/>
                <a:gd name="T20" fmla="*/ 12034 w 16384"/>
                <a:gd name="T21" fmla="*/ 6416 h 16384"/>
                <a:gd name="T22" fmla="*/ 11977 w 16384"/>
                <a:gd name="T23" fmla="*/ 7906 h 16384"/>
                <a:gd name="T24" fmla="*/ 11864 w 16384"/>
                <a:gd name="T25" fmla="*/ 8708 h 16384"/>
                <a:gd name="T26" fmla="*/ 11977 w 16384"/>
                <a:gd name="T27" fmla="*/ 9624 h 16384"/>
                <a:gd name="T28" fmla="*/ 12429 w 16384"/>
                <a:gd name="T29" fmla="*/ 9968 h 16384"/>
                <a:gd name="T30" fmla="*/ 12486 w 16384"/>
                <a:gd name="T31" fmla="*/ 10655 h 16384"/>
                <a:gd name="T32" fmla="*/ 12260 w 16384"/>
                <a:gd name="T33" fmla="*/ 11114 h 16384"/>
                <a:gd name="T34" fmla="*/ 12486 w 16384"/>
                <a:gd name="T35" fmla="*/ 12947 h 16384"/>
                <a:gd name="T36" fmla="*/ 13107 w 16384"/>
                <a:gd name="T37" fmla="*/ 13520 h 16384"/>
                <a:gd name="T38" fmla="*/ 13503 w 16384"/>
                <a:gd name="T39" fmla="*/ 13520 h 16384"/>
                <a:gd name="T40" fmla="*/ 13729 w 16384"/>
                <a:gd name="T41" fmla="*/ 13520 h 16384"/>
                <a:gd name="T42" fmla="*/ 13785 w 16384"/>
                <a:gd name="T43" fmla="*/ 14436 h 16384"/>
                <a:gd name="T44" fmla="*/ 13955 w 16384"/>
                <a:gd name="T45" fmla="*/ 15124 h 16384"/>
                <a:gd name="T46" fmla="*/ 13955 w 16384"/>
                <a:gd name="T47" fmla="*/ 16040 h 16384"/>
                <a:gd name="T48" fmla="*/ 14520 w 16384"/>
                <a:gd name="T49" fmla="*/ 15697 h 16384"/>
                <a:gd name="T50" fmla="*/ 15932 w 16384"/>
                <a:gd name="T51" fmla="*/ 13405 h 16384"/>
                <a:gd name="T52" fmla="*/ 16158 w 16384"/>
                <a:gd name="T53" fmla="*/ 13634 h 16384"/>
                <a:gd name="T54" fmla="*/ 16384 w 16384"/>
                <a:gd name="T55" fmla="*/ 11686 h 16384"/>
                <a:gd name="T56" fmla="*/ 14011 w 16384"/>
                <a:gd name="T57" fmla="*/ 10426 h 16384"/>
                <a:gd name="T58" fmla="*/ 11130 w 16384"/>
                <a:gd name="T59" fmla="*/ 687 h 16384"/>
                <a:gd name="T60" fmla="*/ 3842 w 16384"/>
                <a:gd name="T61" fmla="*/ 3552 h 16384"/>
                <a:gd name="T62" fmla="*/ 904 w 16384"/>
                <a:gd name="T63" fmla="*/ 8593 h 16384"/>
                <a:gd name="T64" fmla="*/ 1582 w 16384"/>
                <a:gd name="T65" fmla="*/ 6760 h 16384"/>
                <a:gd name="T66" fmla="*/ 2429 w 16384"/>
                <a:gd name="T67" fmla="*/ 5614 h 16384"/>
                <a:gd name="T68" fmla="*/ 2881 w 16384"/>
                <a:gd name="T69" fmla="*/ 5614 h 16384"/>
                <a:gd name="T70" fmla="*/ 3672 w 16384"/>
                <a:gd name="T71" fmla="*/ 5156 h 16384"/>
                <a:gd name="T72" fmla="*/ 4181 w 16384"/>
                <a:gd name="T73" fmla="*/ 4354 h 16384"/>
                <a:gd name="T74" fmla="*/ 5198 w 16384"/>
                <a:gd name="T75" fmla="*/ 4239 h 16384"/>
                <a:gd name="T76" fmla="*/ 5763 w 16384"/>
                <a:gd name="T77" fmla="*/ 4468 h 16384"/>
                <a:gd name="T78" fmla="*/ 6045 w 16384"/>
                <a:gd name="T79" fmla="*/ 5385 h 16384"/>
                <a:gd name="T80" fmla="*/ 6780 w 16384"/>
                <a:gd name="T81" fmla="*/ 6302 h 16384"/>
                <a:gd name="T82" fmla="*/ 7175 w 16384"/>
                <a:gd name="T83" fmla="*/ 7676 h 16384"/>
                <a:gd name="T84" fmla="*/ 8418 w 16384"/>
                <a:gd name="T85" fmla="*/ 8822 h 16384"/>
                <a:gd name="T86" fmla="*/ 9209 w 16384"/>
                <a:gd name="T87" fmla="*/ 10884 h 16384"/>
                <a:gd name="T88" fmla="*/ 8644 w 16384"/>
                <a:gd name="T89" fmla="*/ 12489 h 16384"/>
                <a:gd name="T90" fmla="*/ 8813 w 16384"/>
                <a:gd name="T91" fmla="*/ 14780 h 16384"/>
                <a:gd name="T92" fmla="*/ 9491 w 16384"/>
                <a:gd name="T93" fmla="*/ 13291 h 16384"/>
                <a:gd name="T94" fmla="*/ 10282 w 16384"/>
                <a:gd name="T95" fmla="*/ 14665 h 16384"/>
                <a:gd name="T96" fmla="*/ 10508 w 16384"/>
                <a:gd name="T97" fmla="*/ 14780 h 16384"/>
                <a:gd name="T98" fmla="*/ 11299 w 16384"/>
                <a:gd name="T99" fmla="*/ 14895 h 16384"/>
                <a:gd name="T100" fmla="*/ 11864 w 16384"/>
                <a:gd name="T101" fmla="*/ 14780 h 16384"/>
                <a:gd name="T102" fmla="*/ 12260 w 16384"/>
                <a:gd name="T103" fmla="*/ 15582 h 16384"/>
                <a:gd name="T104" fmla="*/ 11921 w 16384"/>
                <a:gd name="T105" fmla="*/ 13863 h 16384"/>
                <a:gd name="T106" fmla="*/ 10734 w 16384"/>
                <a:gd name="T107" fmla="*/ 12718 h 16384"/>
                <a:gd name="T108" fmla="*/ 11299 w 16384"/>
                <a:gd name="T109" fmla="*/ 12947 h 16384"/>
                <a:gd name="T110" fmla="*/ 11525 w 16384"/>
                <a:gd name="T111" fmla="*/ 12603 h 16384"/>
                <a:gd name="T112" fmla="*/ 10960 w 16384"/>
                <a:gd name="T113" fmla="*/ 10197 h 16384"/>
                <a:gd name="T114" fmla="*/ 10791 w 16384"/>
                <a:gd name="T115" fmla="*/ 9166 h 16384"/>
                <a:gd name="T116" fmla="*/ 11073 w 16384"/>
                <a:gd name="T117" fmla="*/ 8364 h 16384"/>
                <a:gd name="T118" fmla="*/ 11073 w 16384"/>
                <a:gd name="T119" fmla="*/ 7218 h 16384"/>
                <a:gd name="T120" fmla="*/ 10847 w 16384"/>
                <a:gd name="T121" fmla="*/ 6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395" y="5843"/>
                  </a:moveTo>
                  <a:lnTo>
                    <a:pt x="10395" y="5614"/>
                  </a:lnTo>
                  <a:lnTo>
                    <a:pt x="10339" y="5500"/>
                  </a:lnTo>
                  <a:lnTo>
                    <a:pt x="10282" y="5500"/>
                  </a:lnTo>
                  <a:lnTo>
                    <a:pt x="10226" y="5385"/>
                  </a:lnTo>
                  <a:lnTo>
                    <a:pt x="10282" y="5270"/>
                  </a:lnTo>
                  <a:lnTo>
                    <a:pt x="10339" y="5270"/>
                  </a:lnTo>
                  <a:lnTo>
                    <a:pt x="10452" y="5270"/>
                  </a:lnTo>
                  <a:lnTo>
                    <a:pt x="10508" y="5385"/>
                  </a:lnTo>
                  <a:lnTo>
                    <a:pt x="10621" y="5614"/>
                  </a:lnTo>
                  <a:lnTo>
                    <a:pt x="10678" y="5614"/>
                  </a:lnTo>
                  <a:lnTo>
                    <a:pt x="10847" y="5614"/>
                  </a:lnTo>
                  <a:lnTo>
                    <a:pt x="10904" y="5614"/>
                  </a:lnTo>
                  <a:lnTo>
                    <a:pt x="10904" y="5500"/>
                  </a:lnTo>
                  <a:lnTo>
                    <a:pt x="10791" y="5156"/>
                  </a:lnTo>
                  <a:lnTo>
                    <a:pt x="10847" y="5156"/>
                  </a:lnTo>
                  <a:lnTo>
                    <a:pt x="10904" y="5156"/>
                  </a:lnTo>
                  <a:lnTo>
                    <a:pt x="10960" y="5041"/>
                  </a:lnTo>
                  <a:lnTo>
                    <a:pt x="10960" y="4927"/>
                  </a:lnTo>
                  <a:lnTo>
                    <a:pt x="10904" y="4812"/>
                  </a:lnTo>
                  <a:lnTo>
                    <a:pt x="10904" y="4698"/>
                  </a:lnTo>
                  <a:lnTo>
                    <a:pt x="10904" y="4583"/>
                  </a:lnTo>
                  <a:lnTo>
                    <a:pt x="10960" y="4583"/>
                  </a:lnTo>
                  <a:lnTo>
                    <a:pt x="11130" y="4583"/>
                  </a:lnTo>
                  <a:lnTo>
                    <a:pt x="11073" y="4468"/>
                  </a:lnTo>
                  <a:lnTo>
                    <a:pt x="11017" y="4239"/>
                  </a:lnTo>
                  <a:lnTo>
                    <a:pt x="11017" y="4125"/>
                  </a:lnTo>
                  <a:lnTo>
                    <a:pt x="11073" y="4125"/>
                  </a:lnTo>
                  <a:lnTo>
                    <a:pt x="11130" y="4010"/>
                  </a:lnTo>
                  <a:lnTo>
                    <a:pt x="11186" y="4010"/>
                  </a:lnTo>
                  <a:lnTo>
                    <a:pt x="11243" y="4239"/>
                  </a:lnTo>
                  <a:lnTo>
                    <a:pt x="11243" y="4354"/>
                  </a:lnTo>
                  <a:lnTo>
                    <a:pt x="11299" y="4354"/>
                  </a:lnTo>
                  <a:lnTo>
                    <a:pt x="11356" y="4354"/>
                  </a:lnTo>
                  <a:lnTo>
                    <a:pt x="11356" y="4239"/>
                  </a:lnTo>
                  <a:lnTo>
                    <a:pt x="11299" y="4010"/>
                  </a:lnTo>
                  <a:lnTo>
                    <a:pt x="11299" y="3895"/>
                  </a:lnTo>
                  <a:lnTo>
                    <a:pt x="11356" y="3895"/>
                  </a:lnTo>
                  <a:lnTo>
                    <a:pt x="11412" y="3895"/>
                  </a:lnTo>
                  <a:lnTo>
                    <a:pt x="11469" y="4010"/>
                  </a:lnTo>
                  <a:lnTo>
                    <a:pt x="11525" y="3895"/>
                  </a:lnTo>
                  <a:lnTo>
                    <a:pt x="11525" y="3781"/>
                  </a:lnTo>
                  <a:lnTo>
                    <a:pt x="11525" y="3552"/>
                  </a:lnTo>
                  <a:lnTo>
                    <a:pt x="11582" y="3552"/>
                  </a:lnTo>
                  <a:lnTo>
                    <a:pt x="11695" y="3552"/>
                  </a:lnTo>
                  <a:lnTo>
                    <a:pt x="11751" y="3437"/>
                  </a:lnTo>
                  <a:lnTo>
                    <a:pt x="11808" y="3208"/>
                  </a:lnTo>
                  <a:lnTo>
                    <a:pt x="11808" y="2979"/>
                  </a:lnTo>
                  <a:lnTo>
                    <a:pt x="11751" y="2864"/>
                  </a:lnTo>
                  <a:lnTo>
                    <a:pt x="11695" y="2635"/>
                  </a:lnTo>
                  <a:lnTo>
                    <a:pt x="11695" y="2521"/>
                  </a:lnTo>
                  <a:lnTo>
                    <a:pt x="11751" y="2406"/>
                  </a:lnTo>
                  <a:lnTo>
                    <a:pt x="11808" y="2062"/>
                  </a:lnTo>
                  <a:lnTo>
                    <a:pt x="11864" y="1833"/>
                  </a:lnTo>
                  <a:lnTo>
                    <a:pt x="11977" y="1948"/>
                  </a:lnTo>
                  <a:lnTo>
                    <a:pt x="12090" y="1833"/>
                  </a:lnTo>
                  <a:lnTo>
                    <a:pt x="12147" y="1604"/>
                  </a:lnTo>
                  <a:lnTo>
                    <a:pt x="12203" y="1833"/>
                  </a:lnTo>
                  <a:lnTo>
                    <a:pt x="12203" y="2177"/>
                  </a:lnTo>
                  <a:lnTo>
                    <a:pt x="12147" y="2406"/>
                  </a:lnTo>
                  <a:lnTo>
                    <a:pt x="12147" y="2521"/>
                  </a:lnTo>
                  <a:lnTo>
                    <a:pt x="12203" y="2521"/>
                  </a:lnTo>
                  <a:lnTo>
                    <a:pt x="12373" y="2062"/>
                  </a:lnTo>
                  <a:lnTo>
                    <a:pt x="12542" y="2062"/>
                  </a:lnTo>
                  <a:lnTo>
                    <a:pt x="12486" y="2291"/>
                  </a:lnTo>
                  <a:lnTo>
                    <a:pt x="12486" y="2406"/>
                  </a:lnTo>
                  <a:lnTo>
                    <a:pt x="12542" y="2521"/>
                  </a:lnTo>
                  <a:lnTo>
                    <a:pt x="12542" y="2635"/>
                  </a:lnTo>
                  <a:lnTo>
                    <a:pt x="12486" y="2635"/>
                  </a:lnTo>
                  <a:lnTo>
                    <a:pt x="12316" y="2635"/>
                  </a:lnTo>
                  <a:lnTo>
                    <a:pt x="12316" y="2864"/>
                  </a:lnTo>
                  <a:lnTo>
                    <a:pt x="12203" y="2979"/>
                  </a:lnTo>
                  <a:lnTo>
                    <a:pt x="12203" y="3323"/>
                  </a:lnTo>
                  <a:lnTo>
                    <a:pt x="12373" y="3437"/>
                  </a:lnTo>
                  <a:lnTo>
                    <a:pt x="12373" y="3552"/>
                  </a:lnTo>
                  <a:lnTo>
                    <a:pt x="12373" y="3666"/>
                  </a:lnTo>
                  <a:lnTo>
                    <a:pt x="12260" y="3666"/>
                  </a:lnTo>
                  <a:lnTo>
                    <a:pt x="11921" y="3781"/>
                  </a:lnTo>
                  <a:lnTo>
                    <a:pt x="11864" y="3895"/>
                  </a:lnTo>
                  <a:lnTo>
                    <a:pt x="11921" y="4010"/>
                  </a:lnTo>
                  <a:lnTo>
                    <a:pt x="11921" y="4125"/>
                  </a:lnTo>
                  <a:lnTo>
                    <a:pt x="11864" y="4239"/>
                  </a:lnTo>
                  <a:lnTo>
                    <a:pt x="11751" y="4239"/>
                  </a:lnTo>
                  <a:lnTo>
                    <a:pt x="11695" y="4354"/>
                  </a:lnTo>
                  <a:lnTo>
                    <a:pt x="11751" y="4468"/>
                  </a:lnTo>
                  <a:lnTo>
                    <a:pt x="11638" y="4812"/>
                  </a:lnTo>
                  <a:lnTo>
                    <a:pt x="11582" y="5270"/>
                  </a:lnTo>
                  <a:lnTo>
                    <a:pt x="11525" y="5843"/>
                  </a:lnTo>
                  <a:lnTo>
                    <a:pt x="11582" y="5958"/>
                  </a:lnTo>
                  <a:lnTo>
                    <a:pt x="11695" y="6187"/>
                  </a:lnTo>
                  <a:lnTo>
                    <a:pt x="11751" y="6531"/>
                  </a:lnTo>
                  <a:lnTo>
                    <a:pt x="11808" y="6531"/>
                  </a:lnTo>
                  <a:lnTo>
                    <a:pt x="11808" y="6187"/>
                  </a:lnTo>
                  <a:lnTo>
                    <a:pt x="11977" y="5958"/>
                  </a:lnTo>
                  <a:lnTo>
                    <a:pt x="12034" y="5958"/>
                  </a:lnTo>
                  <a:lnTo>
                    <a:pt x="12090" y="6072"/>
                  </a:lnTo>
                  <a:lnTo>
                    <a:pt x="12090" y="6187"/>
                  </a:lnTo>
                  <a:lnTo>
                    <a:pt x="12090" y="6302"/>
                  </a:lnTo>
                  <a:lnTo>
                    <a:pt x="12034" y="6416"/>
                  </a:lnTo>
                  <a:lnTo>
                    <a:pt x="11977" y="6760"/>
                  </a:lnTo>
                  <a:lnTo>
                    <a:pt x="11977" y="6874"/>
                  </a:lnTo>
                  <a:lnTo>
                    <a:pt x="12034" y="7104"/>
                  </a:lnTo>
                  <a:lnTo>
                    <a:pt x="12090" y="7218"/>
                  </a:lnTo>
                  <a:lnTo>
                    <a:pt x="12034" y="7333"/>
                  </a:lnTo>
                  <a:lnTo>
                    <a:pt x="11921" y="7447"/>
                  </a:lnTo>
                  <a:lnTo>
                    <a:pt x="11921" y="7562"/>
                  </a:lnTo>
                  <a:lnTo>
                    <a:pt x="11921" y="7676"/>
                  </a:lnTo>
                  <a:lnTo>
                    <a:pt x="11977" y="7906"/>
                  </a:lnTo>
                  <a:lnTo>
                    <a:pt x="12034" y="8364"/>
                  </a:lnTo>
                  <a:lnTo>
                    <a:pt x="12090" y="8364"/>
                  </a:lnTo>
                  <a:lnTo>
                    <a:pt x="12147" y="8478"/>
                  </a:lnTo>
                  <a:lnTo>
                    <a:pt x="12147" y="8708"/>
                  </a:lnTo>
                  <a:lnTo>
                    <a:pt x="12147" y="8937"/>
                  </a:lnTo>
                  <a:lnTo>
                    <a:pt x="12203" y="9051"/>
                  </a:lnTo>
                  <a:lnTo>
                    <a:pt x="12147" y="9166"/>
                  </a:lnTo>
                  <a:lnTo>
                    <a:pt x="12034" y="9051"/>
                  </a:lnTo>
                  <a:lnTo>
                    <a:pt x="11864" y="8708"/>
                  </a:lnTo>
                  <a:lnTo>
                    <a:pt x="11808" y="8708"/>
                  </a:lnTo>
                  <a:lnTo>
                    <a:pt x="11751" y="8822"/>
                  </a:lnTo>
                  <a:lnTo>
                    <a:pt x="11751" y="8937"/>
                  </a:lnTo>
                  <a:lnTo>
                    <a:pt x="11751" y="9280"/>
                  </a:lnTo>
                  <a:lnTo>
                    <a:pt x="11695" y="9624"/>
                  </a:lnTo>
                  <a:lnTo>
                    <a:pt x="11695" y="9739"/>
                  </a:lnTo>
                  <a:lnTo>
                    <a:pt x="11808" y="9624"/>
                  </a:lnTo>
                  <a:lnTo>
                    <a:pt x="11921" y="9739"/>
                  </a:lnTo>
                  <a:lnTo>
                    <a:pt x="11977" y="9624"/>
                  </a:lnTo>
                  <a:lnTo>
                    <a:pt x="12090" y="9739"/>
                  </a:lnTo>
                  <a:lnTo>
                    <a:pt x="12147" y="9968"/>
                  </a:lnTo>
                  <a:lnTo>
                    <a:pt x="12203" y="9968"/>
                  </a:lnTo>
                  <a:lnTo>
                    <a:pt x="12260" y="9968"/>
                  </a:lnTo>
                  <a:lnTo>
                    <a:pt x="12316" y="9739"/>
                  </a:lnTo>
                  <a:lnTo>
                    <a:pt x="12373" y="9510"/>
                  </a:lnTo>
                  <a:lnTo>
                    <a:pt x="12429" y="9395"/>
                  </a:lnTo>
                  <a:lnTo>
                    <a:pt x="12486" y="9510"/>
                  </a:lnTo>
                  <a:lnTo>
                    <a:pt x="12429" y="9968"/>
                  </a:lnTo>
                  <a:lnTo>
                    <a:pt x="12429" y="10082"/>
                  </a:lnTo>
                  <a:lnTo>
                    <a:pt x="12429" y="10197"/>
                  </a:lnTo>
                  <a:lnTo>
                    <a:pt x="12542" y="10426"/>
                  </a:lnTo>
                  <a:lnTo>
                    <a:pt x="12655" y="10426"/>
                  </a:lnTo>
                  <a:lnTo>
                    <a:pt x="12768" y="10541"/>
                  </a:lnTo>
                  <a:lnTo>
                    <a:pt x="12825" y="10770"/>
                  </a:lnTo>
                  <a:lnTo>
                    <a:pt x="12768" y="10884"/>
                  </a:lnTo>
                  <a:lnTo>
                    <a:pt x="12655" y="10884"/>
                  </a:lnTo>
                  <a:lnTo>
                    <a:pt x="12486" y="10655"/>
                  </a:lnTo>
                  <a:lnTo>
                    <a:pt x="12373" y="10541"/>
                  </a:lnTo>
                  <a:lnTo>
                    <a:pt x="12203" y="10655"/>
                  </a:lnTo>
                  <a:lnTo>
                    <a:pt x="12090" y="10655"/>
                  </a:lnTo>
                  <a:lnTo>
                    <a:pt x="12034" y="10655"/>
                  </a:lnTo>
                  <a:lnTo>
                    <a:pt x="12034" y="10884"/>
                  </a:lnTo>
                  <a:lnTo>
                    <a:pt x="12034" y="11114"/>
                  </a:lnTo>
                  <a:lnTo>
                    <a:pt x="12090" y="11343"/>
                  </a:lnTo>
                  <a:lnTo>
                    <a:pt x="12203" y="11114"/>
                  </a:lnTo>
                  <a:lnTo>
                    <a:pt x="12260" y="11114"/>
                  </a:lnTo>
                  <a:lnTo>
                    <a:pt x="12429" y="11343"/>
                  </a:lnTo>
                  <a:lnTo>
                    <a:pt x="12429" y="11457"/>
                  </a:lnTo>
                  <a:lnTo>
                    <a:pt x="12203" y="11457"/>
                  </a:lnTo>
                  <a:lnTo>
                    <a:pt x="12147" y="11801"/>
                  </a:lnTo>
                  <a:lnTo>
                    <a:pt x="12034" y="12145"/>
                  </a:lnTo>
                  <a:lnTo>
                    <a:pt x="12090" y="12374"/>
                  </a:lnTo>
                  <a:lnTo>
                    <a:pt x="12260" y="12947"/>
                  </a:lnTo>
                  <a:lnTo>
                    <a:pt x="12316" y="12947"/>
                  </a:lnTo>
                  <a:lnTo>
                    <a:pt x="12486" y="12947"/>
                  </a:lnTo>
                  <a:lnTo>
                    <a:pt x="12542" y="12947"/>
                  </a:lnTo>
                  <a:lnTo>
                    <a:pt x="12655" y="13176"/>
                  </a:lnTo>
                  <a:lnTo>
                    <a:pt x="12768" y="13405"/>
                  </a:lnTo>
                  <a:lnTo>
                    <a:pt x="12825" y="13520"/>
                  </a:lnTo>
                  <a:lnTo>
                    <a:pt x="12994" y="13634"/>
                  </a:lnTo>
                  <a:lnTo>
                    <a:pt x="13107" y="13863"/>
                  </a:lnTo>
                  <a:lnTo>
                    <a:pt x="13164" y="13863"/>
                  </a:lnTo>
                  <a:lnTo>
                    <a:pt x="13164" y="13749"/>
                  </a:lnTo>
                  <a:lnTo>
                    <a:pt x="13107" y="13520"/>
                  </a:lnTo>
                  <a:lnTo>
                    <a:pt x="13107" y="13405"/>
                  </a:lnTo>
                  <a:lnTo>
                    <a:pt x="13107" y="13176"/>
                  </a:lnTo>
                  <a:lnTo>
                    <a:pt x="13107" y="13061"/>
                  </a:lnTo>
                  <a:lnTo>
                    <a:pt x="13220" y="12832"/>
                  </a:lnTo>
                  <a:lnTo>
                    <a:pt x="13277" y="12947"/>
                  </a:lnTo>
                  <a:lnTo>
                    <a:pt x="13220" y="13176"/>
                  </a:lnTo>
                  <a:lnTo>
                    <a:pt x="13277" y="13291"/>
                  </a:lnTo>
                  <a:lnTo>
                    <a:pt x="13446" y="13634"/>
                  </a:lnTo>
                  <a:lnTo>
                    <a:pt x="13503" y="13520"/>
                  </a:lnTo>
                  <a:lnTo>
                    <a:pt x="13503" y="13176"/>
                  </a:lnTo>
                  <a:lnTo>
                    <a:pt x="13503" y="12947"/>
                  </a:lnTo>
                  <a:lnTo>
                    <a:pt x="13559" y="12832"/>
                  </a:lnTo>
                  <a:lnTo>
                    <a:pt x="13616" y="12718"/>
                  </a:lnTo>
                  <a:lnTo>
                    <a:pt x="13616" y="12832"/>
                  </a:lnTo>
                  <a:lnTo>
                    <a:pt x="13616" y="13061"/>
                  </a:lnTo>
                  <a:lnTo>
                    <a:pt x="13616" y="13405"/>
                  </a:lnTo>
                  <a:lnTo>
                    <a:pt x="13616" y="13634"/>
                  </a:lnTo>
                  <a:lnTo>
                    <a:pt x="13729" y="13520"/>
                  </a:lnTo>
                  <a:lnTo>
                    <a:pt x="13785" y="13405"/>
                  </a:lnTo>
                  <a:lnTo>
                    <a:pt x="13842" y="13520"/>
                  </a:lnTo>
                  <a:lnTo>
                    <a:pt x="13898" y="13634"/>
                  </a:lnTo>
                  <a:lnTo>
                    <a:pt x="13842" y="13749"/>
                  </a:lnTo>
                  <a:lnTo>
                    <a:pt x="13672" y="13863"/>
                  </a:lnTo>
                  <a:lnTo>
                    <a:pt x="13616" y="14207"/>
                  </a:lnTo>
                  <a:lnTo>
                    <a:pt x="13559" y="14436"/>
                  </a:lnTo>
                  <a:lnTo>
                    <a:pt x="13616" y="14551"/>
                  </a:lnTo>
                  <a:lnTo>
                    <a:pt x="13785" y="14436"/>
                  </a:lnTo>
                  <a:lnTo>
                    <a:pt x="13898" y="14436"/>
                  </a:lnTo>
                  <a:lnTo>
                    <a:pt x="13955" y="14207"/>
                  </a:lnTo>
                  <a:lnTo>
                    <a:pt x="14068" y="14207"/>
                  </a:lnTo>
                  <a:lnTo>
                    <a:pt x="14181" y="14207"/>
                  </a:lnTo>
                  <a:lnTo>
                    <a:pt x="14181" y="14322"/>
                  </a:lnTo>
                  <a:lnTo>
                    <a:pt x="14124" y="14436"/>
                  </a:lnTo>
                  <a:lnTo>
                    <a:pt x="13955" y="14665"/>
                  </a:lnTo>
                  <a:lnTo>
                    <a:pt x="13898" y="15009"/>
                  </a:lnTo>
                  <a:lnTo>
                    <a:pt x="13955" y="15124"/>
                  </a:lnTo>
                  <a:lnTo>
                    <a:pt x="14011" y="15124"/>
                  </a:lnTo>
                  <a:lnTo>
                    <a:pt x="14237" y="14895"/>
                  </a:lnTo>
                  <a:lnTo>
                    <a:pt x="14294" y="14895"/>
                  </a:lnTo>
                  <a:lnTo>
                    <a:pt x="14294" y="15009"/>
                  </a:lnTo>
                  <a:lnTo>
                    <a:pt x="14181" y="15353"/>
                  </a:lnTo>
                  <a:lnTo>
                    <a:pt x="14068" y="15467"/>
                  </a:lnTo>
                  <a:lnTo>
                    <a:pt x="13955" y="15582"/>
                  </a:lnTo>
                  <a:lnTo>
                    <a:pt x="13955" y="15811"/>
                  </a:lnTo>
                  <a:lnTo>
                    <a:pt x="13955" y="16040"/>
                  </a:lnTo>
                  <a:lnTo>
                    <a:pt x="14068" y="16040"/>
                  </a:lnTo>
                  <a:lnTo>
                    <a:pt x="14124" y="16384"/>
                  </a:lnTo>
                  <a:lnTo>
                    <a:pt x="14181" y="16384"/>
                  </a:lnTo>
                  <a:lnTo>
                    <a:pt x="14237" y="16269"/>
                  </a:lnTo>
                  <a:lnTo>
                    <a:pt x="14237" y="15926"/>
                  </a:lnTo>
                  <a:lnTo>
                    <a:pt x="14294" y="15926"/>
                  </a:lnTo>
                  <a:lnTo>
                    <a:pt x="14350" y="15926"/>
                  </a:lnTo>
                  <a:lnTo>
                    <a:pt x="14520" y="15926"/>
                  </a:lnTo>
                  <a:lnTo>
                    <a:pt x="14520" y="15697"/>
                  </a:lnTo>
                  <a:lnTo>
                    <a:pt x="14633" y="15697"/>
                  </a:lnTo>
                  <a:lnTo>
                    <a:pt x="14746" y="15697"/>
                  </a:lnTo>
                  <a:lnTo>
                    <a:pt x="14802" y="15582"/>
                  </a:lnTo>
                  <a:lnTo>
                    <a:pt x="14859" y="15353"/>
                  </a:lnTo>
                  <a:lnTo>
                    <a:pt x="15763" y="14665"/>
                  </a:lnTo>
                  <a:lnTo>
                    <a:pt x="15763" y="13978"/>
                  </a:lnTo>
                  <a:lnTo>
                    <a:pt x="15876" y="13863"/>
                  </a:lnTo>
                  <a:lnTo>
                    <a:pt x="15932" y="13749"/>
                  </a:lnTo>
                  <a:lnTo>
                    <a:pt x="15932" y="13405"/>
                  </a:lnTo>
                  <a:lnTo>
                    <a:pt x="15932" y="13061"/>
                  </a:lnTo>
                  <a:lnTo>
                    <a:pt x="15932" y="12718"/>
                  </a:lnTo>
                  <a:lnTo>
                    <a:pt x="15989" y="12603"/>
                  </a:lnTo>
                  <a:lnTo>
                    <a:pt x="16045" y="12489"/>
                  </a:lnTo>
                  <a:lnTo>
                    <a:pt x="16102" y="12489"/>
                  </a:lnTo>
                  <a:lnTo>
                    <a:pt x="16158" y="12603"/>
                  </a:lnTo>
                  <a:lnTo>
                    <a:pt x="16158" y="12832"/>
                  </a:lnTo>
                  <a:lnTo>
                    <a:pt x="16158" y="13291"/>
                  </a:lnTo>
                  <a:lnTo>
                    <a:pt x="16158" y="13634"/>
                  </a:lnTo>
                  <a:lnTo>
                    <a:pt x="16102" y="13749"/>
                  </a:lnTo>
                  <a:lnTo>
                    <a:pt x="16102" y="14093"/>
                  </a:lnTo>
                  <a:lnTo>
                    <a:pt x="16045" y="14436"/>
                  </a:lnTo>
                  <a:lnTo>
                    <a:pt x="16215" y="14322"/>
                  </a:lnTo>
                  <a:lnTo>
                    <a:pt x="16271" y="13978"/>
                  </a:lnTo>
                  <a:lnTo>
                    <a:pt x="16328" y="13520"/>
                  </a:lnTo>
                  <a:lnTo>
                    <a:pt x="16271" y="12718"/>
                  </a:lnTo>
                  <a:lnTo>
                    <a:pt x="16384" y="11916"/>
                  </a:lnTo>
                  <a:lnTo>
                    <a:pt x="16384" y="11686"/>
                  </a:lnTo>
                  <a:lnTo>
                    <a:pt x="16384" y="11457"/>
                  </a:lnTo>
                  <a:lnTo>
                    <a:pt x="16328" y="11228"/>
                  </a:lnTo>
                  <a:lnTo>
                    <a:pt x="16328" y="10999"/>
                  </a:lnTo>
                  <a:lnTo>
                    <a:pt x="16328" y="10770"/>
                  </a:lnTo>
                  <a:lnTo>
                    <a:pt x="16384" y="10541"/>
                  </a:lnTo>
                  <a:lnTo>
                    <a:pt x="16384" y="10312"/>
                  </a:lnTo>
                  <a:lnTo>
                    <a:pt x="15367" y="10770"/>
                  </a:lnTo>
                  <a:lnTo>
                    <a:pt x="14181" y="11228"/>
                  </a:lnTo>
                  <a:lnTo>
                    <a:pt x="14011" y="10426"/>
                  </a:lnTo>
                  <a:lnTo>
                    <a:pt x="13898" y="9624"/>
                  </a:lnTo>
                  <a:lnTo>
                    <a:pt x="13672" y="8020"/>
                  </a:lnTo>
                  <a:lnTo>
                    <a:pt x="13333" y="5270"/>
                  </a:lnTo>
                  <a:lnTo>
                    <a:pt x="13164" y="4354"/>
                  </a:lnTo>
                  <a:lnTo>
                    <a:pt x="13107" y="3895"/>
                  </a:lnTo>
                  <a:lnTo>
                    <a:pt x="13051" y="3208"/>
                  </a:lnTo>
                  <a:lnTo>
                    <a:pt x="12599" y="0"/>
                  </a:lnTo>
                  <a:lnTo>
                    <a:pt x="11582" y="458"/>
                  </a:lnTo>
                  <a:lnTo>
                    <a:pt x="11130" y="687"/>
                  </a:lnTo>
                  <a:lnTo>
                    <a:pt x="10000" y="1146"/>
                  </a:lnTo>
                  <a:lnTo>
                    <a:pt x="9209" y="1375"/>
                  </a:lnTo>
                  <a:lnTo>
                    <a:pt x="8531" y="1719"/>
                  </a:lnTo>
                  <a:lnTo>
                    <a:pt x="7740" y="2062"/>
                  </a:lnTo>
                  <a:lnTo>
                    <a:pt x="7006" y="2406"/>
                  </a:lnTo>
                  <a:lnTo>
                    <a:pt x="6949" y="2406"/>
                  </a:lnTo>
                  <a:lnTo>
                    <a:pt x="4802" y="3208"/>
                  </a:lnTo>
                  <a:lnTo>
                    <a:pt x="4011" y="3552"/>
                  </a:lnTo>
                  <a:lnTo>
                    <a:pt x="3842" y="3552"/>
                  </a:lnTo>
                  <a:lnTo>
                    <a:pt x="2373" y="4125"/>
                  </a:lnTo>
                  <a:lnTo>
                    <a:pt x="1977" y="4239"/>
                  </a:lnTo>
                  <a:lnTo>
                    <a:pt x="339" y="4812"/>
                  </a:lnTo>
                  <a:lnTo>
                    <a:pt x="0" y="5041"/>
                  </a:lnTo>
                  <a:lnTo>
                    <a:pt x="452" y="9624"/>
                  </a:lnTo>
                  <a:lnTo>
                    <a:pt x="508" y="9395"/>
                  </a:lnTo>
                  <a:lnTo>
                    <a:pt x="678" y="8937"/>
                  </a:lnTo>
                  <a:lnTo>
                    <a:pt x="791" y="8708"/>
                  </a:lnTo>
                  <a:lnTo>
                    <a:pt x="904" y="8593"/>
                  </a:lnTo>
                  <a:lnTo>
                    <a:pt x="1017" y="8478"/>
                  </a:lnTo>
                  <a:lnTo>
                    <a:pt x="1017" y="8364"/>
                  </a:lnTo>
                  <a:lnTo>
                    <a:pt x="1073" y="8135"/>
                  </a:lnTo>
                  <a:lnTo>
                    <a:pt x="1130" y="8020"/>
                  </a:lnTo>
                  <a:lnTo>
                    <a:pt x="1243" y="7791"/>
                  </a:lnTo>
                  <a:lnTo>
                    <a:pt x="1469" y="7333"/>
                  </a:lnTo>
                  <a:lnTo>
                    <a:pt x="1525" y="7218"/>
                  </a:lnTo>
                  <a:lnTo>
                    <a:pt x="1582" y="6874"/>
                  </a:lnTo>
                  <a:lnTo>
                    <a:pt x="1582" y="6760"/>
                  </a:lnTo>
                  <a:lnTo>
                    <a:pt x="1695" y="6760"/>
                  </a:lnTo>
                  <a:lnTo>
                    <a:pt x="1751" y="6760"/>
                  </a:lnTo>
                  <a:lnTo>
                    <a:pt x="1864" y="6874"/>
                  </a:lnTo>
                  <a:lnTo>
                    <a:pt x="1977" y="6989"/>
                  </a:lnTo>
                  <a:lnTo>
                    <a:pt x="2090" y="6874"/>
                  </a:lnTo>
                  <a:lnTo>
                    <a:pt x="2203" y="6416"/>
                  </a:lnTo>
                  <a:lnTo>
                    <a:pt x="2316" y="5843"/>
                  </a:lnTo>
                  <a:lnTo>
                    <a:pt x="2373" y="5729"/>
                  </a:lnTo>
                  <a:lnTo>
                    <a:pt x="2429" y="5614"/>
                  </a:lnTo>
                  <a:lnTo>
                    <a:pt x="2429" y="5385"/>
                  </a:lnTo>
                  <a:lnTo>
                    <a:pt x="2486" y="5156"/>
                  </a:lnTo>
                  <a:lnTo>
                    <a:pt x="2542" y="4927"/>
                  </a:lnTo>
                  <a:lnTo>
                    <a:pt x="2599" y="4927"/>
                  </a:lnTo>
                  <a:lnTo>
                    <a:pt x="2655" y="4927"/>
                  </a:lnTo>
                  <a:lnTo>
                    <a:pt x="2655" y="5041"/>
                  </a:lnTo>
                  <a:lnTo>
                    <a:pt x="2655" y="5270"/>
                  </a:lnTo>
                  <a:lnTo>
                    <a:pt x="2712" y="5500"/>
                  </a:lnTo>
                  <a:lnTo>
                    <a:pt x="2881" y="5614"/>
                  </a:lnTo>
                  <a:lnTo>
                    <a:pt x="3051" y="5614"/>
                  </a:lnTo>
                  <a:lnTo>
                    <a:pt x="3220" y="5614"/>
                  </a:lnTo>
                  <a:lnTo>
                    <a:pt x="3446" y="5614"/>
                  </a:lnTo>
                  <a:lnTo>
                    <a:pt x="3559" y="5729"/>
                  </a:lnTo>
                  <a:lnTo>
                    <a:pt x="3616" y="5614"/>
                  </a:lnTo>
                  <a:lnTo>
                    <a:pt x="3672" y="5500"/>
                  </a:lnTo>
                  <a:lnTo>
                    <a:pt x="3616" y="5385"/>
                  </a:lnTo>
                  <a:lnTo>
                    <a:pt x="3672" y="5270"/>
                  </a:lnTo>
                  <a:lnTo>
                    <a:pt x="3672" y="5156"/>
                  </a:lnTo>
                  <a:lnTo>
                    <a:pt x="3729" y="5041"/>
                  </a:lnTo>
                  <a:lnTo>
                    <a:pt x="3785" y="4927"/>
                  </a:lnTo>
                  <a:lnTo>
                    <a:pt x="3729" y="4812"/>
                  </a:lnTo>
                  <a:lnTo>
                    <a:pt x="3672" y="4698"/>
                  </a:lnTo>
                  <a:lnTo>
                    <a:pt x="3729" y="4583"/>
                  </a:lnTo>
                  <a:lnTo>
                    <a:pt x="3842" y="4583"/>
                  </a:lnTo>
                  <a:lnTo>
                    <a:pt x="4011" y="4354"/>
                  </a:lnTo>
                  <a:lnTo>
                    <a:pt x="4124" y="4354"/>
                  </a:lnTo>
                  <a:lnTo>
                    <a:pt x="4181" y="4354"/>
                  </a:lnTo>
                  <a:lnTo>
                    <a:pt x="4237" y="4354"/>
                  </a:lnTo>
                  <a:lnTo>
                    <a:pt x="4294" y="4239"/>
                  </a:lnTo>
                  <a:lnTo>
                    <a:pt x="4350" y="4010"/>
                  </a:lnTo>
                  <a:lnTo>
                    <a:pt x="4407" y="3895"/>
                  </a:lnTo>
                  <a:lnTo>
                    <a:pt x="4520" y="3781"/>
                  </a:lnTo>
                  <a:lnTo>
                    <a:pt x="4689" y="3666"/>
                  </a:lnTo>
                  <a:lnTo>
                    <a:pt x="4802" y="3781"/>
                  </a:lnTo>
                  <a:lnTo>
                    <a:pt x="5085" y="4125"/>
                  </a:lnTo>
                  <a:lnTo>
                    <a:pt x="5198" y="4239"/>
                  </a:lnTo>
                  <a:lnTo>
                    <a:pt x="5367" y="4125"/>
                  </a:lnTo>
                  <a:lnTo>
                    <a:pt x="5480" y="4125"/>
                  </a:lnTo>
                  <a:lnTo>
                    <a:pt x="5537" y="4125"/>
                  </a:lnTo>
                  <a:lnTo>
                    <a:pt x="5593" y="4010"/>
                  </a:lnTo>
                  <a:lnTo>
                    <a:pt x="5650" y="3895"/>
                  </a:lnTo>
                  <a:lnTo>
                    <a:pt x="5706" y="4010"/>
                  </a:lnTo>
                  <a:lnTo>
                    <a:pt x="5819" y="4125"/>
                  </a:lnTo>
                  <a:lnTo>
                    <a:pt x="5819" y="4239"/>
                  </a:lnTo>
                  <a:lnTo>
                    <a:pt x="5763" y="4468"/>
                  </a:lnTo>
                  <a:lnTo>
                    <a:pt x="5706" y="4583"/>
                  </a:lnTo>
                  <a:lnTo>
                    <a:pt x="5763" y="4698"/>
                  </a:lnTo>
                  <a:lnTo>
                    <a:pt x="5876" y="4927"/>
                  </a:lnTo>
                  <a:lnTo>
                    <a:pt x="5932" y="4927"/>
                  </a:lnTo>
                  <a:lnTo>
                    <a:pt x="5989" y="4812"/>
                  </a:lnTo>
                  <a:lnTo>
                    <a:pt x="6102" y="4812"/>
                  </a:lnTo>
                  <a:lnTo>
                    <a:pt x="6102" y="4927"/>
                  </a:lnTo>
                  <a:lnTo>
                    <a:pt x="6045" y="5156"/>
                  </a:lnTo>
                  <a:lnTo>
                    <a:pt x="6045" y="5385"/>
                  </a:lnTo>
                  <a:lnTo>
                    <a:pt x="6102" y="5500"/>
                  </a:lnTo>
                  <a:lnTo>
                    <a:pt x="6215" y="5614"/>
                  </a:lnTo>
                  <a:lnTo>
                    <a:pt x="6271" y="5729"/>
                  </a:lnTo>
                  <a:lnTo>
                    <a:pt x="6271" y="5843"/>
                  </a:lnTo>
                  <a:lnTo>
                    <a:pt x="6271" y="6072"/>
                  </a:lnTo>
                  <a:lnTo>
                    <a:pt x="6441" y="6302"/>
                  </a:lnTo>
                  <a:lnTo>
                    <a:pt x="6554" y="6302"/>
                  </a:lnTo>
                  <a:lnTo>
                    <a:pt x="6723" y="6416"/>
                  </a:lnTo>
                  <a:lnTo>
                    <a:pt x="6780" y="6302"/>
                  </a:lnTo>
                  <a:lnTo>
                    <a:pt x="7006" y="6531"/>
                  </a:lnTo>
                  <a:lnTo>
                    <a:pt x="7119" y="6645"/>
                  </a:lnTo>
                  <a:lnTo>
                    <a:pt x="7232" y="6645"/>
                  </a:lnTo>
                  <a:lnTo>
                    <a:pt x="7345" y="6760"/>
                  </a:lnTo>
                  <a:lnTo>
                    <a:pt x="7345" y="6874"/>
                  </a:lnTo>
                  <a:lnTo>
                    <a:pt x="7345" y="6989"/>
                  </a:lnTo>
                  <a:lnTo>
                    <a:pt x="7288" y="7218"/>
                  </a:lnTo>
                  <a:lnTo>
                    <a:pt x="7175" y="7447"/>
                  </a:lnTo>
                  <a:lnTo>
                    <a:pt x="7175" y="7676"/>
                  </a:lnTo>
                  <a:lnTo>
                    <a:pt x="7175" y="7791"/>
                  </a:lnTo>
                  <a:lnTo>
                    <a:pt x="7288" y="8020"/>
                  </a:lnTo>
                  <a:lnTo>
                    <a:pt x="7458" y="8135"/>
                  </a:lnTo>
                  <a:lnTo>
                    <a:pt x="7627" y="8249"/>
                  </a:lnTo>
                  <a:lnTo>
                    <a:pt x="7910" y="8249"/>
                  </a:lnTo>
                  <a:lnTo>
                    <a:pt x="8192" y="8364"/>
                  </a:lnTo>
                  <a:lnTo>
                    <a:pt x="8248" y="8708"/>
                  </a:lnTo>
                  <a:lnTo>
                    <a:pt x="8305" y="8822"/>
                  </a:lnTo>
                  <a:lnTo>
                    <a:pt x="8418" y="8822"/>
                  </a:lnTo>
                  <a:lnTo>
                    <a:pt x="8587" y="8822"/>
                  </a:lnTo>
                  <a:lnTo>
                    <a:pt x="8757" y="9051"/>
                  </a:lnTo>
                  <a:lnTo>
                    <a:pt x="8983" y="8364"/>
                  </a:lnTo>
                  <a:lnTo>
                    <a:pt x="9152" y="8593"/>
                  </a:lnTo>
                  <a:lnTo>
                    <a:pt x="9491" y="9051"/>
                  </a:lnTo>
                  <a:lnTo>
                    <a:pt x="9152" y="10082"/>
                  </a:lnTo>
                  <a:lnTo>
                    <a:pt x="9152" y="10426"/>
                  </a:lnTo>
                  <a:lnTo>
                    <a:pt x="9209" y="10770"/>
                  </a:lnTo>
                  <a:lnTo>
                    <a:pt x="9209" y="10884"/>
                  </a:lnTo>
                  <a:lnTo>
                    <a:pt x="9152" y="11114"/>
                  </a:lnTo>
                  <a:lnTo>
                    <a:pt x="9096" y="11114"/>
                  </a:lnTo>
                  <a:lnTo>
                    <a:pt x="8983" y="11343"/>
                  </a:lnTo>
                  <a:lnTo>
                    <a:pt x="8983" y="11457"/>
                  </a:lnTo>
                  <a:lnTo>
                    <a:pt x="8983" y="11801"/>
                  </a:lnTo>
                  <a:lnTo>
                    <a:pt x="8926" y="11916"/>
                  </a:lnTo>
                  <a:lnTo>
                    <a:pt x="8757" y="12145"/>
                  </a:lnTo>
                  <a:lnTo>
                    <a:pt x="8700" y="12259"/>
                  </a:lnTo>
                  <a:lnTo>
                    <a:pt x="8644" y="12489"/>
                  </a:lnTo>
                  <a:lnTo>
                    <a:pt x="8587" y="12718"/>
                  </a:lnTo>
                  <a:lnTo>
                    <a:pt x="8587" y="12947"/>
                  </a:lnTo>
                  <a:lnTo>
                    <a:pt x="8531" y="13176"/>
                  </a:lnTo>
                  <a:lnTo>
                    <a:pt x="8531" y="13520"/>
                  </a:lnTo>
                  <a:lnTo>
                    <a:pt x="8531" y="13863"/>
                  </a:lnTo>
                  <a:lnTo>
                    <a:pt x="8531" y="14093"/>
                  </a:lnTo>
                  <a:lnTo>
                    <a:pt x="8644" y="14436"/>
                  </a:lnTo>
                  <a:lnTo>
                    <a:pt x="8757" y="14551"/>
                  </a:lnTo>
                  <a:lnTo>
                    <a:pt x="8813" y="14780"/>
                  </a:lnTo>
                  <a:lnTo>
                    <a:pt x="8926" y="14780"/>
                  </a:lnTo>
                  <a:lnTo>
                    <a:pt x="8983" y="14665"/>
                  </a:lnTo>
                  <a:lnTo>
                    <a:pt x="9209" y="14322"/>
                  </a:lnTo>
                  <a:lnTo>
                    <a:pt x="9378" y="14207"/>
                  </a:lnTo>
                  <a:lnTo>
                    <a:pt x="9491" y="13978"/>
                  </a:lnTo>
                  <a:lnTo>
                    <a:pt x="9435" y="13749"/>
                  </a:lnTo>
                  <a:lnTo>
                    <a:pt x="9435" y="13634"/>
                  </a:lnTo>
                  <a:lnTo>
                    <a:pt x="9491" y="13520"/>
                  </a:lnTo>
                  <a:lnTo>
                    <a:pt x="9491" y="13291"/>
                  </a:lnTo>
                  <a:lnTo>
                    <a:pt x="9548" y="13291"/>
                  </a:lnTo>
                  <a:lnTo>
                    <a:pt x="9604" y="13291"/>
                  </a:lnTo>
                  <a:lnTo>
                    <a:pt x="9774" y="13863"/>
                  </a:lnTo>
                  <a:lnTo>
                    <a:pt x="9830" y="14207"/>
                  </a:lnTo>
                  <a:lnTo>
                    <a:pt x="10000" y="14436"/>
                  </a:lnTo>
                  <a:lnTo>
                    <a:pt x="10056" y="14665"/>
                  </a:lnTo>
                  <a:lnTo>
                    <a:pt x="10169" y="14780"/>
                  </a:lnTo>
                  <a:lnTo>
                    <a:pt x="10226" y="14780"/>
                  </a:lnTo>
                  <a:lnTo>
                    <a:pt x="10282" y="14665"/>
                  </a:lnTo>
                  <a:lnTo>
                    <a:pt x="10282" y="14551"/>
                  </a:lnTo>
                  <a:lnTo>
                    <a:pt x="10169" y="14322"/>
                  </a:lnTo>
                  <a:lnTo>
                    <a:pt x="10169" y="14093"/>
                  </a:lnTo>
                  <a:lnTo>
                    <a:pt x="10169" y="13978"/>
                  </a:lnTo>
                  <a:lnTo>
                    <a:pt x="10226" y="13978"/>
                  </a:lnTo>
                  <a:lnTo>
                    <a:pt x="10282" y="13978"/>
                  </a:lnTo>
                  <a:lnTo>
                    <a:pt x="10395" y="14322"/>
                  </a:lnTo>
                  <a:lnTo>
                    <a:pt x="10395" y="14551"/>
                  </a:lnTo>
                  <a:lnTo>
                    <a:pt x="10508" y="14780"/>
                  </a:lnTo>
                  <a:lnTo>
                    <a:pt x="10621" y="15009"/>
                  </a:lnTo>
                  <a:lnTo>
                    <a:pt x="10678" y="15009"/>
                  </a:lnTo>
                  <a:lnTo>
                    <a:pt x="10678" y="14895"/>
                  </a:lnTo>
                  <a:lnTo>
                    <a:pt x="10734" y="14551"/>
                  </a:lnTo>
                  <a:lnTo>
                    <a:pt x="10960" y="14665"/>
                  </a:lnTo>
                  <a:lnTo>
                    <a:pt x="11017" y="14895"/>
                  </a:lnTo>
                  <a:lnTo>
                    <a:pt x="11073" y="14895"/>
                  </a:lnTo>
                  <a:lnTo>
                    <a:pt x="11186" y="14895"/>
                  </a:lnTo>
                  <a:lnTo>
                    <a:pt x="11299" y="14895"/>
                  </a:lnTo>
                  <a:lnTo>
                    <a:pt x="11412" y="15009"/>
                  </a:lnTo>
                  <a:lnTo>
                    <a:pt x="11412" y="15238"/>
                  </a:lnTo>
                  <a:lnTo>
                    <a:pt x="11525" y="15353"/>
                  </a:lnTo>
                  <a:lnTo>
                    <a:pt x="11582" y="15238"/>
                  </a:lnTo>
                  <a:lnTo>
                    <a:pt x="11695" y="15238"/>
                  </a:lnTo>
                  <a:lnTo>
                    <a:pt x="11751" y="15124"/>
                  </a:lnTo>
                  <a:lnTo>
                    <a:pt x="11695" y="14780"/>
                  </a:lnTo>
                  <a:lnTo>
                    <a:pt x="11751" y="14780"/>
                  </a:lnTo>
                  <a:lnTo>
                    <a:pt x="11864" y="14780"/>
                  </a:lnTo>
                  <a:lnTo>
                    <a:pt x="11864" y="14895"/>
                  </a:lnTo>
                  <a:lnTo>
                    <a:pt x="11864" y="15238"/>
                  </a:lnTo>
                  <a:lnTo>
                    <a:pt x="11921" y="15467"/>
                  </a:lnTo>
                  <a:lnTo>
                    <a:pt x="12090" y="15467"/>
                  </a:lnTo>
                  <a:lnTo>
                    <a:pt x="12147" y="15697"/>
                  </a:lnTo>
                  <a:lnTo>
                    <a:pt x="12203" y="15926"/>
                  </a:lnTo>
                  <a:lnTo>
                    <a:pt x="12316" y="15926"/>
                  </a:lnTo>
                  <a:lnTo>
                    <a:pt x="12316" y="15697"/>
                  </a:lnTo>
                  <a:lnTo>
                    <a:pt x="12260" y="15582"/>
                  </a:lnTo>
                  <a:lnTo>
                    <a:pt x="12203" y="15353"/>
                  </a:lnTo>
                  <a:lnTo>
                    <a:pt x="12260" y="15238"/>
                  </a:lnTo>
                  <a:lnTo>
                    <a:pt x="12203" y="15124"/>
                  </a:lnTo>
                  <a:lnTo>
                    <a:pt x="12090" y="14895"/>
                  </a:lnTo>
                  <a:lnTo>
                    <a:pt x="11977" y="14665"/>
                  </a:lnTo>
                  <a:lnTo>
                    <a:pt x="11921" y="14322"/>
                  </a:lnTo>
                  <a:lnTo>
                    <a:pt x="11921" y="14207"/>
                  </a:lnTo>
                  <a:lnTo>
                    <a:pt x="11921" y="13978"/>
                  </a:lnTo>
                  <a:lnTo>
                    <a:pt x="11921" y="13863"/>
                  </a:lnTo>
                  <a:lnTo>
                    <a:pt x="11864" y="13749"/>
                  </a:lnTo>
                  <a:lnTo>
                    <a:pt x="11808" y="13749"/>
                  </a:lnTo>
                  <a:lnTo>
                    <a:pt x="11695" y="13863"/>
                  </a:lnTo>
                  <a:lnTo>
                    <a:pt x="11582" y="13863"/>
                  </a:lnTo>
                  <a:lnTo>
                    <a:pt x="11525" y="13863"/>
                  </a:lnTo>
                  <a:lnTo>
                    <a:pt x="11412" y="13520"/>
                  </a:lnTo>
                  <a:lnTo>
                    <a:pt x="11243" y="13405"/>
                  </a:lnTo>
                  <a:lnTo>
                    <a:pt x="10847" y="12947"/>
                  </a:lnTo>
                  <a:lnTo>
                    <a:pt x="10734" y="12718"/>
                  </a:lnTo>
                  <a:lnTo>
                    <a:pt x="10734" y="12603"/>
                  </a:lnTo>
                  <a:lnTo>
                    <a:pt x="10734" y="12489"/>
                  </a:lnTo>
                  <a:lnTo>
                    <a:pt x="10791" y="12489"/>
                  </a:lnTo>
                  <a:lnTo>
                    <a:pt x="10847" y="12489"/>
                  </a:lnTo>
                  <a:lnTo>
                    <a:pt x="10960" y="12718"/>
                  </a:lnTo>
                  <a:lnTo>
                    <a:pt x="11017" y="12832"/>
                  </a:lnTo>
                  <a:lnTo>
                    <a:pt x="11130" y="12832"/>
                  </a:lnTo>
                  <a:lnTo>
                    <a:pt x="11186" y="12832"/>
                  </a:lnTo>
                  <a:lnTo>
                    <a:pt x="11299" y="12947"/>
                  </a:lnTo>
                  <a:lnTo>
                    <a:pt x="11525" y="13291"/>
                  </a:lnTo>
                  <a:lnTo>
                    <a:pt x="11582" y="13520"/>
                  </a:lnTo>
                  <a:lnTo>
                    <a:pt x="11638" y="13520"/>
                  </a:lnTo>
                  <a:lnTo>
                    <a:pt x="11751" y="13520"/>
                  </a:lnTo>
                  <a:lnTo>
                    <a:pt x="11808" y="13520"/>
                  </a:lnTo>
                  <a:lnTo>
                    <a:pt x="11864" y="13176"/>
                  </a:lnTo>
                  <a:lnTo>
                    <a:pt x="11864" y="13061"/>
                  </a:lnTo>
                  <a:lnTo>
                    <a:pt x="11695" y="12947"/>
                  </a:lnTo>
                  <a:lnTo>
                    <a:pt x="11525" y="12603"/>
                  </a:lnTo>
                  <a:lnTo>
                    <a:pt x="11356" y="12259"/>
                  </a:lnTo>
                  <a:lnTo>
                    <a:pt x="11243" y="12030"/>
                  </a:lnTo>
                  <a:lnTo>
                    <a:pt x="11186" y="11801"/>
                  </a:lnTo>
                  <a:lnTo>
                    <a:pt x="11130" y="11457"/>
                  </a:lnTo>
                  <a:lnTo>
                    <a:pt x="11130" y="11228"/>
                  </a:lnTo>
                  <a:lnTo>
                    <a:pt x="11073" y="10999"/>
                  </a:lnTo>
                  <a:lnTo>
                    <a:pt x="11073" y="10655"/>
                  </a:lnTo>
                  <a:lnTo>
                    <a:pt x="11017" y="10312"/>
                  </a:lnTo>
                  <a:lnTo>
                    <a:pt x="10960" y="10197"/>
                  </a:lnTo>
                  <a:lnTo>
                    <a:pt x="10960" y="10082"/>
                  </a:lnTo>
                  <a:lnTo>
                    <a:pt x="10904" y="9968"/>
                  </a:lnTo>
                  <a:lnTo>
                    <a:pt x="10847" y="9853"/>
                  </a:lnTo>
                  <a:lnTo>
                    <a:pt x="10904" y="9624"/>
                  </a:lnTo>
                  <a:lnTo>
                    <a:pt x="10960" y="9510"/>
                  </a:lnTo>
                  <a:lnTo>
                    <a:pt x="11017" y="9395"/>
                  </a:lnTo>
                  <a:lnTo>
                    <a:pt x="11017" y="9166"/>
                  </a:lnTo>
                  <a:lnTo>
                    <a:pt x="10960" y="9051"/>
                  </a:lnTo>
                  <a:lnTo>
                    <a:pt x="10791" y="9166"/>
                  </a:lnTo>
                  <a:lnTo>
                    <a:pt x="10791" y="9051"/>
                  </a:lnTo>
                  <a:lnTo>
                    <a:pt x="10847" y="8822"/>
                  </a:lnTo>
                  <a:lnTo>
                    <a:pt x="10847" y="8593"/>
                  </a:lnTo>
                  <a:lnTo>
                    <a:pt x="10847" y="8478"/>
                  </a:lnTo>
                  <a:lnTo>
                    <a:pt x="10791" y="8364"/>
                  </a:lnTo>
                  <a:lnTo>
                    <a:pt x="10847" y="8249"/>
                  </a:lnTo>
                  <a:lnTo>
                    <a:pt x="10904" y="8249"/>
                  </a:lnTo>
                  <a:lnTo>
                    <a:pt x="11017" y="8478"/>
                  </a:lnTo>
                  <a:lnTo>
                    <a:pt x="11073" y="8364"/>
                  </a:lnTo>
                  <a:lnTo>
                    <a:pt x="11073" y="8249"/>
                  </a:lnTo>
                  <a:lnTo>
                    <a:pt x="11017" y="8020"/>
                  </a:lnTo>
                  <a:lnTo>
                    <a:pt x="10847" y="7676"/>
                  </a:lnTo>
                  <a:lnTo>
                    <a:pt x="10904" y="7562"/>
                  </a:lnTo>
                  <a:lnTo>
                    <a:pt x="10960" y="7676"/>
                  </a:lnTo>
                  <a:lnTo>
                    <a:pt x="11130" y="7676"/>
                  </a:lnTo>
                  <a:lnTo>
                    <a:pt x="11186" y="7562"/>
                  </a:lnTo>
                  <a:lnTo>
                    <a:pt x="11130" y="7333"/>
                  </a:lnTo>
                  <a:lnTo>
                    <a:pt x="11073" y="7218"/>
                  </a:lnTo>
                  <a:lnTo>
                    <a:pt x="10960" y="7218"/>
                  </a:lnTo>
                  <a:lnTo>
                    <a:pt x="10847" y="7104"/>
                  </a:lnTo>
                  <a:lnTo>
                    <a:pt x="10791" y="6874"/>
                  </a:lnTo>
                  <a:lnTo>
                    <a:pt x="10791" y="6760"/>
                  </a:lnTo>
                  <a:lnTo>
                    <a:pt x="11017" y="6874"/>
                  </a:lnTo>
                  <a:lnTo>
                    <a:pt x="11073" y="6760"/>
                  </a:lnTo>
                  <a:lnTo>
                    <a:pt x="11073" y="6645"/>
                  </a:lnTo>
                  <a:lnTo>
                    <a:pt x="10960" y="6416"/>
                  </a:lnTo>
                  <a:lnTo>
                    <a:pt x="10847" y="6416"/>
                  </a:lnTo>
                  <a:lnTo>
                    <a:pt x="10791" y="6302"/>
                  </a:lnTo>
                  <a:lnTo>
                    <a:pt x="10621" y="6302"/>
                  </a:lnTo>
                  <a:lnTo>
                    <a:pt x="10565" y="5843"/>
                  </a:lnTo>
                  <a:lnTo>
                    <a:pt x="10395" y="5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133" name="Massachusetts"/>
            <p:cNvSpPr>
              <a:spLocks/>
            </p:cNvSpPr>
            <p:nvPr/>
          </p:nvSpPr>
          <p:spPr bwMode="auto">
            <a:xfrm>
              <a:off x="29073373" y="7052188"/>
              <a:ext cx="2047875" cy="1035459"/>
            </a:xfrm>
            <a:custGeom>
              <a:avLst/>
              <a:gdLst>
                <a:gd name="T0" fmla="*/ 10592 w 16384"/>
                <a:gd name="T1" fmla="*/ 6012 h 16384"/>
                <a:gd name="T2" fmla="*/ 10592 w 16384"/>
                <a:gd name="T3" fmla="*/ 5111 h 16384"/>
                <a:gd name="T4" fmla="*/ 11050 w 16384"/>
                <a:gd name="T5" fmla="*/ 4209 h 16384"/>
                <a:gd name="T6" fmla="*/ 10973 w 16384"/>
                <a:gd name="T7" fmla="*/ 3607 h 16384"/>
                <a:gd name="T8" fmla="*/ 11507 w 16384"/>
                <a:gd name="T9" fmla="*/ 2555 h 16384"/>
                <a:gd name="T10" fmla="*/ 11050 w 16384"/>
                <a:gd name="T11" fmla="*/ 1954 h 16384"/>
                <a:gd name="T12" fmla="*/ 10516 w 16384"/>
                <a:gd name="T13" fmla="*/ 902 h 16384"/>
                <a:gd name="T14" fmla="*/ 10288 w 16384"/>
                <a:gd name="T15" fmla="*/ 0 h 16384"/>
                <a:gd name="T16" fmla="*/ 9602 w 16384"/>
                <a:gd name="T17" fmla="*/ 1202 h 16384"/>
                <a:gd name="T18" fmla="*/ 9145 w 16384"/>
                <a:gd name="T19" fmla="*/ 1653 h 16384"/>
                <a:gd name="T20" fmla="*/ 8992 w 16384"/>
                <a:gd name="T21" fmla="*/ 2555 h 16384"/>
                <a:gd name="T22" fmla="*/ 8611 w 16384"/>
                <a:gd name="T23" fmla="*/ 3157 h 16384"/>
                <a:gd name="T24" fmla="*/ 4496 w 16384"/>
                <a:gd name="T25" fmla="*/ 4810 h 16384"/>
                <a:gd name="T26" fmla="*/ 76 w 16384"/>
                <a:gd name="T27" fmla="*/ 6764 h 16384"/>
                <a:gd name="T28" fmla="*/ 76 w 16384"/>
                <a:gd name="T29" fmla="*/ 10372 h 16384"/>
                <a:gd name="T30" fmla="*/ 152 w 16384"/>
                <a:gd name="T31" fmla="*/ 15332 h 16384"/>
                <a:gd name="T32" fmla="*/ 3201 w 16384"/>
                <a:gd name="T33" fmla="*/ 14430 h 16384"/>
                <a:gd name="T34" fmla="*/ 4496 w 16384"/>
                <a:gd name="T35" fmla="*/ 13378 h 16384"/>
                <a:gd name="T36" fmla="*/ 7697 w 16384"/>
                <a:gd name="T37" fmla="*/ 12175 h 16384"/>
                <a:gd name="T38" fmla="*/ 9678 w 16384"/>
                <a:gd name="T39" fmla="*/ 12326 h 16384"/>
                <a:gd name="T40" fmla="*/ 10135 w 16384"/>
                <a:gd name="T41" fmla="*/ 13829 h 16384"/>
                <a:gd name="T42" fmla="*/ 10897 w 16384"/>
                <a:gd name="T43" fmla="*/ 14129 h 16384"/>
                <a:gd name="T44" fmla="*/ 11507 w 16384"/>
                <a:gd name="T45" fmla="*/ 15933 h 16384"/>
                <a:gd name="T46" fmla="*/ 11964 w 16384"/>
                <a:gd name="T47" fmla="*/ 15783 h 16384"/>
                <a:gd name="T48" fmla="*/ 12040 w 16384"/>
                <a:gd name="T49" fmla="*/ 15182 h 16384"/>
                <a:gd name="T50" fmla="*/ 12498 w 16384"/>
                <a:gd name="T51" fmla="*/ 14731 h 16384"/>
                <a:gd name="T52" fmla="*/ 12726 w 16384"/>
                <a:gd name="T53" fmla="*/ 13829 h 16384"/>
                <a:gd name="T54" fmla="*/ 13031 w 16384"/>
                <a:gd name="T55" fmla="*/ 12626 h 16384"/>
                <a:gd name="T56" fmla="*/ 13260 w 16384"/>
                <a:gd name="T57" fmla="*/ 13227 h 16384"/>
                <a:gd name="T58" fmla="*/ 14098 w 16384"/>
                <a:gd name="T59" fmla="*/ 14430 h 16384"/>
                <a:gd name="T60" fmla="*/ 14479 w 16384"/>
                <a:gd name="T61" fmla="*/ 13227 h 16384"/>
                <a:gd name="T62" fmla="*/ 15089 w 16384"/>
                <a:gd name="T63" fmla="*/ 12927 h 16384"/>
                <a:gd name="T64" fmla="*/ 15546 w 16384"/>
                <a:gd name="T65" fmla="*/ 12326 h 16384"/>
                <a:gd name="T66" fmla="*/ 16155 w 16384"/>
                <a:gd name="T67" fmla="*/ 12175 h 16384"/>
                <a:gd name="T68" fmla="*/ 16384 w 16384"/>
                <a:gd name="T69" fmla="*/ 12025 h 16384"/>
                <a:gd name="T70" fmla="*/ 16155 w 16384"/>
                <a:gd name="T71" fmla="*/ 10672 h 16384"/>
                <a:gd name="T72" fmla="*/ 16079 w 16384"/>
                <a:gd name="T73" fmla="*/ 9921 h 16384"/>
                <a:gd name="T74" fmla="*/ 15089 w 16384"/>
                <a:gd name="T75" fmla="*/ 7666 h 16384"/>
                <a:gd name="T76" fmla="*/ 14403 w 16384"/>
                <a:gd name="T77" fmla="*/ 7666 h 16384"/>
                <a:gd name="T78" fmla="*/ 14555 w 16384"/>
                <a:gd name="T79" fmla="*/ 8267 h 16384"/>
                <a:gd name="T80" fmla="*/ 14860 w 16384"/>
                <a:gd name="T81" fmla="*/ 7967 h 16384"/>
                <a:gd name="T82" fmla="*/ 15241 w 16384"/>
                <a:gd name="T83" fmla="*/ 9019 h 16384"/>
                <a:gd name="T84" fmla="*/ 15698 w 16384"/>
                <a:gd name="T85" fmla="*/ 9921 h 16384"/>
                <a:gd name="T86" fmla="*/ 15165 w 16384"/>
                <a:gd name="T87" fmla="*/ 11273 h 16384"/>
                <a:gd name="T88" fmla="*/ 13869 w 16384"/>
                <a:gd name="T89" fmla="*/ 12025 h 16384"/>
                <a:gd name="T90" fmla="*/ 13260 w 16384"/>
                <a:gd name="T91" fmla="*/ 10522 h 16384"/>
                <a:gd name="T92" fmla="*/ 12726 w 16384"/>
                <a:gd name="T93" fmla="*/ 10221 h 16384"/>
                <a:gd name="T94" fmla="*/ 12574 w 16384"/>
                <a:gd name="T95" fmla="*/ 9319 h 16384"/>
                <a:gd name="T96" fmla="*/ 12879 w 16384"/>
                <a:gd name="T97" fmla="*/ 9319 h 16384"/>
                <a:gd name="T98" fmla="*/ 12498 w 16384"/>
                <a:gd name="T99" fmla="*/ 8417 h 16384"/>
                <a:gd name="T100" fmla="*/ 12040 w 16384"/>
                <a:gd name="T101" fmla="*/ 7365 h 16384"/>
                <a:gd name="T102" fmla="*/ 11202 w 16384"/>
                <a:gd name="T103" fmla="*/ 6764 h 16384"/>
                <a:gd name="T104" fmla="*/ 10973 w 16384"/>
                <a:gd name="T105" fmla="*/ 7666 h 16384"/>
                <a:gd name="T106" fmla="*/ 10516 w 16384"/>
                <a:gd name="T107" fmla="*/ 7065 h 16384"/>
                <a:gd name="T108" fmla="*/ 10440 w 16384"/>
                <a:gd name="T109" fmla="*/ 63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10440" y="6313"/>
                  </a:moveTo>
                  <a:lnTo>
                    <a:pt x="10364" y="6163"/>
                  </a:lnTo>
                  <a:lnTo>
                    <a:pt x="10516" y="6012"/>
                  </a:lnTo>
                  <a:lnTo>
                    <a:pt x="10592" y="6012"/>
                  </a:lnTo>
                  <a:lnTo>
                    <a:pt x="10516" y="5862"/>
                  </a:lnTo>
                  <a:lnTo>
                    <a:pt x="10516" y="5562"/>
                  </a:lnTo>
                  <a:lnTo>
                    <a:pt x="10516" y="5411"/>
                  </a:lnTo>
                  <a:lnTo>
                    <a:pt x="10592" y="5111"/>
                  </a:lnTo>
                  <a:lnTo>
                    <a:pt x="10745" y="4960"/>
                  </a:lnTo>
                  <a:lnTo>
                    <a:pt x="10973" y="4509"/>
                  </a:lnTo>
                  <a:lnTo>
                    <a:pt x="11050" y="4359"/>
                  </a:lnTo>
                  <a:lnTo>
                    <a:pt x="11050" y="4209"/>
                  </a:lnTo>
                  <a:lnTo>
                    <a:pt x="10897" y="4209"/>
                  </a:lnTo>
                  <a:lnTo>
                    <a:pt x="10821" y="4058"/>
                  </a:lnTo>
                  <a:lnTo>
                    <a:pt x="10897" y="3908"/>
                  </a:lnTo>
                  <a:lnTo>
                    <a:pt x="10973" y="3607"/>
                  </a:lnTo>
                  <a:lnTo>
                    <a:pt x="11354" y="3307"/>
                  </a:lnTo>
                  <a:lnTo>
                    <a:pt x="11507" y="3157"/>
                  </a:lnTo>
                  <a:lnTo>
                    <a:pt x="11583" y="2856"/>
                  </a:lnTo>
                  <a:lnTo>
                    <a:pt x="11507" y="2555"/>
                  </a:lnTo>
                  <a:lnTo>
                    <a:pt x="11354" y="2255"/>
                  </a:lnTo>
                  <a:lnTo>
                    <a:pt x="11126" y="2405"/>
                  </a:lnTo>
                  <a:lnTo>
                    <a:pt x="11126" y="1954"/>
                  </a:lnTo>
                  <a:lnTo>
                    <a:pt x="11050" y="1954"/>
                  </a:lnTo>
                  <a:lnTo>
                    <a:pt x="10897" y="1954"/>
                  </a:lnTo>
                  <a:lnTo>
                    <a:pt x="10821" y="1653"/>
                  </a:lnTo>
                  <a:lnTo>
                    <a:pt x="10745" y="1202"/>
                  </a:lnTo>
                  <a:lnTo>
                    <a:pt x="10516" y="902"/>
                  </a:lnTo>
                  <a:lnTo>
                    <a:pt x="10516" y="752"/>
                  </a:lnTo>
                  <a:lnTo>
                    <a:pt x="10592" y="451"/>
                  </a:lnTo>
                  <a:lnTo>
                    <a:pt x="10516" y="150"/>
                  </a:lnTo>
                  <a:lnTo>
                    <a:pt x="10288" y="0"/>
                  </a:lnTo>
                  <a:lnTo>
                    <a:pt x="10211" y="0"/>
                  </a:lnTo>
                  <a:lnTo>
                    <a:pt x="9754" y="451"/>
                  </a:lnTo>
                  <a:lnTo>
                    <a:pt x="9678" y="601"/>
                  </a:lnTo>
                  <a:lnTo>
                    <a:pt x="9602" y="1202"/>
                  </a:lnTo>
                  <a:lnTo>
                    <a:pt x="9526" y="1202"/>
                  </a:lnTo>
                  <a:lnTo>
                    <a:pt x="9297" y="1353"/>
                  </a:lnTo>
                  <a:lnTo>
                    <a:pt x="9145" y="1503"/>
                  </a:lnTo>
                  <a:lnTo>
                    <a:pt x="9145" y="1653"/>
                  </a:lnTo>
                  <a:lnTo>
                    <a:pt x="9145" y="2104"/>
                  </a:lnTo>
                  <a:lnTo>
                    <a:pt x="9221" y="2255"/>
                  </a:lnTo>
                  <a:lnTo>
                    <a:pt x="9068" y="2405"/>
                  </a:lnTo>
                  <a:lnTo>
                    <a:pt x="8992" y="2555"/>
                  </a:lnTo>
                  <a:lnTo>
                    <a:pt x="8916" y="2555"/>
                  </a:lnTo>
                  <a:lnTo>
                    <a:pt x="8840" y="2706"/>
                  </a:lnTo>
                  <a:lnTo>
                    <a:pt x="8764" y="3006"/>
                  </a:lnTo>
                  <a:lnTo>
                    <a:pt x="8611" y="3157"/>
                  </a:lnTo>
                  <a:lnTo>
                    <a:pt x="6858" y="3908"/>
                  </a:lnTo>
                  <a:lnTo>
                    <a:pt x="6096" y="4209"/>
                  </a:lnTo>
                  <a:lnTo>
                    <a:pt x="6020" y="4209"/>
                  </a:lnTo>
                  <a:lnTo>
                    <a:pt x="4496" y="4810"/>
                  </a:lnTo>
                  <a:lnTo>
                    <a:pt x="3582" y="5261"/>
                  </a:lnTo>
                  <a:lnTo>
                    <a:pt x="1677" y="6163"/>
                  </a:lnTo>
                  <a:lnTo>
                    <a:pt x="1219" y="6313"/>
                  </a:lnTo>
                  <a:lnTo>
                    <a:pt x="76" y="6764"/>
                  </a:lnTo>
                  <a:lnTo>
                    <a:pt x="152" y="7215"/>
                  </a:lnTo>
                  <a:lnTo>
                    <a:pt x="152" y="8568"/>
                  </a:lnTo>
                  <a:lnTo>
                    <a:pt x="152" y="9620"/>
                  </a:lnTo>
                  <a:lnTo>
                    <a:pt x="76" y="10372"/>
                  </a:lnTo>
                  <a:lnTo>
                    <a:pt x="76" y="11875"/>
                  </a:lnTo>
                  <a:lnTo>
                    <a:pt x="76" y="13829"/>
                  </a:lnTo>
                  <a:lnTo>
                    <a:pt x="0" y="14881"/>
                  </a:lnTo>
                  <a:lnTo>
                    <a:pt x="152" y="15332"/>
                  </a:lnTo>
                  <a:lnTo>
                    <a:pt x="2134" y="14430"/>
                  </a:lnTo>
                  <a:lnTo>
                    <a:pt x="2286" y="14430"/>
                  </a:lnTo>
                  <a:lnTo>
                    <a:pt x="3124" y="13979"/>
                  </a:lnTo>
                  <a:lnTo>
                    <a:pt x="3201" y="14430"/>
                  </a:lnTo>
                  <a:lnTo>
                    <a:pt x="3429" y="14280"/>
                  </a:lnTo>
                  <a:lnTo>
                    <a:pt x="3429" y="13829"/>
                  </a:lnTo>
                  <a:lnTo>
                    <a:pt x="4344" y="13528"/>
                  </a:lnTo>
                  <a:lnTo>
                    <a:pt x="4496" y="13378"/>
                  </a:lnTo>
                  <a:lnTo>
                    <a:pt x="6173" y="12626"/>
                  </a:lnTo>
                  <a:lnTo>
                    <a:pt x="6325" y="12476"/>
                  </a:lnTo>
                  <a:lnTo>
                    <a:pt x="7620" y="11875"/>
                  </a:lnTo>
                  <a:lnTo>
                    <a:pt x="7697" y="12175"/>
                  </a:lnTo>
                  <a:lnTo>
                    <a:pt x="8992" y="11273"/>
                  </a:lnTo>
                  <a:lnTo>
                    <a:pt x="9449" y="10973"/>
                  </a:lnTo>
                  <a:lnTo>
                    <a:pt x="9526" y="11424"/>
                  </a:lnTo>
                  <a:lnTo>
                    <a:pt x="9678" y="12326"/>
                  </a:lnTo>
                  <a:lnTo>
                    <a:pt x="9830" y="12326"/>
                  </a:lnTo>
                  <a:lnTo>
                    <a:pt x="9983" y="13378"/>
                  </a:lnTo>
                  <a:lnTo>
                    <a:pt x="9983" y="13528"/>
                  </a:lnTo>
                  <a:lnTo>
                    <a:pt x="10135" y="13829"/>
                  </a:lnTo>
                  <a:lnTo>
                    <a:pt x="10364" y="13829"/>
                  </a:lnTo>
                  <a:lnTo>
                    <a:pt x="10669" y="13829"/>
                  </a:lnTo>
                  <a:lnTo>
                    <a:pt x="10821" y="13829"/>
                  </a:lnTo>
                  <a:lnTo>
                    <a:pt x="10897" y="14129"/>
                  </a:lnTo>
                  <a:lnTo>
                    <a:pt x="10973" y="14430"/>
                  </a:lnTo>
                  <a:lnTo>
                    <a:pt x="11126" y="14731"/>
                  </a:lnTo>
                  <a:lnTo>
                    <a:pt x="11431" y="15933"/>
                  </a:lnTo>
                  <a:lnTo>
                    <a:pt x="11507" y="15933"/>
                  </a:lnTo>
                  <a:lnTo>
                    <a:pt x="11736" y="16384"/>
                  </a:lnTo>
                  <a:lnTo>
                    <a:pt x="11964" y="16234"/>
                  </a:lnTo>
                  <a:lnTo>
                    <a:pt x="11964" y="16083"/>
                  </a:lnTo>
                  <a:lnTo>
                    <a:pt x="11964" y="15783"/>
                  </a:lnTo>
                  <a:lnTo>
                    <a:pt x="12117" y="15783"/>
                  </a:lnTo>
                  <a:lnTo>
                    <a:pt x="12117" y="15632"/>
                  </a:lnTo>
                  <a:lnTo>
                    <a:pt x="12040" y="15332"/>
                  </a:lnTo>
                  <a:lnTo>
                    <a:pt x="12040" y="15182"/>
                  </a:lnTo>
                  <a:lnTo>
                    <a:pt x="12193" y="14731"/>
                  </a:lnTo>
                  <a:lnTo>
                    <a:pt x="12269" y="14731"/>
                  </a:lnTo>
                  <a:lnTo>
                    <a:pt x="12345" y="14881"/>
                  </a:lnTo>
                  <a:lnTo>
                    <a:pt x="12498" y="14731"/>
                  </a:lnTo>
                  <a:lnTo>
                    <a:pt x="12498" y="14430"/>
                  </a:lnTo>
                  <a:lnTo>
                    <a:pt x="12574" y="14280"/>
                  </a:lnTo>
                  <a:lnTo>
                    <a:pt x="12650" y="13979"/>
                  </a:lnTo>
                  <a:lnTo>
                    <a:pt x="12726" y="13829"/>
                  </a:lnTo>
                  <a:lnTo>
                    <a:pt x="12726" y="13077"/>
                  </a:lnTo>
                  <a:lnTo>
                    <a:pt x="12802" y="12777"/>
                  </a:lnTo>
                  <a:lnTo>
                    <a:pt x="12879" y="12626"/>
                  </a:lnTo>
                  <a:lnTo>
                    <a:pt x="13031" y="12626"/>
                  </a:lnTo>
                  <a:lnTo>
                    <a:pt x="13183" y="12626"/>
                  </a:lnTo>
                  <a:lnTo>
                    <a:pt x="13260" y="12777"/>
                  </a:lnTo>
                  <a:lnTo>
                    <a:pt x="13260" y="12927"/>
                  </a:lnTo>
                  <a:lnTo>
                    <a:pt x="13260" y="13227"/>
                  </a:lnTo>
                  <a:lnTo>
                    <a:pt x="13336" y="13979"/>
                  </a:lnTo>
                  <a:lnTo>
                    <a:pt x="13336" y="14430"/>
                  </a:lnTo>
                  <a:lnTo>
                    <a:pt x="13336" y="14881"/>
                  </a:lnTo>
                  <a:lnTo>
                    <a:pt x="14098" y="14430"/>
                  </a:lnTo>
                  <a:lnTo>
                    <a:pt x="14250" y="13979"/>
                  </a:lnTo>
                  <a:lnTo>
                    <a:pt x="14250" y="13528"/>
                  </a:lnTo>
                  <a:lnTo>
                    <a:pt x="14326" y="13378"/>
                  </a:lnTo>
                  <a:lnTo>
                    <a:pt x="14479" y="13227"/>
                  </a:lnTo>
                  <a:lnTo>
                    <a:pt x="14631" y="13227"/>
                  </a:lnTo>
                  <a:lnTo>
                    <a:pt x="14707" y="13077"/>
                  </a:lnTo>
                  <a:lnTo>
                    <a:pt x="14936" y="12927"/>
                  </a:lnTo>
                  <a:lnTo>
                    <a:pt x="15089" y="12927"/>
                  </a:lnTo>
                  <a:lnTo>
                    <a:pt x="15165" y="12626"/>
                  </a:lnTo>
                  <a:lnTo>
                    <a:pt x="15317" y="12326"/>
                  </a:lnTo>
                  <a:lnTo>
                    <a:pt x="15393" y="12326"/>
                  </a:lnTo>
                  <a:lnTo>
                    <a:pt x="15546" y="12326"/>
                  </a:lnTo>
                  <a:lnTo>
                    <a:pt x="15698" y="12175"/>
                  </a:lnTo>
                  <a:lnTo>
                    <a:pt x="15851" y="12025"/>
                  </a:lnTo>
                  <a:lnTo>
                    <a:pt x="16079" y="12025"/>
                  </a:lnTo>
                  <a:lnTo>
                    <a:pt x="16155" y="12175"/>
                  </a:lnTo>
                  <a:lnTo>
                    <a:pt x="16232" y="12777"/>
                  </a:lnTo>
                  <a:lnTo>
                    <a:pt x="16308" y="12777"/>
                  </a:lnTo>
                  <a:lnTo>
                    <a:pt x="16384" y="12626"/>
                  </a:lnTo>
                  <a:lnTo>
                    <a:pt x="16384" y="12025"/>
                  </a:lnTo>
                  <a:lnTo>
                    <a:pt x="16308" y="11724"/>
                  </a:lnTo>
                  <a:lnTo>
                    <a:pt x="16155" y="11123"/>
                  </a:lnTo>
                  <a:lnTo>
                    <a:pt x="16155" y="10973"/>
                  </a:lnTo>
                  <a:lnTo>
                    <a:pt x="16155" y="10672"/>
                  </a:lnTo>
                  <a:lnTo>
                    <a:pt x="16079" y="10372"/>
                  </a:lnTo>
                  <a:lnTo>
                    <a:pt x="16003" y="10221"/>
                  </a:lnTo>
                  <a:lnTo>
                    <a:pt x="16003" y="10071"/>
                  </a:lnTo>
                  <a:lnTo>
                    <a:pt x="16079" y="9921"/>
                  </a:lnTo>
                  <a:lnTo>
                    <a:pt x="16003" y="9620"/>
                  </a:lnTo>
                  <a:lnTo>
                    <a:pt x="15622" y="8568"/>
                  </a:lnTo>
                  <a:lnTo>
                    <a:pt x="15393" y="7967"/>
                  </a:lnTo>
                  <a:lnTo>
                    <a:pt x="15089" y="7666"/>
                  </a:lnTo>
                  <a:lnTo>
                    <a:pt x="14936" y="7516"/>
                  </a:lnTo>
                  <a:lnTo>
                    <a:pt x="14707" y="7516"/>
                  </a:lnTo>
                  <a:lnTo>
                    <a:pt x="14479" y="7516"/>
                  </a:lnTo>
                  <a:lnTo>
                    <a:pt x="14403" y="7666"/>
                  </a:lnTo>
                  <a:lnTo>
                    <a:pt x="14326" y="7816"/>
                  </a:lnTo>
                  <a:lnTo>
                    <a:pt x="14403" y="8117"/>
                  </a:lnTo>
                  <a:lnTo>
                    <a:pt x="14479" y="8267"/>
                  </a:lnTo>
                  <a:lnTo>
                    <a:pt x="14555" y="8267"/>
                  </a:lnTo>
                  <a:lnTo>
                    <a:pt x="14631" y="8117"/>
                  </a:lnTo>
                  <a:lnTo>
                    <a:pt x="14707" y="7967"/>
                  </a:lnTo>
                  <a:lnTo>
                    <a:pt x="14784" y="7967"/>
                  </a:lnTo>
                  <a:lnTo>
                    <a:pt x="14860" y="7967"/>
                  </a:lnTo>
                  <a:lnTo>
                    <a:pt x="15089" y="8117"/>
                  </a:lnTo>
                  <a:lnTo>
                    <a:pt x="15165" y="8267"/>
                  </a:lnTo>
                  <a:lnTo>
                    <a:pt x="15241" y="8718"/>
                  </a:lnTo>
                  <a:lnTo>
                    <a:pt x="15241" y="9019"/>
                  </a:lnTo>
                  <a:lnTo>
                    <a:pt x="15317" y="9169"/>
                  </a:lnTo>
                  <a:lnTo>
                    <a:pt x="15470" y="9019"/>
                  </a:lnTo>
                  <a:lnTo>
                    <a:pt x="15546" y="9169"/>
                  </a:lnTo>
                  <a:lnTo>
                    <a:pt x="15698" y="9921"/>
                  </a:lnTo>
                  <a:lnTo>
                    <a:pt x="15698" y="10221"/>
                  </a:lnTo>
                  <a:lnTo>
                    <a:pt x="15698" y="10522"/>
                  </a:lnTo>
                  <a:lnTo>
                    <a:pt x="15546" y="10822"/>
                  </a:lnTo>
                  <a:lnTo>
                    <a:pt x="15165" y="11273"/>
                  </a:lnTo>
                  <a:lnTo>
                    <a:pt x="14860" y="11724"/>
                  </a:lnTo>
                  <a:lnTo>
                    <a:pt x="14555" y="12025"/>
                  </a:lnTo>
                  <a:lnTo>
                    <a:pt x="14174" y="12025"/>
                  </a:lnTo>
                  <a:lnTo>
                    <a:pt x="13869" y="12025"/>
                  </a:lnTo>
                  <a:lnTo>
                    <a:pt x="13641" y="11875"/>
                  </a:lnTo>
                  <a:lnTo>
                    <a:pt x="13564" y="11724"/>
                  </a:lnTo>
                  <a:lnTo>
                    <a:pt x="13488" y="11424"/>
                  </a:lnTo>
                  <a:lnTo>
                    <a:pt x="13260" y="10522"/>
                  </a:lnTo>
                  <a:lnTo>
                    <a:pt x="13183" y="10221"/>
                  </a:lnTo>
                  <a:lnTo>
                    <a:pt x="12955" y="10071"/>
                  </a:lnTo>
                  <a:lnTo>
                    <a:pt x="12802" y="10221"/>
                  </a:lnTo>
                  <a:lnTo>
                    <a:pt x="12726" y="10221"/>
                  </a:lnTo>
                  <a:lnTo>
                    <a:pt x="12574" y="10071"/>
                  </a:lnTo>
                  <a:lnTo>
                    <a:pt x="12498" y="9770"/>
                  </a:lnTo>
                  <a:lnTo>
                    <a:pt x="12498" y="9319"/>
                  </a:lnTo>
                  <a:lnTo>
                    <a:pt x="12574" y="9319"/>
                  </a:lnTo>
                  <a:lnTo>
                    <a:pt x="12650" y="9319"/>
                  </a:lnTo>
                  <a:lnTo>
                    <a:pt x="12726" y="9470"/>
                  </a:lnTo>
                  <a:lnTo>
                    <a:pt x="12802" y="9470"/>
                  </a:lnTo>
                  <a:lnTo>
                    <a:pt x="12879" y="9319"/>
                  </a:lnTo>
                  <a:lnTo>
                    <a:pt x="12802" y="9169"/>
                  </a:lnTo>
                  <a:lnTo>
                    <a:pt x="12726" y="9169"/>
                  </a:lnTo>
                  <a:lnTo>
                    <a:pt x="12574" y="8417"/>
                  </a:lnTo>
                  <a:lnTo>
                    <a:pt x="12498" y="8417"/>
                  </a:lnTo>
                  <a:lnTo>
                    <a:pt x="12193" y="8117"/>
                  </a:lnTo>
                  <a:lnTo>
                    <a:pt x="12117" y="7967"/>
                  </a:lnTo>
                  <a:lnTo>
                    <a:pt x="12117" y="7666"/>
                  </a:lnTo>
                  <a:lnTo>
                    <a:pt x="12040" y="7365"/>
                  </a:lnTo>
                  <a:lnTo>
                    <a:pt x="11736" y="7215"/>
                  </a:lnTo>
                  <a:lnTo>
                    <a:pt x="11431" y="7215"/>
                  </a:lnTo>
                  <a:lnTo>
                    <a:pt x="11354" y="6914"/>
                  </a:lnTo>
                  <a:lnTo>
                    <a:pt x="11202" y="6764"/>
                  </a:lnTo>
                  <a:lnTo>
                    <a:pt x="11202" y="7215"/>
                  </a:lnTo>
                  <a:lnTo>
                    <a:pt x="11202" y="7365"/>
                  </a:lnTo>
                  <a:lnTo>
                    <a:pt x="11126" y="7516"/>
                  </a:lnTo>
                  <a:lnTo>
                    <a:pt x="10973" y="7666"/>
                  </a:lnTo>
                  <a:lnTo>
                    <a:pt x="10897" y="7666"/>
                  </a:lnTo>
                  <a:lnTo>
                    <a:pt x="10669" y="7365"/>
                  </a:lnTo>
                  <a:lnTo>
                    <a:pt x="10592" y="7215"/>
                  </a:lnTo>
                  <a:lnTo>
                    <a:pt x="10516" y="7065"/>
                  </a:lnTo>
                  <a:lnTo>
                    <a:pt x="10516" y="6914"/>
                  </a:lnTo>
                  <a:lnTo>
                    <a:pt x="10440" y="6614"/>
                  </a:lnTo>
                  <a:lnTo>
                    <a:pt x="10440" y="6463"/>
                  </a:lnTo>
                  <a:lnTo>
                    <a:pt x="10440" y="631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85000" lnSpcReduction="20000"/>
            </a:bodyPr>
            <a:lstStyle/>
            <a:p>
              <a:endParaRPr lang="en-US"/>
            </a:p>
          </p:txBody>
        </p:sp>
        <p:grpSp>
          <p:nvGrpSpPr>
            <p:cNvPr id="134" name="Michigan"/>
            <p:cNvGrpSpPr>
              <a:grpSpLocks/>
            </p:cNvGrpSpPr>
            <p:nvPr/>
          </p:nvGrpSpPr>
          <p:grpSpPr bwMode="auto">
            <a:xfrm>
              <a:off x="19424548" y="5284053"/>
              <a:ext cx="4591050" cy="4174100"/>
              <a:chOff x="19424548" y="5295900"/>
              <a:chExt cx="21690" cy="447"/>
            </a:xfrm>
          </p:grpSpPr>
          <p:sp>
            <p:nvSpPr>
              <p:cNvPr id="218" name="Michigan2"/>
              <p:cNvSpPr>
                <a:spLocks/>
              </p:cNvSpPr>
              <p:nvPr/>
            </p:nvSpPr>
            <p:spPr bwMode="auto">
              <a:xfrm>
                <a:off x="19424548" y="5295900"/>
                <a:ext cx="16470" cy="186"/>
              </a:xfrm>
              <a:custGeom>
                <a:avLst/>
                <a:gdLst>
                  <a:gd name="T0" fmla="*/ 5282 w 16384"/>
                  <a:gd name="T1" fmla="*/ 4556 h 16384"/>
                  <a:gd name="T2" fmla="*/ 5282 w 16384"/>
                  <a:gd name="T3" fmla="*/ 4118 h 16384"/>
                  <a:gd name="T4" fmla="*/ 4835 w 16384"/>
                  <a:gd name="T5" fmla="*/ 4819 h 16384"/>
                  <a:gd name="T6" fmla="*/ 4835 w 16384"/>
                  <a:gd name="T7" fmla="*/ 3592 h 16384"/>
                  <a:gd name="T8" fmla="*/ 5238 w 16384"/>
                  <a:gd name="T9" fmla="*/ 2541 h 16384"/>
                  <a:gd name="T10" fmla="*/ 5909 w 16384"/>
                  <a:gd name="T11" fmla="*/ 1139 h 16384"/>
                  <a:gd name="T12" fmla="*/ 6401 w 16384"/>
                  <a:gd name="T13" fmla="*/ 526 h 16384"/>
                  <a:gd name="T14" fmla="*/ 5730 w 16384"/>
                  <a:gd name="T15" fmla="*/ 175 h 16384"/>
                  <a:gd name="T16" fmla="*/ 4611 w 16384"/>
                  <a:gd name="T17" fmla="*/ 1577 h 16384"/>
                  <a:gd name="T18" fmla="*/ 3939 w 16384"/>
                  <a:gd name="T19" fmla="*/ 2628 h 16384"/>
                  <a:gd name="T20" fmla="*/ 3357 w 16384"/>
                  <a:gd name="T21" fmla="*/ 3767 h 16384"/>
                  <a:gd name="T22" fmla="*/ 2507 w 16384"/>
                  <a:gd name="T23" fmla="*/ 4906 h 16384"/>
                  <a:gd name="T24" fmla="*/ 1522 w 16384"/>
                  <a:gd name="T25" fmla="*/ 5257 h 16384"/>
                  <a:gd name="T26" fmla="*/ 537 w 16384"/>
                  <a:gd name="T27" fmla="*/ 6659 h 16384"/>
                  <a:gd name="T28" fmla="*/ 269 w 16384"/>
                  <a:gd name="T29" fmla="*/ 7535 h 16384"/>
                  <a:gd name="T30" fmla="*/ 806 w 16384"/>
                  <a:gd name="T31" fmla="*/ 8674 h 16384"/>
                  <a:gd name="T32" fmla="*/ 3536 w 16384"/>
                  <a:gd name="T33" fmla="*/ 9813 h 16384"/>
                  <a:gd name="T34" fmla="*/ 4566 w 16384"/>
                  <a:gd name="T35" fmla="*/ 10514 h 16384"/>
                  <a:gd name="T36" fmla="*/ 5730 w 16384"/>
                  <a:gd name="T37" fmla="*/ 10689 h 16384"/>
                  <a:gd name="T38" fmla="*/ 5864 w 16384"/>
                  <a:gd name="T39" fmla="*/ 11565 h 16384"/>
                  <a:gd name="T40" fmla="*/ 6670 w 16384"/>
                  <a:gd name="T41" fmla="*/ 12178 h 16384"/>
                  <a:gd name="T42" fmla="*/ 6760 w 16384"/>
                  <a:gd name="T43" fmla="*/ 13405 h 16384"/>
                  <a:gd name="T44" fmla="*/ 7118 w 16384"/>
                  <a:gd name="T45" fmla="*/ 14456 h 16384"/>
                  <a:gd name="T46" fmla="*/ 7386 w 16384"/>
                  <a:gd name="T47" fmla="*/ 16296 h 16384"/>
                  <a:gd name="T48" fmla="*/ 8192 w 16384"/>
                  <a:gd name="T49" fmla="*/ 13055 h 16384"/>
                  <a:gd name="T50" fmla="*/ 8684 w 16384"/>
                  <a:gd name="T51" fmla="*/ 10952 h 16384"/>
                  <a:gd name="T52" fmla="*/ 8863 w 16384"/>
                  <a:gd name="T53" fmla="*/ 11740 h 16384"/>
                  <a:gd name="T54" fmla="*/ 9445 w 16384"/>
                  <a:gd name="T55" fmla="*/ 10777 h 16384"/>
                  <a:gd name="T56" fmla="*/ 9804 w 16384"/>
                  <a:gd name="T57" fmla="*/ 10864 h 16384"/>
                  <a:gd name="T58" fmla="*/ 9714 w 16384"/>
                  <a:gd name="T59" fmla="*/ 12266 h 16384"/>
                  <a:gd name="T60" fmla="*/ 10072 w 16384"/>
                  <a:gd name="T61" fmla="*/ 11302 h 16384"/>
                  <a:gd name="T62" fmla="*/ 10430 w 16384"/>
                  <a:gd name="T63" fmla="*/ 10163 h 16384"/>
                  <a:gd name="T64" fmla="*/ 11505 w 16384"/>
                  <a:gd name="T65" fmla="*/ 9462 h 16384"/>
                  <a:gd name="T66" fmla="*/ 12400 w 16384"/>
                  <a:gd name="T67" fmla="*/ 8499 h 16384"/>
                  <a:gd name="T68" fmla="*/ 13385 w 16384"/>
                  <a:gd name="T69" fmla="*/ 8586 h 16384"/>
                  <a:gd name="T70" fmla="*/ 14191 w 16384"/>
                  <a:gd name="T71" fmla="*/ 9550 h 16384"/>
                  <a:gd name="T72" fmla="*/ 14414 w 16384"/>
                  <a:gd name="T73" fmla="*/ 8937 h 16384"/>
                  <a:gd name="T74" fmla="*/ 14996 w 16384"/>
                  <a:gd name="T75" fmla="*/ 8586 h 16384"/>
                  <a:gd name="T76" fmla="*/ 15533 w 16384"/>
                  <a:gd name="T77" fmla="*/ 8499 h 16384"/>
                  <a:gd name="T78" fmla="*/ 16115 w 16384"/>
                  <a:gd name="T79" fmla="*/ 8499 h 16384"/>
                  <a:gd name="T80" fmla="*/ 16160 w 16384"/>
                  <a:gd name="T81" fmla="*/ 7973 h 16384"/>
                  <a:gd name="T82" fmla="*/ 15533 w 16384"/>
                  <a:gd name="T83" fmla="*/ 7184 h 16384"/>
                  <a:gd name="T84" fmla="*/ 15310 w 16384"/>
                  <a:gd name="T85" fmla="*/ 5345 h 16384"/>
                  <a:gd name="T86" fmla="*/ 14593 w 16384"/>
                  <a:gd name="T87" fmla="*/ 5695 h 16384"/>
                  <a:gd name="T88" fmla="*/ 14011 w 16384"/>
                  <a:gd name="T89" fmla="*/ 5695 h 16384"/>
                  <a:gd name="T90" fmla="*/ 13385 w 16384"/>
                  <a:gd name="T91" fmla="*/ 5169 h 16384"/>
                  <a:gd name="T92" fmla="*/ 13385 w 16384"/>
                  <a:gd name="T93" fmla="*/ 3592 h 16384"/>
                  <a:gd name="T94" fmla="*/ 12310 w 16384"/>
                  <a:gd name="T95" fmla="*/ 4381 h 16384"/>
                  <a:gd name="T96" fmla="*/ 11146 w 16384"/>
                  <a:gd name="T97" fmla="*/ 4556 h 16384"/>
                  <a:gd name="T98" fmla="*/ 10296 w 16384"/>
                  <a:gd name="T99" fmla="*/ 5169 h 16384"/>
                  <a:gd name="T100" fmla="*/ 9490 w 16384"/>
                  <a:gd name="T101" fmla="*/ 6659 h 16384"/>
                  <a:gd name="T102" fmla="*/ 8729 w 16384"/>
                  <a:gd name="T103" fmla="*/ 6659 h 16384"/>
                  <a:gd name="T104" fmla="*/ 8102 w 16384"/>
                  <a:gd name="T105" fmla="*/ 6396 h 16384"/>
                  <a:gd name="T106" fmla="*/ 7521 w 16384"/>
                  <a:gd name="T107" fmla="*/ 6308 h 16384"/>
                  <a:gd name="T108" fmla="*/ 7207 w 16384"/>
                  <a:gd name="T109" fmla="*/ 5520 h 16384"/>
                  <a:gd name="T110" fmla="*/ 6715 w 16384"/>
                  <a:gd name="T111" fmla="*/ 4381 h 16384"/>
                  <a:gd name="T112" fmla="*/ 6043 w 16384"/>
                  <a:gd name="T113" fmla="*/ 403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84" h="16384">
                    <a:moveTo>
                      <a:pt x="5775" y="4030"/>
                    </a:moveTo>
                    <a:lnTo>
                      <a:pt x="5685" y="4118"/>
                    </a:lnTo>
                    <a:lnTo>
                      <a:pt x="5506" y="4118"/>
                    </a:lnTo>
                    <a:lnTo>
                      <a:pt x="5461" y="4206"/>
                    </a:lnTo>
                    <a:lnTo>
                      <a:pt x="5417" y="4381"/>
                    </a:lnTo>
                    <a:lnTo>
                      <a:pt x="5372" y="4644"/>
                    </a:lnTo>
                    <a:lnTo>
                      <a:pt x="5327" y="4644"/>
                    </a:lnTo>
                    <a:lnTo>
                      <a:pt x="5282" y="4556"/>
                    </a:lnTo>
                    <a:lnTo>
                      <a:pt x="5327" y="4381"/>
                    </a:lnTo>
                    <a:lnTo>
                      <a:pt x="5417" y="4118"/>
                    </a:lnTo>
                    <a:lnTo>
                      <a:pt x="5506" y="3943"/>
                    </a:lnTo>
                    <a:lnTo>
                      <a:pt x="5551" y="3767"/>
                    </a:lnTo>
                    <a:lnTo>
                      <a:pt x="5551" y="3680"/>
                    </a:lnTo>
                    <a:lnTo>
                      <a:pt x="5461" y="3680"/>
                    </a:lnTo>
                    <a:lnTo>
                      <a:pt x="5417" y="3855"/>
                    </a:lnTo>
                    <a:lnTo>
                      <a:pt x="5282" y="4118"/>
                    </a:lnTo>
                    <a:lnTo>
                      <a:pt x="5148" y="4293"/>
                    </a:lnTo>
                    <a:lnTo>
                      <a:pt x="5014" y="4468"/>
                    </a:lnTo>
                    <a:lnTo>
                      <a:pt x="5014" y="4644"/>
                    </a:lnTo>
                    <a:lnTo>
                      <a:pt x="4969" y="4819"/>
                    </a:lnTo>
                    <a:lnTo>
                      <a:pt x="4879" y="5082"/>
                    </a:lnTo>
                    <a:lnTo>
                      <a:pt x="4835" y="5257"/>
                    </a:lnTo>
                    <a:lnTo>
                      <a:pt x="4790" y="5169"/>
                    </a:lnTo>
                    <a:lnTo>
                      <a:pt x="4835" y="4819"/>
                    </a:lnTo>
                    <a:lnTo>
                      <a:pt x="4790" y="4644"/>
                    </a:lnTo>
                    <a:lnTo>
                      <a:pt x="4835" y="4468"/>
                    </a:lnTo>
                    <a:lnTo>
                      <a:pt x="4835" y="4206"/>
                    </a:lnTo>
                    <a:lnTo>
                      <a:pt x="4835" y="3943"/>
                    </a:lnTo>
                    <a:lnTo>
                      <a:pt x="4835" y="3855"/>
                    </a:lnTo>
                    <a:lnTo>
                      <a:pt x="4835" y="3767"/>
                    </a:lnTo>
                    <a:lnTo>
                      <a:pt x="4790" y="3592"/>
                    </a:lnTo>
                    <a:lnTo>
                      <a:pt x="4835" y="3592"/>
                    </a:lnTo>
                    <a:lnTo>
                      <a:pt x="4879" y="3680"/>
                    </a:lnTo>
                    <a:lnTo>
                      <a:pt x="4924" y="3592"/>
                    </a:lnTo>
                    <a:lnTo>
                      <a:pt x="4969" y="3505"/>
                    </a:lnTo>
                    <a:lnTo>
                      <a:pt x="5014" y="3154"/>
                    </a:lnTo>
                    <a:lnTo>
                      <a:pt x="4969" y="2979"/>
                    </a:lnTo>
                    <a:lnTo>
                      <a:pt x="5058" y="2891"/>
                    </a:lnTo>
                    <a:lnTo>
                      <a:pt x="5148" y="2804"/>
                    </a:lnTo>
                    <a:lnTo>
                      <a:pt x="5238" y="2541"/>
                    </a:lnTo>
                    <a:lnTo>
                      <a:pt x="5238" y="2453"/>
                    </a:lnTo>
                    <a:lnTo>
                      <a:pt x="5282" y="2366"/>
                    </a:lnTo>
                    <a:lnTo>
                      <a:pt x="5282" y="2278"/>
                    </a:lnTo>
                    <a:lnTo>
                      <a:pt x="5327" y="2103"/>
                    </a:lnTo>
                    <a:lnTo>
                      <a:pt x="5417" y="1928"/>
                    </a:lnTo>
                    <a:lnTo>
                      <a:pt x="5506" y="1840"/>
                    </a:lnTo>
                    <a:lnTo>
                      <a:pt x="5640" y="1489"/>
                    </a:lnTo>
                    <a:lnTo>
                      <a:pt x="5909" y="1139"/>
                    </a:lnTo>
                    <a:lnTo>
                      <a:pt x="5909" y="964"/>
                    </a:lnTo>
                    <a:lnTo>
                      <a:pt x="5909" y="876"/>
                    </a:lnTo>
                    <a:lnTo>
                      <a:pt x="5909" y="789"/>
                    </a:lnTo>
                    <a:lnTo>
                      <a:pt x="6043" y="701"/>
                    </a:lnTo>
                    <a:lnTo>
                      <a:pt x="6267" y="613"/>
                    </a:lnTo>
                    <a:lnTo>
                      <a:pt x="6312" y="526"/>
                    </a:lnTo>
                    <a:lnTo>
                      <a:pt x="6357" y="526"/>
                    </a:lnTo>
                    <a:lnTo>
                      <a:pt x="6401" y="526"/>
                    </a:lnTo>
                    <a:lnTo>
                      <a:pt x="6446" y="438"/>
                    </a:lnTo>
                    <a:lnTo>
                      <a:pt x="6446" y="350"/>
                    </a:lnTo>
                    <a:lnTo>
                      <a:pt x="6357" y="88"/>
                    </a:lnTo>
                    <a:lnTo>
                      <a:pt x="6133" y="0"/>
                    </a:lnTo>
                    <a:lnTo>
                      <a:pt x="6133" y="88"/>
                    </a:lnTo>
                    <a:lnTo>
                      <a:pt x="5999" y="0"/>
                    </a:lnTo>
                    <a:lnTo>
                      <a:pt x="5909" y="88"/>
                    </a:lnTo>
                    <a:lnTo>
                      <a:pt x="5730" y="175"/>
                    </a:lnTo>
                    <a:lnTo>
                      <a:pt x="5551" y="175"/>
                    </a:lnTo>
                    <a:lnTo>
                      <a:pt x="5417" y="263"/>
                    </a:lnTo>
                    <a:lnTo>
                      <a:pt x="5238" y="350"/>
                    </a:lnTo>
                    <a:lnTo>
                      <a:pt x="5103" y="613"/>
                    </a:lnTo>
                    <a:lnTo>
                      <a:pt x="4924" y="789"/>
                    </a:lnTo>
                    <a:lnTo>
                      <a:pt x="4835" y="876"/>
                    </a:lnTo>
                    <a:lnTo>
                      <a:pt x="4745" y="1139"/>
                    </a:lnTo>
                    <a:lnTo>
                      <a:pt x="4611" y="1577"/>
                    </a:lnTo>
                    <a:lnTo>
                      <a:pt x="4566" y="1752"/>
                    </a:lnTo>
                    <a:lnTo>
                      <a:pt x="4477" y="1928"/>
                    </a:lnTo>
                    <a:lnTo>
                      <a:pt x="4387" y="2015"/>
                    </a:lnTo>
                    <a:lnTo>
                      <a:pt x="4297" y="2103"/>
                    </a:lnTo>
                    <a:lnTo>
                      <a:pt x="4208" y="2103"/>
                    </a:lnTo>
                    <a:lnTo>
                      <a:pt x="4118" y="2278"/>
                    </a:lnTo>
                    <a:lnTo>
                      <a:pt x="4029" y="2541"/>
                    </a:lnTo>
                    <a:lnTo>
                      <a:pt x="3939" y="2628"/>
                    </a:lnTo>
                    <a:lnTo>
                      <a:pt x="3895" y="2628"/>
                    </a:lnTo>
                    <a:lnTo>
                      <a:pt x="3805" y="2891"/>
                    </a:lnTo>
                    <a:lnTo>
                      <a:pt x="3715" y="2979"/>
                    </a:lnTo>
                    <a:lnTo>
                      <a:pt x="3626" y="3067"/>
                    </a:lnTo>
                    <a:lnTo>
                      <a:pt x="3626" y="3329"/>
                    </a:lnTo>
                    <a:lnTo>
                      <a:pt x="3581" y="3592"/>
                    </a:lnTo>
                    <a:lnTo>
                      <a:pt x="3447" y="3680"/>
                    </a:lnTo>
                    <a:lnTo>
                      <a:pt x="3357" y="3767"/>
                    </a:lnTo>
                    <a:lnTo>
                      <a:pt x="3223" y="3855"/>
                    </a:lnTo>
                    <a:lnTo>
                      <a:pt x="3134" y="3855"/>
                    </a:lnTo>
                    <a:lnTo>
                      <a:pt x="3044" y="3943"/>
                    </a:lnTo>
                    <a:lnTo>
                      <a:pt x="2999" y="4030"/>
                    </a:lnTo>
                    <a:lnTo>
                      <a:pt x="2910" y="4293"/>
                    </a:lnTo>
                    <a:lnTo>
                      <a:pt x="2820" y="4556"/>
                    </a:lnTo>
                    <a:lnTo>
                      <a:pt x="2641" y="4731"/>
                    </a:lnTo>
                    <a:lnTo>
                      <a:pt x="2507" y="4906"/>
                    </a:lnTo>
                    <a:lnTo>
                      <a:pt x="2373" y="4906"/>
                    </a:lnTo>
                    <a:lnTo>
                      <a:pt x="2283" y="4906"/>
                    </a:lnTo>
                    <a:lnTo>
                      <a:pt x="2149" y="4906"/>
                    </a:lnTo>
                    <a:lnTo>
                      <a:pt x="2059" y="5082"/>
                    </a:lnTo>
                    <a:lnTo>
                      <a:pt x="1970" y="5082"/>
                    </a:lnTo>
                    <a:lnTo>
                      <a:pt x="1791" y="5082"/>
                    </a:lnTo>
                    <a:lnTo>
                      <a:pt x="1612" y="5169"/>
                    </a:lnTo>
                    <a:lnTo>
                      <a:pt x="1522" y="5257"/>
                    </a:lnTo>
                    <a:lnTo>
                      <a:pt x="1388" y="5432"/>
                    </a:lnTo>
                    <a:lnTo>
                      <a:pt x="1298" y="5607"/>
                    </a:lnTo>
                    <a:lnTo>
                      <a:pt x="1253" y="5783"/>
                    </a:lnTo>
                    <a:lnTo>
                      <a:pt x="1119" y="6045"/>
                    </a:lnTo>
                    <a:lnTo>
                      <a:pt x="985" y="6221"/>
                    </a:lnTo>
                    <a:lnTo>
                      <a:pt x="851" y="6484"/>
                    </a:lnTo>
                    <a:lnTo>
                      <a:pt x="671" y="6571"/>
                    </a:lnTo>
                    <a:lnTo>
                      <a:pt x="537" y="6659"/>
                    </a:lnTo>
                    <a:lnTo>
                      <a:pt x="313" y="6834"/>
                    </a:lnTo>
                    <a:lnTo>
                      <a:pt x="224" y="6922"/>
                    </a:lnTo>
                    <a:lnTo>
                      <a:pt x="90" y="7184"/>
                    </a:lnTo>
                    <a:lnTo>
                      <a:pt x="0" y="7184"/>
                    </a:lnTo>
                    <a:lnTo>
                      <a:pt x="45" y="7360"/>
                    </a:lnTo>
                    <a:lnTo>
                      <a:pt x="90" y="7360"/>
                    </a:lnTo>
                    <a:lnTo>
                      <a:pt x="224" y="7360"/>
                    </a:lnTo>
                    <a:lnTo>
                      <a:pt x="269" y="7535"/>
                    </a:lnTo>
                    <a:lnTo>
                      <a:pt x="313" y="7535"/>
                    </a:lnTo>
                    <a:lnTo>
                      <a:pt x="448" y="7535"/>
                    </a:lnTo>
                    <a:lnTo>
                      <a:pt x="492" y="7535"/>
                    </a:lnTo>
                    <a:lnTo>
                      <a:pt x="582" y="7710"/>
                    </a:lnTo>
                    <a:lnTo>
                      <a:pt x="627" y="7885"/>
                    </a:lnTo>
                    <a:lnTo>
                      <a:pt x="716" y="8323"/>
                    </a:lnTo>
                    <a:lnTo>
                      <a:pt x="761" y="8586"/>
                    </a:lnTo>
                    <a:lnTo>
                      <a:pt x="806" y="8674"/>
                    </a:lnTo>
                    <a:lnTo>
                      <a:pt x="851" y="8761"/>
                    </a:lnTo>
                    <a:lnTo>
                      <a:pt x="1298" y="8937"/>
                    </a:lnTo>
                    <a:lnTo>
                      <a:pt x="1388" y="8937"/>
                    </a:lnTo>
                    <a:lnTo>
                      <a:pt x="1880" y="9200"/>
                    </a:lnTo>
                    <a:lnTo>
                      <a:pt x="2775" y="9550"/>
                    </a:lnTo>
                    <a:lnTo>
                      <a:pt x="3357" y="9725"/>
                    </a:lnTo>
                    <a:lnTo>
                      <a:pt x="3447" y="9725"/>
                    </a:lnTo>
                    <a:lnTo>
                      <a:pt x="3536" y="9813"/>
                    </a:lnTo>
                    <a:lnTo>
                      <a:pt x="3671" y="9900"/>
                    </a:lnTo>
                    <a:lnTo>
                      <a:pt x="3805" y="10076"/>
                    </a:lnTo>
                    <a:lnTo>
                      <a:pt x="4029" y="10339"/>
                    </a:lnTo>
                    <a:lnTo>
                      <a:pt x="4118" y="10426"/>
                    </a:lnTo>
                    <a:lnTo>
                      <a:pt x="4297" y="10339"/>
                    </a:lnTo>
                    <a:lnTo>
                      <a:pt x="4432" y="10426"/>
                    </a:lnTo>
                    <a:lnTo>
                      <a:pt x="4521" y="10514"/>
                    </a:lnTo>
                    <a:lnTo>
                      <a:pt x="4566" y="10514"/>
                    </a:lnTo>
                    <a:lnTo>
                      <a:pt x="4656" y="10426"/>
                    </a:lnTo>
                    <a:lnTo>
                      <a:pt x="4790" y="10339"/>
                    </a:lnTo>
                    <a:lnTo>
                      <a:pt x="5014" y="10514"/>
                    </a:lnTo>
                    <a:lnTo>
                      <a:pt x="5148" y="10514"/>
                    </a:lnTo>
                    <a:lnTo>
                      <a:pt x="5238" y="10514"/>
                    </a:lnTo>
                    <a:lnTo>
                      <a:pt x="5327" y="10601"/>
                    </a:lnTo>
                    <a:lnTo>
                      <a:pt x="5551" y="10601"/>
                    </a:lnTo>
                    <a:lnTo>
                      <a:pt x="5730" y="10689"/>
                    </a:lnTo>
                    <a:lnTo>
                      <a:pt x="5775" y="10689"/>
                    </a:lnTo>
                    <a:lnTo>
                      <a:pt x="5864" y="10777"/>
                    </a:lnTo>
                    <a:lnTo>
                      <a:pt x="5909" y="10864"/>
                    </a:lnTo>
                    <a:lnTo>
                      <a:pt x="5909" y="10952"/>
                    </a:lnTo>
                    <a:lnTo>
                      <a:pt x="5954" y="11127"/>
                    </a:lnTo>
                    <a:lnTo>
                      <a:pt x="5954" y="11215"/>
                    </a:lnTo>
                    <a:lnTo>
                      <a:pt x="5864" y="11390"/>
                    </a:lnTo>
                    <a:lnTo>
                      <a:pt x="5864" y="11565"/>
                    </a:lnTo>
                    <a:lnTo>
                      <a:pt x="5909" y="11653"/>
                    </a:lnTo>
                    <a:lnTo>
                      <a:pt x="5999" y="11740"/>
                    </a:lnTo>
                    <a:lnTo>
                      <a:pt x="6088" y="11828"/>
                    </a:lnTo>
                    <a:lnTo>
                      <a:pt x="6178" y="11740"/>
                    </a:lnTo>
                    <a:lnTo>
                      <a:pt x="6222" y="11740"/>
                    </a:lnTo>
                    <a:lnTo>
                      <a:pt x="6312" y="11828"/>
                    </a:lnTo>
                    <a:lnTo>
                      <a:pt x="6491" y="11916"/>
                    </a:lnTo>
                    <a:lnTo>
                      <a:pt x="6670" y="12178"/>
                    </a:lnTo>
                    <a:lnTo>
                      <a:pt x="6760" y="12354"/>
                    </a:lnTo>
                    <a:lnTo>
                      <a:pt x="6760" y="12441"/>
                    </a:lnTo>
                    <a:lnTo>
                      <a:pt x="6670" y="12529"/>
                    </a:lnTo>
                    <a:lnTo>
                      <a:pt x="6760" y="12704"/>
                    </a:lnTo>
                    <a:lnTo>
                      <a:pt x="6804" y="12879"/>
                    </a:lnTo>
                    <a:lnTo>
                      <a:pt x="6760" y="13055"/>
                    </a:lnTo>
                    <a:lnTo>
                      <a:pt x="6715" y="13230"/>
                    </a:lnTo>
                    <a:lnTo>
                      <a:pt x="6760" y="13405"/>
                    </a:lnTo>
                    <a:lnTo>
                      <a:pt x="6760" y="13668"/>
                    </a:lnTo>
                    <a:lnTo>
                      <a:pt x="6715" y="14018"/>
                    </a:lnTo>
                    <a:lnTo>
                      <a:pt x="6670" y="14369"/>
                    </a:lnTo>
                    <a:lnTo>
                      <a:pt x="6625" y="14544"/>
                    </a:lnTo>
                    <a:lnTo>
                      <a:pt x="6715" y="14719"/>
                    </a:lnTo>
                    <a:lnTo>
                      <a:pt x="6804" y="14719"/>
                    </a:lnTo>
                    <a:lnTo>
                      <a:pt x="7028" y="14544"/>
                    </a:lnTo>
                    <a:lnTo>
                      <a:pt x="7118" y="14456"/>
                    </a:lnTo>
                    <a:lnTo>
                      <a:pt x="7207" y="14632"/>
                    </a:lnTo>
                    <a:lnTo>
                      <a:pt x="7162" y="14982"/>
                    </a:lnTo>
                    <a:lnTo>
                      <a:pt x="7073" y="15420"/>
                    </a:lnTo>
                    <a:lnTo>
                      <a:pt x="7028" y="15683"/>
                    </a:lnTo>
                    <a:lnTo>
                      <a:pt x="7073" y="15858"/>
                    </a:lnTo>
                    <a:lnTo>
                      <a:pt x="7207" y="16034"/>
                    </a:lnTo>
                    <a:lnTo>
                      <a:pt x="7297" y="16209"/>
                    </a:lnTo>
                    <a:lnTo>
                      <a:pt x="7386" y="16296"/>
                    </a:lnTo>
                    <a:lnTo>
                      <a:pt x="7476" y="16384"/>
                    </a:lnTo>
                    <a:lnTo>
                      <a:pt x="7431" y="16209"/>
                    </a:lnTo>
                    <a:lnTo>
                      <a:pt x="7476" y="15858"/>
                    </a:lnTo>
                    <a:lnTo>
                      <a:pt x="7655" y="15508"/>
                    </a:lnTo>
                    <a:lnTo>
                      <a:pt x="7834" y="14807"/>
                    </a:lnTo>
                    <a:lnTo>
                      <a:pt x="7968" y="14281"/>
                    </a:lnTo>
                    <a:lnTo>
                      <a:pt x="8102" y="13493"/>
                    </a:lnTo>
                    <a:lnTo>
                      <a:pt x="8192" y="13055"/>
                    </a:lnTo>
                    <a:lnTo>
                      <a:pt x="8237" y="12792"/>
                    </a:lnTo>
                    <a:lnTo>
                      <a:pt x="8326" y="12354"/>
                    </a:lnTo>
                    <a:lnTo>
                      <a:pt x="8461" y="12003"/>
                    </a:lnTo>
                    <a:lnTo>
                      <a:pt x="8550" y="11828"/>
                    </a:lnTo>
                    <a:lnTo>
                      <a:pt x="8595" y="11740"/>
                    </a:lnTo>
                    <a:lnTo>
                      <a:pt x="8595" y="11565"/>
                    </a:lnTo>
                    <a:lnTo>
                      <a:pt x="8550" y="11302"/>
                    </a:lnTo>
                    <a:lnTo>
                      <a:pt x="8684" y="10952"/>
                    </a:lnTo>
                    <a:lnTo>
                      <a:pt x="8684" y="10689"/>
                    </a:lnTo>
                    <a:lnTo>
                      <a:pt x="8774" y="10426"/>
                    </a:lnTo>
                    <a:lnTo>
                      <a:pt x="8863" y="10426"/>
                    </a:lnTo>
                    <a:lnTo>
                      <a:pt x="8863" y="10514"/>
                    </a:lnTo>
                    <a:lnTo>
                      <a:pt x="8774" y="11039"/>
                    </a:lnTo>
                    <a:lnTo>
                      <a:pt x="8819" y="11302"/>
                    </a:lnTo>
                    <a:lnTo>
                      <a:pt x="8819" y="11565"/>
                    </a:lnTo>
                    <a:lnTo>
                      <a:pt x="8863" y="11740"/>
                    </a:lnTo>
                    <a:lnTo>
                      <a:pt x="8863" y="11916"/>
                    </a:lnTo>
                    <a:lnTo>
                      <a:pt x="8998" y="11740"/>
                    </a:lnTo>
                    <a:lnTo>
                      <a:pt x="9132" y="11653"/>
                    </a:lnTo>
                    <a:lnTo>
                      <a:pt x="9222" y="11390"/>
                    </a:lnTo>
                    <a:lnTo>
                      <a:pt x="9311" y="11039"/>
                    </a:lnTo>
                    <a:lnTo>
                      <a:pt x="9266" y="10689"/>
                    </a:lnTo>
                    <a:lnTo>
                      <a:pt x="9311" y="10601"/>
                    </a:lnTo>
                    <a:lnTo>
                      <a:pt x="9445" y="10777"/>
                    </a:lnTo>
                    <a:lnTo>
                      <a:pt x="9535" y="10689"/>
                    </a:lnTo>
                    <a:lnTo>
                      <a:pt x="9624" y="10777"/>
                    </a:lnTo>
                    <a:lnTo>
                      <a:pt x="9714" y="10339"/>
                    </a:lnTo>
                    <a:lnTo>
                      <a:pt x="9759" y="10251"/>
                    </a:lnTo>
                    <a:lnTo>
                      <a:pt x="9848" y="10339"/>
                    </a:lnTo>
                    <a:lnTo>
                      <a:pt x="9893" y="10426"/>
                    </a:lnTo>
                    <a:lnTo>
                      <a:pt x="9893" y="10601"/>
                    </a:lnTo>
                    <a:lnTo>
                      <a:pt x="9804" y="10864"/>
                    </a:lnTo>
                    <a:lnTo>
                      <a:pt x="9804" y="11127"/>
                    </a:lnTo>
                    <a:lnTo>
                      <a:pt x="9624" y="11302"/>
                    </a:lnTo>
                    <a:lnTo>
                      <a:pt x="9580" y="11740"/>
                    </a:lnTo>
                    <a:lnTo>
                      <a:pt x="9490" y="11828"/>
                    </a:lnTo>
                    <a:lnTo>
                      <a:pt x="9490" y="12003"/>
                    </a:lnTo>
                    <a:lnTo>
                      <a:pt x="9490" y="12091"/>
                    </a:lnTo>
                    <a:lnTo>
                      <a:pt x="9669" y="12266"/>
                    </a:lnTo>
                    <a:lnTo>
                      <a:pt x="9714" y="12266"/>
                    </a:lnTo>
                    <a:lnTo>
                      <a:pt x="9759" y="12266"/>
                    </a:lnTo>
                    <a:lnTo>
                      <a:pt x="9804" y="12178"/>
                    </a:lnTo>
                    <a:lnTo>
                      <a:pt x="9759" y="12003"/>
                    </a:lnTo>
                    <a:lnTo>
                      <a:pt x="9848" y="11916"/>
                    </a:lnTo>
                    <a:lnTo>
                      <a:pt x="9848" y="11653"/>
                    </a:lnTo>
                    <a:lnTo>
                      <a:pt x="9983" y="11565"/>
                    </a:lnTo>
                    <a:lnTo>
                      <a:pt x="10027" y="11390"/>
                    </a:lnTo>
                    <a:lnTo>
                      <a:pt x="10072" y="11302"/>
                    </a:lnTo>
                    <a:lnTo>
                      <a:pt x="10206" y="11127"/>
                    </a:lnTo>
                    <a:lnTo>
                      <a:pt x="10251" y="11039"/>
                    </a:lnTo>
                    <a:lnTo>
                      <a:pt x="10385" y="10952"/>
                    </a:lnTo>
                    <a:lnTo>
                      <a:pt x="10385" y="10864"/>
                    </a:lnTo>
                    <a:lnTo>
                      <a:pt x="10430" y="10601"/>
                    </a:lnTo>
                    <a:lnTo>
                      <a:pt x="10430" y="10426"/>
                    </a:lnTo>
                    <a:lnTo>
                      <a:pt x="10430" y="10339"/>
                    </a:lnTo>
                    <a:lnTo>
                      <a:pt x="10430" y="10163"/>
                    </a:lnTo>
                    <a:lnTo>
                      <a:pt x="10520" y="9988"/>
                    </a:lnTo>
                    <a:lnTo>
                      <a:pt x="10565" y="9900"/>
                    </a:lnTo>
                    <a:lnTo>
                      <a:pt x="10744" y="9725"/>
                    </a:lnTo>
                    <a:lnTo>
                      <a:pt x="10923" y="9638"/>
                    </a:lnTo>
                    <a:lnTo>
                      <a:pt x="11191" y="9638"/>
                    </a:lnTo>
                    <a:lnTo>
                      <a:pt x="11415" y="9725"/>
                    </a:lnTo>
                    <a:lnTo>
                      <a:pt x="11460" y="9550"/>
                    </a:lnTo>
                    <a:lnTo>
                      <a:pt x="11505" y="9462"/>
                    </a:lnTo>
                    <a:lnTo>
                      <a:pt x="11549" y="9462"/>
                    </a:lnTo>
                    <a:lnTo>
                      <a:pt x="11684" y="9375"/>
                    </a:lnTo>
                    <a:lnTo>
                      <a:pt x="11773" y="9375"/>
                    </a:lnTo>
                    <a:lnTo>
                      <a:pt x="11952" y="9462"/>
                    </a:lnTo>
                    <a:lnTo>
                      <a:pt x="12042" y="9287"/>
                    </a:lnTo>
                    <a:lnTo>
                      <a:pt x="12131" y="9112"/>
                    </a:lnTo>
                    <a:lnTo>
                      <a:pt x="12266" y="8761"/>
                    </a:lnTo>
                    <a:lnTo>
                      <a:pt x="12400" y="8499"/>
                    </a:lnTo>
                    <a:lnTo>
                      <a:pt x="12579" y="8499"/>
                    </a:lnTo>
                    <a:lnTo>
                      <a:pt x="12669" y="8411"/>
                    </a:lnTo>
                    <a:lnTo>
                      <a:pt x="12758" y="8499"/>
                    </a:lnTo>
                    <a:lnTo>
                      <a:pt x="12848" y="8411"/>
                    </a:lnTo>
                    <a:lnTo>
                      <a:pt x="13027" y="8499"/>
                    </a:lnTo>
                    <a:lnTo>
                      <a:pt x="13161" y="8499"/>
                    </a:lnTo>
                    <a:lnTo>
                      <a:pt x="13250" y="8586"/>
                    </a:lnTo>
                    <a:lnTo>
                      <a:pt x="13385" y="8586"/>
                    </a:lnTo>
                    <a:lnTo>
                      <a:pt x="13564" y="8674"/>
                    </a:lnTo>
                    <a:lnTo>
                      <a:pt x="13743" y="8761"/>
                    </a:lnTo>
                    <a:lnTo>
                      <a:pt x="13877" y="8937"/>
                    </a:lnTo>
                    <a:lnTo>
                      <a:pt x="13922" y="9112"/>
                    </a:lnTo>
                    <a:lnTo>
                      <a:pt x="14056" y="9200"/>
                    </a:lnTo>
                    <a:lnTo>
                      <a:pt x="14146" y="9287"/>
                    </a:lnTo>
                    <a:lnTo>
                      <a:pt x="14146" y="9462"/>
                    </a:lnTo>
                    <a:lnTo>
                      <a:pt x="14191" y="9550"/>
                    </a:lnTo>
                    <a:lnTo>
                      <a:pt x="14280" y="9550"/>
                    </a:lnTo>
                    <a:lnTo>
                      <a:pt x="14370" y="9638"/>
                    </a:lnTo>
                    <a:lnTo>
                      <a:pt x="14414" y="9638"/>
                    </a:lnTo>
                    <a:lnTo>
                      <a:pt x="14459" y="9550"/>
                    </a:lnTo>
                    <a:lnTo>
                      <a:pt x="14414" y="9287"/>
                    </a:lnTo>
                    <a:lnTo>
                      <a:pt x="14459" y="9112"/>
                    </a:lnTo>
                    <a:lnTo>
                      <a:pt x="14414" y="9024"/>
                    </a:lnTo>
                    <a:lnTo>
                      <a:pt x="14414" y="8937"/>
                    </a:lnTo>
                    <a:lnTo>
                      <a:pt x="14504" y="8674"/>
                    </a:lnTo>
                    <a:lnTo>
                      <a:pt x="14459" y="8499"/>
                    </a:lnTo>
                    <a:lnTo>
                      <a:pt x="14549" y="8411"/>
                    </a:lnTo>
                    <a:lnTo>
                      <a:pt x="14683" y="8499"/>
                    </a:lnTo>
                    <a:lnTo>
                      <a:pt x="14817" y="8411"/>
                    </a:lnTo>
                    <a:lnTo>
                      <a:pt x="14907" y="8674"/>
                    </a:lnTo>
                    <a:lnTo>
                      <a:pt x="14952" y="8674"/>
                    </a:lnTo>
                    <a:lnTo>
                      <a:pt x="14996" y="8586"/>
                    </a:lnTo>
                    <a:lnTo>
                      <a:pt x="15086" y="8586"/>
                    </a:lnTo>
                    <a:lnTo>
                      <a:pt x="15086" y="8499"/>
                    </a:lnTo>
                    <a:lnTo>
                      <a:pt x="15175" y="8499"/>
                    </a:lnTo>
                    <a:lnTo>
                      <a:pt x="15220" y="8499"/>
                    </a:lnTo>
                    <a:lnTo>
                      <a:pt x="15310" y="8586"/>
                    </a:lnTo>
                    <a:lnTo>
                      <a:pt x="15354" y="8499"/>
                    </a:lnTo>
                    <a:lnTo>
                      <a:pt x="15399" y="8411"/>
                    </a:lnTo>
                    <a:lnTo>
                      <a:pt x="15533" y="8499"/>
                    </a:lnTo>
                    <a:lnTo>
                      <a:pt x="15668" y="8499"/>
                    </a:lnTo>
                    <a:lnTo>
                      <a:pt x="15757" y="8499"/>
                    </a:lnTo>
                    <a:lnTo>
                      <a:pt x="15847" y="8411"/>
                    </a:lnTo>
                    <a:lnTo>
                      <a:pt x="15936" y="8411"/>
                    </a:lnTo>
                    <a:lnTo>
                      <a:pt x="15981" y="8499"/>
                    </a:lnTo>
                    <a:lnTo>
                      <a:pt x="16026" y="8499"/>
                    </a:lnTo>
                    <a:lnTo>
                      <a:pt x="16115" y="8586"/>
                    </a:lnTo>
                    <a:lnTo>
                      <a:pt x="16115" y="8499"/>
                    </a:lnTo>
                    <a:lnTo>
                      <a:pt x="16205" y="8499"/>
                    </a:lnTo>
                    <a:lnTo>
                      <a:pt x="16294" y="8499"/>
                    </a:lnTo>
                    <a:lnTo>
                      <a:pt x="16384" y="8411"/>
                    </a:lnTo>
                    <a:lnTo>
                      <a:pt x="16384" y="8323"/>
                    </a:lnTo>
                    <a:lnTo>
                      <a:pt x="16384" y="8236"/>
                    </a:lnTo>
                    <a:lnTo>
                      <a:pt x="16339" y="8148"/>
                    </a:lnTo>
                    <a:lnTo>
                      <a:pt x="16250" y="8061"/>
                    </a:lnTo>
                    <a:lnTo>
                      <a:pt x="16160" y="7973"/>
                    </a:lnTo>
                    <a:lnTo>
                      <a:pt x="16071" y="7973"/>
                    </a:lnTo>
                    <a:lnTo>
                      <a:pt x="16026" y="7798"/>
                    </a:lnTo>
                    <a:lnTo>
                      <a:pt x="16026" y="7535"/>
                    </a:lnTo>
                    <a:lnTo>
                      <a:pt x="15981" y="7447"/>
                    </a:lnTo>
                    <a:lnTo>
                      <a:pt x="15847" y="7272"/>
                    </a:lnTo>
                    <a:lnTo>
                      <a:pt x="15757" y="7184"/>
                    </a:lnTo>
                    <a:lnTo>
                      <a:pt x="15623" y="7272"/>
                    </a:lnTo>
                    <a:lnTo>
                      <a:pt x="15533" y="7184"/>
                    </a:lnTo>
                    <a:lnTo>
                      <a:pt x="15489" y="7097"/>
                    </a:lnTo>
                    <a:lnTo>
                      <a:pt x="15489" y="7009"/>
                    </a:lnTo>
                    <a:lnTo>
                      <a:pt x="15533" y="6834"/>
                    </a:lnTo>
                    <a:lnTo>
                      <a:pt x="15578" y="6746"/>
                    </a:lnTo>
                    <a:lnTo>
                      <a:pt x="15489" y="6308"/>
                    </a:lnTo>
                    <a:lnTo>
                      <a:pt x="15444" y="5870"/>
                    </a:lnTo>
                    <a:lnTo>
                      <a:pt x="15354" y="5520"/>
                    </a:lnTo>
                    <a:lnTo>
                      <a:pt x="15310" y="5345"/>
                    </a:lnTo>
                    <a:lnTo>
                      <a:pt x="15175" y="5345"/>
                    </a:lnTo>
                    <a:lnTo>
                      <a:pt x="15086" y="5257"/>
                    </a:lnTo>
                    <a:lnTo>
                      <a:pt x="14996" y="5345"/>
                    </a:lnTo>
                    <a:lnTo>
                      <a:pt x="14907" y="5432"/>
                    </a:lnTo>
                    <a:lnTo>
                      <a:pt x="14817" y="5520"/>
                    </a:lnTo>
                    <a:lnTo>
                      <a:pt x="14728" y="5607"/>
                    </a:lnTo>
                    <a:lnTo>
                      <a:pt x="14638" y="5695"/>
                    </a:lnTo>
                    <a:lnTo>
                      <a:pt x="14593" y="5695"/>
                    </a:lnTo>
                    <a:lnTo>
                      <a:pt x="14549" y="5607"/>
                    </a:lnTo>
                    <a:lnTo>
                      <a:pt x="14504" y="5432"/>
                    </a:lnTo>
                    <a:lnTo>
                      <a:pt x="14325" y="5345"/>
                    </a:lnTo>
                    <a:lnTo>
                      <a:pt x="14280" y="5432"/>
                    </a:lnTo>
                    <a:lnTo>
                      <a:pt x="14235" y="5520"/>
                    </a:lnTo>
                    <a:lnTo>
                      <a:pt x="14191" y="5607"/>
                    </a:lnTo>
                    <a:lnTo>
                      <a:pt x="14101" y="5695"/>
                    </a:lnTo>
                    <a:lnTo>
                      <a:pt x="14011" y="5695"/>
                    </a:lnTo>
                    <a:lnTo>
                      <a:pt x="13967" y="5695"/>
                    </a:lnTo>
                    <a:lnTo>
                      <a:pt x="13922" y="5695"/>
                    </a:lnTo>
                    <a:lnTo>
                      <a:pt x="13743" y="5695"/>
                    </a:lnTo>
                    <a:lnTo>
                      <a:pt x="13653" y="5520"/>
                    </a:lnTo>
                    <a:lnTo>
                      <a:pt x="13519" y="5607"/>
                    </a:lnTo>
                    <a:lnTo>
                      <a:pt x="13430" y="5432"/>
                    </a:lnTo>
                    <a:lnTo>
                      <a:pt x="13385" y="5257"/>
                    </a:lnTo>
                    <a:lnTo>
                      <a:pt x="13385" y="5169"/>
                    </a:lnTo>
                    <a:lnTo>
                      <a:pt x="13385" y="4644"/>
                    </a:lnTo>
                    <a:lnTo>
                      <a:pt x="13340" y="4468"/>
                    </a:lnTo>
                    <a:lnTo>
                      <a:pt x="13385" y="4118"/>
                    </a:lnTo>
                    <a:lnTo>
                      <a:pt x="13385" y="3943"/>
                    </a:lnTo>
                    <a:lnTo>
                      <a:pt x="13474" y="3680"/>
                    </a:lnTo>
                    <a:lnTo>
                      <a:pt x="13519" y="3505"/>
                    </a:lnTo>
                    <a:lnTo>
                      <a:pt x="13474" y="3505"/>
                    </a:lnTo>
                    <a:lnTo>
                      <a:pt x="13385" y="3592"/>
                    </a:lnTo>
                    <a:lnTo>
                      <a:pt x="13295" y="3680"/>
                    </a:lnTo>
                    <a:lnTo>
                      <a:pt x="13116" y="3680"/>
                    </a:lnTo>
                    <a:lnTo>
                      <a:pt x="13027" y="3680"/>
                    </a:lnTo>
                    <a:lnTo>
                      <a:pt x="12892" y="3767"/>
                    </a:lnTo>
                    <a:lnTo>
                      <a:pt x="12803" y="3767"/>
                    </a:lnTo>
                    <a:lnTo>
                      <a:pt x="12624" y="3943"/>
                    </a:lnTo>
                    <a:lnTo>
                      <a:pt x="12534" y="4118"/>
                    </a:lnTo>
                    <a:lnTo>
                      <a:pt x="12310" y="4381"/>
                    </a:lnTo>
                    <a:lnTo>
                      <a:pt x="12131" y="4468"/>
                    </a:lnTo>
                    <a:lnTo>
                      <a:pt x="11997" y="4468"/>
                    </a:lnTo>
                    <a:lnTo>
                      <a:pt x="11863" y="4381"/>
                    </a:lnTo>
                    <a:lnTo>
                      <a:pt x="11684" y="4468"/>
                    </a:lnTo>
                    <a:lnTo>
                      <a:pt x="11505" y="4556"/>
                    </a:lnTo>
                    <a:lnTo>
                      <a:pt x="11370" y="4556"/>
                    </a:lnTo>
                    <a:lnTo>
                      <a:pt x="11236" y="4556"/>
                    </a:lnTo>
                    <a:lnTo>
                      <a:pt x="11146" y="4556"/>
                    </a:lnTo>
                    <a:lnTo>
                      <a:pt x="11102" y="4644"/>
                    </a:lnTo>
                    <a:lnTo>
                      <a:pt x="11012" y="4731"/>
                    </a:lnTo>
                    <a:lnTo>
                      <a:pt x="10878" y="4731"/>
                    </a:lnTo>
                    <a:lnTo>
                      <a:pt x="10744" y="4906"/>
                    </a:lnTo>
                    <a:lnTo>
                      <a:pt x="10699" y="4906"/>
                    </a:lnTo>
                    <a:lnTo>
                      <a:pt x="10609" y="4819"/>
                    </a:lnTo>
                    <a:lnTo>
                      <a:pt x="10475" y="4906"/>
                    </a:lnTo>
                    <a:lnTo>
                      <a:pt x="10296" y="5169"/>
                    </a:lnTo>
                    <a:lnTo>
                      <a:pt x="10072" y="5607"/>
                    </a:lnTo>
                    <a:lnTo>
                      <a:pt x="9938" y="5783"/>
                    </a:lnTo>
                    <a:lnTo>
                      <a:pt x="9848" y="5783"/>
                    </a:lnTo>
                    <a:lnTo>
                      <a:pt x="9804" y="5870"/>
                    </a:lnTo>
                    <a:lnTo>
                      <a:pt x="9759" y="6133"/>
                    </a:lnTo>
                    <a:lnTo>
                      <a:pt x="9669" y="6221"/>
                    </a:lnTo>
                    <a:lnTo>
                      <a:pt x="9535" y="6484"/>
                    </a:lnTo>
                    <a:lnTo>
                      <a:pt x="9490" y="6659"/>
                    </a:lnTo>
                    <a:lnTo>
                      <a:pt x="9401" y="6834"/>
                    </a:lnTo>
                    <a:lnTo>
                      <a:pt x="9356" y="6746"/>
                    </a:lnTo>
                    <a:lnTo>
                      <a:pt x="9311" y="6571"/>
                    </a:lnTo>
                    <a:lnTo>
                      <a:pt x="9177" y="6484"/>
                    </a:lnTo>
                    <a:lnTo>
                      <a:pt x="9087" y="6484"/>
                    </a:lnTo>
                    <a:lnTo>
                      <a:pt x="8953" y="6659"/>
                    </a:lnTo>
                    <a:lnTo>
                      <a:pt x="8863" y="6746"/>
                    </a:lnTo>
                    <a:lnTo>
                      <a:pt x="8729" y="6659"/>
                    </a:lnTo>
                    <a:lnTo>
                      <a:pt x="8640" y="6484"/>
                    </a:lnTo>
                    <a:lnTo>
                      <a:pt x="8640" y="6396"/>
                    </a:lnTo>
                    <a:lnTo>
                      <a:pt x="8550" y="6308"/>
                    </a:lnTo>
                    <a:lnTo>
                      <a:pt x="8461" y="6133"/>
                    </a:lnTo>
                    <a:lnTo>
                      <a:pt x="8371" y="6221"/>
                    </a:lnTo>
                    <a:lnTo>
                      <a:pt x="8237" y="6308"/>
                    </a:lnTo>
                    <a:lnTo>
                      <a:pt x="8192" y="6308"/>
                    </a:lnTo>
                    <a:lnTo>
                      <a:pt x="8102" y="6396"/>
                    </a:lnTo>
                    <a:lnTo>
                      <a:pt x="8058" y="6484"/>
                    </a:lnTo>
                    <a:lnTo>
                      <a:pt x="7968" y="6484"/>
                    </a:lnTo>
                    <a:lnTo>
                      <a:pt x="7879" y="6484"/>
                    </a:lnTo>
                    <a:lnTo>
                      <a:pt x="7744" y="6571"/>
                    </a:lnTo>
                    <a:lnTo>
                      <a:pt x="7700" y="6571"/>
                    </a:lnTo>
                    <a:lnTo>
                      <a:pt x="7610" y="6571"/>
                    </a:lnTo>
                    <a:lnTo>
                      <a:pt x="7565" y="6484"/>
                    </a:lnTo>
                    <a:lnTo>
                      <a:pt x="7521" y="6308"/>
                    </a:lnTo>
                    <a:lnTo>
                      <a:pt x="7521" y="6221"/>
                    </a:lnTo>
                    <a:lnTo>
                      <a:pt x="7521" y="6045"/>
                    </a:lnTo>
                    <a:lnTo>
                      <a:pt x="7476" y="5958"/>
                    </a:lnTo>
                    <a:lnTo>
                      <a:pt x="7386" y="5870"/>
                    </a:lnTo>
                    <a:lnTo>
                      <a:pt x="7386" y="5695"/>
                    </a:lnTo>
                    <a:lnTo>
                      <a:pt x="7341" y="5695"/>
                    </a:lnTo>
                    <a:lnTo>
                      <a:pt x="7252" y="5695"/>
                    </a:lnTo>
                    <a:lnTo>
                      <a:pt x="7207" y="5520"/>
                    </a:lnTo>
                    <a:lnTo>
                      <a:pt x="7118" y="5257"/>
                    </a:lnTo>
                    <a:lnTo>
                      <a:pt x="7028" y="5082"/>
                    </a:lnTo>
                    <a:lnTo>
                      <a:pt x="6983" y="4906"/>
                    </a:lnTo>
                    <a:lnTo>
                      <a:pt x="6983" y="4731"/>
                    </a:lnTo>
                    <a:lnTo>
                      <a:pt x="6939" y="4644"/>
                    </a:lnTo>
                    <a:lnTo>
                      <a:pt x="6804" y="4556"/>
                    </a:lnTo>
                    <a:lnTo>
                      <a:pt x="6760" y="4381"/>
                    </a:lnTo>
                    <a:lnTo>
                      <a:pt x="6715" y="4381"/>
                    </a:lnTo>
                    <a:lnTo>
                      <a:pt x="6625" y="4468"/>
                    </a:lnTo>
                    <a:lnTo>
                      <a:pt x="6625" y="4293"/>
                    </a:lnTo>
                    <a:lnTo>
                      <a:pt x="6536" y="4206"/>
                    </a:lnTo>
                    <a:lnTo>
                      <a:pt x="6446" y="4206"/>
                    </a:lnTo>
                    <a:lnTo>
                      <a:pt x="6401" y="4118"/>
                    </a:lnTo>
                    <a:lnTo>
                      <a:pt x="6312" y="4118"/>
                    </a:lnTo>
                    <a:lnTo>
                      <a:pt x="6133" y="4030"/>
                    </a:lnTo>
                    <a:lnTo>
                      <a:pt x="6043" y="4030"/>
                    </a:lnTo>
                    <a:lnTo>
                      <a:pt x="5819" y="4030"/>
                    </a:lnTo>
                    <a:lnTo>
                      <a:pt x="5775" y="403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19" name="Michigan1"/>
              <p:cNvSpPr>
                <a:spLocks/>
              </p:cNvSpPr>
              <p:nvPr/>
            </p:nvSpPr>
            <p:spPr bwMode="auto">
              <a:xfrm>
                <a:off x="19435168" y="5296014"/>
                <a:ext cx="11070" cy="333"/>
              </a:xfrm>
              <a:custGeom>
                <a:avLst/>
                <a:gdLst>
                  <a:gd name="T0" fmla="*/ 10456 w 16384"/>
                  <a:gd name="T1" fmla="*/ 8093 h 16384"/>
                  <a:gd name="T2" fmla="*/ 10057 w 16384"/>
                  <a:gd name="T3" fmla="*/ 7205 h 16384"/>
                  <a:gd name="T4" fmla="*/ 10656 w 16384"/>
                  <a:gd name="T5" fmla="*/ 6613 h 16384"/>
                  <a:gd name="T6" fmla="*/ 11189 w 16384"/>
                  <a:gd name="T7" fmla="*/ 6317 h 16384"/>
                  <a:gd name="T8" fmla="*/ 11389 w 16384"/>
                  <a:gd name="T9" fmla="*/ 5478 h 16384"/>
                  <a:gd name="T10" fmla="*/ 11922 w 16384"/>
                  <a:gd name="T11" fmla="*/ 5083 h 16384"/>
                  <a:gd name="T12" fmla="*/ 11855 w 16384"/>
                  <a:gd name="T13" fmla="*/ 3899 h 16384"/>
                  <a:gd name="T14" fmla="*/ 11522 w 16384"/>
                  <a:gd name="T15" fmla="*/ 3158 h 16384"/>
                  <a:gd name="T16" fmla="*/ 11122 w 16384"/>
                  <a:gd name="T17" fmla="*/ 2369 h 16384"/>
                  <a:gd name="T18" fmla="*/ 11322 w 16384"/>
                  <a:gd name="T19" fmla="*/ 1974 h 16384"/>
                  <a:gd name="T20" fmla="*/ 10789 w 16384"/>
                  <a:gd name="T21" fmla="*/ 1382 h 16384"/>
                  <a:gd name="T22" fmla="*/ 9524 w 16384"/>
                  <a:gd name="T23" fmla="*/ 1135 h 16384"/>
                  <a:gd name="T24" fmla="*/ 8259 w 16384"/>
                  <a:gd name="T25" fmla="*/ 888 h 16384"/>
                  <a:gd name="T26" fmla="*/ 7526 w 16384"/>
                  <a:gd name="T27" fmla="*/ 395 h 16384"/>
                  <a:gd name="T28" fmla="*/ 6061 w 16384"/>
                  <a:gd name="T29" fmla="*/ 148 h 16384"/>
                  <a:gd name="T30" fmla="*/ 5528 w 16384"/>
                  <a:gd name="T31" fmla="*/ 197 h 16384"/>
                  <a:gd name="T32" fmla="*/ 4995 w 16384"/>
                  <a:gd name="T33" fmla="*/ 395 h 16384"/>
                  <a:gd name="T34" fmla="*/ 4529 w 16384"/>
                  <a:gd name="T35" fmla="*/ 938 h 16384"/>
                  <a:gd name="T36" fmla="*/ 5062 w 16384"/>
                  <a:gd name="T37" fmla="*/ 1530 h 16384"/>
                  <a:gd name="T38" fmla="*/ 4596 w 16384"/>
                  <a:gd name="T39" fmla="*/ 1727 h 16384"/>
                  <a:gd name="T40" fmla="*/ 3929 w 16384"/>
                  <a:gd name="T41" fmla="*/ 2122 h 16384"/>
                  <a:gd name="T42" fmla="*/ 3863 w 16384"/>
                  <a:gd name="T43" fmla="*/ 3257 h 16384"/>
                  <a:gd name="T44" fmla="*/ 3330 w 16384"/>
                  <a:gd name="T45" fmla="*/ 4293 h 16384"/>
                  <a:gd name="T46" fmla="*/ 3463 w 16384"/>
                  <a:gd name="T47" fmla="*/ 3553 h 16384"/>
                  <a:gd name="T48" fmla="*/ 3263 w 16384"/>
                  <a:gd name="T49" fmla="*/ 3800 h 16384"/>
                  <a:gd name="T50" fmla="*/ 2997 w 16384"/>
                  <a:gd name="T51" fmla="*/ 3701 h 16384"/>
                  <a:gd name="T52" fmla="*/ 2997 w 16384"/>
                  <a:gd name="T53" fmla="*/ 2912 h 16384"/>
                  <a:gd name="T54" fmla="*/ 2864 w 16384"/>
                  <a:gd name="T55" fmla="*/ 2714 h 16384"/>
                  <a:gd name="T56" fmla="*/ 1998 w 16384"/>
                  <a:gd name="T57" fmla="*/ 3603 h 16384"/>
                  <a:gd name="T58" fmla="*/ 1399 w 16384"/>
                  <a:gd name="T59" fmla="*/ 3849 h 16384"/>
                  <a:gd name="T60" fmla="*/ 1265 w 16384"/>
                  <a:gd name="T61" fmla="*/ 4540 h 16384"/>
                  <a:gd name="T62" fmla="*/ 866 w 16384"/>
                  <a:gd name="T63" fmla="*/ 5132 h 16384"/>
                  <a:gd name="T64" fmla="*/ 666 w 16384"/>
                  <a:gd name="T65" fmla="*/ 6366 h 16384"/>
                  <a:gd name="T66" fmla="*/ 67 w 16384"/>
                  <a:gd name="T67" fmla="*/ 7254 h 16384"/>
                  <a:gd name="T68" fmla="*/ 466 w 16384"/>
                  <a:gd name="T69" fmla="*/ 8439 h 16384"/>
                  <a:gd name="T70" fmla="*/ 533 w 16384"/>
                  <a:gd name="T71" fmla="*/ 9376 h 16384"/>
                  <a:gd name="T72" fmla="*/ 1465 w 16384"/>
                  <a:gd name="T73" fmla="*/ 10808 h 16384"/>
                  <a:gd name="T74" fmla="*/ 1931 w 16384"/>
                  <a:gd name="T75" fmla="*/ 12140 h 16384"/>
                  <a:gd name="T76" fmla="*/ 2065 w 16384"/>
                  <a:gd name="T77" fmla="*/ 12781 h 16384"/>
                  <a:gd name="T78" fmla="*/ 1798 w 16384"/>
                  <a:gd name="T79" fmla="*/ 13670 h 16384"/>
                  <a:gd name="T80" fmla="*/ 999 w 16384"/>
                  <a:gd name="T81" fmla="*/ 15200 h 16384"/>
                  <a:gd name="T82" fmla="*/ 266 w 16384"/>
                  <a:gd name="T83" fmla="*/ 16088 h 16384"/>
                  <a:gd name="T84" fmla="*/ 4196 w 16384"/>
                  <a:gd name="T85" fmla="*/ 16088 h 16384"/>
                  <a:gd name="T86" fmla="*/ 8059 w 16384"/>
                  <a:gd name="T87" fmla="*/ 15989 h 16384"/>
                  <a:gd name="T88" fmla="*/ 13320 w 16384"/>
                  <a:gd name="T89" fmla="*/ 15249 h 16384"/>
                  <a:gd name="T90" fmla="*/ 13720 w 16384"/>
                  <a:gd name="T91" fmla="*/ 14509 h 16384"/>
                  <a:gd name="T92" fmla="*/ 14253 w 16384"/>
                  <a:gd name="T93" fmla="*/ 14065 h 16384"/>
                  <a:gd name="T94" fmla="*/ 14186 w 16384"/>
                  <a:gd name="T95" fmla="*/ 13275 h 16384"/>
                  <a:gd name="T96" fmla="*/ 15052 w 16384"/>
                  <a:gd name="T97" fmla="*/ 12584 h 16384"/>
                  <a:gd name="T98" fmla="*/ 15252 w 16384"/>
                  <a:gd name="T99" fmla="*/ 11893 h 16384"/>
                  <a:gd name="T100" fmla="*/ 15518 w 16384"/>
                  <a:gd name="T101" fmla="*/ 11449 h 16384"/>
                  <a:gd name="T102" fmla="*/ 15718 w 16384"/>
                  <a:gd name="T103" fmla="*/ 11696 h 16384"/>
                  <a:gd name="T104" fmla="*/ 16251 w 16384"/>
                  <a:gd name="T105" fmla="*/ 11350 h 16384"/>
                  <a:gd name="T106" fmla="*/ 16384 w 16384"/>
                  <a:gd name="T107" fmla="*/ 10067 h 16384"/>
                  <a:gd name="T108" fmla="*/ 15851 w 16384"/>
                  <a:gd name="T109" fmla="*/ 8982 h 16384"/>
                  <a:gd name="T110" fmla="*/ 15252 w 16384"/>
                  <a:gd name="T111" fmla="*/ 7649 h 16384"/>
                  <a:gd name="T112" fmla="*/ 14652 w 16384"/>
                  <a:gd name="T113" fmla="*/ 6465 h 16384"/>
                  <a:gd name="T114" fmla="*/ 13653 w 16384"/>
                  <a:gd name="T115" fmla="*/ 6119 h 16384"/>
                  <a:gd name="T116" fmla="*/ 12588 w 16384"/>
                  <a:gd name="T117" fmla="*/ 6563 h 16384"/>
                  <a:gd name="T118" fmla="*/ 11922 w 16384"/>
                  <a:gd name="T119" fmla="*/ 7600 h 16384"/>
                  <a:gd name="T120" fmla="*/ 11322 w 16384"/>
                  <a:gd name="T121" fmla="*/ 804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11122" y="8291"/>
                    </a:moveTo>
                    <a:lnTo>
                      <a:pt x="11056" y="8291"/>
                    </a:lnTo>
                    <a:lnTo>
                      <a:pt x="10989" y="8143"/>
                    </a:lnTo>
                    <a:lnTo>
                      <a:pt x="10923" y="8093"/>
                    </a:lnTo>
                    <a:lnTo>
                      <a:pt x="10656" y="8093"/>
                    </a:lnTo>
                    <a:lnTo>
                      <a:pt x="10456" y="8093"/>
                    </a:lnTo>
                    <a:lnTo>
                      <a:pt x="10323" y="7995"/>
                    </a:lnTo>
                    <a:lnTo>
                      <a:pt x="10190" y="7896"/>
                    </a:lnTo>
                    <a:lnTo>
                      <a:pt x="10123" y="7797"/>
                    </a:lnTo>
                    <a:lnTo>
                      <a:pt x="9990" y="7600"/>
                    </a:lnTo>
                    <a:lnTo>
                      <a:pt x="10057" y="7402"/>
                    </a:lnTo>
                    <a:lnTo>
                      <a:pt x="10057" y="7205"/>
                    </a:lnTo>
                    <a:lnTo>
                      <a:pt x="10057" y="7057"/>
                    </a:lnTo>
                    <a:lnTo>
                      <a:pt x="10057" y="7008"/>
                    </a:lnTo>
                    <a:lnTo>
                      <a:pt x="10123" y="6860"/>
                    </a:lnTo>
                    <a:lnTo>
                      <a:pt x="10257" y="6712"/>
                    </a:lnTo>
                    <a:lnTo>
                      <a:pt x="10456" y="6712"/>
                    </a:lnTo>
                    <a:lnTo>
                      <a:pt x="10656" y="6613"/>
                    </a:lnTo>
                    <a:lnTo>
                      <a:pt x="10789" y="6662"/>
                    </a:lnTo>
                    <a:lnTo>
                      <a:pt x="10856" y="6613"/>
                    </a:lnTo>
                    <a:lnTo>
                      <a:pt x="10923" y="6514"/>
                    </a:lnTo>
                    <a:lnTo>
                      <a:pt x="10923" y="6415"/>
                    </a:lnTo>
                    <a:lnTo>
                      <a:pt x="11122" y="6366"/>
                    </a:lnTo>
                    <a:lnTo>
                      <a:pt x="11189" y="6317"/>
                    </a:lnTo>
                    <a:lnTo>
                      <a:pt x="11189" y="6169"/>
                    </a:lnTo>
                    <a:lnTo>
                      <a:pt x="11189" y="5971"/>
                    </a:lnTo>
                    <a:lnTo>
                      <a:pt x="11189" y="5823"/>
                    </a:lnTo>
                    <a:lnTo>
                      <a:pt x="11256" y="5725"/>
                    </a:lnTo>
                    <a:lnTo>
                      <a:pt x="11322" y="5527"/>
                    </a:lnTo>
                    <a:lnTo>
                      <a:pt x="11389" y="5478"/>
                    </a:lnTo>
                    <a:lnTo>
                      <a:pt x="11589" y="5527"/>
                    </a:lnTo>
                    <a:lnTo>
                      <a:pt x="11722" y="5478"/>
                    </a:lnTo>
                    <a:lnTo>
                      <a:pt x="11722" y="5330"/>
                    </a:lnTo>
                    <a:lnTo>
                      <a:pt x="11855" y="5231"/>
                    </a:lnTo>
                    <a:lnTo>
                      <a:pt x="11922" y="5182"/>
                    </a:lnTo>
                    <a:lnTo>
                      <a:pt x="11922" y="5083"/>
                    </a:lnTo>
                    <a:lnTo>
                      <a:pt x="11922" y="4935"/>
                    </a:lnTo>
                    <a:lnTo>
                      <a:pt x="11922" y="4639"/>
                    </a:lnTo>
                    <a:lnTo>
                      <a:pt x="11922" y="4491"/>
                    </a:lnTo>
                    <a:lnTo>
                      <a:pt x="11922" y="4441"/>
                    </a:lnTo>
                    <a:lnTo>
                      <a:pt x="11922" y="4244"/>
                    </a:lnTo>
                    <a:lnTo>
                      <a:pt x="11855" y="3899"/>
                    </a:lnTo>
                    <a:lnTo>
                      <a:pt x="11922" y="3800"/>
                    </a:lnTo>
                    <a:lnTo>
                      <a:pt x="11922" y="3652"/>
                    </a:lnTo>
                    <a:lnTo>
                      <a:pt x="11788" y="3454"/>
                    </a:lnTo>
                    <a:lnTo>
                      <a:pt x="11722" y="3356"/>
                    </a:lnTo>
                    <a:lnTo>
                      <a:pt x="11589" y="3208"/>
                    </a:lnTo>
                    <a:lnTo>
                      <a:pt x="11522" y="3158"/>
                    </a:lnTo>
                    <a:lnTo>
                      <a:pt x="11322" y="3010"/>
                    </a:lnTo>
                    <a:lnTo>
                      <a:pt x="11189" y="2862"/>
                    </a:lnTo>
                    <a:lnTo>
                      <a:pt x="11056" y="2714"/>
                    </a:lnTo>
                    <a:lnTo>
                      <a:pt x="11056" y="2566"/>
                    </a:lnTo>
                    <a:lnTo>
                      <a:pt x="11122" y="2467"/>
                    </a:lnTo>
                    <a:lnTo>
                      <a:pt x="11122" y="2369"/>
                    </a:lnTo>
                    <a:lnTo>
                      <a:pt x="11322" y="2369"/>
                    </a:lnTo>
                    <a:lnTo>
                      <a:pt x="11655" y="2467"/>
                    </a:lnTo>
                    <a:lnTo>
                      <a:pt x="11722" y="2418"/>
                    </a:lnTo>
                    <a:lnTo>
                      <a:pt x="11522" y="2270"/>
                    </a:lnTo>
                    <a:lnTo>
                      <a:pt x="11455" y="2073"/>
                    </a:lnTo>
                    <a:lnTo>
                      <a:pt x="11322" y="1974"/>
                    </a:lnTo>
                    <a:lnTo>
                      <a:pt x="11189" y="1875"/>
                    </a:lnTo>
                    <a:lnTo>
                      <a:pt x="11122" y="1826"/>
                    </a:lnTo>
                    <a:lnTo>
                      <a:pt x="11056" y="1727"/>
                    </a:lnTo>
                    <a:lnTo>
                      <a:pt x="11056" y="1579"/>
                    </a:lnTo>
                    <a:lnTo>
                      <a:pt x="10989" y="1480"/>
                    </a:lnTo>
                    <a:lnTo>
                      <a:pt x="10789" y="1382"/>
                    </a:lnTo>
                    <a:lnTo>
                      <a:pt x="10656" y="1283"/>
                    </a:lnTo>
                    <a:lnTo>
                      <a:pt x="10590" y="1283"/>
                    </a:lnTo>
                    <a:lnTo>
                      <a:pt x="10190" y="1234"/>
                    </a:lnTo>
                    <a:lnTo>
                      <a:pt x="9990" y="1184"/>
                    </a:lnTo>
                    <a:lnTo>
                      <a:pt x="9790" y="1135"/>
                    </a:lnTo>
                    <a:lnTo>
                      <a:pt x="9524" y="1135"/>
                    </a:lnTo>
                    <a:lnTo>
                      <a:pt x="9058" y="938"/>
                    </a:lnTo>
                    <a:lnTo>
                      <a:pt x="8925" y="888"/>
                    </a:lnTo>
                    <a:lnTo>
                      <a:pt x="8725" y="888"/>
                    </a:lnTo>
                    <a:lnTo>
                      <a:pt x="8525" y="888"/>
                    </a:lnTo>
                    <a:lnTo>
                      <a:pt x="8392" y="938"/>
                    </a:lnTo>
                    <a:lnTo>
                      <a:pt x="8259" y="888"/>
                    </a:lnTo>
                    <a:lnTo>
                      <a:pt x="8192" y="790"/>
                    </a:lnTo>
                    <a:lnTo>
                      <a:pt x="8059" y="642"/>
                    </a:lnTo>
                    <a:lnTo>
                      <a:pt x="7992" y="543"/>
                    </a:lnTo>
                    <a:lnTo>
                      <a:pt x="7792" y="493"/>
                    </a:lnTo>
                    <a:lnTo>
                      <a:pt x="7659" y="395"/>
                    </a:lnTo>
                    <a:lnTo>
                      <a:pt x="7526" y="395"/>
                    </a:lnTo>
                    <a:lnTo>
                      <a:pt x="7459" y="395"/>
                    </a:lnTo>
                    <a:lnTo>
                      <a:pt x="7193" y="444"/>
                    </a:lnTo>
                    <a:lnTo>
                      <a:pt x="6993" y="444"/>
                    </a:lnTo>
                    <a:lnTo>
                      <a:pt x="6793" y="395"/>
                    </a:lnTo>
                    <a:lnTo>
                      <a:pt x="6460" y="247"/>
                    </a:lnTo>
                    <a:lnTo>
                      <a:pt x="6061" y="148"/>
                    </a:lnTo>
                    <a:lnTo>
                      <a:pt x="5861" y="49"/>
                    </a:lnTo>
                    <a:lnTo>
                      <a:pt x="5728" y="0"/>
                    </a:lnTo>
                    <a:lnTo>
                      <a:pt x="5728" y="49"/>
                    </a:lnTo>
                    <a:lnTo>
                      <a:pt x="5661" y="49"/>
                    </a:lnTo>
                    <a:lnTo>
                      <a:pt x="5661" y="99"/>
                    </a:lnTo>
                    <a:lnTo>
                      <a:pt x="5528" y="197"/>
                    </a:lnTo>
                    <a:lnTo>
                      <a:pt x="5461" y="247"/>
                    </a:lnTo>
                    <a:lnTo>
                      <a:pt x="5262" y="247"/>
                    </a:lnTo>
                    <a:lnTo>
                      <a:pt x="5062" y="197"/>
                    </a:lnTo>
                    <a:lnTo>
                      <a:pt x="4929" y="247"/>
                    </a:lnTo>
                    <a:lnTo>
                      <a:pt x="4929" y="296"/>
                    </a:lnTo>
                    <a:lnTo>
                      <a:pt x="4995" y="395"/>
                    </a:lnTo>
                    <a:lnTo>
                      <a:pt x="5062" y="444"/>
                    </a:lnTo>
                    <a:lnTo>
                      <a:pt x="4995" y="493"/>
                    </a:lnTo>
                    <a:lnTo>
                      <a:pt x="4862" y="592"/>
                    </a:lnTo>
                    <a:lnTo>
                      <a:pt x="4729" y="691"/>
                    </a:lnTo>
                    <a:lnTo>
                      <a:pt x="4596" y="839"/>
                    </a:lnTo>
                    <a:lnTo>
                      <a:pt x="4529" y="938"/>
                    </a:lnTo>
                    <a:lnTo>
                      <a:pt x="4529" y="1036"/>
                    </a:lnTo>
                    <a:lnTo>
                      <a:pt x="4596" y="1184"/>
                    </a:lnTo>
                    <a:lnTo>
                      <a:pt x="4662" y="1332"/>
                    </a:lnTo>
                    <a:lnTo>
                      <a:pt x="4729" y="1382"/>
                    </a:lnTo>
                    <a:lnTo>
                      <a:pt x="4862" y="1480"/>
                    </a:lnTo>
                    <a:lnTo>
                      <a:pt x="5062" y="1530"/>
                    </a:lnTo>
                    <a:lnTo>
                      <a:pt x="5262" y="1579"/>
                    </a:lnTo>
                    <a:lnTo>
                      <a:pt x="5262" y="1629"/>
                    </a:lnTo>
                    <a:lnTo>
                      <a:pt x="5195" y="1678"/>
                    </a:lnTo>
                    <a:lnTo>
                      <a:pt x="5062" y="1727"/>
                    </a:lnTo>
                    <a:lnTo>
                      <a:pt x="4862" y="1727"/>
                    </a:lnTo>
                    <a:lnTo>
                      <a:pt x="4596" y="1727"/>
                    </a:lnTo>
                    <a:lnTo>
                      <a:pt x="4462" y="1777"/>
                    </a:lnTo>
                    <a:lnTo>
                      <a:pt x="4329" y="1826"/>
                    </a:lnTo>
                    <a:lnTo>
                      <a:pt x="4196" y="1925"/>
                    </a:lnTo>
                    <a:lnTo>
                      <a:pt x="4129" y="2023"/>
                    </a:lnTo>
                    <a:lnTo>
                      <a:pt x="4063" y="2073"/>
                    </a:lnTo>
                    <a:lnTo>
                      <a:pt x="3929" y="2122"/>
                    </a:lnTo>
                    <a:lnTo>
                      <a:pt x="3730" y="2171"/>
                    </a:lnTo>
                    <a:lnTo>
                      <a:pt x="3663" y="2369"/>
                    </a:lnTo>
                    <a:lnTo>
                      <a:pt x="3730" y="2467"/>
                    </a:lnTo>
                    <a:lnTo>
                      <a:pt x="3796" y="2813"/>
                    </a:lnTo>
                    <a:lnTo>
                      <a:pt x="3863" y="3060"/>
                    </a:lnTo>
                    <a:lnTo>
                      <a:pt x="3863" y="3257"/>
                    </a:lnTo>
                    <a:lnTo>
                      <a:pt x="3796" y="3603"/>
                    </a:lnTo>
                    <a:lnTo>
                      <a:pt x="3730" y="3849"/>
                    </a:lnTo>
                    <a:lnTo>
                      <a:pt x="3663" y="3997"/>
                    </a:lnTo>
                    <a:lnTo>
                      <a:pt x="3530" y="4145"/>
                    </a:lnTo>
                    <a:lnTo>
                      <a:pt x="3397" y="4244"/>
                    </a:lnTo>
                    <a:lnTo>
                      <a:pt x="3330" y="4293"/>
                    </a:lnTo>
                    <a:lnTo>
                      <a:pt x="3330" y="4244"/>
                    </a:lnTo>
                    <a:lnTo>
                      <a:pt x="3263" y="4145"/>
                    </a:lnTo>
                    <a:lnTo>
                      <a:pt x="3330" y="3997"/>
                    </a:lnTo>
                    <a:lnTo>
                      <a:pt x="3463" y="3948"/>
                    </a:lnTo>
                    <a:lnTo>
                      <a:pt x="3530" y="3800"/>
                    </a:lnTo>
                    <a:lnTo>
                      <a:pt x="3463" y="3553"/>
                    </a:lnTo>
                    <a:lnTo>
                      <a:pt x="3463" y="3454"/>
                    </a:lnTo>
                    <a:lnTo>
                      <a:pt x="3463" y="3356"/>
                    </a:lnTo>
                    <a:lnTo>
                      <a:pt x="3397" y="3356"/>
                    </a:lnTo>
                    <a:lnTo>
                      <a:pt x="3330" y="3405"/>
                    </a:lnTo>
                    <a:lnTo>
                      <a:pt x="3263" y="3504"/>
                    </a:lnTo>
                    <a:lnTo>
                      <a:pt x="3263" y="3800"/>
                    </a:lnTo>
                    <a:lnTo>
                      <a:pt x="3197" y="3948"/>
                    </a:lnTo>
                    <a:lnTo>
                      <a:pt x="3130" y="4195"/>
                    </a:lnTo>
                    <a:lnTo>
                      <a:pt x="2997" y="4195"/>
                    </a:lnTo>
                    <a:lnTo>
                      <a:pt x="2997" y="4145"/>
                    </a:lnTo>
                    <a:lnTo>
                      <a:pt x="2997" y="3948"/>
                    </a:lnTo>
                    <a:lnTo>
                      <a:pt x="2997" y="3701"/>
                    </a:lnTo>
                    <a:lnTo>
                      <a:pt x="3064" y="3504"/>
                    </a:lnTo>
                    <a:lnTo>
                      <a:pt x="2997" y="3405"/>
                    </a:lnTo>
                    <a:lnTo>
                      <a:pt x="2997" y="3356"/>
                    </a:lnTo>
                    <a:lnTo>
                      <a:pt x="3130" y="3208"/>
                    </a:lnTo>
                    <a:lnTo>
                      <a:pt x="3064" y="3109"/>
                    </a:lnTo>
                    <a:lnTo>
                      <a:pt x="2997" y="2912"/>
                    </a:lnTo>
                    <a:lnTo>
                      <a:pt x="2930" y="2813"/>
                    </a:lnTo>
                    <a:lnTo>
                      <a:pt x="3130" y="2764"/>
                    </a:lnTo>
                    <a:lnTo>
                      <a:pt x="3197" y="2665"/>
                    </a:lnTo>
                    <a:lnTo>
                      <a:pt x="3130" y="2517"/>
                    </a:lnTo>
                    <a:lnTo>
                      <a:pt x="2997" y="2566"/>
                    </a:lnTo>
                    <a:lnTo>
                      <a:pt x="2864" y="2714"/>
                    </a:lnTo>
                    <a:lnTo>
                      <a:pt x="2731" y="2764"/>
                    </a:lnTo>
                    <a:lnTo>
                      <a:pt x="2664" y="3060"/>
                    </a:lnTo>
                    <a:lnTo>
                      <a:pt x="2398" y="3257"/>
                    </a:lnTo>
                    <a:lnTo>
                      <a:pt x="2331" y="3553"/>
                    </a:lnTo>
                    <a:lnTo>
                      <a:pt x="2131" y="3652"/>
                    </a:lnTo>
                    <a:lnTo>
                      <a:pt x="1998" y="3603"/>
                    </a:lnTo>
                    <a:lnTo>
                      <a:pt x="1798" y="3553"/>
                    </a:lnTo>
                    <a:lnTo>
                      <a:pt x="1732" y="3652"/>
                    </a:lnTo>
                    <a:lnTo>
                      <a:pt x="1732" y="3751"/>
                    </a:lnTo>
                    <a:lnTo>
                      <a:pt x="1598" y="3849"/>
                    </a:lnTo>
                    <a:lnTo>
                      <a:pt x="1532" y="3849"/>
                    </a:lnTo>
                    <a:lnTo>
                      <a:pt x="1399" y="3849"/>
                    </a:lnTo>
                    <a:lnTo>
                      <a:pt x="1332" y="3899"/>
                    </a:lnTo>
                    <a:lnTo>
                      <a:pt x="1332" y="3948"/>
                    </a:lnTo>
                    <a:lnTo>
                      <a:pt x="1399" y="4145"/>
                    </a:lnTo>
                    <a:lnTo>
                      <a:pt x="1399" y="4343"/>
                    </a:lnTo>
                    <a:lnTo>
                      <a:pt x="1332" y="4441"/>
                    </a:lnTo>
                    <a:lnTo>
                      <a:pt x="1265" y="4540"/>
                    </a:lnTo>
                    <a:lnTo>
                      <a:pt x="1066" y="4589"/>
                    </a:lnTo>
                    <a:lnTo>
                      <a:pt x="866" y="4688"/>
                    </a:lnTo>
                    <a:lnTo>
                      <a:pt x="799" y="4738"/>
                    </a:lnTo>
                    <a:lnTo>
                      <a:pt x="733" y="4787"/>
                    </a:lnTo>
                    <a:lnTo>
                      <a:pt x="799" y="4935"/>
                    </a:lnTo>
                    <a:lnTo>
                      <a:pt x="866" y="5132"/>
                    </a:lnTo>
                    <a:lnTo>
                      <a:pt x="866" y="5231"/>
                    </a:lnTo>
                    <a:lnTo>
                      <a:pt x="866" y="5428"/>
                    </a:lnTo>
                    <a:lnTo>
                      <a:pt x="866" y="5527"/>
                    </a:lnTo>
                    <a:lnTo>
                      <a:pt x="866" y="5823"/>
                    </a:lnTo>
                    <a:lnTo>
                      <a:pt x="866" y="6070"/>
                    </a:lnTo>
                    <a:lnTo>
                      <a:pt x="666" y="6366"/>
                    </a:lnTo>
                    <a:lnTo>
                      <a:pt x="599" y="6613"/>
                    </a:lnTo>
                    <a:lnTo>
                      <a:pt x="533" y="6810"/>
                    </a:lnTo>
                    <a:lnTo>
                      <a:pt x="400" y="6958"/>
                    </a:lnTo>
                    <a:lnTo>
                      <a:pt x="333" y="7057"/>
                    </a:lnTo>
                    <a:lnTo>
                      <a:pt x="266" y="7156"/>
                    </a:lnTo>
                    <a:lnTo>
                      <a:pt x="67" y="7254"/>
                    </a:lnTo>
                    <a:lnTo>
                      <a:pt x="67" y="7304"/>
                    </a:lnTo>
                    <a:lnTo>
                      <a:pt x="67" y="7402"/>
                    </a:lnTo>
                    <a:lnTo>
                      <a:pt x="400" y="7748"/>
                    </a:lnTo>
                    <a:lnTo>
                      <a:pt x="466" y="8044"/>
                    </a:lnTo>
                    <a:lnTo>
                      <a:pt x="533" y="8241"/>
                    </a:lnTo>
                    <a:lnTo>
                      <a:pt x="466" y="8439"/>
                    </a:lnTo>
                    <a:lnTo>
                      <a:pt x="466" y="8537"/>
                    </a:lnTo>
                    <a:lnTo>
                      <a:pt x="266" y="8784"/>
                    </a:lnTo>
                    <a:lnTo>
                      <a:pt x="200" y="8883"/>
                    </a:lnTo>
                    <a:lnTo>
                      <a:pt x="266" y="9031"/>
                    </a:lnTo>
                    <a:lnTo>
                      <a:pt x="400" y="9179"/>
                    </a:lnTo>
                    <a:lnTo>
                      <a:pt x="533" y="9376"/>
                    </a:lnTo>
                    <a:lnTo>
                      <a:pt x="599" y="9475"/>
                    </a:lnTo>
                    <a:lnTo>
                      <a:pt x="599" y="9623"/>
                    </a:lnTo>
                    <a:lnTo>
                      <a:pt x="599" y="9722"/>
                    </a:lnTo>
                    <a:lnTo>
                      <a:pt x="999" y="10215"/>
                    </a:lnTo>
                    <a:lnTo>
                      <a:pt x="1265" y="10511"/>
                    </a:lnTo>
                    <a:lnTo>
                      <a:pt x="1465" y="10808"/>
                    </a:lnTo>
                    <a:lnTo>
                      <a:pt x="1532" y="10906"/>
                    </a:lnTo>
                    <a:lnTo>
                      <a:pt x="1665" y="11202"/>
                    </a:lnTo>
                    <a:lnTo>
                      <a:pt x="1732" y="11548"/>
                    </a:lnTo>
                    <a:lnTo>
                      <a:pt x="1798" y="11646"/>
                    </a:lnTo>
                    <a:lnTo>
                      <a:pt x="1798" y="11943"/>
                    </a:lnTo>
                    <a:lnTo>
                      <a:pt x="1931" y="12140"/>
                    </a:lnTo>
                    <a:lnTo>
                      <a:pt x="1931" y="12288"/>
                    </a:lnTo>
                    <a:lnTo>
                      <a:pt x="1931" y="12387"/>
                    </a:lnTo>
                    <a:lnTo>
                      <a:pt x="1931" y="12584"/>
                    </a:lnTo>
                    <a:lnTo>
                      <a:pt x="2065" y="12683"/>
                    </a:lnTo>
                    <a:lnTo>
                      <a:pt x="2131" y="12732"/>
                    </a:lnTo>
                    <a:lnTo>
                      <a:pt x="2065" y="12781"/>
                    </a:lnTo>
                    <a:lnTo>
                      <a:pt x="1865" y="12781"/>
                    </a:lnTo>
                    <a:lnTo>
                      <a:pt x="1865" y="12831"/>
                    </a:lnTo>
                    <a:lnTo>
                      <a:pt x="1931" y="13028"/>
                    </a:lnTo>
                    <a:lnTo>
                      <a:pt x="1931" y="13176"/>
                    </a:lnTo>
                    <a:lnTo>
                      <a:pt x="1865" y="13472"/>
                    </a:lnTo>
                    <a:lnTo>
                      <a:pt x="1798" y="13670"/>
                    </a:lnTo>
                    <a:lnTo>
                      <a:pt x="1798" y="13867"/>
                    </a:lnTo>
                    <a:lnTo>
                      <a:pt x="1732" y="14163"/>
                    </a:lnTo>
                    <a:lnTo>
                      <a:pt x="1532" y="14410"/>
                    </a:lnTo>
                    <a:lnTo>
                      <a:pt x="1465" y="14459"/>
                    </a:lnTo>
                    <a:lnTo>
                      <a:pt x="1265" y="14755"/>
                    </a:lnTo>
                    <a:lnTo>
                      <a:pt x="999" y="15200"/>
                    </a:lnTo>
                    <a:lnTo>
                      <a:pt x="866" y="15446"/>
                    </a:lnTo>
                    <a:lnTo>
                      <a:pt x="799" y="15693"/>
                    </a:lnTo>
                    <a:lnTo>
                      <a:pt x="733" y="15792"/>
                    </a:lnTo>
                    <a:lnTo>
                      <a:pt x="666" y="15940"/>
                    </a:lnTo>
                    <a:lnTo>
                      <a:pt x="466" y="16039"/>
                    </a:lnTo>
                    <a:lnTo>
                      <a:pt x="266" y="16088"/>
                    </a:lnTo>
                    <a:lnTo>
                      <a:pt x="200" y="16236"/>
                    </a:lnTo>
                    <a:lnTo>
                      <a:pt x="0" y="16384"/>
                    </a:lnTo>
                    <a:lnTo>
                      <a:pt x="1199" y="16335"/>
                    </a:lnTo>
                    <a:lnTo>
                      <a:pt x="2264" y="16236"/>
                    </a:lnTo>
                    <a:lnTo>
                      <a:pt x="2997" y="16187"/>
                    </a:lnTo>
                    <a:lnTo>
                      <a:pt x="4196" y="16088"/>
                    </a:lnTo>
                    <a:lnTo>
                      <a:pt x="4529" y="16039"/>
                    </a:lnTo>
                    <a:lnTo>
                      <a:pt x="5994" y="15891"/>
                    </a:lnTo>
                    <a:lnTo>
                      <a:pt x="6327" y="15891"/>
                    </a:lnTo>
                    <a:lnTo>
                      <a:pt x="7859" y="15742"/>
                    </a:lnTo>
                    <a:lnTo>
                      <a:pt x="7992" y="15742"/>
                    </a:lnTo>
                    <a:lnTo>
                      <a:pt x="8059" y="15989"/>
                    </a:lnTo>
                    <a:lnTo>
                      <a:pt x="9591" y="15792"/>
                    </a:lnTo>
                    <a:lnTo>
                      <a:pt x="9724" y="15792"/>
                    </a:lnTo>
                    <a:lnTo>
                      <a:pt x="11589" y="15545"/>
                    </a:lnTo>
                    <a:lnTo>
                      <a:pt x="12055" y="15496"/>
                    </a:lnTo>
                    <a:lnTo>
                      <a:pt x="13320" y="15348"/>
                    </a:lnTo>
                    <a:lnTo>
                      <a:pt x="13320" y="15249"/>
                    </a:lnTo>
                    <a:lnTo>
                      <a:pt x="13320" y="15101"/>
                    </a:lnTo>
                    <a:lnTo>
                      <a:pt x="13387" y="14953"/>
                    </a:lnTo>
                    <a:lnTo>
                      <a:pt x="13520" y="14805"/>
                    </a:lnTo>
                    <a:lnTo>
                      <a:pt x="13587" y="14755"/>
                    </a:lnTo>
                    <a:lnTo>
                      <a:pt x="13653" y="14657"/>
                    </a:lnTo>
                    <a:lnTo>
                      <a:pt x="13720" y="14509"/>
                    </a:lnTo>
                    <a:lnTo>
                      <a:pt x="13920" y="14410"/>
                    </a:lnTo>
                    <a:lnTo>
                      <a:pt x="13986" y="14361"/>
                    </a:lnTo>
                    <a:lnTo>
                      <a:pt x="14053" y="14262"/>
                    </a:lnTo>
                    <a:lnTo>
                      <a:pt x="14120" y="14213"/>
                    </a:lnTo>
                    <a:lnTo>
                      <a:pt x="14186" y="14163"/>
                    </a:lnTo>
                    <a:lnTo>
                      <a:pt x="14253" y="14065"/>
                    </a:lnTo>
                    <a:lnTo>
                      <a:pt x="14186" y="13966"/>
                    </a:lnTo>
                    <a:lnTo>
                      <a:pt x="14120" y="13768"/>
                    </a:lnTo>
                    <a:lnTo>
                      <a:pt x="14120" y="13670"/>
                    </a:lnTo>
                    <a:lnTo>
                      <a:pt x="14186" y="13522"/>
                    </a:lnTo>
                    <a:lnTo>
                      <a:pt x="14186" y="13423"/>
                    </a:lnTo>
                    <a:lnTo>
                      <a:pt x="14186" y="13275"/>
                    </a:lnTo>
                    <a:lnTo>
                      <a:pt x="14253" y="13028"/>
                    </a:lnTo>
                    <a:lnTo>
                      <a:pt x="14386" y="12979"/>
                    </a:lnTo>
                    <a:lnTo>
                      <a:pt x="14586" y="12880"/>
                    </a:lnTo>
                    <a:lnTo>
                      <a:pt x="14786" y="12781"/>
                    </a:lnTo>
                    <a:lnTo>
                      <a:pt x="14919" y="12683"/>
                    </a:lnTo>
                    <a:lnTo>
                      <a:pt x="15052" y="12584"/>
                    </a:lnTo>
                    <a:lnTo>
                      <a:pt x="15119" y="12436"/>
                    </a:lnTo>
                    <a:lnTo>
                      <a:pt x="15119" y="12337"/>
                    </a:lnTo>
                    <a:lnTo>
                      <a:pt x="15052" y="12239"/>
                    </a:lnTo>
                    <a:lnTo>
                      <a:pt x="15052" y="12140"/>
                    </a:lnTo>
                    <a:lnTo>
                      <a:pt x="15052" y="12041"/>
                    </a:lnTo>
                    <a:lnTo>
                      <a:pt x="15252" y="11893"/>
                    </a:lnTo>
                    <a:lnTo>
                      <a:pt x="15252" y="11795"/>
                    </a:lnTo>
                    <a:lnTo>
                      <a:pt x="15252" y="11745"/>
                    </a:lnTo>
                    <a:lnTo>
                      <a:pt x="15185" y="11646"/>
                    </a:lnTo>
                    <a:lnTo>
                      <a:pt x="15185" y="11597"/>
                    </a:lnTo>
                    <a:lnTo>
                      <a:pt x="15318" y="11498"/>
                    </a:lnTo>
                    <a:lnTo>
                      <a:pt x="15518" y="11449"/>
                    </a:lnTo>
                    <a:lnTo>
                      <a:pt x="15585" y="11400"/>
                    </a:lnTo>
                    <a:lnTo>
                      <a:pt x="15651" y="11400"/>
                    </a:lnTo>
                    <a:lnTo>
                      <a:pt x="15785" y="11449"/>
                    </a:lnTo>
                    <a:lnTo>
                      <a:pt x="15851" y="11548"/>
                    </a:lnTo>
                    <a:lnTo>
                      <a:pt x="15718" y="11646"/>
                    </a:lnTo>
                    <a:lnTo>
                      <a:pt x="15718" y="11696"/>
                    </a:lnTo>
                    <a:lnTo>
                      <a:pt x="15851" y="11795"/>
                    </a:lnTo>
                    <a:lnTo>
                      <a:pt x="15918" y="11795"/>
                    </a:lnTo>
                    <a:lnTo>
                      <a:pt x="15984" y="11844"/>
                    </a:lnTo>
                    <a:lnTo>
                      <a:pt x="16051" y="11795"/>
                    </a:lnTo>
                    <a:lnTo>
                      <a:pt x="16184" y="11646"/>
                    </a:lnTo>
                    <a:lnTo>
                      <a:pt x="16251" y="11350"/>
                    </a:lnTo>
                    <a:lnTo>
                      <a:pt x="16251" y="11104"/>
                    </a:lnTo>
                    <a:lnTo>
                      <a:pt x="16184" y="10808"/>
                    </a:lnTo>
                    <a:lnTo>
                      <a:pt x="16184" y="10561"/>
                    </a:lnTo>
                    <a:lnTo>
                      <a:pt x="16184" y="10363"/>
                    </a:lnTo>
                    <a:lnTo>
                      <a:pt x="16251" y="10215"/>
                    </a:lnTo>
                    <a:lnTo>
                      <a:pt x="16384" y="10067"/>
                    </a:lnTo>
                    <a:lnTo>
                      <a:pt x="16251" y="9919"/>
                    </a:lnTo>
                    <a:lnTo>
                      <a:pt x="16118" y="9672"/>
                    </a:lnTo>
                    <a:lnTo>
                      <a:pt x="16051" y="9376"/>
                    </a:lnTo>
                    <a:lnTo>
                      <a:pt x="15984" y="9327"/>
                    </a:lnTo>
                    <a:lnTo>
                      <a:pt x="15918" y="9278"/>
                    </a:lnTo>
                    <a:lnTo>
                      <a:pt x="15851" y="8982"/>
                    </a:lnTo>
                    <a:lnTo>
                      <a:pt x="15718" y="8735"/>
                    </a:lnTo>
                    <a:lnTo>
                      <a:pt x="15718" y="8488"/>
                    </a:lnTo>
                    <a:lnTo>
                      <a:pt x="15585" y="8291"/>
                    </a:lnTo>
                    <a:lnTo>
                      <a:pt x="15452" y="8093"/>
                    </a:lnTo>
                    <a:lnTo>
                      <a:pt x="15318" y="7896"/>
                    </a:lnTo>
                    <a:lnTo>
                      <a:pt x="15252" y="7649"/>
                    </a:lnTo>
                    <a:lnTo>
                      <a:pt x="15252" y="7402"/>
                    </a:lnTo>
                    <a:lnTo>
                      <a:pt x="15185" y="7254"/>
                    </a:lnTo>
                    <a:lnTo>
                      <a:pt x="15119" y="6958"/>
                    </a:lnTo>
                    <a:lnTo>
                      <a:pt x="14852" y="6712"/>
                    </a:lnTo>
                    <a:lnTo>
                      <a:pt x="14719" y="6613"/>
                    </a:lnTo>
                    <a:lnTo>
                      <a:pt x="14652" y="6465"/>
                    </a:lnTo>
                    <a:lnTo>
                      <a:pt x="14586" y="6366"/>
                    </a:lnTo>
                    <a:lnTo>
                      <a:pt x="14386" y="6267"/>
                    </a:lnTo>
                    <a:lnTo>
                      <a:pt x="14186" y="6218"/>
                    </a:lnTo>
                    <a:lnTo>
                      <a:pt x="13920" y="6169"/>
                    </a:lnTo>
                    <a:lnTo>
                      <a:pt x="13787" y="6119"/>
                    </a:lnTo>
                    <a:lnTo>
                      <a:pt x="13653" y="6119"/>
                    </a:lnTo>
                    <a:lnTo>
                      <a:pt x="13520" y="6119"/>
                    </a:lnTo>
                    <a:lnTo>
                      <a:pt x="13387" y="6169"/>
                    </a:lnTo>
                    <a:lnTo>
                      <a:pt x="13254" y="6218"/>
                    </a:lnTo>
                    <a:lnTo>
                      <a:pt x="13187" y="6366"/>
                    </a:lnTo>
                    <a:lnTo>
                      <a:pt x="12854" y="6465"/>
                    </a:lnTo>
                    <a:lnTo>
                      <a:pt x="12588" y="6563"/>
                    </a:lnTo>
                    <a:lnTo>
                      <a:pt x="12455" y="6662"/>
                    </a:lnTo>
                    <a:lnTo>
                      <a:pt x="12255" y="6860"/>
                    </a:lnTo>
                    <a:lnTo>
                      <a:pt x="12188" y="7057"/>
                    </a:lnTo>
                    <a:lnTo>
                      <a:pt x="12055" y="7205"/>
                    </a:lnTo>
                    <a:lnTo>
                      <a:pt x="11922" y="7501"/>
                    </a:lnTo>
                    <a:lnTo>
                      <a:pt x="11922" y="7600"/>
                    </a:lnTo>
                    <a:lnTo>
                      <a:pt x="11855" y="7649"/>
                    </a:lnTo>
                    <a:lnTo>
                      <a:pt x="11788" y="7699"/>
                    </a:lnTo>
                    <a:lnTo>
                      <a:pt x="11655" y="7699"/>
                    </a:lnTo>
                    <a:lnTo>
                      <a:pt x="11589" y="7748"/>
                    </a:lnTo>
                    <a:lnTo>
                      <a:pt x="11522" y="7896"/>
                    </a:lnTo>
                    <a:lnTo>
                      <a:pt x="11322" y="8044"/>
                    </a:lnTo>
                    <a:lnTo>
                      <a:pt x="11256" y="8241"/>
                    </a:lnTo>
                    <a:lnTo>
                      <a:pt x="11122" y="8291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135" name="Minnesota"/>
            <p:cNvSpPr>
              <a:spLocks/>
            </p:cNvSpPr>
            <p:nvPr/>
          </p:nvSpPr>
          <p:spPr bwMode="auto">
            <a:xfrm>
              <a:off x="15843148" y="4038600"/>
              <a:ext cx="4010025" cy="4353847"/>
            </a:xfrm>
            <a:custGeom>
              <a:avLst/>
              <a:gdLst>
                <a:gd name="T0" fmla="*/ 9690 w 16384"/>
                <a:gd name="T1" fmla="*/ 9584 h 16384"/>
                <a:gd name="T2" fmla="*/ 10469 w 16384"/>
                <a:gd name="T3" fmla="*/ 9196 h 16384"/>
                <a:gd name="T4" fmla="*/ 10624 w 16384"/>
                <a:gd name="T5" fmla="*/ 7399 h 16384"/>
                <a:gd name="T6" fmla="*/ 11169 w 16384"/>
                <a:gd name="T7" fmla="*/ 6906 h 16384"/>
                <a:gd name="T8" fmla="*/ 12142 w 16384"/>
                <a:gd name="T9" fmla="*/ 6166 h 16384"/>
                <a:gd name="T10" fmla="*/ 13348 w 16384"/>
                <a:gd name="T11" fmla="*/ 5003 h 16384"/>
                <a:gd name="T12" fmla="*/ 14866 w 16384"/>
                <a:gd name="T13" fmla="*/ 4122 h 16384"/>
                <a:gd name="T14" fmla="*/ 16150 w 16384"/>
                <a:gd name="T15" fmla="*/ 3488 h 16384"/>
                <a:gd name="T16" fmla="*/ 15606 w 16384"/>
                <a:gd name="T17" fmla="*/ 3453 h 16384"/>
                <a:gd name="T18" fmla="*/ 15022 w 16384"/>
                <a:gd name="T19" fmla="*/ 3171 h 16384"/>
                <a:gd name="T20" fmla="*/ 14049 w 16384"/>
                <a:gd name="T21" fmla="*/ 3171 h 16384"/>
                <a:gd name="T22" fmla="*/ 13660 w 16384"/>
                <a:gd name="T23" fmla="*/ 3171 h 16384"/>
                <a:gd name="T24" fmla="*/ 13310 w 16384"/>
                <a:gd name="T25" fmla="*/ 2889 h 16384"/>
                <a:gd name="T26" fmla="*/ 12648 w 16384"/>
                <a:gd name="T27" fmla="*/ 3312 h 16384"/>
                <a:gd name="T28" fmla="*/ 11947 w 16384"/>
                <a:gd name="T29" fmla="*/ 3418 h 16384"/>
                <a:gd name="T30" fmla="*/ 11636 w 16384"/>
                <a:gd name="T31" fmla="*/ 3101 h 16384"/>
                <a:gd name="T32" fmla="*/ 11208 w 16384"/>
                <a:gd name="T33" fmla="*/ 2995 h 16384"/>
                <a:gd name="T34" fmla="*/ 10936 w 16384"/>
                <a:gd name="T35" fmla="*/ 2713 h 16384"/>
                <a:gd name="T36" fmla="*/ 10430 w 16384"/>
                <a:gd name="T37" fmla="*/ 2713 h 16384"/>
                <a:gd name="T38" fmla="*/ 10041 w 16384"/>
                <a:gd name="T39" fmla="*/ 2748 h 16384"/>
                <a:gd name="T40" fmla="*/ 9651 w 16384"/>
                <a:gd name="T41" fmla="*/ 2466 h 16384"/>
                <a:gd name="T42" fmla="*/ 9574 w 16384"/>
                <a:gd name="T43" fmla="*/ 2149 h 16384"/>
                <a:gd name="T44" fmla="*/ 8951 w 16384"/>
                <a:gd name="T45" fmla="*/ 1973 h 16384"/>
                <a:gd name="T46" fmla="*/ 8017 w 16384"/>
                <a:gd name="T47" fmla="*/ 2079 h 16384"/>
                <a:gd name="T48" fmla="*/ 7161 w 16384"/>
                <a:gd name="T49" fmla="*/ 2044 h 16384"/>
                <a:gd name="T50" fmla="*/ 6071 w 16384"/>
                <a:gd name="T51" fmla="*/ 1832 h 16384"/>
                <a:gd name="T52" fmla="*/ 5332 w 16384"/>
                <a:gd name="T53" fmla="*/ 1691 h 16384"/>
                <a:gd name="T54" fmla="*/ 5293 w 16384"/>
                <a:gd name="T55" fmla="*/ 1092 h 16384"/>
                <a:gd name="T56" fmla="*/ 5059 w 16384"/>
                <a:gd name="T57" fmla="*/ 106 h 16384"/>
                <a:gd name="T58" fmla="*/ 4592 w 16384"/>
                <a:gd name="T59" fmla="*/ 35 h 16384"/>
                <a:gd name="T60" fmla="*/ 1790 w 16384"/>
                <a:gd name="T61" fmla="*/ 1022 h 16384"/>
                <a:gd name="T62" fmla="*/ 156 w 16384"/>
                <a:gd name="T63" fmla="*/ 1726 h 16384"/>
                <a:gd name="T64" fmla="*/ 117 w 16384"/>
                <a:gd name="T65" fmla="*/ 2185 h 16384"/>
                <a:gd name="T66" fmla="*/ 117 w 16384"/>
                <a:gd name="T67" fmla="*/ 2784 h 16384"/>
                <a:gd name="T68" fmla="*/ 156 w 16384"/>
                <a:gd name="T69" fmla="*/ 3418 h 16384"/>
                <a:gd name="T70" fmla="*/ 389 w 16384"/>
                <a:gd name="T71" fmla="*/ 4122 h 16384"/>
                <a:gd name="T72" fmla="*/ 701 w 16384"/>
                <a:gd name="T73" fmla="*/ 4792 h 16384"/>
                <a:gd name="T74" fmla="*/ 778 w 16384"/>
                <a:gd name="T75" fmla="*/ 5215 h 16384"/>
                <a:gd name="T76" fmla="*/ 778 w 16384"/>
                <a:gd name="T77" fmla="*/ 5919 h 16384"/>
                <a:gd name="T78" fmla="*/ 778 w 16384"/>
                <a:gd name="T79" fmla="*/ 6483 h 16384"/>
                <a:gd name="T80" fmla="*/ 856 w 16384"/>
                <a:gd name="T81" fmla="*/ 7505 h 16384"/>
                <a:gd name="T82" fmla="*/ 1168 w 16384"/>
                <a:gd name="T83" fmla="*/ 8386 h 16384"/>
                <a:gd name="T84" fmla="*/ 1362 w 16384"/>
                <a:gd name="T85" fmla="*/ 9231 h 16384"/>
                <a:gd name="T86" fmla="*/ 1323 w 16384"/>
                <a:gd name="T87" fmla="*/ 9725 h 16384"/>
                <a:gd name="T88" fmla="*/ 701 w 16384"/>
                <a:gd name="T89" fmla="*/ 10359 h 16384"/>
                <a:gd name="T90" fmla="*/ 1012 w 16384"/>
                <a:gd name="T91" fmla="*/ 10923 h 16384"/>
                <a:gd name="T92" fmla="*/ 1557 w 16384"/>
                <a:gd name="T93" fmla="*/ 11416 h 16384"/>
                <a:gd name="T94" fmla="*/ 1557 w 16384"/>
                <a:gd name="T95" fmla="*/ 14411 h 16384"/>
                <a:gd name="T96" fmla="*/ 3892 w 16384"/>
                <a:gd name="T97" fmla="*/ 16384 h 16384"/>
                <a:gd name="T98" fmla="*/ 7861 w 16384"/>
                <a:gd name="T99" fmla="*/ 16314 h 16384"/>
                <a:gd name="T100" fmla="*/ 11403 w 16384"/>
                <a:gd name="T101" fmla="*/ 16208 h 16384"/>
                <a:gd name="T102" fmla="*/ 13271 w 16384"/>
                <a:gd name="T103" fmla="*/ 15996 h 16384"/>
                <a:gd name="T104" fmla="*/ 13271 w 16384"/>
                <a:gd name="T105" fmla="*/ 15327 h 16384"/>
                <a:gd name="T106" fmla="*/ 12765 w 16384"/>
                <a:gd name="T107" fmla="*/ 14798 h 16384"/>
                <a:gd name="T108" fmla="*/ 11947 w 16384"/>
                <a:gd name="T109" fmla="*/ 14305 h 16384"/>
                <a:gd name="T110" fmla="*/ 11442 w 16384"/>
                <a:gd name="T111" fmla="*/ 13706 h 16384"/>
                <a:gd name="T112" fmla="*/ 10663 w 16384"/>
                <a:gd name="T113" fmla="*/ 13283 h 16384"/>
                <a:gd name="T114" fmla="*/ 9807 w 16384"/>
                <a:gd name="T115" fmla="*/ 12896 h 16384"/>
                <a:gd name="T116" fmla="*/ 9651 w 16384"/>
                <a:gd name="T117" fmla="*/ 11944 h 16384"/>
                <a:gd name="T118" fmla="*/ 9690 w 16384"/>
                <a:gd name="T119" fmla="*/ 11240 h 16384"/>
                <a:gd name="T120" fmla="*/ 9690 w 16384"/>
                <a:gd name="T121" fmla="*/ 10641 h 16384"/>
                <a:gd name="T122" fmla="*/ 9457 w 16384"/>
                <a:gd name="T123" fmla="*/ 100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9457" y="10042"/>
                  </a:moveTo>
                  <a:lnTo>
                    <a:pt x="9535" y="9971"/>
                  </a:lnTo>
                  <a:lnTo>
                    <a:pt x="9574" y="9901"/>
                  </a:lnTo>
                  <a:lnTo>
                    <a:pt x="9612" y="9725"/>
                  </a:lnTo>
                  <a:lnTo>
                    <a:pt x="9651" y="9654"/>
                  </a:lnTo>
                  <a:lnTo>
                    <a:pt x="9690" y="9584"/>
                  </a:lnTo>
                  <a:lnTo>
                    <a:pt x="9768" y="9513"/>
                  </a:lnTo>
                  <a:lnTo>
                    <a:pt x="10002" y="9408"/>
                  </a:lnTo>
                  <a:lnTo>
                    <a:pt x="10118" y="9337"/>
                  </a:lnTo>
                  <a:lnTo>
                    <a:pt x="10235" y="9302"/>
                  </a:lnTo>
                  <a:lnTo>
                    <a:pt x="10313" y="9196"/>
                  </a:lnTo>
                  <a:lnTo>
                    <a:pt x="10469" y="9196"/>
                  </a:lnTo>
                  <a:lnTo>
                    <a:pt x="10546" y="9090"/>
                  </a:lnTo>
                  <a:lnTo>
                    <a:pt x="10585" y="9055"/>
                  </a:lnTo>
                  <a:lnTo>
                    <a:pt x="10624" y="8809"/>
                  </a:lnTo>
                  <a:lnTo>
                    <a:pt x="10585" y="8069"/>
                  </a:lnTo>
                  <a:lnTo>
                    <a:pt x="10546" y="7434"/>
                  </a:lnTo>
                  <a:lnTo>
                    <a:pt x="10624" y="7399"/>
                  </a:lnTo>
                  <a:lnTo>
                    <a:pt x="10702" y="7399"/>
                  </a:lnTo>
                  <a:lnTo>
                    <a:pt x="10741" y="7258"/>
                  </a:lnTo>
                  <a:lnTo>
                    <a:pt x="10858" y="7188"/>
                  </a:lnTo>
                  <a:lnTo>
                    <a:pt x="10936" y="7117"/>
                  </a:lnTo>
                  <a:lnTo>
                    <a:pt x="11013" y="6976"/>
                  </a:lnTo>
                  <a:lnTo>
                    <a:pt x="11169" y="6906"/>
                  </a:lnTo>
                  <a:lnTo>
                    <a:pt x="11364" y="6800"/>
                  </a:lnTo>
                  <a:lnTo>
                    <a:pt x="11519" y="6659"/>
                  </a:lnTo>
                  <a:lnTo>
                    <a:pt x="11597" y="6589"/>
                  </a:lnTo>
                  <a:lnTo>
                    <a:pt x="11714" y="6483"/>
                  </a:lnTo>
                  <a:lnTo>
                    <a:pt x="11986" y="6307"/>
                  </a:lnTo>
                  <a:lnTo>
                    <a:pt x="12142" y="6166"/>
                  </a:lnTo>
                  <a:lnTo>
                    <a:pt x="12414" y="5955"/>
                  </a:lnTo>
                  <a:lnTo>
                    <a:pt x="12648" y="5743"/>
                  </a:lnTo>
                  <a:lnTo>
                    <a:pt x="12959" y="5391"/>
                  </a:lnTo>
                  <a:lnTo>
                    <a:pt x="13076" y="5250"/>
                  </a:lnTo>
                  <a:lnTo>
                    <a:pt x="13232" y="5109"/>
                  </a:lnTo>
                  <a:lnTo>
                    <a:pt x="13348" y="5003"/>
                  </a:lnTo>
                  <a:lnTo>
                    <a:pt x="13543" y="4827"/>
                  </a:lnTo>
                  <a:lnTo>
                    <a:pt x="13660" y="4721"/>
                  </a:lnTo>
                  <a:lnTo>
                    <a:pt x="13854" y="4651"/>
                  </a:lnTo>
                  <a:lnTo>
                    <a:pt x="14282" y="4369"/>
                  </a:lnTo>
                  <a:lnTo>
                    <a:pt x="14555" y="4228"/>
                  </a:lnTo>
                  <a:lnTo>
                    <a:pt x="14866" y="4122"/>
                  </a:lnTo>
                  <a:lnTo>
                    <a:pt x="15100" y="4052"/>
                  </a:lnTo>
                  <a:lnTo>
                    <a:pt x="15411" y="3911"/>
                  </a:lnTo>
                  <a:lnTo>
                    <a:pt x="15645" y="3805"/>
                  </a:lnTo>
                  <a:lnTo>
                    <a:pt x="15761" y="3770"/>
                  </a:lnTo>
                  <a:lnTo>
                    <a:pt x="15995" y="3629"/>
                  </a:lnTo>
                  <a:lnTo>
                    <a:pt x="16150" y="3488"/>
                  </a:lnTo>
                  <a:lnTo>
                    <a:pt x="16384" y="3383"/>
                  </a:lnTo>
                  <a:lnTo>
                    <a:pt x="16189" y="3383"/>
                  </a:lnTo>
                  <a:lnTo>
                    <a:pt x="15917" y="3383"/>
                  </a:lnTo>
                  <a:lnTo>
                    <a:pt x="15800" y="3383"/>
                  </a:lnTo>
                  <a:lnTo>
                    <a:pt x="15722" y="3418"/>
                  </a:lnTo>
                  <a:lnTo>
                    <a:pt x="15606" y="3453"/>
                  </a:lnTo>
                  <a:lnTo>
                    <a:pt x="15450" y="3418"/>
                  </a:lnTo>
                  <a:lnTo>
                    <a:pt x="15333" y="3347"/>
                  </a:lnTo>
                  <a:lnTo>
                    <a:pt x="15255" y="3277"/>
                  </a:lnTo>
                  <a:lnTo>
                    <a:pt x="15178" y="3242"/>
                  </a:lnTo>
                  <a:lnTo>
                    <a:pt x="15139" y="3171"/>
                  </a:lnTo>
                  <a:lnTo>
                    <a:pt x="15022" y="3171"/>
                  </a:lnTo>
                  <a:lnTo>
                    <a:pt x="14866" y="3171"/>
                  </a:lnTo>
                  <a:lnTo>
                    <a:pt x="14749" y="3206"/>
                  </a:lnTo>
                  <a:lnTo>
                    <a:pt x="14594" y="3206"/>
                  </a:lnTo>
                  <a:lnTo>
                    <a:pt x="14360" y="3206"/>
                  </a:lnTo>
                  <a:lnTo>
                    <a:pt x="14205" y="3242"/>
                  </a:lnTo>
                  <a:lnTo>
                    <a:pt x="14049" y="3171"/>
                  </a:lnTo>
                  <a:lnTo>
                    <a:pt x="14010" y="3171"/>
                  </a:lnTo>
                  <a:lnTo>
                    <a:pt x="13932" y="3206"/>
                  </a:lnTo>
                  <a:lnTo>
                    <a:pt x="13815" y="3242"/>
                  </a:lnTo>
                  <a:lnTo>
                    <a:pt x="13699" y="3277"/>
                  </a:lnTo>
                  <a:lnTo>
                    <a:pt x="13660" y="3206"/>
                  </a:lnTo>
                  <a:lnTo>
                    <a:pt x="13660" y="3171"/>
                  </a:lnTo>
                  <a:lnTo>
                    <a:pt x="13621" y="3101"/>
                  </a:lnTo>
                  <a:lnTo>
                    <a:pt x="13504" y="3030"/>
                  </a:lnTo>
                  <a:lnTo>
                    <a:pt x="13465" y="2889"/>
                  </a:lnTo>
                  <a:lnTo>
                    <a:pt x="13465" y="2854"/>
                  </a:lnTo>
                  <a:lnTo>
                    <a:pt x="13387" y="2854"/>
                  </a:lnTo>
                  <a:lnTo>
                    <a:pt x="13310" y="2889"/>
                  </a:lnTo>
                  <a:lnTo>
                    <a:pt x="13232" y="2924"/>
                  </a:lnTo>
                  <a:lnTo>
                    <a:pt x="13115" y="2995"/>
                  </a:lnTo>
                  <a:lnTo>
                    <a:pt x="13076" y="3030"/>
                  </a:lnTo>
                  <a:lnTo>
                    <a:pt x="12959" y="3065"/>
                  </a:lnTo>
                  <a:lnTo>
                    <a:pt x="12765" y="3206"/>
                  </a:lnTo>
                  <a:lnTo>
                    <a:pt x="12648" y="3312"/>
                  </a:lnTo>
                  <a:lnTo>
                    <a:pt x="12492" y="3383"/>
                  </a:lnTo>
                  <a:lnTo>
                    <a:pt x="12298" y="3453"/>
                  </a:lnTo>
                  <a:lnTo>
                    <a:pt x="12181" y="3418"/>
                  </a:lnTo>
                  <a:lnTo>
                    <a:pt x="12103" y="3418"/>
                  </a:lnTo>
                  <a:lnTo>
                    <a:pt x="12025" y="3453"/>
                  </a:lnTo>
                  <a:lnTo>
                    <a:pt x="11947" y="3418"/>
                  </a:lnTo>
                  <a:lnTo>
                    <a:pt x="11947" y="3347"/>
                  </a:lnTo>
                  <a:lnTo>
                    <a:pt x="11831" y="3347"/>
                  </a:lnTo>
                  <a:lnTo>
                    <a:pt x="11714" y="3312"/>
                  </a:lnTo>
                  <a:lnTo>
                    <a:pt x="11675" y="3277"/>
                  </a:lnTo>
                  <a:lnTo>
                    <a:pt x="11675" y="3171"/>
                  </a:lnTo>
                  <a:lnTo>
                    <a:pt x="11636" y="3101"/>
                  </a:lnTo>
                  <a:lnTo>
                    <a:pt x="11597" y="3065"/>
                  </a:lnTo>
                  <a:lnTo>
                    <a:pt x="11519" y="3065"/>
                  </a:lnTo>
                  <a:lnTo>
                    <a:pt x="11480" y="3101"/>
                  </a:lnTo>
                  <a:lnTo>
                    <a:pt x="11325" y="3065"/>
                  </a:lnTo>
                  <a:lnTo>
                    <a:pt x="11247" y="2995"/>
                  </a:lnTo>
                  <a:lnTo>
                    <a:pt x="11208" y="2995"/>
                  </a:lnTo>
                  <a:lnTo>
                    <a:pt x="11130" y="2995"/>
                  </a:lnTo>
                  <a:lnTo>
                    <a:pt x="11052" y="2960"/>
                  </a:lnTo>
                  <a:lnTo>
                    <a:pt x="11013" y="2889"/>
                  </a:lnTo>
                  <a:lnTo>
                    <a:pt x="11013" y="2784"/>
                  </a:lnTo>
                  <a:lnTo>
                    <a:pt x="10975" y="2748"/>
                  </a:lnTo>
                  <a:lnTo>
                    <a:pt x="10936" y="2713"/>
                  </a:lnTo>
                  <a:lnTo>
                    <a:pt x="10897" y="2678"/>
                  </a:lnTo>
                  <a:lnTo>
                    <a:pt x="10858" y="2678"/>
                  </a:lnTo>
                  <a:lnTo>
                    <a:pt x="10819" y="2678"/>
                  </a:lnTo>
                  <a:lnTo>
                    <a:pt x="10663" y="2678"/>
                  </a:lnTo>
                  <a:lnTo>
                    <a:pt x="10546" y="2713"/>
                  </a:lnTo>
                  <a:lnTo>
                    <a:pt x="10430" y="2713"/>
                  </a:lnTo>
                  <a:lnTo>
                    <a:pt x="10391" y="2748"/>
                  </a:lnTo>
                  <a:lnTo>
                    <a:pt x="10391" y="2819"/>
                  </a:lnTo>
                  <a:lnTo>
                    <a:pt x="10391" y="2995"/>
                  </a:lnTo>
                  <a:lnTo>
                    <a:pt x="10235" y="3065"/>
                  </a:lnTo>
                  <a:lnTo>
                    <a:pt x="10118" y="2889"/>
                  </a:lnTo>
                  <a:lnTo>
                    <a:pt x="10041" y="2748"/>
                  </a:lnTo>
                  <a:lnTo>
                    <a:pt x="10002" y="2678"/>
                  </a:lnTo>
                  <a:lnTo>
                    <a:pt x="10041" y="2572"/>
                  </a:lnTo>
                  <a:lnTo>
                    <a:pt x="9924" y="2466"/>
                  </a:lnTo>
                  <a:lnTo>
                    <a:pt x="9846" y="2466"/>
                  </a:lnTo>
                  <a:lnTo>
                    <a:pt x="9768" y="2431"/>
                  </a:lnTo>
                  <a:lnTo>
                    <a:pt x="9651" y="2466"/>
                  </a:lnTo>
                  <a:lnTo>
                    <a:pt x="9535" y="2466"/>
                  </a:lnTo>
                  <a:lnTo>
                    <a:pt x="9535" y="2396"/>
                  </a:lnTo>
                  <a:lnTo>
                    <a:pt x="9574" y="2325"/>
                  </a:lnTo>
                  <a:lnTo>
                    <a:pt x="9690" y="2325"/>
                  </a:lnTo>
                  <a:lnTo>
                    <a:pt x="9651" y="2149"/>
                  </a:lnTo>
                  <a:lnTo>
                    <a:pt x="9574" y="2149"/>
                  </a:lnTo>
                  <a:lnTo>
                    <a:pt x="9496" y="2185"/>
                  </a:lnTo>
                  <a:lnTo>
                    <a:pt x="9418" y="2149"/>
                  </a:lnTo>
                  <a:lnTo>
                    <a:pt x="9301" y="2114"/>
                  </a:lnTo>
                  <a:lnTo>
                    <a:pt x="9107" y="2079"/>
                  </a:lnTo>
                  <a:lnTo>
                    <a:pt x="8990" y="2008"/>
                  </a:lnTo>
                  <a:lnTo>
                    <a:pt x="8951" y="1973"/>
                  </a:lnTo>
                  <a:lnTo>
                    <a:pt x="8834" y="1973"/>
                  </a:lnTo>
                  <a:lnTo>
                    <a:pt x="8717" y="2008"/>
                  </a:lnTo>
                  <a:lnTo>
                    <a:pt x="8484" y="1973"/>
                  </a:lnTo>
                  <a:lnTo>
                    <a:pt x="8367" y="1973"/>
                  </a:lnTo>
                  <a:lnTo>
                    <a:pt x="8289" y="1973"/>
                  </a:lnTo>
                  <a:lnTo>
                    <a:pt x="8017" y="2079"/>
                  </a:lnTo>
                  <a:lnTo>
                    <a:pt x="7939" y="2114"/>
                  </a:lnTo>
                  <a:lnTo>
                    <a:pt x="7900" y="2220"/>
                  </a:lnTo>
                  <a:lnTo>
                    <a:pt x="7239" y="2361"/>
                  </a:lnTo>
                  <a:lnTo>
                    <a:pt x="7200" y="2290"/>
                  </a:lnTo>
                  <a:lnTo>
                    <a:pt x="7200" y="2114"/>
                  </a:lnTo>
                  <a:lnTo>
                    <a:pt x="7161" y="2044"/>
                  </a:lnTo>
                  <a:lnTo>
                    <a:pt x="7083" y="2008"/>
                  </a:lnTo>
                  <a:lnTo>
                    <a:pt x="6421" y="1973"/>
                  </a:lnTo>
                  <a:lnTo>
                    <a:pt x="6266" y="2008"/>
                  </a:lnTo>
                  <a:lnTo>
                    <a:pt x="6227" y="1867"/>
                  </a:lnTo>
                  <a:lnTo>
                    <a:pt x="6149" y="1832"/>
                  </a:lnTo>
                  <a:lnTo>
                    <a:pt x="6071" y="1832"/>
                  </a:lnTo>
                  <a:lnTo>
                    <a:pt x="5993" y="1832"/>
                  </a:lnTo>
                  <a:lnTo>
                    <a:pt x="5915" y="1867"/>
                  </a:lnTo>
                  <a:lnTo>
                    <a:pt x="5838" y="1867"/>
                  </a:lnTo>
                  <a:lnTo>
                    <a:pt x="5643" y="1832"/>
                  </a:lnTo>
                  <a:lnTo>
                    <a:pt x="5487" y="1762"/>
                  </a:lnTo>
                  <a:lnTo>
                    <a:pt x="5332" y="1691"/>
                  </a:lnTo>
                  <a:lnTo>
                    <a:pt x="5332" y="1621"/>
                  </a:lnTo>
                  <a:lnTo>
                    <a:pt x="5293" y="1515"/>
                  </a:lnTo>
                  <a:lnTo>
                    <a:pt x="5332" y="1445"/>
                  </a:lnTo>
                  <a:lnTo>
                    <a:pt x="5332" y="1339"/>
                  </a:lnTo>
                  <a:lnTo>
                    <a:pt x="5332" y="1233"/>
                  </a:lnTo>
                  <a:lnTo>
                    <a:pt x="5293" y="1092"/>
                  </a:lnTo>
                  <a:lnTo>
                    <a:pt x="5215" y="881"/>
                  </a:lnTo>
                  <a:lnTo>
                    <a:pt x="5215" y="705"/>
                  </a:lnTo>
                  <a:lnTo>
                    <a:pt x="5137" y="564"/>
                  </a:lnTo>
                  <a:lnTo>
                    <a:pt x="5059" y="352"/>
                  </a:lnTo>
                  <a:lnTo>
                    <a:pt x="5059" y="211"/>
                  </a:lnTo>
                  <a:lnTo>
                    <a:pt x="5059" y="106"/>
                  </a:lnTo>
                  <a:lnTo>
                    <a:pt x="4981" y="106"/>
                  </a:lnTo>
                  <a:lnTo>
                    <a:pt x="4904" y="70"/>
                  </a:lnTo>
                  <a:lnTo>
                    <a:pt x="4826" y="35"/>
                  </a:lnTo>
                  <a:lnTo>
                    <a:pt x="4787" y="0"/>
                  </a:lnTo>
                  <a:lnTo>
                    <a:pt x="4670" y="0"/>
                  </a:lnTo>
                  <a:lnTo>
                    <a:pt x="4592" y="35"/>
                  </a:lnTo>
                  <a:lnTo>
                    <a:pt x="4514" y="35"/>
                  </a:lnTo>
                  <a:lnTo>
                    <a:pt x="4398" y="0"/>
                  </a:lnTo>
                  <a:lnTo>
                    <a:pt x="4320" y="0"/>
                  </a:lnTo>
                  <a:lnTo>
                    <a:pt x="4320" y="1022"/>
                  </a:lnTo>
                  <a:lnTo>
                    <a:pt x="4047" y="1022"/>
                  </a:lnTo>
                  <a:lnTo>
                    <a:pt x="1790" y="1022"/>
                  </a:lnTo>
                  <a:lnTo>
                    <a:pt x="0" y="1022"/>
                  </a:lnTo>
                  <a:lnTo>
                    <a:pt x="0" y="1198"/>
                  </a:lnTo>
                  <a:lnTo>
                    <a:pt x="78" y="1304"/>
                  </a:lnTo>
                  <a:lnTo>
                    <a:pt x="78" y="1374"/>
                  </a:lnTo>
                  <a:lnTo>
                    <a:pt x="78" y="1550"/>
                  </a:lnTo>
                  <a:lnTo>
                    <a:pt x="156" y="1726"/>
                  </a:lnTo>
                  <a:lnTo>
                    <a:pt x="195" y="1762"/>
                  </a:lnTo>
                  <a:lnTo>
                    <a:pt x="234" y="1867"/>
                  </a:lnTo>
                  <a:lnTo>
                    <a:pt x="272" y="1938"/>
                  </a:lnTo>
                  <a:lnTo>
                    <a:pt x="234" y="2044"/>
                  </a:lnTo>
                  <a:lnTo>
                    <a:pt x="156" y="2114"/>
                  </a:lnTo>
                  <a:lnTo>
                    <a:pt x="117" y="2185"/>
                  </a:lnTo>
                  <a:lnTo>
                    <a:pt x="117" y="2220"/>
                  </a:lnTo>
                  <a:lnTo>
                    <a:pt x="156" y="2290"/>
                  </a:lnTo>
                  <a:lnTo>
                    <a:pt x="156" y="2361"/>
                  </a:lnTo>
                  <a:lnTo>
                    <a:pt x="156" y="2537"/>
                  </a:lnTo>
                  <a:lnTo>
                    <a:pt x="156" y="2643"/>
                  </a:lnTo>
                  <a:lnTo>
                    <a:pt x="117" y="2784"/>
                  </a:lnTo>
                  <a:lnTo>
                    <a:pt x="156" y="2889"/>
                  </a:lnTo>
                  <a:lnTo>
                    <a:pt x="156" y="3030"/>
                  </a:lnTo>
                  <a:lnTo>
                    <a:pt x="156" y="3136"/>
                  </a:lnTo>
                  <a:lnTo>
                    <a:pt x="156" y="3242"/>
                  </a:lnTo>
                  <a:lnTo>
                    <a:pt x="117" y="3312"/>
                  </a:lnTo>
                  <a:lnTo>
                    <a:pt x="156" y="3418"/>
                  </a:lnTo>
                  <a:lnTo>
                    <a:pt x="272" y="3629"/>
                  </a:lnTo>
                  <a:lnTo>
                    <a:pt x="311" y="3700"/>
                  </a:lnTo>
                  <a:lnTo>
                    <a:pt x="311" y="3805"/>
                  </a:lnTo>
                  <a:lnTo>
                    <a:pt x="311" y="3911"/>
                  </a:lnTo>
                  <a:lnTo>
                    <a:pt x="350" y="3981"/>
                  </a:lnTo>
                  <a:lnTo>
                    <a:pt x="389" y="4122"/>
                  </a:lnTo>
                  <a:lnTo>
                    <a:pt x="467" y="4193"/>
                  </a:lnTo>
                  <a:lnTo>
                    <a:pt x="506" y="4334"/>
                  </a:lnTo>
                  <a:lnTo>
                    <a:pt x="584" y="4440"/>
                  </a:lnTo>
                  <a:lnTo>
                    <a:pt x="623" y="4580"/>
                  </a:lnTo>
                  <a:lnTo>
                    <a:pt x="662" y="4721"/>
                  </a:lnTo>
                  <a:lnTo>
                    <a:pt x="701" y="4792"/>
                  </a:lnTo>
                  <a:lnTo>
                    <a:pt x="739" y="4898"/>
                  </a:lnTo>
                  <a:lnTo>
                    <a:pt x="739" y="4968"/>
                  </a:lnTo>
                  <a:lnTo>
                    <a:pt x="739" y="5039"/>
                  </a:lnTo>
                  <a:lnTo>
                    <a:pt x="739" y="5109"/>
                  </a:lnTo>
                  <a:lnTo>
                    <a:pt x="739" y="5179"/>
                  </a:lnTo>
                  <a:lnTo>
                    <a:pt x="778" y="5215"/>
                  </a:lnTo>
                  <a:lnTo>
                    <a:pt x="739" y="5356"/>
                  </a:lnTo>
                  <a:lnTo>
                    <a:pt x="778" y="5497"/>
                  </a:lnTo>
                  <a:lnTo>
                    <a:pt x="778" y="5567"/>
                  </a:lnTo>
                  <a:lnTo>
                    <a:pt x="778" y="5673"/>
                  </a:lnTo>
                  <a:lnTo>
                    <a:pt x="739" y="5814"/>
                  </a:lnTo>
                  <a:lnTo>
                    <a:pt x="778" y="5919"/>
                  </a:lnTo>
                  <a:lnTo>
                    <a:pt x="778" y="5990"/>
                  </a:lnTo>
                  <a:lnTo>
                    <a:pt x="778" y="6166"/>
                  </a:lnTo>
                  <a:lnTo>
                    <a:pt x="778" y="6236"/>
                  </a:lnTo>
                  <a:lnTo>
                    <a:pt x="817" y="6342"/>
                  </a:lnTo>
                  <a:lnTo>
                    <a:pt x="778" y="6448"/>
                  </a:lnTo>
                  <a:lnTo>
                    <a:pt x="778" y="6483"/>
                  </a:lnTo>
                  <a:lnTo>
                    <a:pt x="778" y="6589"/>
                  </a:lnTo>
                  <a:lnTo>
                    <a:pt x="934" y="6800"/>
                  </a:lnTo>
                  <a:lnTo>
                    <a:pt x="895" y="6941"/>
                  </a:lnTo>
                  <a:lnTo>
                    <a:pt x="856" y="7153"/>
                  </a:lnTo>
                  <a:lnTo>
                    <a:pt x="856" y="7399"/>
                  </a:lnTo>
                  <a:lnTo>
                    <a:pt x="856" y="7505"/>
                  </a:lnTo>
                  <a:lnTo>
                    <a:pt x="856" y="7611"/>
                  </a:lnTo>
                  <a:lnTo>
                    <a:pt x="934" y="7787"/>
                  </a:lnTo>
                  <a:lnTo>
                    <a:pt x="973" y="8033"/>
                  </a:lnTo>
                  <a:lnTo>
                    <a:pt x="1012" y="8104"/>
                  </a:lnTo>
                  <a:lnTo>
                    <a:pt x="1051" y="8245"/>
                  </a:lnTo>
                  <a:lnTo>
                    <a:pt x="1168" y="8386"/>
                  </a:lnTo>
                  <a:lnTo>
                    <a:pt x="1245" y="8456"/>
                  </a:lnTo>
                  <a:lnTo>
                    <a:pt x="1284" y="8668"/>
                  </a:lnTo>
                  <a:lnTo>
                    <a:pt x="1284" y="8950"/>
                  </a:lnTo>
                  <a:lnTo>
                    <a:pt x="1323" y="9020"/>
                  </a:lnTo>
                  <a:lnTo>
                    <a:pt x="1362" y="9126"/>
                  </a:lnTo>
                  <a:lnTo>
                    <a:pt x="1362" y="9231"/>
                  </a:lnTo>
                  <a:lnTo>
                    <a:pt x="1323" y="9302"/>
                  </a:lnTo>
                  <a:lnTo>
                    <a:pt x="1284" y="9372"/>
                  </a:lnTo>
                  <a:lnTo>
                    <a:pt x="1284" y="9443"/>
                  </a:lnTo>
                  <a:lnTo>
                    <a:pt x="1323" y="9549"/>
                  </a:lnTo>
                  <a:lnTo>
                    <a:pt x="1323" y="9619"/>
                  </a:lnTo>
                  <a:lnTo>
                    <a:pt x="1323" y="9725"/>
                  </a:lnTo>
                  <a:lnTo>
                    <a:pt x="1284" y="9795"/>
                  </a:lnTo>
                  <a:lnTo>
                    <a:pt x="1245" y="9866"/>
                  </a:lnTo>
                  <a:lnTo>
                    <a:pt x="1090" y="10042"/>
                  </a:lnTo>
                  <a:lnTo>
                    <a:pt x="817" y="10253"/>
                  </a:lnTo>
                  <a:lnTo>
                    <a:pt x="739" y="10288"/>
                  </a:lnTo>
                  <a:lnTo>
                    <a:pt x="701" y="10359"/>
                  </a:lnTo>
                  <a:lnTo>
                    <a:pt x="701" y="10394"/>
                  </a:lnTo>
                  <a:lnTo>
                    <a:pt x="701" y="10500"/>
                  </a:lnTo>
                  <a:lnTo>
                    <a:pt x="739" y="10535"/>
                  </a:lnTo>
                  <a:lnTo>
                    <a:pt x="817" y="10606"/>
                  </a:lnTo>
                  <a:lnTo>
                    <a:pt x="934" y="10782"/>
                  </a:lnTo>
                  <a:lnTo>
                    <a:pt x="1012" y="10923"/>
                  </a:lnTo>
                  <a:lnTo>
                    <a:pt x="1245" y="11028"/>
                  </a:lnTo>
                  <a:lnTo>
                    <a:pt x="1401" y="11099"/>
                  </a:lnTo>
                  <a:lnTo>
                    <a:pt x="1518" y="11169"/>
                  </a:lnTo>
                  <a:lnTo>
                    <a:pt x="1557" y="11275"/>
                  </a:lnTo>
                  <a:lnTo>
                    <a:pt x="1557" y="11345"/>
                  </a:lnTo>
                  <a:lnTo>
                    <a:pt x="1557" y="11416"/>
                  </a:lnTo>
                  <a:lnTo>
                    <a:pt x="1557" y="12226"/>
                  </a:lnTo>
                  <a:lnTo>
                    <a:pt x="1557" y="12684"/>
                  </a:lnTo>
                  <a:lnTo>
                    <a:pt x="1557" y="13178"/>
                  </a:lnTo>
                  <a:lnTo>
                    <a:pt x="1557" y="13460"/>
                  </a:lnTo>
                  <a:lnTo>
                    <a:pt x="1557" y="14376"/>
                  </a:lnTo>
                  <a:lnTo>
                    <a:pt x="1557" y="14411"/>
                  </a:lnTo>
                  <a:lnTo>
                    <a:pt x="1557" y="15397"/>
                  </a:lnTo>
                  <a:lnTo>
                    <a:pt x="1557" y="16384"/>
                  </a:lnTo>
                  <a:lnTo>
                    <a:pt x="2413" y="16384"/>
                  </a:lnTo>
                  <a:lnTo>
                    <a:pt x="2841" y="16384"/>
                  </a:lnTo>
                  <a:lnTo>
                    <a:pt x="3736" y="16384"/>
                  </a:lnTo>
                  <a:lnTo>
                    <a:pt x="3892" y="16384"/>
                  </a:lnTo>
                  <a:lnTo>
                    <a:pt x="4981" y="16349"/>
                  </a:lnTo>
                  <a:lnTo>
                    <a:pt x="5098" y="16349"/>
                  </a:lnTo>
                  <a:lnTo>
                    <a:pt x="6032" y="16349"/>
                  </a:lnTo>
                  <a:lnTo>
                    <a:pt x="6460" y="16349"/>
                  </a:lnTo>
                  <a:lnTo>
                    <a:pt x="7122" y="16314"/>
                  </a:lnTo>
                  <a:lnTo>
                    <a:pt x="7861" y="16314"/>
                  </a:lnTo>
                  <a:lnTo>
                    <a:pt x="8173" y="16314"/>
                  </a:lnTo>
                  <a:lnTo>
                    <a:pt x="9184" y="16278"/>
                  </a:lnTo>
                  <a:lnTo>
                    <a:pt x="9262" y="16278"/>
                  </a:lnTo>
                  <a:lnTo>
                    <a:pt x="10352" y="16243"/>
                  </a:lnTo>
                  <a:lnTo>
                    <a:pt x="10546" y="16243"/>
                  </a:lnTo>
                  <a:lnTo>
                    <a:pt x="11403" y="16208"/>
                  </a:lnTo>
                  <a:lnTo>
                    <a:pt x="12220" y="16173"/>
                  </a:lnTo>
                  <a:lnTo>
                    <a:pt x="12492" y="16173"/>
                  </a:lnTo>
                  <a:lnTo>
                    <a:pt x="13348" y="16173"/>
                  </a:lnTo>
                  <a:lnTo>
                    <a:pt x="13348" y="16102"/>
                  </a:lnTo>
                  <a:lnTo>
                    <a:pt x="13348" y="16137"/>
                  </a:lnTo>
                  <a:lnTo>
                    <a:pt x="13271" y="15996"/>
                  </a:lnTo>
                  <a:lnTo>
                    <a:pt x="13271" y="15891"/>
                  </a:lnTo>
                  <a:lnTo>
                    <a:pt x="13310" y="15785"/>
                  </a:lnTo>
                  <a:lnTo>
                    <a:pt x="13193" y="15609"/>
                  </a:lnTo>
                  <a:lnTo>
                    <a:pt x="13232" y="15503"/>
                  </a:lnTo>
                  <a:lnTo>
                    <a:pt x="13271" y="15362"/>
                  </a:lnTo>
                  <a:lnTo>
                    <a:pt x="13271" y="15327"/>
                  </a:lnTo>
                  <a:lnTo>
                    <a:pt x="13193" y="15221"/>
                  </a:lnTo>
                  <a:lnTo>
                    <a:pt x="13154" y="15151"/>
                  </a:lnTo>
                  <a:lnTo>
                    <a:pt x="13076" y="15080"/>
                  </a:lnTo>
                  <a:lnTo>
                    <a:pt x="12998" y="14975"/>
                  </a:lnTo>
                  <a:lnTo>
                    <a:pt x="12881" y="14869"/>
                  </a:lnTo>
                  <a:lnTo>
                    <a:pt x="12765" y="14798"/>
                  </a:lnTo>
                  <a:lnTo>
                    <a:pt x="12648" y="14763"/>
                  </a:lnTo>
                  <a:lnTo>
                    <a:pt x="12531" y="14693"/>
                  </a:lnTo>
                  <a:lnTo>
                    <a:pt x="12414" y="14587"/>
                  </a:lnTo>
                  <a:lnTo>
                    <a:pt x="12259" y="14517"/>
                  </a:lnTo>
                  <a:lnTo>
                    <a:pt x="12142" y="14411"/>
                  </a:lnTo>
                  <a:lnTo>
                    <a:pt x="11947" y="14305"/>
                  </a:lnTo>
                  <a:lnTo>
                    <a:pt x="11870" y="14270"/>
                  </a:lnTo>
                  <a:lnTo>
                    <a:pt x="11792" y="14164"/>
                  </a:lnTo>
                  <a:lnTo>
                    <a:pt x="11753" y="14059"/>
                  </a:lnTo>
                  <a:lnTo>
                    <a:pt x="11714" y="13918"/>
                  </a:lnTo>
                  <a:lnTo>
                    <a:pt x="11597" y="13812"/>
                  </a:lnTo>
                  <a:lnTo>
                    <a:pt x="11442" y="13706"/>
                  </a:lnTo>
                  <a:lnTo>
                    <a:pt x="11247" y="13636"/>
                  </a:lnTo>
                  <a:lnTo>
                    <a:pt x="10897" y="13565"/>
                  </a:lnTo>
                  <a:lnTo>
                    <a:pt x="10819" y="13495"/>
                  </a:lnTo>
                  <a:lnTo>
                    <a:pt x="10741" y="13389"/>
                  </a:lnTo>
                  <a:lnTo>
                    <a:pt x="10702" y="13319"/>
                  </a:lnTo>
                  <a:lnTo>
                    <a:pt x="10663" y="13283"/>
                  </a:lnTo>
                  <a:lnTo>
                    <a:pt x="10469" y="13248"/>
                  </a:lnTo>
                  <a:lnTo>
                    <a:pt x="10274" y="13248"/>
                  </a:lnTo>
                  <a:lnTo>
                    <a:pt x="10118" y="13178"/>
                  </a:lnTo>
                  <a:lnTo>
                    <a:pt x="10041" y="13037"/>
                  </a:lnTo>
                  <a:lnTo>
                    <a:pt x="9924" y="12931"/>
                  </a:lnTo>
                  <a:lnTo>
                    <a:pt x="9807" y="12896"/>
                  </a:lnTo>
                  <a:lnTo>
                    <a:pt x="9651" y="12755"/>
                  </a:lnTo>
                  <a:lnTo>
                    <a:pt x="9651" y="12543"/>
                  </a:lnTo>
                  <a:lnTo>
                    <a:pt x="9729" y="12438"/>
                  </a:lnTo>
                  <a:lnTo>
                    <a:pt x="9690" y="12332"/>
                  </a:lnTo>
                  <a:lnTo>
                    <a:pt x="9729" y="12191"/>
                  </a:lnTo>
                  <a:lnTo>
                    <a:pt x="9651" y="11944"/>
                  </a:lnTo>
                  <a:lnTo>
                    <a:pt x="9612" y="11874"/>
                  </a:lnTo>
                  <a:lnTo>
                    <a:pt x="9651" y="11698"/>
                  </a:lnTo>
                  <a:lnTo>
                    <a:pt x="9651" y="11522"/>
                  </a:lnTo>
                  <a:lnTo>
                    <a:pt x="9690" y="11486"/>
                  </a:lnTo>
                  <a:lnTo>
                    <a:pt x="9651" y="11275"/>
                  </a:lnTo>
                  <a:lnTo>
                    <a:pt x="9690" y="11240"/>
                  </a:lnTo>
                  <a:lnTo>
                    <a:pt x="9690" y="11134"/>
                  </a:lnTo>
                  <a:lnTo>
                    <a:pt x="9729" y="11028"/>
                  </a:lnTo>
                  <a:lnTo>
                    <a:pt x="9846" y="10923"/>
                  </a:lnTo>
                  <a:lnTo>
                    <a:pt x="9885" y="10852"/>
                  </a:lnTo>
                  <a:lnTo>
                    <a:pt x="9846" y="10782"/>
                  </a:lnTo>
                  <a:lnTo>
                    <a:pt x="9690" y="10641"/>
                  </a:lnTo>
                  <a:lnTo>
                    <a:pt x="9612" y="10500"/>
                  </a:lnTo>
                  <a:lnTo>
                    <a:pt x="9340" y="10465"/>
                  </a:lnTo>
                  <a:lnTo>
                    <a:pt x="9262" y="10359"/>
                  </a:lnTo>
                  <a:lnTo>
                    <a:pt x="9340" y="10288"/>
                  </a:lnTo>
                  <a:lnTo>
                    <a:pt x="9379" y="10112"/>
                  </a:lnTo>
                  <a:lnTo>
                    <a:pt x="9457" y="1004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6" name="Mississippi"/>
            <p:cNvSpPr>
              <a:spLocks/>
            </p:cNvSpPr>
            <p:nvPr/>
          </p:nvSpPr>
          <p:spPr bwMode="auto">
            <a:xfrm>
              <a:off x="19291198" y="14642076"/>
              <a:ext cx="2162175" cy="3724275"/>
            </a:xfrm>
            <a:custGeom>
              <a:avLst/>
              <a:gdLst>
                <a:gd name="T0" fmla="*/ 9166 w 16384"/>
                <a:gd name="T1" fmla="*/ 14456 h 16384"/>
                <a:gd name="T2" fmla="*/ 9455 w 16384"/>
                <a:gd name="T3" fmla="*/ 15211 h 16384"/>
                <a:gd name="T4" fmla="*/ 10249 w 16384"/>
                <a:gd name="T5" fmla="*/ 15839 h 16384"/>
                <a:gd name="T6" fmla="*/ 10682 w 16384"/>
                <a:gd name="T7" fmla="*/ 16384 h 16384"/>
                <a:gd name="T8" fmla="*/ 11404 w 16384"/>
                <a:gd name="T9" fmla="*/ 15965 h 16384"/>
                <a:gd name="T10" fmla="*/ 11837 w 16384"/>
                <a:gd name="T11" fmla="*/ 15672 h 16384"/>
                <a:gd name="T12" fmla="*/ 13136 w 16384"/>
                <a:gd name="T13" fmla="*/ 15546 h 16384"/>
                <a:gd name="T14" fmla="*/ 13858 w 16384"/>
                <a:gd name="T15" fmla="*/ 15378 h 16384"/>
                <a:gd name="T16" fmla="*/ 14363 w 16384"/>
                <a:gd name="T17" fmla="*/ 15420 h 16384"/>
                <a:gd name="T18" fmla="*/ 15301 w 16384"/>
                <a:gd name="T19" fmla="*/ 15420 h 16384"/>
                <a:gd name="T20" fmla="*/ 15951 w 16384"/>
                <a:gd name="T21" fmla="*/ 15588 h 16384"/>
                <a:gd name="T22" fmla="*/ 16167 w 16384"/>
                <a:gd name="T23" fmla="*/ 14289 h 16384"/>
                <a:gd name="T24" fmla="*/ 15374 w 16384"/>
                <a:gd name="T25" fmla="*/ 9344 h 16384"/>
                <a:gd name="T26" fmla="*/ 15590 w 16384"/>
                <a:gd name="T27" fmla="*/ 4945 h 16384"/>
                <a:gd name="T28" fmla="*/ 15662 w 16384"/>
                <a:gd name="T29" fmla="*/ 1383 h 16384"/>
                <a:gd name="T30" fmla="*/ 14291 w 16384"/>
                <a:gd name="T31" fmla="*/ 42 h 16384"/>
                <a:gd name="T32" fmla="*/ 8445 w 16384"/>
                <a:gd name="T33" fmla="*/ 293 h 16384"/>
                <a:gd name="T34" fmla="*/ 5558 w 16384"/>
                <a:gd name="T35" fmla="*/ 629 h 16384"/>
                <a:gd name="T36" fmla="*/ 4764 w 16384"/>
                <a:gd name="T37" fmla="*/ 1048 h 16384"/>
                <a:gd name="T38" fmla="*/ 4331 w 16384"/>
                <a:gd name="T39" fmla="*/ 1215 h 16384"/>
                <a:gd name="T40" fmla="*/ 4691 w 16384"/>
                <a:gd name="T41" fmla="*/ 1550 h 16384"/>
                <a:gd name="T42" fmla="*/ 4186 w 16384"/>
                <a:gd name="T43" fmla="*/ 1718 h 16384"/>
                <a:gd name="T44" fmla="*/ 4258 w 16384"/>
                <a:gd name="T45" fmla="*/ 2305 h 16384"/>
                <a:gd name="T46" fmla="*/ 3464 w 16384"/>
                <a:gd name="T47" fmla="*/ 2514 h 16384"/>
                <a:gd name="T48" fmla="*/ 3176 w 16384"/>
                <a:gd name="T49" fmla="*/ 2849 h 16384"/>
                <a:gd name="T50" fmla="*/ 2671 w 16384"/>
                <a:gd name="T51" fmla="*/ 3101 h 16384"/>
                <a:gd name="T52" fmla="*/ 2671 w 16384"/>
                <a:gd name="T53" fmla="*/ 3268 h 16384"/>
                <a:gd name="T54" fmla="*/ 2598 w 16384"/>
                <a:gd name="T55" fmla="*/ 3687 h 16384"/>
                <a:gd name="T56" fmla="*/ 2021 w 16384"/>
                <a:gd name="T57" fmla="*/ 3813 h 16384"/>
                <a:gd name="T58" fmla="*/ 2093 w 16384"/>
                <a:gd name="T59" fmla="*/ 4232 h 16384"/>
                <a:gd name="T60" fmla="*/ 2021 w 16384"/>
                <a:gd name="T61" fmla="*/ 4777 h 16384"/>
                <a:gd name="T62" fmla="*/ 1444 w 16384"/>
                <a:gd name="T63" fmla="*/ 4777 h 16384"/>
                <a:gd name="T64" fmla="*/ 1660 w 16384"/>
                <a:gd name="T65" fmla="*/ 5196 h 16384"/>
                <a:gd name="T66" fmla="*/ 1371 w 16384"/>
                <a:gd name="T67" fmla="*/ 5573 h 16384"/>
                <a:gd name="T68" fmla="*/ 1804 w 16384"/>
                <a:gd name="T69" fmla="*/ 5531 h 16384"/>
                <a:gd name="T70" fmla="*/ 1660 w 16384"/>
                <a:gd name="T71" fmla="*/ 5908 h 16384"/>
                <a:gd name="T72" fmla="*/ 2165 w 16384"/>
                <a:gd name="T73" fmla="*/ 5783 h 16384"/>
                <a:gd name="T74" fmla="*/ 1949 w 16384"/>
                <a:gd name="T75" fmla="*/ 6369 h 16384"/>
                <a:gd name="T76" fmla="*/ 2310 w 16384"/>
                <a:gd name="T77" fmla="*/ 6285 h 16384"/>
                <a:gd name="T78" fmla="*/ 1949 w 16384"/>
                <a:gd name="T79" fmla="*/ 6704 h 16384"/>
                <a:gd name="T80" fmla="*/ 1949 w 16384"/>
                <a:gd name="T81" fmla="*/ 7082 h 16384"/>
                <a:gd name="T82" fmla="*/ 1804 w 16384"/>
                <a:gd name="T83" fmla="*/ 7543 h 16384"/>
                <a:gd name="T84" fmla="*/ 2165 w 16384"/>
                <a:gd name="T85" fmla="*/ 7584 h 16384"/>
                <a:gd name="T86" fmla="*/ 2382 w 16384"/>
                <a:gd name="T87" fmla="*/ 8087 h 16384"/>
                <a:gd name="T88" fmla="*/ 2093 w 16384"/>
                <a:gd name="T89" fmla="*/ 8506 h 16384"/>
                <a:gd name="T90" fmla="*/ 2454 w 16384"/>
                <a:gd name="T91" fmla="*/ 8632 h 16384"/>
                <a:gd name="T92" fmla="*/ 2310 w 16384"/>
                <a:gd name="T93" fmla="*/ 8800 h 16384"/>
                <a:gd name="T94" fmla="*/ 2671 w 16384"/>
                <a:gd name="T95" fmla="*/ 9051 h 16384"/>
                <a:gd name="T96" fmla="*/ 3104 w 16384"/>
                <a:gd name="T97" fmla="*/ 9638 h 16384"/>
                <a:gd name="T98" fmla="*/ 2021 w 16384"/>
                <a:gd name="T99" fmla="*/ 9889 h 16384"/>
                <a:gd name="T100" fmla="*/ 2815 w 16384"/>
                <a:gd name="T101" fmla="*/ 9889 h 16384"/>
                <a:gd name="T102" fmla="*/ 2671 w 16384"/>
                <a:gd name="T103" fmla="*/ 10266 h 16384"/>
                <a:gd name="T104" fmla="*/ 2454 w 16384"/>
                <a:gd name="T105" fmla="*/ 10476 h 16384"/>
                <a:gd name="T106" fmla="*/ 1804 w 16384"/>
                <a:gd name="T107" fmla="*/ 10979 h 16384"/>
                <a:gd name="T108" fmla="*/ 1227 w 16384"/>
                <a:gd name="T109" fmla="*/ 11146 h 16384"/>
                <a:gd name="T110" fmla="*/ 1227 w 16384"/>
                <a:gd name="T111" fmla="*/ 11439 h 16384"/>
                <a:gd name="T112" fmla="*/ 650 w 16384"/>
                <a:gd name="T113" fmla="*/ 11858 h 16384"/>
                <a:gd name="T114" fmla="*/ 938 w 16384"/>
                <a:gd name="T115" fmla="*/ 12110 h 16384"/>
                <a:gd name="T116" fmla="*/ 577 w 16384"/>
                <a:gd name="T117" fmla="*/ 12613 h 16384"/>
                <a:gd name="T118" fmla="*/ 361 w 16384"/>
                <a:gd name="T119" fmla="*/ 13074 h 16384"/>
                <a:gd name="T120" fmla="*/ 144 w 16384"/>
                <a:gd name="T121" fmla="*/ 13493 h 16384"/>
                <a:gd name="T122" fmla="*/ 217 w 16384"/>
                <a:gd name="T123" fmla="*/ 13996 h 16384"/>
                <a:gd name="T124" fmla="*/ 6424 w 16384"/>
                <a:gd name="T125" fmla="*/ 137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383" y="13660"/>
                  </a:moveTo>
                  <a:lnTo>
                    <a:pt x="9527" y="13744"/>
                  </a:lnTo>
                  <a:lnTo>
                    <a:pt x="9527" y="13828"/>
                  </a:lnTo>
                  <a:lnTo>
                    <a:pt x="9383" y="14079"/>
                  </a:lnTo>
                  <a:lnTo>
                    <a:pt x="9311" y="14289"/>
                  </a:lnTo>
                  <a:lnTo>
                    <a:pt x="9166" y="14456"/>
                  </a:lnTo>
                  <a:lnTo>
                    <a:pt x="9166" y="14582"/>
                  </a:lnTo>
                  <a:lnTo>
                    <a:pt x="9094" y="14708"/>
                  </a:lnTo>
                  <a:lnTo>
                    <a:pt x="9094" y="14792"/>
                  </a:lnTo>
                  <a:lnTo>
                    <a:pt x="9239" y="14875"/>
                  </a:lnTo>
                  <a:lnTo>
                    <a:pt x="9383" y="15169"/>
                  </a:lnTo>
                  <a:lnTo>
                    <a:pt x="9455" y="15211"/>
                  </a:lnTo>
                  <a:lnTo>
                    <a:pt x="9816" y="15420"/>
                  </a:lnTo>
                  <a:lnTo>
                    <a:pt x="9888" y="15504"/>
                  </a:lnTo>
                  <a:lnTo>
                    <a:pt x="9960" y="15588"/>
                  </a:lnTo>
                  <a:lnTo>
                    <a:pt x="10032" y="15630"/>
                  </a:lnTo>
                  <a:lnTo>
                    <a:pt x="10105" y="15755"/>
                  </a:lnTo>
                  <a:lnTo>
                    <a:pt x="10249" y="15839"/>
                  </a:lnTo>
                  <a:lnTo>
                    <a:pt x="10249" y="16007"/>
                  </a:lnTo>
                  <a:lnTo>
                    <a:pt x="10249" y="16049"/>
                  </a:lnTo>
                  <a:lnTo>
                    <a:pt x="10393" y="16174"/>
                  </a:lnTo>
                  <a:lnTo>
                    <a:pt x="10393" y="16258"/>
                  </a:lnTo>
                  <a:lnTo>
                    <a:pt x="10538" y="16300"/>
                  </a:lnTo>
                  <a:lnTo>
                    <a:pt x="10682" y="16384"/>
                  </a:lnTo>
                  <a:lnTo>
                    <a:pt x="10971" y="16300"/>
                  </a:lnTo>
                  <a:lnTo>
                    <a:pt x="11115" y="16258"/>
                  </a:lnTo>
                  <a:lnTo>
                    <a:pt x="11187" y="16216"/>
                  </a:lnTo>
                  <a:lnTo>
                    <a:pt x="11259" y="16133"/>
                  </a:lnTo>
                  <a:lnTo>
                    <a:pt x="11332" y="16007"/>
                  </a:lnTo>
                  <a:lnTo>
                    <a:pt x="11404" y="15965"/>
                  </a:lnTo>
                  <a:lnTo>
                    <a:pt x="11693" y="15881"/>
                  </a:lnTo>
                  <a:lnTo>
                    <a:pt x="11620" y="15797"/>
                  </a:lnTo>
                  <a:lnTo>
                    <a:pt x="11620" y="15755"/>
                  </a:lnTo>
                  <a:lnTo>
                    <a:pt x="11620" y="15714"/>
                  </a:lnTo>
                  <a:lnTo>
                    <a:pt x="11693" y="15672"/>
                  </a:lnTo>
                  <a:lnTo>
                    <a:pt x="11837" y="15672"/>
                  </a:lnTo>
                  <a:lnTo>
                    <a:pt x="11909" y="15714"/>
                  </a:lnTo>
                  <a:lnTo>
                    <a:pt x="11909" y="15797"/>
                  </a:lnTo>
                  <a:lnTo>
                    <a:pt x="11981" y="15839"/>
                  </a:lnTo>
                  <a:lnTo>
                    <a:pt x="12053" y="15839"/>
                  </a:lnTo>
                  <a:lnTo>
                    <a:pt x="12486" y="15714"/>
                  </a:lnTo>
                  <a:lnTo>
                    <a:pt x="13136" y="15546"/>
                  </a:lnTo>
                  <a:lnTo>
                    <a:pt x="13353" y="15504"/>
                  </a:lnTo>
                  <a:lnTo>
                    <a:pt x="13641" y="15504"/>
                  </a:lnTo>
                  <a:lnTo>
                    <a:pt x="13858" y="15504"/>
                  </a:lnTo>
                  <a:lnTo>
                    <a:pt x="13930" y="15462"/>
                  </a:lnTo>
                  <a:lnTo>
                    <a:pt x="13930" y="15420"/>
                  </a:lnTo>
                  <a:lnTo>
                    <a:pt x="13858" y="15378"/>
                  </a:lnTo>
                  <a:lnTo>
                    <a:pt x="13858" y="15336"/>
                  </a:lnTo>
                  <a:lnTo>
                    <a:pt x="13930" y="15336"/>
                  </a:lnTo>
                  <a:lnTo>
                    <a:pt x="14074" y="15336"/>
                  </a:lnTo>
                  <a:lnTo>
                    <a:pt x="14147" y="15378"/>
                  </a:lnTo>
                  <a:lnTo>
                    <a:pt x="14291" y="15420"/>
                  </a:lnTo>
                  <a:lnTo>
                    <a:pt x="14363" y="15420"/>
                  </a:lnTo>
                  <a:lnTo>
                    <a:pt x="14363" y="15546"/>
                  </a:lnTo>
                  <a:lnTo>
                    <a:pt x="14507" y="15588"/>
                  </a:lnTo>
                  <a:lnTo>
                    <a:pt x="14580" y="15588"/>
                  </a:lnTo>
                  <a:lnTo>
                    <a:pt x="14868" y="15588"/>
                  </a:lnTo>
                  <a:lnTo>
                    <a:pt x="15085" y="15504"/>
                  </a:lnTo>
                  <a:lnTo>
                    <a:pt x="15301" y="15420"/>
                  </a:lnTo>
                  <a:lnTo>
                    <a:pt x="15374" y="15378"/>
                  </a:lnTo>
                  <a:lnTo>
                    <a:pt x="15446" y="15378"/>
                  </a:lnTo>
                  <a:lnTo>
                    <a:pt x="15518" y="15462"/>
                  </a:lnTo>
                  <a:lnTo>
                    <a:pt x="15662" y="15588"/>
                  </a:lnTo>
                  <a:lnTo>
                    <a:pt x="15807" y="15588"/>
                  </a:lnTo>
                  <a:lnTo>
                    <a:pt x="15951" y="15588"/>
                  </a:lnTo>
                  <a:lnTo>
                    <a:pt x="16095" y="15546"/>
                  </a:lnTo>
                  <a:lnTo>
                    <a:pt x="16312" y="15504"/>
                  </a:lnTo>
                  <a:lnTo>
                    <a:pt x="16312" y="15462"/>
                  </a:lnTo>
                  <a:lnTo>
                    <a:pt x="16312" y="15420"/>
                  </a:lnTo>
                  <a:lnTo>
                    <a:pt x="16384" y="15378"/>
                  </a:lnTo>
                  <a:lnTo>
                    <a:pt x="16167" y="14289"/>
                  </a:lnTo>
                  <a:lnTo>
                    <a:pt x="16023" y="13451"/>
                  </a:lnTo>
                  <a:lnTo>
                    <a:pt x="15879" y="13032"/>
                  </a:lnTo>
                  <a:lnTo>
                    <a:pt x="15662" y="11984"/>
                  </a:lnTo>
                  <a:lnTo>
                    <a:pt x="15446" y="11104"/>
                  </a:lnTo>
                  <a:lnTo>
                    <a:pt x="15374" y="10476"/>
                  </a:lnTo>
                  <a:lnTo>
                    <a:pt x="15374" y="9344"/>
                  </a:lnTo>
                  <a:lnTo>
                    <a:pt x="15374" y="9051"/>
                  </a:lnTo>
                  <a:lnTo>
                    <a:pt x="15446" y="8129"/>
                  </a:lnTo>
                  <a:lnTo>
                    <a:pt x="15446" y="6998"/>
                  </a:lnTo>
                  <a:lnTo>
                    <a:pt x="15518" y="6746"/>
                  </a:lnTo>
                  <a:lnTo>
                    <a:pt x="15518" y="5741"/>
                  </a:lnTo>
                  <a:lnTo>
                    <a:pt x="15590" y="4945"/>
                  </a:lnTo>
                  <a:lnTo>
                    <a:pt x="15590" y="4232"/>
                  </a:lnTo>
                  <a:lnTo>
                    <a:pt x="15662" y="3143"/>
                  </a:lnTo>
                  <a:lnTo>
                    <a:pt x="15662" y="3059"/>
                  </a:lnTo>
                  <a:lnTo>
                    <a:pt x="15662" y="2263"/>
                  </a:lnTo>
                  <a:lnTo>
                    <a:pt x="15662" y="1802"/>
                  </a:lnTo>
                  <a:lnTo>
                    <a:pt x="15662" y="1383"/>
                  </a:lnTo>
                  <a:lnTo>
                    <a:pt x="15734" y="335"/>
                  </a:lnTo>
                  <a:lnTo>
                    <a:pt x="15590" y="251"/>
                  </a:lnTo>
                  <a:lnTo>
                    <a:pt x="15446" y="168"/>
                  </a:lnTo>
                  <a:lnTo>
                    <a:pt x="15229" y="0"/>
                  </a:lnTo>
                  <a:lnTo>
                    <a:pt x="14435" y="42"/>
                  </a:lnTo>
                  <a:lnTo>
                    <a:pt x="14291" y="42"/>
                  </a:lnTo>
                  <a:lnTo>
                    <a:pt x="12414" y="126"/>
                  </a:lnTo>
                  <a:lnTo>
                    <a:pt x="12270" y="126"/>
                  </a:lnTo>
                  <a:lnTo>
                    <a:pt x="11404" y="210"/>
                  </a:lnTo>
                  <a:lnTo>
                    <a:pt x="10538" y="210"/>
                  </a:lnTo>
                  <a:lnTo>
                    <a:pt x="9816" y="251"/>
                  </a:lnTo>
                  <a:lnTo>
                    <a:pt x="8445" y="293"/>
                  </a:lnTo>
                  <a:lnTo>
                    <a:pt x="8084" y="335"/>
                  </a:lnTo>
                  <a:lnTo>
                    <a:pt x="5413" y="377"/>
                  </a:lnTo>
                  <a:lnTo>
                    <a:pt x="5558" y="503"/>
                  </a:lnTo>
                  <a:lnTo>
                    <a:pt x="5630" y="545"/>
                  </a:lnTo>
                  <a:lnTo>
                    <a:pt x="5630" y="587"/>
                  </a:lnTo>
                  <a:lnTo>
                    <a:pt x="5558" y="629"/>
                  </a:lnTo>
                  <a:lnTo>
                    <a:pt x="5485" y="754"/>
                  </a:lnTo>
                  <a:lnTo>
                    <a:pt x="5341" y="796"/>
                  </a:lnTo>
                  <a:lnTo>
                    <a:pt x="5197" y="880"/>
                  </a:lnTo>
                  <a:lnTo>
                    <a:pt x="4836" y="922"/>
                  </a:lnTo>
                  <a:lnTo>
                    <a:pt x="4836" y="964"/>
                  </a:lnTo>
                  <a:lnTo>
                    <a:pt x="4764" y="1048"/>
                  </a:lnTo>
                  <a:lnTo>
                    <a:pt x="4764" y="1089"/>
                  </a:lnTo>
                  <a:lnTo>
                    <a:pt x="4764" y="1173"/>
                  </a:lnTo>
                  <a:lnTo>
                    <a:pt x="4691" y="1215"/>
                  </a:lnTo>
                  <a:lnTo>
                    <a:pt x="4619" y="1257"/>
                  </a:lnTo>
                  <a:lnTo>
                    <a:pt x="4403" y="1215"/>
                  </a:lnTo>
                  <a:lnTo>
                    <a:pt x="4331" y="1215"/>
                  </a:lnTo>
                  <a:lnTo>
                    <a:pt x="4258" y="1299"/>
                  </a:lnTo>
                  <a:lnTo>
                    <a:pt x="4331" y="1299"/>
                  </a:lnTo>
                  <a:lnTo>
                    <a:pt x="4619" y="1383"/>
                  </a:lnTo>
                  <a:lnTo>
                    <a:pt x="4619" y="1425"/>
                  </a:lnTo>
                  <a:lnTo>
                    <a:pt x="4691" y="1509"/>
                  </a:lnTo>
                  <a:lnTo>
                    <a:pt x="4691" y="1550"/>
                  </a:lnTo>
                  <a:lnTo>
                    <a:pt x="4619" y="1550"/>
                  </a:lnTo>
                  <a:lnTo>
                    <a:pt x="4547" y="1550"/>
                  </a:lnTo>
                  <a:lnTo>
                    <a:pt x="4331" y="1467"/>
                  </a:lnTo>
                  <a:lnTo>
                    <a:pt x="4258" y="1509"/>
                  </a:lnTo>
                  <a:lnTo>
                    <a:pt x="4186" y="1634"/>
                  </a:lnTo>
                  <a:lnTo>
                    <a:pt x="4186" y="1718"/>
                  </a:lnTo>
                  <a:lnTo>
                    <a:pt x="4403" y="1802"/>
                  </a:lnTo>
                  <a:lnTo>
                    <a:pt x="4403" y="1886"/>
                  </a:lnTo>
                  <a:lnTo>
                    <a:pt x="4403" y="1928"/>
                  </a:lnTo>
                  <a:lnTo>
                    <a:pt x="4258" y="2011"/>
                  </a:lnTo>
                  <a:lnTo>
                    <a:pt x="4186" y="2053"/>
                  </a:lnTo>
                  <a:lnTo>
                    <a:pt x="4258" y="2305"/>
                  </a:lnTo>
                  <a:lnTo>
                    <a:pt x="4258" y="2388"/>
                  </a:lnTo>
                  <a:lnTo>
                    <a:pt x="4042" y="2430"/>
                  </a:lnTo>
                  <a:lnTo>
                    <a:pt x="3898" y="2514"/>
                  </a:lnTo>
                  <a:lnTo>
                    <a:pt x="3753" y="2514"/>
                  </a:lnTo>
                  <a:lnTo>
                    <a:pt x="3537" y="2514"/>
                  </a:lnTo>
                  <a:lnTo>
                    <a:pt x="3464" y="2514"/>
                  </a:lnTo>
                  <a:lnTo>
                    <a:pt x="3464" y="2598"/>
                  </a:lnTo>
                  <a:lnTo>
                    <a:pt x="3464" y="2682"/>
                  </a:lnTo>
                  <a:lnTo>
                    <a:pt x="3537" y="2766"/>
                  </a:lnTo>
                  <a:lnTo>
                    <a:pt x="3464" y="2807"/>
                  </a:lnTo>
                  <a:lnTo>
                    <a:pt x="3320" y="2807"/>
                  </a:lnTo>
                  <a:lnTo>
                    <a:pt x="3176" y="2849"/>
                  </a:lnTo>
                  <a:lnTo>
                    <a:pt x="3104" y="2933"/>
                  </a:lnTo>
                  <a:lnTo>
                    <a:pt x="3031" y="3017"/>
                  </a:lnTo>
                  <a:lnTo>
                    <a:pt x="2959" y="3017"/>
                  </a:lnTo>
                  <a:lnTo>
                    <a:pt x="2743" y="3017"/>
                  </a:lnTo>
                  <a:lnTo>
                    <a:pt x="2671" y="3059"/>
                  </a:lnTo>
                  <a:lnTo>
                    <a:pt x="2671" y="3101"/>
                  </a:lnTo>
                  <a:lnTo>
                    <a:pt x="2815" y="3143"/>
                  </a:lnTo>
                  <a:lnTo>
                    <a:pt x="3104" y="3185"/>
                  </a:lnTo>
                  <a:lnTo>
                    <a:pt x="3176" y="3227"/>
                  </a:lnTo>
                  <a:lnTo>
                    <a:pt x="3104" y="3310"/>
                  </a:lnTo>
                  <a:lnTo>
                    <a:pt x="2959" y="3310"/>
                  </a:lnTo>
                  <a:lnTo>
                    <a:pt x="2671" y="3268"/>
                  </a:lnTo>
                  <a:lnTo>
                    <a:pt x="2454" y="3268"/>
                  </a:lnTo>
                  <a:lnTo>
                    <a:pt x="2382" y="3310"/>
                  </a:lnTo>
                  <a:lnTo>
                    <a:pt x="2598" y="3436"/>
                  </a:lnTo>
                  <a:lnTo>
                    <a:pt x="2671" y="3478"/>
                  </a:lnTo>
                  <a:lnTo>
                    <a:pt x="2671" y="3604"/>
                  </a:lnTo>
                  <a:lnTo>
                    <a:pt x="2598" y="3687"/>
                  </a:lnTo>
                  <a:lnTo>
                    <a:pt x="2454" y="3771"/>
                  </a:lnTo>
                  <a:lnTo>
                    <a:pt x="2454" y="3855"/>
                  </a:lnTo>
                  <a:lnTo>
                    <a:pt x="2382" y="3897"/>
                  </a:lnTo>
                  <a:lnTo>
                    <a:pt x="2310" y="3897"/>
                  </a:lnTo>
                  <a:lnTo>
                    <a:pt x="2165" y="3813"/>
                  </a:lnTo>
                  <a:lnTo>
                    <a:pt x="2021" y="3813"/>
                  </a:lnTo>
                  <a:lnTo>
                    <a:pt x="1949" y="3813"/>
                  </a:lnTo>
                  <a:lnTo>
                    <a:pt x="1949" y="3897"/>
                  </a:lnTo>
                  <a:lnTo>
                    <a:pt x="2093" y="3981"/>
                  </a:lnTo>
                  <a:lnTo>
                    <a:pt x="2093" y="4106"/>
                  </a:lnTo>
                  <a:lnTo>
                    <a:pt x="2093" y="4190"/>
                  </a:lnTo>
                  <a:lnTo>
                    <a:pt x="2093" y="4232"/>
                  </a:lnTo>
                  <a:lnTo>
                    <a:pt x="2165" y="4400"/>
                  </a:lnTo>
                  <a:lnTo>
                    <a:pt x="2093" y="4484"/>
                  </a:lnTo>
                  <a:lnTo>
                    <a:pt x="1949" y="4567"/>
                  </a:lnTo>
                  <a:lnTo>
                    <a:pt x="1732" y="4651"/>
                  </a:lnTo>
                  <a:lnTo>
                    <a:pt x="1732" y="4735"/>
                  </a:lnTo>
                  <a:lnTo>
                    <a:pt x="2021" y="4777"/>
                  </a:lnTo>
                  <a:lnTo>
                    <a:pt x="2093" y="4861"/>
                  </a:lnTo>
                  <a:lnTo>
                    <a:pt x="2021" y="4903"/>
                  </a:lnTo>
                  <a:lnTo>
                    <a:pt x="1877" y="4945"/>
                  </a:lnTo>
                  <a:lnTo>
                    <a:pt x="1732" y="4903"/>
                  </a:lnTo>
                  <a:lnTo>
                    <a:pt x="1516" y="4777"/>
                  </a:lnTo>
                  <a:lnTo>
                    <a:pt x="1444" y="4777"/>
                  </a:lnTo>
                  <a:lnTo>
                    <a:pt x="1371" y="4819"/>
                  </a:lnTo>
                  <a:lnTo>
                    <a:pt x="1444" y="4903"/>
                  </a:lnTo>
                  <a:lnTo>
                    <a:pt x="1444" y="4986"/>
                  </a:lnTo>
                  <a:lnTo>
                    <a:pt x="1588" y="5070"/>
                  </a:lnTo>
                  <a:lnTo>
                    <a:pt x="1660" y="5154"/>
                  </a:lnTo>
                  <a:lnTo>
                    <a:pt x="1660" y="5196"/>
                  </a:lnTo>
                  <a:lnTo>
                    <a:pt x="1444" y="5238"/>
                  </a:lnTo>
                  <a:lnTo>
                    <a:pt x="1299" y="5322"/>
                  </a:lnTo>
                  <a:lnTo>
                    <a:pt x="1371" y="5405"/>
                  </a:lnTo>
                  <a:lnTo>
                    <a:pt x="1444" y="5447"/>
                  </a:lnTo>
                  <a:lnTo>
                    <a:pt x="1444" y="5489"/>
                  </a:lnTo>
                  <a:lnTo>
                    <a:pt x="1371" y="5573"/>
                  </a:lnTo>
                  <a:lnTo>
                    <a:pt x="1371" y="5657"/>
                  </a:lnTo>
                  <a:lnTo>
                    <a:pt x="1371" y="5699"/>
                  </a:lnTo>
                  <a:lnTo>
                    <a:pt x="1516" y="5699"/>
                  </a:lnTo>
                  <a:lnTo>
                    <a:pt x="1588" y="5615"/>
                  </a:lnTo>
                  <a:lnTo>
                    <a:pt x="1660" y="5573"/>
                  </a:lnTo>
                  <a:lnTo>
                    <a:pt x="1804" y="5531"/>
                  </a:lnTo>
                  <a:lnTo>
                    <a:pt x="1804" y="5573"/>
                  </a:lnTo>
                  <a:lnTo>
                    <a:pt x="1877" y="5657"/>
                  </a:lnTo>
                  <a:lnTo>
                    <a:pt x="1732" y="5699"/>
                  </a:lnTo>
                  <a:lnTo>
                    <a:pt x="1588" y="5783"/>
                  </a:lnTo>
                  <a:lnTo>
                    <a:pt x="1588" y="5866"/>
                  </a:lnTo>
                  <a:lnTo>
                    <a:pt x="1660" y="5908"/>
                  </a:lnTo>
                  <a:lnTo>
                    <a:pt x="1732" y="5908"/>
                  </a:lnTo>
                  <a:lnTo>
                    <a:pt x="1804" y="5866"/>
                  </a:lnTo>
                  <a:lnTo>
                    <a:pt x="1949" y="5741"/>
                  </a:lnTo>
                  <a:lnTo>
                    <a:pt x="2021" y="5741"/>
                  </a:lnTo>
                  <a:lnTo>
                    <a:pt x="2093" y="5741"/>
                  </a:lnTo>
                  <a:lnTo>
                    <a:pt x="2165" y="5783"/>
                  </a:lnTo>
                  <a:lnTo>
                    <a:pt x="2093" y="5866"/>
                  </a:lnTo>
                  <a:lnTo>
                    <a:pt x="1877" y="5950"/>
                  </a:lnTo>
                  <a:lnTo>
                    <a:pt x="1732" y="6034"/>
                  </a:lnTo>
                  <a:lnTo>
                    <a:pt x="1732" y="6076"/>
                  </a:lnTo>
                  <a:lnTo>
                    <a:pt x="1732" y="6160"/>
                  </a:lnTo>
                  <a:lnTo>
                    <a:pt x="1949" y="6369"/>
                  </a:lnTo>
                  <a:lnTo>
                    <a:pt x="2021" y="6369"/>
                  </a:lnTo>
                  <a:lnTo>
                    <a:pt x="2093" y="6369"/>
                  </a:lnTo>
                  <a:lnTo>
                    <a:pt x="2093" y="6285"/>
                  </a:lnTo>
                  <a:lnTo>
                    <a:pt x="2165" y="6244"/>
                  </a:lnTo>
                  <a:lnTo>
                    <a:pt x="2310" y="6244"/>
                  </a:lnTo>
                  <a:lnTo>
                    <a:pt x="2310" y="6285"/>
                  </a:lnTo>
                  <a:lnTo>
                    <a:pt x="2310" y="6327"/>
                  </a:lnTo>
                  <a:lnTo>
                    <a:pt x="2237" y="6411"/>
                  </a:lnTo>
                  <a:lnTo>
                    <a:pt x="2165" y="6495"/>
                  </a:lnTo>
                  <a:lnTo>
                    <a:pt x="2165" y="6579"/>
                  </a:lnTo>
                  <a:lnTo>
                    <a:pt x="2165" y="6663"/>
                  </a:lnTo>
                  <a:lnTo>
                    <a:pt x="1949" y="6704"/>
                  </a:lnTo>
                  <a:lnTo>
                    <a:pt x="1732" y="6746"/>
                  </a:lnTo>
                  <a:lnTo>
                    <a:pt x="1732" y="6788"/>
                  </a:lnTo>
                  <a:lnTo>
                    <a:pt x="1732" y="6830"/>
                  </a:lnTo>
                  <a:lnTo>
                    <a:pt x="1949" y="6956"/>
                  </a:lnTo>
                  <a:lnTo>
                    <a:pt x="1949" y="6998"/>
                  </a:lnTo>
                  <a:lnTo>
                    <a:pt x="1949" y="7082"/>
                  </a:lnTo>
                  <a:lnTo>
                    <a:pt x="1732" y="7207"/>
                  </a:lnTo>
                  <a:lnTo>
                    <a:pt x="1660" y="7249"/>
                  </a:lnTo>
                  <a:lnTo>
                    <a:pt x="1660" y="7291"/>
                  </a:lnTo>
                  <a:lnTo>
                    <a:pt x="1588" y="7459"/>
                  </a:lnTo>
                  <a:lnTo>
                    <a:pt x="1660" y="7543"/>
                  </a:lnTo>
                  <a:lnTo>
                    <a:pt x="1804" y="7543"/>
                  </a:lnTo>
                  <a:lnTo>
                    <a:pt x="1949" y="7501"/>
                  </a:lnTo>
                  <a:lnTo>
                    <a:pt x="2021" y="7375"/>
                  </a:lnTo>
                  <a:lnTo>
                    <a:pt x="2093" y="7375"/>
                  </a:lnTo>
                  <a:lnTo>
                    <a:pt x="2237" y="7417"/>
                  </a:lnTo>
                  <a:lnTo>
                    <a:pt x="2237" y="7501"/>
                  </a:lnTo>
                  <a:lnTo>
                    <a:pt x="2165" y="7584"/>
                  </a:lnTo>
                  <a:lnTo>
                    <a:pt x="1949" y="7794"/>
                  </a:lnTo>
                  <a:lnTo>
                    <a:pt x="1949" y="7920"/>
                  </a:lnTo>
                  <a:lnTo>
                    <a:pt x="2021" y="8003"/>
                  </a:lnTo>
                  <a:lnTo>
                    <a:pt x="2165" y="8045"/>
                  </a:lnTo>
                  <a:lnTo>
                    <a:pt x="2310" y="8045"/>
                  </a:lnTo>
                  <a:lnTo>
                    <a:pt x="2382" y="8087"/>
                  </a:lnTo>
                  <a:lnTo>
                    <a:pt x="2310" y="8171"/>
                  </a:lnTo>
                  <a:lnTo>
                    <a:pt x="2237" y="8213"/>
                  </a:lnTo>
                  <a:lnTo>
                    <a:pt x="2093" y="8255"/>
                  </a:lnTo>
                  <a:lnTo>
                    <a:pt x="2021" y="8339"/>
                  </a:lnTo>
                  <a:lnTo>
                    <a:pt x="2021" y="8548"/>
                  </a:lnTo>
                  <a:lnTo>
                    <a:pt x="2093" y="8506"/>
                  </a:lnTo>
                  <a:lnTo>
                    <a:pt x="2237" y="8464"/>
                  </a:lnTo>
                  <a:lnTo>
                    <a:pt x="2454" y="8422"/>
                  </a:lnTo>
                  <a:lnTo>
                    <a:pt x="2598" y="8422"/>
                  </a:lnTo>
                  <a:lnTo>
                    <a:pt x="2671" y="8464"/>
                  </a:lnTo>
                  <a:lnTo>
                    <a:pt x="2598" y="8548"/>
                  </a:lnTo>
                  <a:lnTo>
                    <a:pt x="2454" y="8632"/>
                  </a:lnTo>
                  <a:lnTo>
                    <a:pt x="2454" y="8674"/>
                  </a:lnTo>
                  <a:lnTo>
                    <a:pt x="2598" y="8716"/>
                  </a:lnTo>
                  <a:lnTo>
                    <a:pt x="2743" y="8841"/>
                  </a:lnTo>
                  <a:lnTo>
                    <a:pt x="2743" y="8883"/>
                  </a:lnTo>
                  <a:lnTo>
                    <a:pt x="2671" y="8925"/>
                  </a:lnTo>
                  <a:lnTo>
                    <a:pt x="2310" y="8800"/>
                  </a:lnTo>
                  <a:lnTo>
                    <a:pt x="2237" y="8800"/>
                  </a:lnTo>
                  <a:lnTo>
                    <a:pt x="2237" y="8883"/>
                  </a:lnTo>
                  <a:lnTo>
                    <a:pt x="2310" y="8967"/>
                  </a:lnTo>
                  <a:lnTo>
                    <a:pt x="2454" y="9009"/>
                  </a:lnTo>
                  <a:lnTo>
                    <a:pt x="2598" y="9009"/>
                  </a:lnTo>
                  <a:lnTo>
                    <a:pt x="2671" y="9051"/>
                  </a:lnTo>
                  <a:lnTo>
                    <a:pt x="2743" y="9261"/>
                  </a:lnTo>
                  <a:lnTo>
                    <a:pt x="2959" y="9344"/>
                  </a:lnTo>
                  <a:lnTo>
                    <a:pt x="3248" y="9386"/>
                  </a:lnTo>
                  <a:lnTo>
                    <a:pt x="3248" y="9428"/>
                  </a:lnTo>
                  <a:lnTo>
                    <a:pt x="3176" y="9512"/>
                  </a:lnTo>
                  <a:lnTo>
                    <a:pt x="3104" y="9638"/>
                  </a:lnTo>
                  <a:lnTo>
                    <a:pt x="3031" y="9763"/>
                  </a:lnTo>
                  <a:lnTo>
                    <a:pt x="2887" y="9805"/>
                  </a:lnTo>
                  <a:lnTo>
                    <a:pt x="2382" y="9847"/>
                  </a:lnTo>
                  <a:lnTo>
                    <a:pt x="2310" y="9847"/>
                  </a:lnTo>
                  <a:lnTo>
                    <a:pt x="2165" y="9847"/>
                  </a:lnTo>
                  <a:lnTo>
                    <a:pt x="2021" y="9889"/>
                  </a:lnTo>
                  <a:lnTo>
                    <a:pt x="2021" y="10015"/>
                  </a:lnTo>
                  <a:lnTo>
                    <a:pt x="2021" y="10099"/>
                  </a:lnTo>
                  <a:lnTo>
                    <a:pt x="2310" y="10099"/>
                  </a:lnTo>
                  <a:lnTo>
                    <a:pt x="2382" y="10140"/>
                  </a:lnTo>
                  <a:lnTo>
                    <a:pt x="2743" y="10015"/>
                  </a:lnTo>
                  <a:lnTo>
                    <a:pt x="2815" y="9889"/>
                  </a:lnTo>
                  <a:lnTo>
                    <a:pt x="2959" y="9931"/>
                  </a:lnTo>
                  <a:lnTo>
                    <a:pt x="3031" y="9973"/>
                  </a:lnTo>
                  <a:lnTo>
                    <a:pt x="3031" y="10057"/>
                  </a:lnTo>
                  <a:lnTo>
                    <a:pt x="2887" y="10140"/>
                  </a:lnTo>
                  <a:lnTo>
                    <a:pt x="2815" y="10182"/>
                  </a:lnTo>
                  <a:lnTo>
                    <a:pt x="2671" y="10266"/>
                  </a:lnTo>
                  <a:lnTo>
                    <a:pt x="2598" y="10308"/>
                  </a:lnTo>
                  <a:lnTo>
                    <a:pt x="2382" y="10308"/>
                  </a:lnTo>
                  <a:lnTo>
                    <a:pt x="2237" y="10308"/>
                  </a:lnTo>
                  <a:lnTo>
                    <a:pt x="2237" y="10350"/>
                  </a:lnTo>
                  <a:lnTo>
                    <a:pt x="2382" y="10434"/>
                  </a:lnTo>
                  <a:lnTo>
                    <a:pt x="2454" y="10476"/>
                  </a:lnTo>
                  <a:lnTo>
                    <a:pt x="2382" y="10560"/>
                  </a:lnTo>
                  <a:lnTo>
                    <a:pt x="2165" y="10601"/>
                  </a:lnTo>
                  <a:lnTo>
                    <a:pt x="2021" y="10769"/>
                  </a:lnTo>
                  <a:lnTo>
                    <a:pt x="1949" y="10853"/>
                  </a:lnTo>
                  <a:lnTo>
                    <a:pt x="1804" y="10937"/>
                  </a:lnTo>
                  <a:lnTo>
                    <a:pt x="1804" y="10979"/>
                  </a:lnTo>
                  <a:lnTo>
                    <a:pt x="1804" y="11020"/>
                  </a:lnTo>
                  <a:lnTo>
                    <a:pt x="1877" y="11104"/>
                  </a:lnTo>
                  <a:lnTo>
                    <a:pt x="1588" y="11104"/>
                  </a:lnTo>
                  <a:lnTo>
                    <a:pt x="1444" y="11062"/>
                  </a:lnTo>
                  <a:lnTo>
                    <a:pt x="1299" y="11104"/>
                  </a:lnTo>
                  <a:lnTo>
                    <a:pt x="1227" y="11146"/>
                  </a:lnTo>
                  <a:lnTo>
                    <a:pt x="1227" y="11272"/>
                  </a:lnTo>
                  <a:lnTo>
                    <a:pt x="1371" y="11314"/>
                  </a:lnTo>
                  <a:lnTo>
                    <a:pt x="1588" y="11356"/>
                  </a:lnTo>
                  <a:lnTo>
                    <a:pt x="1660" y="11398"/>
                  </a:lnTo>
                  <a:lnTo>
                    <a:pt x="1444" y="11439"/>
                  </a:lnTo>
                  <a:lnTo>
                    <a:pt x="1227" y="11439"/>
                  </a:lnTo>
                  <a:lnTo>
                    <a:pt x="1083" y="11523"/>
                  </a:lnTo>
                  <a:lnTo>
                    <a:pt x="1010" y="11607"/>
                  </a:lnTo>
                  <a:lnTo>
                    <a:pt x="1083" y="11733"/>
                  </a:lnTo>
                  <a:lnTo>
                    <a:pt x="1010" y="11817"/>
                  </a:lnTo>
                  <a:lnTo>
                    <a:pt x="722" y="11817"/>
                  </a:lnTo>
                  <a:lnTo>
                    <a:pt x="650" y="11858"/>
                  </a:lnTo>
                  <a:lnTo>
                    <a:pt x="577" y="11900"/>
                  </a:lnTo>
                  <a:lnTo>
                    <a:pt x="650" y="11942"/>
                  </a:lnTo>
                  <a:lnTo>
                    <a:pt x="938" y="11942"/>
                  </a:lnTo>
                  <a:lnTo>
                    <a:pt x="1010" y="11984"/>
                  </a:lnTo>
                  <a:lnTo>
                    <a:pt x="1010" y="12026"/>
                  </a:lnTo>
                  <a:lnTo>
                    <a:pt x="938" y="12110"/>
                  </a:lnTo>
                  <a:lnTo>
                    <a:pt x="577" y="12152"/>
                  </a:lnTo>
                  <a:lnTo>
                    <a:pt x="577" y="12361"/>
                  </a:lnTo>
                  <a:lnTo>
                    <a:pt x="650" y="12445"/>
                  </a:lnTo>
                  <a:lnTo>
                    <a:pt x="794" y="12529"/>
                  </a:lnTo>
                  <a:lnTo>
                    <a:pt x="794" y="12613"/>
                  </a:lnTo>
                  <a:lnTo>
                    <a:pt x="577" y="12613"/>
                  </a:lnTo>
                  <a:lnTo>
                    <a:pt x="361" y="12571"/>
                  </a:lnTo>
                  <a:lnTo>
                    <a:pt x="361" y="12655"/>
                  </a:lnTo>
                  <a:lnTo>
                    <a:pt x="361" y="12738"/>
                  </a:lnTo>
                  <a:lnTo>
                    <a:pt x="505" y="12864"/>
                  </a:lnTo>
                  <a:lnTo>
                    <a:pt x="505" y="13032"/>
                  </a:lnTo>
                  <a:lnTo>
                    <a:pt x="361" y="13074"/>
                  </a:lnTo>
                  <a:lnTo>
                    <a:pt x="144" y="13074"/>
                  </a:lnTo>
                  <a:lnTo>
                    <a:pt x="0" y="13116"/>
                  </a:lnTo>
                  <a:lnTo>
                    <a:pt x="72" y="13157"/>
                  </a:lnTo>
                  <a:lnTo>
                    <a:pt x="144" y="13283"/>
                  </a:lnTo>
                  <a:lnTo>
                    <a:pt x="144" y="13367"/>
                  </a:lnTo>
                  <a:lnTo>
                    <a:pt x="144" y="13493"/>
                  </a:lnTo>
                  <a:lnTo>
                    <a:pt x="144" y="13535"/>
                  </a:lnTo>
                  <a:lnTo>
                    <a:pt x="289" y="13660"/>
                  </a:lnTo>
                  <a:lnTo>
                    <a:pt x="361" y="13744"/>
                  </a:lnTo>
                  <a:lnTo>
                    <a:pt x="144" y="13912"/>
                  </a:lnTo>
                  <a:lnTo>
                    <a:pt x="72" y="13954"/>
                  </a:lnTo>
                  <a:lnTo>
                    <a:pt x="217" y="13996"/>
                  </a:lnTo>
                  <a:lnTo>
                    <a:pt x="2237" y="13912"/>
                  </a:lnTo>
                  <a:lnTo>
                    <a:pt x="2887" y="13912"/>
                  </a:lnTo>
                  <a:lnTo>
                    <a:pt x="3970" y="13870"/>
                  </a:lnTo>
                  <a:lnTo>
                    <a:pt x="5341" y="13828"/>
                  </a:lnTo>
                  <a:lnTo>
                    <a:pt x="5413" y="13828"/>
                  </a:lnTo>
                  <a:lnTo>
                    <a:pt x="6424" y="13786"/>
                  </a:lnTo>
                  <a:lnTo>
                    <a:pt x="6785" y="13786"/>
                  </a:lnTo>
                  <a:lnTo>
                    <a:pt x="8950" y="13702"/>
                  </a:lnTo>
                  <a:lnTo>
                    <a:pt x="9383" y="136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7" name="Missouri"/>
            <p:cNvSpPr>
              <a:spLocks/>
            </p:cNvSpPr>
            <p:nvPr/>
          </p:nvSpPr>
          <p:spPr bwMode="auto">
            <a:xfrm>
              <a:off x="16586098" y="10528505"/>
              <a:ext cx="4057650" cy="3437296"/>
            </a:xfrm>
            <a:custGeom>
              <a:avLst/>
              <a:gdLst>
                <a:gd name="T0" fmla="*/ 11423 w 16384"/>
                <a:gd name="T1" fmla="*/ 14723 h 16384"/>
                <a:gd name="T2" fmla="*/ 13884 w 16384"/>
                <a:gd name="T3" fmla="*/ 14678 h 16384"/>
                <a:gd name="T4" fmla="*/ 14076 w 16384"/>
                <a:gd name="T5" fmla="*/ 15352 h 16384"/>
                <a:gd name="T6" fmla="*/ 13653 w 16384"/>
                <a:gd name="T7" fmla="*/ 15935 h 16384"/>
                <a:gd name="T8" fmla="*/ 14846 w 16384"/>
                <a:gd name="T9" fmla="*/ 16294 h 16384"/>
                <a:gd name="T10" fmla="*/ 15192 w 16384"/>
                <a:gd name="T11" fmla="*/ 16025 h 16384"/>
                <a:gd name="T12" fmla="*/ 15115 w 16384"/>
                <a:gd name="T13" fmla="*/ 15486 h 16384"/>
                <a:gd name="T14" fmla="*/ 15384 w 16384"/>
                <a:gd name="T15" fmla="*/ 15307 h 16384"/>
                <a:gd name="T16" fmla="*/ 15346 w 16384"/>
                <a:gd name="T17" fmla="*/ 14948 h 16384"/>
                <a:gd name="T18" fmla="*/ 15384 w 16384"/>
                <a:gd name="T19" fmla="*/ 14499 h 16384"/>
                <a:gd name="T20" fmla="*/ 15346 w 16384"/>
                <a:gd name="T21" fmla="*/ 14185 h 16384"/>
                <a:gd name="T22" fmla="*/ 15615 w 16384"/>
                <a:gd name="T23" fmla="*/ 14588 h 16384"/>
                <a:gd name="T24" fmla="*/ 16076 w 16384"/>
                <a:gd name="T25" fmla="*/ 14140 h 16384"/>
                <a:gd name="T26" fmla="*/ 16269 w 16384"/>
                <a:gd name="T27" fmla="*/ 13825 h 16384"/>
                <a:gd name="T28" fmla="*/ 16346 w 16384"/>
                <a:gd name="T29" fmla="*/ 13377 h 16384"/>
                <a:gd name="T30" fmla="*/ 16384 w 16384"/>
                <a:gd name="T31" fmla="*/ 12973 h 16384"/>
                <a:gd name="T32" fmla="*/ 16153 w 16384"/>
                <a:gd name="T33" fmla="*/ 12569 h 16384"/>
                <a:gd name="T34" fmla="*/ 15884 w 16384"/>
                <a:gd name="T35" fmla="*/ 12389 h 16384"/>
                <a:gd name="T36" fmla="*/ 15730 w 16384"/>
                <a:gd name="T37" fmla="*/ 12479 h 16384"/>
                <a:gd name="T38" fmla="*/ 15422 w 16384"/>
                <a:gd name="T39" fmla="*/ 11850 h 16384"/>
                <a:gd name="T40" fmla="*/ 15384 w 16384"/>
                <a:gd name="T41" fmla="*/ 11401 h 16384"/>
                <a:gd name="T42" fmla="*/ 15192 w 16384"/>
                <a:gd name="T43" fmla="*/ 10593 h 16384"/>
                <a:gd name="T44" fmla="*/ 14884 w 16384"/>
                <a:gd name="T45" fmla="*/ 9965 h 16384"/>
                <a:gd name="T46" fmla="*/ 14230 w 16384"/>
                <a:gd name="T47" fmla="*/ 9561 h 16384"/>
                <a:gd name="T48" fmla="*/ 14115 w 16384"/>
                <a:gd name="T49" fmla="*/ 9247 h 16384"/>
                <a:gd name="T50" fmla="*/ 13461 w 16384"/>
                <a:gd name="T51" fmla="*/ 8888 h 16384"/>
                <a:gd name="T52" fmla="*/ 13000 w 16384"/>
                <a:gd name="T53" fmla="*/ 8349 h 16384"/>
                <a:gd name="T54" fmla="*/ 13230 w 16384"/>
                <a:gd name="T55" fmla="*/ 7362 h 16384"/>
                <a:gd name="T56" fmla="*/ 13346 w 16384"/>
                <a:gd name="T57" fmla="*/ 6688 h 16384"/>
                <a:gd name="T58" fmla="*/ 13499 w 16384"/>
                <a:gd name="T59" fmla="*/ 6194 h 16384"/>
                <a:gd name="T60" fmla="*/ 13038 w 16384"/>
                <a:gd name="T61" fmla="*/ 5880 h 16384"/>
                <a:gd name="T62" fmla="*/ 12500 w 16384"/>
                <a:gd name="T63" fmla="*/ 6015 h 16384"/>
                <a:gd name="T64" fmla="*/ 12153 w 16384"/>
                <a:gd name="T65" fmla="*/ 5880 h 16384"/>
                <a:gd name="T66" fmla="*/ 12000 w 16384"/>
                <a:gd name="T67" fmla="*/ 4983 h 16384"/>
                <a:gd name="T68" fmla="*/ 11576 w 16384"/>
                <a:gd name="T69" fmla="*/ 4354 h 16384"/>
                <a:gd name="T70" fmla="*/ 11077 w 16384"/>
                <a:gd name="T71" fmla="*/ 3860 h 16384"/>
                <a:gd name="T72" fmla="*/ 10423 w 16384"/>
                <a:gd name="T73" fmla="*/ 3097 h 16384"/>
                <a:gd name="T74" fmla="*/ 10192 w 16384"/>
                <a:gd name="T75" fmla="*/ 2469 h 16384"/>
                <a:gd name="T76" fmla="*/ 10038 w 16384"/>
                <a:gd name="T77" fmla="*/ 1436 h 16384"/>
                <a:gd name="T78" fmla="*/ 10038 w 16384"/>
                <a:gd name="T79" fmla="*/ 673 h 16384"/>
                <a:gd name="T80" fmla="*/ 9500 w 16384"/>
                <a:gd name="T81" fmla="*/ 0 h 16384"/>
                <a:gd name="T82" fmla="*/ 7192 w 16384"/>
                <a:gd name="T83" fmla="*/ 135 h 16384"/>
                <a:gd name="T84" fmla="*/ 4115 w 16384"/>
                <a:gd name="T85" fmla="*/ 224 h 16384"/>
                <a:gd name="T86" fmla="*/ 1346 w 16384"/>
                <a:gd name="T87" fmla="*/ 269 h 16384"/>
                <a:gd name="T88" fmla="*/ 115 w 16384"/>
                <a:gd name="T89" fmla="*/ 539 h 16384"/>
                <a:gd name="T90" fmla="*/ 500 w 16384"/>
                <a:gd name="T91" fmla="*/ 1347 h 16384"/>
                <a:gd name="T92" fmla="*/ 885 w 16384"/>
                <a:gd name="T93" fmla="*/ 1975 h 16384"/>
                <a:gd name="T94" fmla="*/ 1308 w 16384"/>
                <a:gd name="T95" fmla="*/ 2648 h 16384"/>
                <a:gd name="T96" fmla="*/ 1808 w 16384"/>
                <a:gd name="T97" fmla="*/ 2738 h 16384"/>
                <a:gd name="T98" fmla="*/ 2077 w 16384"/>
                <a:gd name="T99" fmla="*/ 3142 h 16384"/>
                <a:gd name="T100" fmla="*/ 1885 w 16384"/>
                <a:gd name="T101" fmla="*/ 3456 h 16384"/>
                <a:gd name="T102" fmla="*/ 1577 w 16384"/>
                <a:gd name="T103" fmla="*/ 4085 h 16384"/>
                <a:gd name="T104" fmla="*/ 2077 w 16384"/>
                <a:gd name="T105" fmla="*/ 4623 h 16384"/>
                <a:gd name="T106" fmla="*/ 2461 w 16384"/>
                <a:gd name="T107" fmla="*/ 5342 h 16384"/>
                <a:gd name="T108" fmla="*/ 2808 w 16384"/>
                <a:gd name="T109" fmla="*/ 5521 h 16384"/>
                <a:gd name="T110" fmla="*/ 2808 w 16384"/>
                <a:gd name="T111" fmla="*/ 8214 h 16384"/>
                <a:gd name="T112" fmla="*/ 2769 w 16384"/>
                <a:gd name="T113" fmla="*/ 11895 h 16384"/>
                <a:gd name="T114" fmla="*/ 2808 w 16384"/>
                <a:gd name="T115" fmla="*/ 14364 h 16384"/>
                <a:gd name="T116" fmla="*/ 4692 w 16384"/>
                <a:gd name="T117" fmla="*/ 14992 h 16384"/>
                <a:gd name="T118" fmla="*/ 6115 w 16384"/>
                <a:gd name="T119" fmla="*/ 14948 h 16384"/>
                <a:gd name="T120" fmla="*/ 9000 w 16384"/>
                <a:gd name="T121" fmla="*/ 1485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115" y="14768"/>
                  </a:moveTo>
                  <a:lnTo>
                    <a:pt x="10615" y="14768"/>
                  </a:lnTo>
                  <a:lnTo>
                    <a:pt x="10653" y="14768"/>
                  </a:lnTo>
                  <a:lnTo>
                    <a:pt x="10730" y="14768"/>
                  </a:lnTo>
                  <a:lnTo>
                    <a:pt x="11423" y="14723"/>
                  </a:lnTo>
                  <a:lnTo>
                    <a:pt x="12307" y="14633"/>
                  </a:lnTo>
                  <a:lnTo>
                    <a:pt x="12807" y="14588"/>
                  </a:lnTo>
                  <a:lnTo>
                    <a:pt x="13692" y="14544"/>
                  </a:lnTo>
                  <a:lnTo>
                    <a:pt x="13807" y="14544"/>
                  </a:lnTo>
                  <a:lnTo>
                    <a:pt x="13884" y="14678"/>
                  </a:lnTo>
                  <a:lnTo>
                    <a:pt x="13961" y="14858"/>
                  </a:lnTo>
                  <a:lnTo>
                    <a:pt x="13999" y="14903"/>
                  </a:lnTo>
                  <a:lnTo>
                    <a:pt x="14076" y="14948"/>
                  </a:lnTo>
                  <a:lnTo>
                    <a:pt x="14115" y="15082"/>
                  </a:lnTo>
                  <a:lnTo>
                    <a:pt x="14076" y="15352"/>
                  </a:lnTo>
                  <a:lnTo>
                    <a:pt x="13999" y="15396"/>
                  </a:lnTo>
                  <a:lnTo>
                    <a:pt x="13961" y="15576"/>
                  </a:lnTo>
                  <a:lnTo>
                    <a:pt x="13846" y="15666"/>
                  </a:lnTo>
                  <a:lnTo>
                    <a:pt x="13846" y="15711"/>
                  </a:lnTo>
                  <a:lnTo>
                    <a:pt x="13653" y="15935"/>
                  </a:lnTo>
                  <a:lnTo>
                    <a:pt x="13384" y="16339"/>
                  </a:lnTo>
                  <a:lnTo>
                    <a:pt x="13384" y="16384"/>
                  </a:lnTo>
                  <a:lnTo>
                    <a:pt x="13576" y="16384"/>
                  </a:lnTo>
                  <a:lnTo>
                    <a:pt x="14423" y="16339"/>
                  </a:lnTo>
                  <a:lnTo>
                    <a:pt x="14846" y="16294"/>
                  </a:lnTo>
                  <a:lnTo>
                    <a:pt x="14961" y="16294"/>
                  </a:lnTo>
                  <a:lnTo>
                    <a:pt x="15038" y="16249"/>
                  </a:lnTo>
                  <a:lnTo>
                    <a:pt x="15038" y="16160"/>
                  </a:lnTo>
                  <a:lnTo>
                    <a:pt x="15115" y="16070"/>
                  </a:lnTo>
                  <a:lnTo>
                    <a:pt x="15192" y="16025"/>
                  </a:lnTo>
                  <a:lnTo>
                    <a:pt x="15230" y="15935"/>
                  </a:lnTo>
                  <a:lnTo>
                    <a:pt x="15307" y="15756"/>
                  </a:lnTo>
                  <a:lnTo>
                    <a:pt x="15307" y="15621"/>
                  </a:lnTo>
                  <a:lnTo>
                    <a:pt x="15269" y="15576"/>
                  </a:lnTo>
                  <a:lnTo>
                    <a:pt x="15115" y="15486"/>
                  </a:lnTo>
                  <a:lnTo>
                    <a:pt x="15076" y="15441"/>
                  </a:lnTo>
                  <a:lnTo>
                    <a:pt x="15115" y="15352"/>
                  </a:lnTo>
                  <a:lnTo>
                    <a:pt x="15269" y="15352"/>
                  </a:lnTo>
                  <a:lnTo>
                    <a:pt x="15346" y="15352"/>
                  </a:lnTo>
                  <a:lnTo>
                    <a:pt x="15384" y="15307"/>
                  </a:lnTo>
                  <a:lnTo>
                    <a:pt x="15384" y="15262"/>
                  </a:lnTo>
                  <a:lnTo>
                    <a:pt x="15230" y="15082"/>
                  </a:lnTo>
                  <a:lnTo>
                    <a:pt x="15230" y="15037"/>
                  </a:lnTo>
                  <a:lnTo>
                    <a:pt x="15269" y="14992"/>
                  </a:lnTo>
                  <a:lnTo>
                    <a:pt x="15346" y="14948"/>
                  </a:lnTo>
                  <a:lnTo>
                    <a:pt x="15422" y="14948"/>
                  </a:lnTo>
                  <a:lnTo>
                    <a:pt x="15461" y="14903"/>
                  </a:lnTo>
                  <a:lnTo>
                    <a:pt x="15461" y="14858"/>
                  </a:lnTo>
                  <a:lnTo>
                    <a:pt x="15384" y="14678"/>
                  </a:lnTo>
                  <a:lnTo>
                    <a:pt x="15384" y="14499"/>
                  </a:lnTo>
                  <a:lnTo>
                    <a:pt x="15422" y="14454"/>
                  </a:lnTo>
                  <a:lnTo>
                    <a:pt x="15422" y="14364"/>
                  </a:lnTo>
                  <a:lnTo>
                    <a:pt x="15384" y="14319"/>
                  </a:lnTo>
                  <a:lnTo>
                    <a:pt x="15307" y="14274"/>
                  </a:lnTo>
                  <a:lnTo>
                    <a:pt x="15346" y="14185"/>
                  </a:lnTo>
                  <a:lnTo>
                    <a:pt x="15422" y="14140"/>
                  </a:lnTo>
                  <a:lnTo>
                    <a:pt x="15499" y="14229"/>
                  </a:lnTo>
                  <a:lnTo>
                    <a:pt x="15538" y="14319"/>
                  </a:lnTo>
                  <a:lnTo>
                    <a:pt x="15538" y="14544"/>
                  </a:lnTo>
                  <a:lnTo>
                    <a:pt x="15615" y="14588"/>
                  </a:lnTo>
                  <a:lnTo>
                    <a:pt x="15653" y="14544"/>
                  </a:lnTo>
                  <a:lnTo>
                    <a:pt x="15692" y="14409"/>
                  </a:lnTo>
                  <a:lnTo>
                    <a:pt x="15846" y="13915"/>
                  </a:lnTo>
                  <a:lnTo>
                    <a:pt x="15961" y="14005"/>
                  </a:lnTo>
                  <a:lnTo>
                    <a:pt x="16076" y="14140"/>
                  </a:lnTo>
                  <a:lnTo>
                    <a:pt x="16153" y="14185"/>
                  </a:lnTo>
                  <a:lnTo>
                    <a:pt x="16230" y="14140"/>
                  </a:lnTo>
                  <a:lnTo>
                    <a:pt x="16269" y="14050"/>
                  </a:lnTo>
                  <a:lnTo>
                    <a:pt x="16269" y="13915"/>
                  </a:lnTo>
                  <a:lnTo>
                    <a:pt x="16269" y="13825"/>
                  </a:lnTo>
                  <a:lnTo>
                    <a:pt x="16307" y="13736"/>
                  </a:lnTo>
                  <a:lnTo>
                    <a:pt x="16346" y="13601"/>
                  </a:lnTo>
                  <a:lnTo>
                    <a:pt x="16346" y="13511"/>
                  </a:lnTo>
                  <a:lnTo>
                    <a:pt x="16384" y="13466"/>
                  </a:lnTo>
                  <a:lnTo>
                    <a:pt x="16346" y="13377"/>
                  </a:lnTo>
                  <a:lnTo>
                    <a:pt x="16346" y="13332"/>
                  </a:lnTo>
                  <a:lnTo>
                    <a:pt x="16307" y="13287"/>
                  </a:lnTo>
                  <a:lnTo>
                    <a:pt x="16269" y="13242"/>
                  </a:lnTo>
                  <a:lnTo>
                    <a:pt x="16307" y="13152"/>
                  </a:lnTo>
                  <a:lnTo>
                    <a:pt x="16384" y="12973"/>
                  </a:lnTo>
                  <a:lnTo>
                    <a:pt x="16384" y="12793"/>
                  </a:lnTo>
                  <a:lnTo>
                    <a:pt x="16384" y="12703"/>
                  </a:lnTo>
                  <a:lnTo>
                    <a:pt x="16346" y="12613"/>
                  </a:lnTo>
                  <a:lnTo>
                    <a:pt x="16269" y="12613"/>
                  </a:lnTo>
                  <a:lnTo>
                    <a:pt x="16153" y="12569"/>
                  </a:lnTo>
                  <a:lnTo>
                    <a:pt x="16115" y="12479"/>
                  </a:lnTo>
                  <a:lnTo>
                    <a:pt x="15999" y="12344"/>
                  </a:lnTo>
                  <a:lnTo>
                    <a:pt x="15922" y="12254"/>
                  </a:lnTo>
                  <a:lnTo>
                    <a:pt x="15884" y="12299"/>
                  </a:lnTo>
                  <a:lnTo>
                    <a:pt x="15884" y="12389"/>
                  </a:lnTo>
                  <a:lnTo>
                    <a:pt x="15961" y="12524"/>
                  </a:lnTo>
                  <a:lnTo>
                    <a:pt x="15922" y="12613"/>
                  </a:lnTo>
                  <a:lnTo>
                    <a:pt x="15846" y="12613"/>
                  </a:lnTo>
                  <a:lnTo>
                    <a:pt x="15807" y="12569"/>
                  </a:lnTo>
                  <a:lnTo>
                    <a:pt x="15730" y="12479"/>
                  </a:lnTo>
                  <a:lnTo>
                    <a:pt x="15615" y="12344"/>
                  </a:lnTo>
                  <a:lnTo>
                    <a:pt x="15615" y="12209"/>
                  </a:lnTo>
                  <a:lnTo>
                    <a:pt x="15576" y="12120"/>
                  </a:lnTo>
                  <a:lnTo>
                    <a:pt x="15461" y="11985"/>
                  </a:lnTo>
                  <a:lnTo>
                    <a:pt x="15422" y="11850"/>
                  </a:lnTo>
                  <a:lnTo>
                    <a:pt x="15384" y="11716"/>
                  </a:lnTo>
                  <a:lnTo>
                    <a:pt x="15307" y="11671"/>
                  </a:lnTo>
                  <a:lnTo>
                    <a:pt x="15269" y="11626"/>
                  </a:lnTo>
                  <a:lnTo>
                    <a:pt x="15307" y="11491"/>
                  </a:lnTo>
                  <a:lnTo>
                    <a:pt x="15384" y="11401"/>
                  </a:lnTo>
                  <a:lnTo>
                    <a:pt x="15461" y="11312"/>
                  </a:lnTo>
                  <a:lnTo>
                    <a:pt x="15499" y="11267"/>
                  </a:lnTo>
                  <a:lnTo>
                    <a:pt x="15422" y="11087"/>
                  </a:lnTo>
                  <a:lnTo>
                    <a:pt x="15269" y="10728"/>
                  </a:lnTo>
                  <a:lnTo>
                    <a:pt x="15192" y="10593"/>
                  </a:lnTo>
                  <a:lnTo>
                    <a:pt x="15192" y="10549"/>
                  </a:lnTo>
                  <a:lnTo>
                    <a:pt x="15230" y="10324"/>
                  </a:lnTo>
                  <a:lnTo>
                    <a:pt x="15192" y="10234"/>
                  </a:lnTo>
                  <a:lnTo>
                    <a:pt x="15115" y="10190"/>
                  </a:lnTo>
                  <a:lnTo>
                    <a:pt x="14884" y="9965"/>
                  </a:lnTo>
                  <a:lnTo>
                    <a:pt x="14846" y="9875"/>
                  </a:lnTo>
                  <a:lnTo>
                    <a:pt x="14807" y="9786"/>
                  </a:lnTo>
                  <a:lnTo>
                    <a:pt x="14653" y="9741"/>
                  </a:lnTo>
                  <a:lnTo>
                    <a:pt x="14346" y="9516"/>
                  </a:lnTo>
                  <a:lnTo>
                    <a:pt x="14230" y="9561"/>
                  </a:lnTo>
                  <a:lnTo>
                    <a:pt x="14153" y="9516"/>
                  </a:lnTo>
                  <a:lnTo>
                    <a:pt x="14038" y="9426"/>
                  </a:lnTo>
                  <a:lnTo>
                    <a:pt x="13999" y="9382"/>
                  </a:lnTo>
                  <a:lnTo>
                    <a:pt x="14115" y="9292"/>
                  </a:lnTo>
                  <a:lnTo>
                    <a:pt x="14115" y="9247"/>
                  </a:lnTo>
                  <a:lnTo>
                    <a:pt x="14076" y="9202"/>
                  </a:lnTo>
                  <a:lnTo>
                    <a:pt x="13961" y="9247"/>
                  </a:lnTo>
                  <a:lnTo>
                    <a:pt x="13653" y="9067"/>
                  </a:lnTo>
                  <a:lnTo>
                    <a:pt x="13576" y="8933"/>
                  </a:lnTo>
                  <a:lnTo>
                    <a:pt x="13461" y="8888"/>
                  </a:lnTo>
                  <a:lnTo>
                    <a:pt x="13461" y="8843"/>
                  </a:lnTo>
                  <a:lnTo>
                    <a:pt x="13346" y="8753"/>
                  </a:lnTo>
                  <a:lnTo>
                    <a:pt x="13192" y="8574"/>
                  </a:lnTo>
                  <a:lnTo>
                    <a:pt x="13038" y="8439"/>
                  </a:lnTo>
                  <a:lnTo>
                    <a:pt x="13000" y="8349"/>
                  </a:lnTo>
                  <a:lnTo>
                    <a:pt x="12961" y="8035"/>
                  </a:lnTo>
                  <a:lnTo>
                    <a:pt x="13000" y="7810"/>
                  </a:lnTo>
                  <a:lnTo>
                    <a:pt x="13076" y="7721"/>
                  </a:lnTo>
                  <a:lnTo>
                    <a:pt x="13153" y="7631"/>
                  </a:lnTo>
                  <a:lnTo>
                    <a:pt x="13230" y="7362"/>
                  </a:lnTo>
                  <a:lnTo>
                    <a:pt x="13269" y="7227"/>
                  </a:lnTo>
                  <a:lnTo>
                    <a:pt x="13384" y="7092"/>
                  </a:lnTo>
                  <a:lnTo>
                    <a:pt x="13423" y="6958"/>
                  </a:lnTo>
                  <a:lnTo>
                    <a:pt x="13384" y="6823"/>
                  </a:lnTo>
                  <a:lnTo>
                    <a:pt x="13346" y="6688"/>
                  </a:lnTo>
                  <a:lnTo>
                    <a:pt x="13384" y="6509"/>
                  </a:lnTo>
                  <a:lnTo>
                    <a:pt x="13384" y="6374"/>
                  </a:lnTo>
                  <a:lnTo>
                    <a:pt x="13461" y="6329"/>
                  </a:lnTo>
                  <a:lnTo>
                    <a:pt x="13538" y="6284"/>
                  </a:lnTo>
                  <a:lnTo>
                    <a:pt x="13499" y="6194"/>
                  </a:lnTo>
                  <a:lnTo>
                    <a:pt x="13461" y="6060"/>
                  </a:lnTo>
                  <a:lnTo>
                    <a:pt x="13346" y="5970"/>
                  </a:lnTo>
                  <a:lnTo>
                    <a:pt x="13192" y="5880"/>
                  </a:lnTo>
                  <a:lnTo>
                    <a:pt x="13115" y="5835"/>
                  </a:lnTo>
                  <a:lnTo>
                    <a:pt x="13038" y="5880"/>
                  </a:lnTo>
                  <a:lnTo>
                    <a:pt x="12884" y="5791"/>
                  </a:lnTo>
                  <a:lnTo>
                    <a:pt x="12807" y="5746"/>
                  </a:lnTo>
                  <a:lnTo>
                    <a:pt x="12692" y="5746"/>
                  </a:lnTo>
                  <a:lnTo>
                    <a:pt x="12576" y="5880"/>
                  </a:lnTo>
                  <a:lnTo>
                    <a:pt x="12500" y="6015"/>
                  </a:lnTo>
                  <a:lnTo>
                    <a:pt x="12461" y="6105"/>
                  </a:lnTo>
                  <a:lnTo>
                    <a:pt x="12346" y="6150"/>
                  </a:lnTo>
                  <a:lnTo>
                    <a:pt x="12269" y="6060"/>
                  </a:lnTo>
                  <a:lnTo>
                    <a:pt x="12192" y="5970"/>
                  </a:lnTo>
                  <a:lnTo>
                    <a:pt x="12153" y="5880"/>
                  </a:lnTo>
                  <a:lnTo>
                    <a:pt x="12115" y="5656"/>
                  </a:lnTo>
                  <a:lnTo>
                    <a:pt x="12038" y="5476"/>
                  </a:lnTo>
                  <a:lnTo>
                    <a:pt x="12076" y="5252"/>
                  </a:lnTo>
                  <a:lnTo>
                    <a:pt x="12038" y="5162"/>
                  </a:lnTo>
                  <a:lnTo>
                    <a:pt x="12000" y="4983"/>
                  </a:lnTo>
                  <a:lnTo>
                    <a:pt x="12000" y="4893"/>
                  </a:lnTo>
                  <a:lnTo>
                    <a:pt x="11961" y="4803"/>
                  </a:lnTo>
                  <a:lnTo>
                    <a:pt x="11923" y="4713"/>
                  </a:lnTo>
                  <a:lnTo>
                    <a:pt x="11769" y="4579"/>
                  </a:lnTo>
                  <a:lnTo>
                    <a:pt x="11576" y="4354"/>
                  </a:lnTo>
                  <a:lnTo>
                    <a:pt x="11461" y="4219"/>
                  </a:lnTo>
                  <a:lnTo>
                    <a:pt x="11384" y="4219"/>
                  </a:lnTo>
                  <a:lnTo>
                    <a:pt x="11230" y="4085"/>
                  </a:lnTo>
                  <a:lnTo>
                    <a:pt x="11153" y="4085"/>
                  </a:lnTo>
                  <a:lnTo>
                    <a:pt x="11077" y="3860"/>
                  </a:lnTo>
                  <a:lnTo>
                    <a:pt x="10923" y="3681"/>
                  </a:lnTo>
                  <a:lnTo>
                    <a:pt x="10846" y="3591"/>
                  </a:lnTo>
                  <a:lnTo>
                    <a:pt x="10615" y="3277"/>
                  </a:lnTo>
                  <a:lnTo>
                    <a:pt x="10500" y="3187"/>
                  </a:lnTo>
                  <a:lnTo>
                    <a:pt x="10423" y="3097"/>
                  </a:lnTo>
                  <a:lnTo>
                    <a:pt x="10423" y="3007"/>
                  </a:lnTo>
                  <a:lnTo>
                    <a:pt x="10346" y="2873"/>
                  </a:lnTo>
                  <a:lnTo>
                    <a:pt x="10192" y="2693"/>
                  </a:lnTo>
                  <a:lnTo>
                    <a:pt x="10153" y="2603"/>
                  </a:lnTo>
                  <a:lnTo>
                    <a:pt x="10192" y="2469"/>
                  </a:lnTo>
                  <a:lnTo>
                    <a:pt x="10230" y="2379"/>
                  </a:lnTo>
                  <a:lnTo>
                    <a:pt x="10153" y="2155"/>
                  </a:lnTo>
                  <a:lnTo>
                    <a:pt x="10077" y="2020"/>
                  </a:lnTo>
                  <a:lnTo>
                    <a:pt x="10038" y="1616"/>
                  </a:lnTo>
                  <a:lnTo>
                    <a:pt x="10038" y="1436"/>
                  </a:lnTo>
                  <a:lnTo>
                    <a:pt x="10038" y="1257"/>
                  </a:lnTo>
                  <a:lnTo>
                    <a:pt x="10077" y="1167"/>
                  </a:lnTo>
                  <a:lnTo>
                    <a:pt x="10153" y="898"/>
                  </a:lnTo>
                  <a:lnTo>
                    <a:pt x="10192" y="808"/>
                  </a:lnTo>
                  <a:lnTo>
                    <a:pt x="10038" y="673"/>
                  </a:lnTo>
                  <a:lnTo>
                    <a:pt x="9923" y="494"/>
                  </a:lnTo>
                  <a:lnTo>
                    <a:pt x="9769" y="359"/>
                  </a:lnTo>
                  <a:lnTo>
                    <a:pt x="9692" y="135"/>
                  </a:lnTo>
                  <a:lnTo>
                    <a:pt x="9577" y="135"/>
                  </a:lnTo>
                  <a:lnTo>
                    <a:pt x="9500" y="0"/>
                  </a:lnTo>
                  <a:lnTo>
                    <a:pt x="8961" y="0"/>
                  </a:lnTo>
                  <a:lnTo>
                    <a:pt x="8423" y="45"/>
                  </a:lnTo>
                  <a:lnTo>
                    <a:pt x="8000" y="90"/>
                  </a:lnTo>
                  <a:lnTo>
                    <a:pt x="7346" y="135"/>
                  </a:lnTo>
                  <a:lnTo>
                    <a:pt x="7192" y="135"/>
                  </a:lnTo>
                  <a:lnTo>
                    <a:pt x="6231" y="180"/>
                  </a:lnTo>
                  <a:lnTo>
                    <a:pt x="5615" y="180"/>
                  </a:lnTo>
                  <a:lnTo>
                    <a:pt x="5154" y="180"/>
                  </a:lnTo>
                  <a:lnTo>
                    <a:pt x="4654" y="224"/>
                  </a:lnTo>
                  <a:lnTo>
                    <a:pt x="4115" y="224"/>
                  </a:lnTo>
                  <a:lnTo>
                    <a:pt x="3577" y="269"/>
                  </a:lnTo>
                  <a:lnTo>
                    <a:pt x="3000" y="269"/>
                  </a:lnTo>
                  <a:lnTo>
                    <a:pt x="2654" y="269"/>
                  </a:lnTo>
                  <a:lnTo>
                    <a:pt x="2000" y="269"/>
                  </a:lnTo>
                  <a:lnTo>
                    <a:pt x="1346" y="269"/>
                  </a:lnTo>
                  <a:lnTo>
                    <a:pt x="923" y="269"/>
                  </a:lnTo>
                  <a:lnTo>
                    <a:pt x="38" y="224"/>
                  </a:lnTo>
                  <a:lnTo>
                    <a:pt x="0" y="314"/>
                  </a:lnTo>
                  <a:lnTo>
                    <a:pt x="38" y="404"/>
                  </a:lnTo>
                  <a:lnTo>
                    <a:pt x="115" y="539"/>
                  </a:lnTo>
                  <a:lnTo>
                    <a:pt x="192" y="628"/>
                  </a:lnTo>
                  <a:lnTo>
                    <a:pt x="308" y="853"/>
                  </a:lnTo>
                  <a:lnTo>
                    <a:pt x="346" y="1077"/>
                  </a:lnTo>
                  <a:lnTo>
                    <a:pt x="346" y="1257"/>
                  </a:lnTo>
                  <a:lnTo>
                    <a:pt x="500" y="1347"/>
                  </a:lnTo>
                  <a:lnTo>
                    <a:pt x="538" y="1436"/>
                  </a:lnTo>
                  <a:lnTo>
                    <a:pt x="692" y="1481"/>
                  </a:lnTo>
                  <a:lnTo>
                    <a:pt x="731" y="1661"/>
                  </a:lnTo>
                  <a:lnTo>
                    <a:pt x="846" y="1796"/>
                  </a:lnTo>
                  <a:lnTo>
                    <a:pt x="885" y="1975"/>
                  </a:lnTo>
                  <a:lnTo>
                    <a:pt x="885" y="2155"/>
                  </a:lnTo>
                  <a:lnTo>
                    <a:pt x="1038" y="2379"/>
                  </a:lnTo>
                  <a:lnTo>
                    <a:pt x="1115" y="2379"/>
                  </a:lnTo>
                  <a:lnTo>
                    <a:pt x="1231" y="2559"/>
                  </a:lnTo>
                  <a:lnTo>
                    <a:pt x="1308" y="2648"/>
                  </a:lnTo>
                  <a:lnTo>
                    <a:pt x="1423" y="2738"/>
                  </a:lnTo>
                  <a:lnTo>
                    <a:pt x="1500" y="2873"/>
                  </a:lnTo>
                  <a:lnTo>
                    <a:pt x="1731" y="2828"/>
                  </a:lnTo>
                  <a:lnTo>
                    <a:pt x="1769" y="2783"/>
                  </a:lnTo>
                  <a:lnTo>
                    <a:pt x="1808" y="2738"/>
                  </a:lnTo>
                  <a:lnTo>
                    <a:pt x="1885" y="2693"/>
                  </a:lnTo>
                  <a:lnTo>
                    <a:pt x="1961" y="2873"/>
                  </a:lnTo>
                  <a:lnTo>
                    <a:pt x="2077" y="2918"/>
                  </a:lnTo>
                  <a:lnTo>
                    <a:pt x="2077" y="3007"/>
                  </a:lnTo>
                  <a:lnTo>
                    <a:pt x="2077" y="3142"/>
                  </a:lnTo>
                  <a:lnTo>
                    <a:pt x="2000" y="3187"/>
                  </a:lnTo>
                  <a:lnTo>
                    <a:pt x="2154" y="3322"/>
                  </a:lnTo>
                  <a:lnTo>
                    <a:pt x="2038" y="3322"/>
                  </a:lnTo>
                  <a:lnTo>
                    <a:pt x="1885" y="3322"/>
                  </a:lnTo>
                  <a:lnTo>
                    <a:pt x="1885" y="3456"/>
                  </a:lnTo>
                  <a:lnTo>
                    <a:pt x="1731" y="3591"/>
                  </a:lnTo>
                  <a:lnTo>
                    <a:pt x="1692" y="3726"/>
                  </a:lnTo>
                  <a:lnTo>
                    <a:pt x="1654" y="3860"/>
                  </a:lnTo>
                  <a:lnTo>
                    <a:pt x="1577" y="4040"/>
                  </a:lnTo>
                  <a:lnTo>
                    <a:pt x="1577" y="4085"/>
                  </a:lnTo>
                  <a:lnTo>
                    <a:pt x="1692" y="4219"/>
                  </a:lnTo>
                  <a:lnTo>
                    <a:pt x="1885" y="4354"/>
                  </a:lnTo>
                  <a:lnTo>
                    <a:pt x="1923" y="4489"/>
                  </a:lnTo>
                  <a:lnTo>
                    <a:pt x="1961" y="4579"/>
                  </a:lnTo>
                  <a:lnTo>
                    <a:pt x="2077" y="4623"/>
                  </a:lnTo>
                  <a:lnTo>
                    <a:pt x="2077" y="4803"/>
                  </a:lnTo>
                  <a:lnTo>
                    <a:pt x="2154" y="5027"/>
                  </a:lnTo>
                  <a:lnTo>
                    <a:pt x="2308" y="5252"/>
                  </a:lnTo>
                  <a:lnTo>
                    <a:pt x="2385" y="5297"/>
                  </a:lnTo>
                  <a:lnTo>
                    <a:pt x="2461" y="5342"/>
                  </a:lnTo>
                  <a:lnTo>
                    <a:pt x="2615" y="5342"/>
                  </a:lnTo>
                  <a:lnTo>
                    <a:pt x="2692" y="5431"/>
                  </a:lnTo>
                  <a:lnTo>
                    <a:pt x="2769" y="5431"/>
                  </a:lnTo>
                  <a:lnTo>
                    <a:pt x="2846" y="5476"/>
                  </a:lnTo>
                  <a:lnTo>
                    <a:pt x="2808" y="5521"/>
                  </a:lnTo>
                  <a:lnTo>
                    <a:pt x="2769" y="5835"/>
                  </a:lnTo>
                  <a:lnTo>
                    <a:pt x="2769" y="6554"/>
                  </a:lnTo>
                  <a:lnTo>
                    <a:pt x="2769" y="6958"/>
                  </a:lnTo>
                  <a:lnTo>
                    <a:pt x="2769" y="7900"/>
                  </a:lnTo>
                  <a:lnTo>
                    <a:pt x="2808" y="8214"/>
                  </a:lnTo>
                  <a:lnTo>
                    <a:pt x="2769" y="9382"/>
                  </a:lnTo>
                  <a:lnTo>
                    <a:pt x="2769" y="9471"/>
                  </a:lnTo>
                  <a:lnTo>
                    <a:pt x="2769" y="10773"/>
                  </a:lnTo>
                  <a:lnTo>
                    <a:pt x="2769" y="10863"/>
                  </a:lnTo>
                  <a:lnTo>
                    <a:pt x="2769" y="11895"/>
                  </a:lnTo>
                  <a:lnTo>
                    <a:pt x="2769" y="11985"/>
                  </a:lnTo>
                  <a:lnTo>
                    <a:pt x="2769" y="12973"/>
                  </a:lnTo>
                  <a:lnTo>
                    <a:pt x="2808" y="13152"/>
                  </a:lnTo>
                  <a:lnTo>
                    <a:pt x="2808" y="14005"/>
                  </a:lnTo>
                  <a:lnTo>
                    <a:pt x="2808" y="14364"/>
                  </a:lnTo>
                  <a:lnTo>
                    <a:pt x="2846" y="14992"/>
                  </a:lnTo>
                  <a:lnTo>
                    <a:pt x="4154" y="14992"/>
                  </a:lnTo>
                  <a:lnTo>
                    <a:pt x="4192" y="14992"/>
                  </a:lnTo>
                  <a:lnTo>
                    <a:pt x="4654" y="14992"/>
                  </a:lnTo>
                  <a:lnTo>
                    <a:pt x="4692" y="14992"/>
                  </a:lnTo>
                  <a:lnTo>
                    <a:pt x="5384" y="14948"/>
                  </a:lnTo>
                  <a:lnTo>
                    <a:pt x="5384" y="14992"/>
                  </a:lnTo>
                  <a:lnTo>
                    <a:pt x="6038" y="14948"/>
                  </a:lnTo>
                  <a:lnTo>
                    <a:pt x="6077" y="14948"/>
                  </a:lnTo>
                  <a:lnTo>
                    <a:pt x="6115" y="14948"/>
                  </a:lnTo>
                  <a:lnTo>
                    <a:pt x="7230" y="14903"/>
                  </a:lnTo>
                  <a:lnTo>
                    <a:pt x="7423" y="14903"/>
                  </a:lnTo>
                  <a:lnTo>
                    <a:pt x="7961" y="14903"/>
                  </a:lnTo>
                  <a:lnTo>
                    <a:pt x="8923" y="14858"/>
                  </a:lnTo>
                  <a:lnTo>
                    <a:pt x="9000" y="14858"/>
                  </a:lnTo>
                  <a:lnTo>
                    <a:pt x="10115" y="1476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8" name="Montana"/>
            <p:cNvSpPr>
              <a:spLocks/>
            </p:cNvSpPr>
            <p:nvPr/>
          </p:nvSpPr>
          <p:spPr bwMode="auto">
            <a:xfrm>
              <a:off x="6146698" y="3228975"/>
              <a:ext cx="6210300" cy="3832738"/>
            </a:xfrm>
            <a:custGeom>
              <a:avLst/>
              <a:gdLst>
                <a:gd name="T0" fmla="*/ 8267 w 16384"/>
                <a:gd name="T1" fmla="*/ 15025 h 16384"/>
                <a:gd name="T2" fmla="*/ 9675 w 16384"/>
                <a:gd name="T3" fmla="*/ 15345 h 16384"/>
                <a:gd name="T4" fmla="*/ 11032 w 16384"/>
                <a:gd name="T5" fmla="*/ 15585 h 16384"/>
                <a:gd name="T6" fmla="*/ 12590 w 16384"/>
                <a:gd name="T7" fmla="*/ 15865 h 16384"/>
                <a:gd name="T8" fmla="*/ 13821 w 16384"/>
                <a:gd name="T9" fmla="*/ 16104 h 16384"/>
                <a:gd name="T10" fmla="*/ 14449 w 16384"/>
                <a:gd name="T11" fmla="*/ 16184 h 16384"/>
                <a:gd name="T12" fmla="*/ 15555 w 16384"/>
                <a:gd name="T13" fmla="*/ 16344 h 16384"/>
                <a:gd name="T14" fmla="*/ 15856 w 16384"/>
                <a:gd name="T15" fmla="*/ 13427 h 16384"/>
                <a:gd name="T16" fmla="*/ 16108 w 16384"/>
                <a:gd name="T17" fmla="*/ 9031 h 16384"/>
                <a:gd name="T18" fmla="*/ 16334 w 16384"/>
                <a:gd name="T19" fmla="*/ 4955 h 16384"/>
                <a:gd name="T20" fmla="*/ 15454 w 16384"/>
                <a:gd name="T21" fmla="*/ 3676 h 16384"/>
                <a:gd name="T22" fmla="*/ 14600 w 16384"/>
                <a:gd name="T23" fmla="*/ 3517 h 16384"/>
                <a:gd name="T24" fmla="*/ 13645 w 16384"/>
                <a:gd name="T25" fmla="*/ 3397 h 16384"/>
                <a:gd name="T26" fmla="*/ 12615 w 16384"/>
                <a:gd name="T27" fmla="*/ 3197 h 16384"/>
                <a:gd name="T28" fmla="*/ 11836 w 16384"/>
                <a:gd name="T29" fmla="*/ 3077 h 16384"/>
                <a:gd name="T30" fmla="*/ 10780 w 16384"/>
                <a:gd name="T31" fmla="*/ 2837 h 16384"/>
                <a:gd name="T32" fmla="*/ 9323 w 16384"/>
                <a:gd name="T33" fmla="*/ 2558 h 16384"/>
                <a:gd name="T34" fmla="*/ 7740 w 16384"/>
                <a:gd name="T35" fmla="*/ 2158 h 16384"/>
                <a:gd name="T36" fmla="*/ 6760 w 16384"/>
                <a:gd name="T37" fmla="*/ 1878 h 16384"/>
                <a:gd name="T38" fmla="*/ 5629 w 16384"/>
                <a:gd name="T39" fmla="*/ 1598 h 16384"/>
                <a:gd name="T40" fmla="*/ 3669 w 16384"/>
                <a:gd name="T41" fmla="*/ 1039 h 16384"/>
                <a:gd name="T42" fmla="*/ 2664 w 16384"/>
                <a:gd name="T43" fmla="*/ 759 h 16384"/>
                <a:gd name="T44" fmla="*/ 1156 w 16384"/>
                <a:gd name="T45" fmla="*/ 240 h 16384"/>
                <a:gd name="T46" fmla="*/ 75 w 16384"/>
                <a:gd name="T47" fmla="*/ 2358 h 16384"/>
                <a:gd name="T48" fmla="*/ 151 w 16384"/>
                <a:gd name="T49" fmla="*/ 3676 h 16384"/>
                <a:gd name="T50" fmla="*/ 251 w 16384"/>
                <a:gd name="T51" fmla="*/ 4276 h 16384"/>
                <a:gd name="T52" fmla="*/ 302 w 16384"/>
                <a:gd name="T53" fmla="*/ 4835 h 16384"/>
                <a:gd name="T54" fmla="*/ 402 w 16384"/>
                <a:gd name="T55" fmla="*/ 5315 h 16384"/>
                <a:gd name="T56" fmla="*/ 804 w 16384"/>
                <a:gd name="T57" fmla="*/ 6194 h 16384"/>
                <a:gd name="T58" fmla="*/ 1030 w 16384"/>
                <a:gd name="T59" fmla="*/ 6913 h 16384"/>
                <a:gd name="T60" fmla="*/ 1206 w 16384"/>
                <a:gd name="T61" fmla="*/ 7513 h 16384"/>
                <a:gd name="T62" fmla="*/ 1382 w 16384"/>
                <a:gd name="T63" fmla="*/ 7633 h 16384"/>
                <a:gd name="T64" fmla="*/ 1483 w 16384"/>
                <a:gd name="T65" fmla="*/ 7912 h 16384"/>
                <a:gd name="T66" fmla="*/ 1784 w 16384"/>
                <a:gd name="T67" fmla="*/ 7992 h 16384"/>
                <a:gd name="T68" fmla="*/ 1633 w 16384"/>
                <a:gd name="T69" fmla="*/ 8632 h 16384"/>
                <a:gd name="T70" fmla="*/ 1432 w 16384"/>
                <a:gd name="T71" fmla="*/ 9391 h 16384"/>
                <a:gd name="T72" fmla="*/ 1357 w 16384"/>
                <a:gd name="T73" fmla="*/ 9711 h 16384"/>
                <a:gd name="T74" fmla="*/ 1382 w 16384"/>
                <a:gd name="T75" fmla="*/ 10190 h 16384"/>
                <a:gd name="T76" fmla="*/ 1131 w 16384"/>
                <a:gd name="T77" fmla="*/ 10630 h 16384"/>
                <a:gd name="T78" fmla="*/ 1055 w 16384"/>
                <a:gd name="T79" fmla="*/ 11069 h 16384"/>
                <a:gd name="T80" fmla="*/ 1307 w 16384"/>
                <a:gd name="T81" fmla="*/ 11669 h 16384"/>
                <a:gd name="T82" fmla="*/ 1734 w 16384"/>
                <a:gd name="T83" fmla="*/ 11309 h 16384"/>
                <a:gd name="T84" fmla="*/ 2010 w 16384"/>
                <a:gd name="T85" fmla="*/ 11349 h 16384"/>
                <a:gd name="T86" fmla="*/ 2111 w 16384"/>
                <a:gd name="T87" fmla="*/ 11709 h 16384"/>
                <a:gd name="T88" fmla="*/ 2136 w 16384"/>
                <a:gd name="T89" fmla="*/ 12428 h 16384"/>
                <a:gd name="T90" fmla="*/ 2362 w 16384"/>
                <a:gd name="T91" fmla="*/ 13587 h 16384"/>
                <a:gd name="T92" fmla="*/ 2437 w 16384"/>
                <a:gd name="T93" fmla="*/ 14106 h 16384"/>
                <a:gd name="T94" fmla="*/ 2714 w 16384"/>
                <a:gd name="T95" fmla="*/ 14346 h 16384"/>
                <a:gd name="T96" fmla="*/ 2789 w 16384"/>
                <a:gd name="T97" fmla="*/ 15305 h 16384"/>
                <a:gd name="T98" fmla="*/ 3041 w 16384"/>
                <a:gd name="T99" fmla="*/ 15665 h 16384"/>
                <a:gd name="T100" fmla="*/ 3593 w 16384"/>
                <a:gd name="T101" fmla="*/ 15505 h 16384"/>
                <a:gd name="T102" fmla="*/ 3920 w 16384"/>
                <a:gd name="T103" fmla="*/ 15305 h 16384"/>
                <a:gd name="T104" fmla="*/ 4448 w 16384"/>
                <a:gd name="T105" fmla="*/ 15505 h 16384"/>
                <a:gd name="T106" fmla="*/ 4850 w 16384"/>
                <a:gd name="T107" fmla="*/ 15585 h 16384"/>
                <a:gd name="T108" fmla="*/ 5001 w 16384"/>
                <a:gd name="T109" fmla="*/ 15305 h 16384"/>
                <a:gd name="T110" fmla="*/ 5126 w 16384"/>
                <a:gd name="T111" fmla="*/ 15145 h 16384"/>
                <a:gd name="T112" fmla="*/ 5327 w 16384"/>
                <a:gd name="T113" fmla="*/ 15385 h 16384"/>
                <a:gd name="T114" fmla="*/ 5478 w 16384"/>
                <a:gd name="T115" fmla="*/ 15825 h 16384"/>
                <a:gd name="T116" fmla="*/ 5755 w 16384"/>
                <a:gd name="T117" fmla="*/ 14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514" y="14865"/>
                  </a:moveTo>
                  <a:lnTo>
                    <a:pt x="7614" y="14865"/>
                  </a:lnTo>
                  <a:lnTo>
                    <a:pt x="7966" y="14985"/>
                  </a:lnTo>
                  <a:lnTo>
                    <a:pt x="8267" y="15025"/>
                  </a:lnTo>
                  <a:lnTo>
                    <a:pt x="8669" y="15145"/>
                  </a:lnTo>
                  <a:lnTo>
                    <a:pt x="8946" y="15185"/>
                  </a:lnTo>
                  <a:lnTo>
                    <a:pt x="9197" y="15265"/>
                  </a:lnTo>
                  <a:lnTo>
                    <a:pt x="9675" y="15345"/>
                  </a:lnTo>
                  <a:lnTo>
                    <a:pt x="10202" y="15465"/>
                  </a:lnTo>
                  <a:lnTo>
                    <a:pt x="10378" y="15465"/>
                  </a:lnTo>
                  <a:lnTo>
                    <a:pt x="10655" y="15545"/>
                  </a:lnTo>
                  <a:lnTo>
                    <a:pt x="11032" y="15585"/>
                  </a:lnTo>
                  <a:lnTo>
                    <a:pt x="11459" y="15705"/>
                  </a:lnTo>
                  <a:lnTo>
                    <a:pt x="11936" y="15785"/>
                  </a:lnTo>
                  <a:lnTo>
                    <a:pt x="12414" y="15865"/>
                  </a:lnTo>
                  <a:lnTo>
                    <a:pt x="12590" y="15865"/>
                  </a:lnTo>
                  <a:lnTo>
                    <a:pt x="12891" y="15944"/>
                  </a:lnTo>
                  <a:lnTo>
                    <a:pt x="13042" y="15944"/>
                  </a:lnTo>
                  <a:lnTo>
                    <a:pt x="13369" y="16024"/>
                  </a:lnTo>
                  <a:lnTo>
                    <a:pt x="13821" y="16104"/>
                  </a:lnTo>
                  <a:lnTo>
                    <a:pt x="14072" y="16144"/>
                  </a:lnTo>
                  <a:lnTo>
                    <a:pt x="14223" y="16184"/>
                  </a:lnTo>
                  <a:lnTo>
                    <a:pt x="14298" y="16144"/>
                  </a:lnTo>
                  <a:lnTo>
                    <a:pt x="14449" y="16184"/>
                  </a:lnTo>
                  <a:lnTo>
                    <a:pt x="14650" y="16224"/>
                  </a:lnTo>
                  <a:lnTo>
                    <a:pt x="14952" y="16264"/>
                  </a:lnTo>
                  <a:lnTo>
                    <a:pt x="15278" y="16304"/>
                  </a:lnTo>
                  <a:lnTo>
                    <a:pt x="15555" y="16344"/>
                  </a:lnTo>
                  <a:lnTo>
                    <a:pt x="15706" y="16384"/>
                  </a:lnTo>
                  <a:lnTo>
                    <a:pt x="15731" y="15705"/>
                  </a:lnTo>
                  <a:lnTo>
                    <a:pt x="15856" y="13627"/>
                  </a:lnTo>
                  <a:lnTo>
                    <a:pt x="15856" y="13427"/>
                  </a:lnTo>
                  <a:lnTo>
                    <a:pt x="15932" y="12348"/>
                  </a:lnTo>
                  <a:lnTo>
                    <a:pt x="15982" y="11549"/>
                  </a:lnTo>
                  <a:lnTo>
                    <a:pt x="15982" y="11189"/>
                  </a:lnTo>
                  <a:lnTo>
                    <a:pt x="16108" y="9031"/>
                  </a:lnTo>
                  <a:lnTo>
                    <a:pt x="16108" y="8831"/>
                  </a:lnTo>
                  <a:lnTo>
                    <a:pt x="16233" y="6993"/>
                  </a:lnTo>
                  <a:lnTo>
                    <a:pt x="16283" y="5714"/>
                  </a:lnTo>
                  <a:lnTo>
                    <a:pt x="16334" y="4955"/>
                  </a:lnTo>
                  <a:lnTo>
                    <a:pt x="16384" y="3796"/>
                  </a:lnTo>
                  <a:lnTo>
                    <a:pt x="16133" y="3756"/>
                  </a:lnTo>
                  <a:lnTo>
                    <a:pt x="15781" y="3716"/>
                  </a:lnTo>
                  <a:lnTo>
                    <a:pt x="15454" y="3676"/>
                  </a:lnTo>
                  <a:lnTo>
                    <a:pt x="15178" y="3636"/>
                  </a:lnTo>
                  <a:lnTo>
                    <a:pt x="15052" y="3596"/>
                  </a:lnTo>
                  <a:lnTo>
                    <a:pt x="14901" y="3596"/>
                  </a:lnTo>
                  <a:lnTo>
                    <a:pt x="14600" y="3517"/>
                  </a:lnTo>
                  <a:lnTo>
                    <a:pt x="14273" y="3477"/>
                  </a:lnTo>
                  <a:lnTo>
                    <a:pt x="13972" y="3437"/>
                  </a:lnTo>
                  <a:lnTo>
                    <a:pt x="13771" y="3397"/>
                  </a:lnTo>
                  <a:lnTo>
                    <a:pt x="13645" y="3397"/>
                  </a:lnTo>
                  <a:lnTo>
                    <a:pt x="13469" y="3357"/>
                  </a:lnTo>
                  <a:lnTo>
                    <a:pt x="13193" y="3317"/>
                  </a:lnTo>
                  <a:lnTo>
                    <a:pt x="12916" y="3237"/>
                  </a:lnTo>
                  <a:lnTo>
                    <a:pt x="12615" y="3197"/>
                  </a:lnTo>
                  <a:lnTo>
                    <a:pt x="12363" y="3157"/>
                  </a:lnTo>
                  <a:lnTo>
                    <a:pt x="12187" y="3117"/>
                  </a:lnTo>
                  <a:lnTo>
                    <a:pt x="12062" y="3117"/>
                  </a:lnTo>
                  <a:lnTo>
                    <a:pt x="11836" y="3077"/>
                  </a:lnTo>
                  <a:lnTo>
                    <a:pt x="11509" y="2997"/>
                  </a:lnTo>
                  <a:lnTo>
                    <a:pt x="11258" y="2957"/>
                  </a:lnTo>
                  <a:lnTo>
                    <a:pt x="10981" y="2877"/>
                  </a:lnTo>
                  <a:lnTo>
                    <a:pt x="10780" y="2837"/>
                  </a:lnTo>
                  <a:lnTo>
                    <a:pt x="10428" y="2797"/>
                  </a:lnTo>
                  <a:lnTo>
                    <a:pt x="10026" y="2717"/>
                  </a:lnTo>
                  <a:lnTo>
                    <a:pt x="9649" y="2597"/>
                  </a:lnTo>
                  <a:lnTo>
                    <a:pt x="9323" y="2558"/>
                  </a:lnTo>
                  <a:lnTo>
                    <a:pt x="9122" y="2478"/>
                  </a:lnTo>
                  <a:lnTo>
                    <a:pt x="8770" y="2398"/>
                  </a:lnTo>
                  <a:lnTo>
                    <a:pt x="8242" y="2278"/>
                  </a:lnTo>
                  <a:lnTo>
                    <a:pt x="7740" y="2158"/>
                  </a:lnTo>
                  <a:lnTo>
                    <a:pt x="7438" y="2078"/>
                  </a:lnTo>
                  <a:lnTo>
                    <a:pt x="7237" y="2038"/>
                  </a:lnTo>
                  <a:lnTo>
                    <a:pt x="6936" y="1958"/>
                  </a:lnTo>
                  <a:lnTo>
                    <a:pt x="6760" y="1878"/>
                  </a:lnTo>
                  <a:lnTo>
                    <a:pt x="6584" y="1878"/>
                  </a:lnTo>
                  <a:lnTo>
                    <a:pt x="6307" y="1798"/>
                  </a:lnTo>
                  <a:lnTo>
                    <a:pt x="5956" y="1718"/>
                  </a:lnTo>
                  <a:lnTo>
                    <a:pt x="5629" y="1598"/>
                  </a:lnTo>
                  <a:lnTo>
                    <a:pt x="5503" y="1558"/>
                  </a:lnTo>
                  <a:lnTo>
                    <a:pt x="5051" y="1439"/>
                  </a:lnTo>
                  <a:lnTo>
                    <a:pt x="4297" y="1239"/>
                  </a:lnTo>
                  <a:lnTo>
                    <a:pt x="3669" y="1039"/>
                  </a:lnTo>
                  <a:lnTo>
                    <a:pt x="3216" y="879"/>
                  </a:lnTo>
                  <a:lnTo>
                    <a:pt x="3015" y="839"/>
                  </a:lnTo>
                  <a:lnTo>
                    <a:pt x="2865" y="799"/>
                  </a:lnTo>
                  <a:lnTo>
                    <a:pt x="2664" y="759"/>
                  </a:lnTo>
                  <a:lnTo>
                    <a:pt x="2312" y="639"/>
                  </a:lnTo>
                  <a:lnTo>
                    <a:pt x="2161" y="559"/>
                  </a:lnTo>
                  <a:lnTo>
                    <a:pt x="1784" y="440"/>
                  </a:lnTo>
                  <a:lnTo>
                    <a:pt x="1156" y="240"/>
                  </a:lnTo>
                  <a:lnTo>
                    <a:pt x="653" y="80"/>
                  </a:lnTo>
                  <a:lnTo>
                    <a:pt x="402" y="0"/>
                  </a:lnTo>
                  <a:lnTo>
                    <a:pt x="201" y="1558"/>
                  </a:lnTo>
                  <a:lnTo>
                    <a:pt x="75" y="2358"/>
                  </a:lnTo>
                  <a:lnTo>
                    <a:pt x="0" y="3037"/>
                  </a:lnTo>
                  <a:lnTo>
                    <a:pt x="0" y="3157"/>
                  </a:lnTo>
                  <a:lnTo>
                    <a:pt x="101" y="3557"/>
                  </a:lnTo>
                  <a:lnTo>
                    <a:pt x="151" y="3676"/>
                  </a:lnTo>
                  <a:lnTo>
                    <a:pt x="151" y="3876"/>
                  </a:lnTo>
                  <a:lnTo>
                    <a:pt x="226" y="3916"/>
                  </a:lnTo>
                  <a:lnTo>
                    <a:pt x="276" y="4156"/>
                  </a:lnTo>
                  <a:lnTo>
                    <a:pt x="251" y="4276"/>
                  </a:lnTo>
                  <a:lnTo>
                    <a:pt x="302" y="4396"/>
                  </a:lnTo>
                  <a:lnTo>
                    <a:pt x="251" y="4516"/>
                  </a:lnTo>
                  <a:lnTo>
                    <a:pt x="201" y="4596"/>
                  </a:lnTo>
                  <a:lnTo>
                    <a:pt x="302" y="4835"/>
                  </a:lnTo>
                  <a:lnTo>
                    <a:pt x="276" y="4875"/>
                  </a:lnTo>
                  <a:lnTo>
                    <a:pt x="151" y="4955"/>
                  </a:lnTo>
                  <a:lnTo>
                    <a:pt x="352" y="5195"/>
                  </a:lnTo>
                  <a:lnTo>
                    <a:pt x="402" y="5315"/>
                  </a:lnTo>
                  <a:lnTo>
                    <a:pt x="427" y="5475"/>
                  </a:lnTo>
                  <a:lnTo>
                    <a:pt x="653" y="5674"/>
                  </a:lnTo>
                  <a:lnTo>
                    <a:pt x="678" y="5834"/>
                  </a:lnTo>
                  <a:lnTo>
                    <a:pt x="804" y="6194"/>
                  </a:lnTo>
                  <a:lnTo>
                    <a:pt x="905" y="6514"/>
                  </a:lnTo>
                  <a:lnTo>
                    <a:pt x="930" y="6673"/>
                  </a:lnTo>
                  <a:lnTo>
                    <a:pt x="1030" y="6833"/>
                  </a:lnTo>
                  <a:lnTo>
                    <a:pt x="1030" y="6913"/>
                  </a:lnTo>
                  <a:lnTo>
                    <a:pt x="1030" y="7073"/>
                  </a:lnTo>
                  <a:lnTo>
                    <a:pt x="1055" y="7233"/>
                  </a:lnTo>
                  <a:lnTo>
                    <a:pt x="1131" y="7273"/>
                  </a:lnTo>
                  <a:lnTo>
                    <a:pt x="1206" y="7513"/>
                  </a:lnTo>
                  <a:lnTo>
                    <a:pt x="1156" y="7633"/>
                  </a:lnTo>
                  <a:lnTo>
                    <a:pt x="1206" y="7633"/>
                  </a:lnTo>
                  <a:lnTo>
                    <a:pt x="1332" y="7553"/>
                  </a:lnTo>
                  <a:lnTo>
                    <a:pt x="1382" y="7633"/>
                  </a:lnTo>
                  <a:lnTo>
                    <a:pt x="1357" y="7752"/>
                  </a:lnTo>
                  <a:lnTo>
                    <a:pt x="1357" y="7872"/>
                  </a:lnTo>
                  <a:lnTo>
                    <a:pt x="1407" y="7912"/>
                  </a:lnTo>
                  <a:lnTo>
                    <a:pt x="1483" y="7912"/>
                  </a:lnTo>
                  <a:lnTo>
                    <a:pt x="1608" y="7952"/>
                  </a:lnTo>
                  <a:lnTo>
                    <a:pt x="1684" y="7912"/>
                  </a:lnTo>
                  <a:lnTo>
                    <a:pt x="1759" y="7912"/>
                  </a:lnTo>
                  <a:lnTo>
                    <a:pt x="1784" y="7992"/>
                  </a:lnTo>
                  <a:lnTo>
                    <a:pt x="1709" y="8232"/>
                  </a:lnTo>
                  <a:lnTo>
                    <a:pt x="1684" y="8392"/>
                  </a:lnTo>
                  <a:lnTo>
                    <a:pt x="1608" y="8432"/>
                  </a:lnTo>
                  <a:lnTo>
                    <a:pt x="1633" y="8632"/>
                  </a:lnTo>
                  <a:lnTo>
                    <a:pt x="1483" y="9071"/>
                  </a:lnTo>
                  <a:lnTo>
                    <a:pt x="1432" y="9151"/>
                  </a:lnTo>
                  <a:lnTo>
                    <a:pt x="1457" y="9271"/>
                  </a:lnTo>
                  <a:lnTo>
                    <a:pt x="1432" y="9391"/>
                  </a:lnTo>
                  <a:lnTo>
                    <a:pt x="1332" y="9391"/>
                  </a:lnTo>
                  <a:lnTo>
                    <a:pt x="1332" y="9511"/>
                  </a:lnTo>
                  <a:lnTo>
                    <a:pt x="1382" y="9631"/>
                  </a:lnTo>
                  <a:lnTo>
                    <a:pt x="1357" y="9711"/>
                  </a:lnTo>
                  <a:lnTo>
                    <a:pt x="1307" y="9790"/>
                  </a:lnTo>
                  <a:lnTo>
                    <a:pt x="1332" y="9950"/>
                  </a:lnTo>
                  <a:lnTo>
                    <a:pt x="1407" y="10030"/>
                  </a:lnTo>
                  <a:lnTo>
                    <a:pt x="1382" y="10190"/>
                  </a:lnTo>
                  <a:lnTo>
                    <a:pt x="1407" y="10350"/>
                  </a:lnTo>
                  <a:lnTo>
                    <a:pt x="1256" y="10390"/>
                  </a:lnTo>
                  <a:lnTo>
                    <a:pt x="1181" y="10470"/>
                  </a:lnTo>
                  <a:lnTo>
                    <a:pt x="1131" y="10630"/>
                  </a:lnTo>
                  <a:lnTo>
                    <a:pt x="1156" y="10750"/>
                  </a:lnTo>
                  <a:lnTo>
                    <a:pt x="1156" y="10869"/>
                  </a:lnTo>
                  <a:lnTo>
                    <a:pt x="1156" y="10989"/>
                  </a:lnTo>
                  <a:lnTo>
                    <a:pt x="1055" y="11069"/>
                  </a:lnTo>
                  <a:lnTo>
                    <a:pt x="1055" y="11229"/>
                  </a:lnTo>
                  <a:lnTo>
                    <a:pt x="1156" y="11309"/>
                  </a:lnTo>
                  <a:lnTo>
                    <a:pt x="1156" y="11389"/>
                  </a:lnTo>
                  <a:lnTo>
                    <a:pt x="1307" y="11669"/>
                  </a:lnTo>
                  <a:lnTo>
                    <a:pt x="1407" y="11629"/>
                  </a:lnTo>
                  <a:lnTo>
                    <a:pt x="1483" y="11469"/>
                  </a:lnTo>
                  <a:lnTo>
                    <a:pt x="1583" y="11509"/>
                  </a:lnTo>
                  <a:lnTo>
                    <a:pt x="1734" y="11309"/>
                  </a:lnTo>
                  <a:lnTo>
                    <a:pt x="1885" y="11029"/>
                  </a:lnTo>
                  <a:lnTo>
                    <a:pt x="1960" y="11069"/>
                  </a:lnTo>
                  <a:lnTo>
                    <a:pt x="2010" y="11269"/>
                  </a:lnTo>
                  <a:lnTo>
                    <a:pt x="2010" y="11349"/>
                  </a:lnTo>
                  <a:lnTo>
                    <a:pt x="2111" y="11429"/>
                  </a:lnTo>
                  <a:lnTo>
                    <a:pt x="2111" y="11509"/>
                  </a:lnTo>
                  <a:lnTo>
                    <a:pt x="2061" y="11629"/>
                  </a:lnTo>
                  <a:lnTo>
                    <a:pt x="2111" y="11709"/>
                  </a:lnTo>
                  <a:lnTo>
                    <a:pt x="2136" y="11828"/>
                  </a:lnTo>
                  <a:lnTo>
                    <a:pt x="2111" y="11908"/>
                  </a:lnTo>
                  <a:lnTo>
                    <a:pt x="2111" y="12268"/>
                  </a:lnTo>
                  <a:lnTo>
                    <a:pt x="2136" y="12428"/>
                  </a:lnTo>
                  <a:lnTo>
                    <a:pt x="2262" y="12987"/>
                  </a:lnTo>
                  <a:lnTo>
                    <a:pt x="2312" y="13067"/>
                  </a:lnTo>
                  <a:lnTo>
                    <a:pt x="2387" y="13307"/>
                  </a:lnTo>
                  <a:lnTo>
                    <a:pt x="2362" y="13587"/>
                  </a:lnTo>
                  <a:lnTo>
                    <a:pt x="2287" y="13667"/>
                  </a:lnTo>
                  <a:lnTo>
                    <a:pt x="2312" y="13866"/>
                  </a:lnTo>
                  <a:lnTo>
                    <a:pt x="2387" y="14026"/>
                  </a:lnTo>
                  <a:lnTo>
                    <a:pt x="2437" y="14106"/>
                  </a:lnTo>
                  <a:lnTo>
                    <a:pt x="2412" y="14186"/>
                  </a:lnTo>
                  <a:lnTo>
                    <a:pt x="2488" y="14186"/>
                  </a:lnTo>
                  <a:lnTo>
                    <a:pt x="2613" y="14106"/>
                  </a:lnTo>
                  <a:lnTo>
                    <a:pt x="2714" y="14346"/>
                  </a:lnTo>
                  <a:lnTo>
                    <a:pt x="2789" y="14786"/>
                  </a:lnTo>
                  <a:lnTo>
                    <a:pt x="2739" y="14865"/>
                  </a:lnTo>
                  <a:lnTo>
                    <a:pt x="2814" y="15145"/>
                  </a:lnTo>
                  <a:lnTo>
                    <a:pt x="2789" y="15305"/>
                  </a:lnTo>
                  <a:lnTo>
                    <a:pt x="2840" y="15505"/>
                  </a:lnTo>
                  <a:lnTo>
                    <a:pt x="2940" y="15545"/>
                  </a:lnTo>
                  <a:lnTo>
                    <a:pt x="2990" y="15705"/>
                  </a:lnTo>
                  <a:lnTo>
                    <a:pt x="3041" y="15665"/>
                  </a:lnTo>
                  <a:lnTo>
                    <a:pt x="3041" y="15545"/>
                  </a:lnTo>
                  <a:lnTo>
                    <a:pt x="3116" y="15385"/>
                  </a:lnTo>
                  <a:lnTo>
                    <a:pt x="3216" y="15305"/>
                  </a:lnTo>
                  <a:lnTo>
                    <a:pt x="3593" y="15505"/>
                  </a:lnTo>
                  <a:lnTo>
                    <a:pt x="3644" y="15625"/>
                  </a:lnTo>
                  <a:lnTo>
                    <a:pt x="3744" y="15625"/>
                  </a:lnTo>
                  <a:lnTo>
                    <a:pt x="3769" y="15385"/>
                  </a:lnTo>
                  <a:lnTo>
                    <a:pt x="3920" y="15305"/>
                  </a:lnTo>
                  <a:lnTo>
                    <a:pt x="3995" y="15465"/>
                  </a:lnTo>
                  <a:lnTo>
                    <a:pt x="4096" y="15465"/>
                  </a:lnTo>
                  <a:lnTo>
                    <a:pt x="4171" y="15505"/>
                  </a:lnTo>
                  <a:lnTo>
                    <a:pt x="4448" y="15505"/>
                  </a:lnTo>
                  <a:lnTo>
                    <a:pt x="4523" y="15625"/>
                  </a:lnTo>
                  <a:lnTo>
                    <a:pt x="4749" y="15585"/>
                  </a:lnTo>
                  <a:lnTo>
                    <a:pt x="4800" y="15585"/>
                  </a:lnTo>
                  <a:lnTo>
                    <a:pt x="4850" y="15585"/>
                  </a:lnTo>
                  <a:lnTo>
                    <a:pt x="5001" y="15665"/>
                  </a:lnTo>
                  <a:lnTo>
                    <a:pt x="5026" y="15665"/>
                  </a:lnTo>
                  <a:lnTo>
                    <a:pt x="4976" y="15425"/>
                  </a:lnTo>
                  <a:lnTo>
                    <a:pt x="5001" y="15305"/>
                  </a:lnTo>
                  <a:lnTo>
                    <a:pt x="5051" y="15265"/>
                  </a:lnTo>
                  <a:lnTo>
                    <a:pt x="5051" y="15145"/>
                  </a:lnTo>
                  <a:lnTo>
                    <a:pt x="5051" y="15105"/>
                  </a:lnTo>
                  <a:lnTo>
                    <a:pt x="5126" y="15145"/>
                  </a:lnTo>
                  <a:lnTo>
                    <a:pt x="5177" y="15065"/>
                  </a:lnTo>
                  <a:lnTo>
                    <a:pt x="5202" y="15025"/>
                  </a:lnTo>
                  <a:lnTo>
                    <a:pt x="5252" y="15105"/>
                  </a:lnTo>
                  <a:lnTo>
                    <a:pt x="5327" y="15385"/>
                  </a:lnTo>
                  <a:lnTo>
                    <a:pt x="5378" y="15505"/>
                  </a:lnTo>
                  <a:lnTo>
                    <a:pt x="5352" y="15545"/>
                  </a:lnTo>
                  <a:lnTo>
                    <a:pt x="5378" y="15665"/>
                  </a:lnTo>
                  <a:lnTo>
                    <a:pt x="5478" y="15825"/>
                  </a:lnTo>
                  <a:lnTo>
                    <a:pt x="5503" y="15944"/>
                  </a:lnTo>
                  <a:lnTo>
                    <a:pt x="5528" y="15984"/>
                  </a:lnTo>
                  <a:lnTo>
                    <a:pt x="5579" y="16024"/>
                  </a:lnTo>
                  <a:lnTo>
                    <a:pt x="5755" y="14466"/>
                  </a:lnTo>
                  <a:lnTo>
                    <a:pt x="7237" y="14826"/>
                  </a:lnTo>
                  <a:lnTo>
                    <a:pt x="7514" y="14865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9" name="Nebraska"/>
            <p:cNvSpPr>
              <a:spLocks/>
            </p:cNvSpPr>
            <p:nvPr/>
          </p:nvSpPr>
          <p:spPr bwMode="auto">
            <a:xfrm>
              <a:off x="11823598" y="8573422"/>
              <a:ext cx="5019675" cy="2444545"/>
            </a:xfrm>
            <a:custGeom>
              <a:avLst/>
              <a:gdLst>
                <a:gd name="T0" fmla="*/ 15358 w 16384"/>
                <a:gd name="T1" fmla="*/ 10672 h 16384"/>
                <a:gd name="T2" fmla="*/ 15296 w 16384"/>
                <a:gd name="T3" fmla="*/ 10044 h 16384"/>
                <a:gd name="T4" fmla="*/ 15296 w 16384"/>
                <a:gd name="T5" fmla="*/ 9730 h 16384"/>
                <a:gd name="T6" fmla="*/ 15265 w 16384"/>
                <a:gd name="T7" fmla="*/ 9416 h 16384"/>
                <a:gd name="T8" fmla="*/ 15109 w 16384"/>
                <a:gd name="T9" fmla="*/ 8914 h 16384"/>
                <a:gd name="T10" fmla="*/ 14954 w 16384"/>
                <a:gd name="T11" fmla="*/ 8600 h 16384"/>
                <a:gd name="T12" fmla="*/ 14985 w 16384"/>
                <a:gd name="T13" fmla="*/ 8223 h 16384"/>
                <a:gd name="T14" fmla="*/ 14892 w 16384"/>
                <a:gd name="T15" fmla="*/ 7784 h 16384"/>
                <a:gd name="T16" fmla="*/ 14892 w 16384"/>
                <a:gd name="T17" fmla="*/ 7031 h 16384"/>
                <a:gd name="T18" fmla="*/ 14830 w 16384"/>
                <a:gd name="T19" fmla="*/ 6403 h 16384"/>
                <a:gd name="T20" fmla="*/ 14643 w 16384"/>
                <a:gd name="T21" fmla="*/ 6026 h 16384"/>
                <a:gd name="T22" fmla="*/ 14488 w 16384"/>
                <a:gd name="T23" fmla="*/ 5524 h 16384"/>
                <a:gd name="T24" fmla="*/ 14488 w 16384"/>
                <a:gd name="T25" fmla="*/ 5085 h 16384"/>
                <a:gd name="T26" fmla="*/ 14363 w 16384"/>
                <a:gd name="T27" fmla="*/ 4394 h 16384"/>
                <a:gd name="T28" fmla="*/ 14394 w 16384"/>
                <a:gd name="T29" fmla="*/ 4018 h 16384"/>
                <a:gd name="T30" fmla="*/ 14208 w 16384"/>
                <a:gd name="T31" fmla="*/ 3955 h 16384"/>
                <a:gd name="T32" fmla="*/ 14021 w 16384"/>
                <a:gd name="T33" fmla="*/ 3766 h 16384"/>
                <a:gd name="T34" fmla="*/ 13866 w 16384"/>
                <a:gd name="T35" fmla="*/ 3390 h 16384"/>
                <a:gd name="T36" fmla="*/ 13679 w 16384"/>
                <a:gd name="T37" fmla="*/ 2888 h 16384"/>
                <a:gd name="T38" fmla="*/ 13431 w 16384"/>
                <a:gd name="T39" fmla="*/ 2699 h 16384"/>
                <a:gd name="T40" fmla="*/ 13275 w 16384"/>
                <a:gd name="T41" fmla="*/ 2574 h 16384"/>
                <a:gd name="T42" fmla="*/ 12995 w 16384"/>
                <a:gd name="T43" fmla="*/ 2323 h 16384"/>
                <a:gd name="T44" fmla="*/ 12871 w 16384"/>
                <a:gd name="T45" fmla="*/ 2134 h 16384"/>
                <a:gd name="T46" fmla="*/ 12653 w 16384"/>
                <a:gd name="T47" fmla="*/ 1946 h 16384"/>
                <a:gd name="T48" fmla="*/ 12342 w 16384"/>
                <a:gd name="T49" fmla="*/ 2009 h 16384"/>
                <a:gd name="T50" fmla="*/ 12032 w 16384"/>
                <a:gd name="T51" fmla="*/ 2134 h 16384"/>
                <a:gd name="T52" fmla="*/ 11752 w 16384"/>
                <a:gd name="T53" fmla="*/ 2009 h 16384"/>
                <a:gd name="T54" fmla="*/ 11534 w 16384"/>
                <a:gd name="T55" fmla="*/ 2448 h 16384"/>
                <a:gd name="T56" fmla="*/ 11130 w 16384"/>
                <a:gd name="T57" fmla="*/ 2009 h 16384"/>
                <a:gd name="T58" fmla="*/ 10850 w 16384"/>
                <a:gd name="T59" fmla="*/ 1758 h 16384"/>
                <a:gd name="T60" fmla="*/ 10633 w 16384"/>
                <a:gd name="T61" fmla="*/ 1381 h 16384"/>
                <a:gd name="T62" fmla="*/ 9171 w 16384"/>
                <a:gd name="T63" fmla="*/ 1067 h 16384"/>
                <a:gd name="T64" fmla="*/ 4042 w 16384"/>
                <a:gd name="T65" fmla="*/ 565 h 16384"/>
                <a:gd name="T66" fmla="*/ 435 w 16384"/>
                <a:gd name="T67" fmla="*/ 0 h 16384"/>
                <a:gd name="T68" fmla="*/ 124 w 16384"/>
                <a:gd name="T69" fmla="*/ 7219 h 16384"/>
                <a:gd name="T70" fmla="*/ 1306 w 16384"/>
                <a:gd name="T71" fmla="*/ 10169 h 16384"/>
                <a:gd name="T72" fmla="*/ 3700 w 16384"/>
                <a:gd name="T73" fmla="*/ 11864 h 16384"/>
                <a:gd name="T74" fmla="*/ 3637 w 16384"/>
                <a:gd name="T75" fmla="*/ 13873 h 16384"/>
                <a:gd name="T76" fmla="*/ 6062 w 16384"/>
                <a:gd name="T77" fmla="*/ 15882 h 16384"/>
                <a:gd name="T78" fmla="*/ 9078 w 16384"/>
                <a:gd name="T79" fmla="*/ 16196 h 16384"/>
                <a:gd name="T80" fmla="*/ 10788 w 16384"/>
                <a:gd name="T81" fmla="*/ 16258 h 16384"/>
                <a:gd name="T82" fmla="*/ 13399 w 16384"/>
                <a:gd name="T83" fmla="*/ 16321 h 16384"/>
                <a:gd name="T84" fmla="*/ 15078 w 16384"/>
                <a:gd name="T85" fmla="*/ 16384 h 16384"/>
                <a:gd name="T86" fmla="*/ 16260 w 16384"/>
                <a:gd name="T87" fmla="*/ 16007 h 16384"/>
                <a:gd name="T88" fmla="*/ 16104 w 16384"/>
                <a:gd name="T89" fmla="*/ 15066 h 16384"/>
                <a:gd name="T90" fmla="*/ 15824 w 16384"/>
                <a:gd name="T91" fmla="*/ 14501 h 16384"/>
                <a:gd name="T92" fmla="*/ 15576 w 16384"/>
                <a:gd name="T93" fmla="*/ 13559 h 16384"/>
                <a:gd name="T94" fmla="*/ 15545 w 16384"/>
                <a:gd name="T95" fmla="*/ 13183 h 16384"/>
                <a:gd name="T96" fmla="*/ 15358 w 16384"/>
                <a:gd name="T97" fmla="*/ 12618 h 16384"/>
                <a:gd name="T98" fmla="*/ 15451 w 16384"/>
                <a:gd name="T99" fmla="*/ 11802 h 16384"/>
                <a:gd name="T100" fmla="*/ 15358 w 16384"/>
                <a:gd name="T101" fmla="*/ 1123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15358" y="11111"/>
                  </a:moveTo>
                  <a:lnTo>
                    <a:pt x="15358" y="10985"/>
                  </a:lnTo>
                  <a:lnTo>
                    <a:pt x="15389" y="10860"/>
                  </a:lnTo>
                  <a:lnTo>
                    <a:pt x="15358" y="10672"/>
                  </a:lnTo>
                  <a:lnTo>
                    <a:pt x="15327" y="10546"/>
                  </a:lnTo>
                  <a:lnTo>
                    <a:pt x="15327" y="10483"/>
                  </a:lnTo>
                  <a:lnTo>
                    <a:pt x="15296" y="10232"/>
                  </a:lnTo>
                  <a:lnTo>
                    <a:pt x="15296" y="10044"/>
                  </a:lnTo>
                  <a:lnTo>
                    <a:pt x="15358" y="9918"/>
                  </a:lnTo>
                  <a:lnTo>
                    <a:pt x="15358" y="9793"/>
                  </a:lnTo>
                  <a:lnTo>
                    <a:pt x="15358" y="9730"/>
                  </a:lnTo>
                  <a:lnTo>
                    <a:pt x="15296" y="9730"/>
                  </a:lnTo>
                  <a:lnTo>
                    <a:pt x="15265" y="9667"/>
                  </a:lnTo>
                  <a:lnTo>
                    <a:pt x="15265" y="9604"/>
                  </a:lnTo>
                  <a:lnTo>
                    <a:pt x="15265" y="9542"/>
                  </a:lnTo>
                  <a:lnTo>
                    <a:pt x="15265" y="9416"/>
                  </a:lnTo>
                  <a:lnTo>
                    <a:pt x="15265" y="9228"/>
                  </a:lnTo>
                  <a:lnTo>
                    <a:pt x="15234" y="9165"/>
                  </a:lnTo>
                  <a:lnTo>
                    <a:pt x="15234" y="9039"/>
                  </a:lnTo>
                  <a:lnTo>
                    <a:pt x="15109" y="8914"/>
                  </a:lnTo>
                  <a:lnTo>
                    <a:pt x="15109" y="8851"/>
                  </a:lnTo>
                  <a:lnTo>
                    <a:pt x="15078" y="8663"/>
                  </a:lnTo>
                  <a:lnTo>
                    <a:pt x="15047" y="8663"/>
                  </a:lnTo>
                  <a:lnTo>
                    <a:pt x="14954" y="8600"/>
                  </a:lnTo>
                  <a:lnTo>
                    <a:pt x="14985" y="8537"/>
                  </a:lnTo>
                  <a:lnTo>
                    <a:pt x="15016" y="8349"/>
                  </a:lnTo>
                  <a:lnTo>
                    <a:pt x="15016" y="8223"/>
                  </a:lnTo>
                  <a:lnTo>
                    <a:pt x="14985" y="8223"/>
                  </a:lnTo>
                  <a:lnTo>
                    <a:pt x="14954" y="8223"/>
                  </a:lnTo>
                  <a:lnTo>
                    <a:pt x="14892" y="8161"/>
                  </a:lnTo>
                  <a:lnTo>
                    <a:pt x="14892" y="8035"/>
                  </a:lnTo>
                  <a:lnTo>
                    <a:pt x="14892" y="7784"/>
                  </a:lnTo>
                  <a:lnTo>
                    <a:pt x="14954" y="7596"/>
                  </a:lnTo>
                  <a:lnTo>
                    <a:pt x="14954" y="7470"/>
                  </a:lnTo>
                  <a:lnTo>
                    <a:pt x="14954" y="7219"/>
                  </a:lnTo>
                  <a:lnTo>
                    <a:pt x="14892" y="7031"/>
                  </a:lnTo>
                  <a:lnTo>
                    <a:pt x="14830" y="6780"/>
                  </a:lnTo>
                  <a:lnTo>
                    <a:pt x="14830" y="6591"/>
                  </a:lnTo>
                  <a:lnTo>
                    <a:pt x="14830" y="6466"/>
                  </a:lnTo>
                  <a:lnTo>
                    <a:pt x="14830" y="6403"/>
                  </a:lnTo>
                  <a:lnTo>
                    <a:pt x="14798" y="6340"/>
                  </a:lnTo>
                  <a:lnTo>
                    <a:pt x="14705" y="6340"/>
                  </a:lnTo>
                  <a:lnTo>
                    <a:pt x="14705" y="6152"/>
                  </a:lnTo>
                  <a:lnTo>
                    <a:pt x="14643" y="6026"/>
                  </a:lnTo>
                  <a:lnTo>
                    <a:pt x="14612" y="5964"/>
                  </a:lnTo>
                  <a:lnTo>
                    <a:pt x="14581" y="5712"/>
                  </a:lnTo>
                  <a:lnTo>
                    <a:pt x="14519" y="5587"/>
                  </a:lnTo>
                  <a:lnTo>
                    <a:pt x="14488" y="5524"/>
                  </a:lnTo>
                  <a:lnTo>
                    <a:pt x="14488" y="5461"/>
                  </a:lnTo>
                  <a:lnTo>
                    <a:pt x="14550" y="5336"/>
                  </a:lnTo>
                  <a:lnTo>
                    <a:pt x="14550" y="5273"/>
                  </a:lnTo>
                  <a:lnTo>
                    <a:pt x="14488" y="5085"/>
                  </a:lnTo>
                  <a:lnTo>
                    <a:pt x="14488" y="5022"/>
                  </a:lnTo>
                  <a:lnTo>
                    <a:pt x="14363" y="4708"/>
                  </a:lnTo>
                  <a:lnTo>
                    <a:pt x="14363" y="4520"/>
                  </a:lnTo>
                  <a:lnTo>
                    <a:pt x="14363" y="4394"/>
                  </a:lnTo>
                  <a:lnTo>
                    <a:pt x="14394" y="4331"/>
                  </a:lnTo>
                  <a:lnTo>
                    <a:pt x="14425" y="4206"/>
                  </a:lnTo>
                  <a:lnTo>
                    <a:pt x="14425" y="4143"/>
                  </a:lnTo>
                  <a:lnTo>
                    <a:pt x="14394" y="4018"/>
                  </a:lnTo>
                  <a:lnTo>
                    <a:pt x="14332" y="3955"/>
                  </a:lnTo>
                  <a:lnTo>
                    <a:pt x="14301" y="3892"/>
                  </a:lnTo>
                  <a:lnTo>
                    <a:pt x="14239" y="3955"/>
                  </a:lnTo>
                  <a:lnTo>
                    <a:pt x="14208" y="3955"/>
                  </a:lnTo>
                  <a:lnTo>
                    <a:pt x="14177" y="3892"/>
                  </a:lnTo>
                  <a:lnTo>
                    <a:pt x="14114" y="3829"/>
                  </a:lnTo>
                  <a:lnTo>
                    <a:pt x="14083" y="3704"/>
                  </a:lnTo>
                  <a:lnTo>
                    <a:pt x="14021" y="3766"/>
                  </a:lnTo>
                  <a:lnTo>
                    <a:pt x="13928" y="3766"/>
                  </a:lnTo>
                  <a:lnTo>
                    <a:pt x="13959" y="3515"/>
                  </a:lnTo>
                  <a:lnTo>
                    <a:pt x="13928" y="3453"/>
                  </a:lnTo>
                  <a:lnTo>
                    <a:pt x="13866" y="3390"/>
                  </a:lnTo>
                  <a:lnTo>
                    <a:pt x="13835" y="3264"/>
                  </a:lnTo>
                  <a:lnTo>
                    <a:pt x="13804" y="3139"/>
                  </a:lnTo>
                  <a:lnTo>
                    <a:pt x="13773" y="2950"/>
                  </a:lnTo>
                  <a:lnTo>
                    <a:pt x="13679" y="2888"/>
                  </a:lnTo>
                  <a:lnTo>
                    <a:pt x="13648" y="2825"/>
                  </a:lnTo>
                  <a:lnTo>
                    <a:pt x="13586" y="2762"/>
                  </a:lnTo>
                  <a:lnTo>
                    <a:pt x="13524" y="2762"/>
                  </a:lnTo>
                  <a:lnTo>
                    <a:pt x="13431" y="2699"/>
                  </a:lnTo>
                  <a:lnTo>
                    <a:pt x="13368" y="2699"/>
                  </a:lnTo>
                  <a:lnTo>
                    <a:pt x="13337" y="2699"/>
                  </a:lnTo>
                  <a:lnTo>
                    <a:pt x="13306" y="2574"/>
                  </a:lnTo>
                  <a:lnTo>
                    <a:pt x="13275" y="2574"/>
                  </a:lnTo>
                  <a:lnTo>
                    <a:pt x="13182" y="2511"/>
                  </a:lnTo>
                  <a:lnTo>
                    <a:pt x="13120" y="2511"/>
                  </a:lnTo>
                  <a:lnTo>
                    <a:pt x="13026" y="2385"/>
                  </a:lnTo>
                  <a:lnTo>
                    <a:pt x="12995" y="2323"/>
                  </a:lnTo>
                  <a:lnTo>
                    <a:pt x="12964" y="2260"/>
                  </a:lnTo>
                  <a:lnTo>
                    <a:pt x="12902" y="2260"/>
                  </a:lnTo>
                  <a:lnTo>
                    <a:pt x="12871" y="2197"/>
                  </a:lnTo>
                  <a:lnTo>
                    <a:pt x="12871" y="2134"/>
                  </a:lnTo>
                  <a:lnTo>
                    <a:pt x="12871" y="2072"/>
                  </a:lnTo>
                  <a:lnTo>
                    <a:pt x="12747" y="2009"/>
                  </a:lnTo>
                  <a:lnTo>
                    <a:pt x="12684" y="1946"/>
                  </a:lnTo>
                  <a:lnTo>
                    <a:pt x="12653" y="1946"/>
                  </a:lnTo>
                  <a:lnTo>
                    <a:pt x="12560" y="2009"/>
                  </a:lnTo>
                  <a:lnTo>
                    <a:pt x="12498" y="2072"/>
                  </a:lnTo>
                  <a:lnTo>
                    <a:pt x="12436" y="2072"/>
                  </a:lnTo>
                  <a:lnTo>
                    <a:pt x="12342" y="2009"/>
                  </a:lnTo>
                  <a:lnTo>
                    <a:pt x="12218" y="2072"/>
                  </a:lnTo>
                  <a:lnTo>
                    <a:pt x="12156" y="2072"/>
                  </a:lnTo>
                  <a:lnTo>
                    <a:pt x="12094" y="2072"/>
                  </a:lnTo>
                  <a:lnTo>
                    <a:pt x="12032" y="2134"/>
                  </a:lnTo>
                  <a:lnTo>
                    <a:pt x="11969" y="2009"/>
                  </a:lnTo>
                  <a:lnTo>
                    <a:pt x="11907" y="2072"/>
                  </a:lnTo>
                  <a:lnTo>
                    <a:pt x="11845" y="2072"/>
                  </a:lnTo>
                  <a:lnTo>
                    <a:pt x="11752" y="2009"/>
                  </a:lnTo>
                  <a:lnTo>
                    <a:pt x="11721" y="2072"/>
                  </a:lnTo>
                  <a:lnTo>
                    <a:pt x="11658" y="2260"/>
                  </a:lnTo>
                  <a:lnTo>
                    <a:pt x="11596" y="2385"/>
                  </a:lnTo>
                  <a:lnTo>
                    <a:pt x="11534" y="2448"/>
                  </a:lnTo>
                  <a:lnTo>
                    <a:pt x="11410" y="2385"/>
                  </a:lnTo>
                  <a:lnTo>
                    <a:pt x="11316" y="2323"/>
                  </a:lnTo>
                  <a:lnTo>
                    <a:pt x="11223" y="2197"/>
                  </a:lnTo>
                  <a:lnTo>
                    <a:pt x="11130" y="2009"/>
                  </a:lnTo>
                  <a:lnTo>
                    <a:pt x="11037" y="1946"/>
                  </a:lnTo>
                  <a:lnTo>
                    <a:pt x="10943" y="1758"/>
                  </a:lnTo>
                  <a:lnTo>
                    <a:pt x="10912" y="1820"/>
                  </a:lnTo>
                  <a:lnTo>
                    <a:pt x="10850" y="1758"/>
                  </a:lnTo>
                  <a:lnTo>
                    <a:pt x="10757" y="1569"/>
                  </a:lnTo>
                  <a:lnTo>
                    <a:pt x="10726" y="1507"/>
                  </a:lnTo>
                  <a:lnTo>
                    <a:pt x="10633" y="1444"/>
                  </a:lnTo>
                  <a:lnTo>
                    <a:pt x="10633" y="1381"/>
                  </a:lnTo>
                  <a:lnTo>
                    <a:pt x="10601" y="1255"/>
                  </a:lnTo>
                  <a:lnTo>
                    <a:pt x="10570" y="1193"/>
                  </a:lnTo>
                  <a:lnTo>
                    <a:pt x="10539" y="1193"/>
                  </a:lnTo>
                  <a:lnTo>
                    <a:pt x="9171" y="1067"/>
                  </a:lnTo>
                  <a:lnTo>
                    <a:pt x="8674" y="1067"/>
                  </a:lnTo>
                  <a:lnTo>
                    <a:pt x="7461" y="942"/>
                  </a:lnTo>
                  <a:lnTo>
                    <a:pt x="5596" y="753"/>
                  </a:lnTo>
                  <a:lnTo>
                    <a:pt x="4042" y="565"/>
                  </a:lnTo>
                  <a:lnTo>
                    <a:pt x="2767" y="377"/>
                  </a:lnTo>
                  <a:lnTo>
                    <a:pt x="2363" y="314"/>
                  </a:lnTo>
                  <a:lnTo>
                    <a:pt x="1430" y="126"/>
                  </a:lnTo>
                  <a:lnTo>
                    <a:pt x="435" y="0"/>
                  </a:lnTo>
                  <a:lnTo>
                    <a:pt x="342" y="1946"/>
                  </a:lnTo>
                  <a:lnTo>
                    <a:pt x="249" y="5022"/>
                  </a:lnTo>
                  <a:lnTo>
                    <a:pt x="155" y="6466"/>
                  </a:lnTo>
                  <a:lnTo>
                    <a:pt x="124" y="7219"/>
                  </a:lnTo>
                  <a:lnTo>
                    <a:pt x="93" y="8035"/>
                  </a:lnTo>
                  <a:lnTo>
                    <a:pt x="0" y="9981"/>
                  </a:lnTo>
                  <a:lnTo>
                    <a:pt x="933" y="10107"/>
                  </a:lnTo>
                  <a:lnTo>
                    <a:pt x="1306" y="10169"/>
                  </a:lnTo>
                  <a:lnTo>
                    <a:pt x="2643" y="10420"/>
                  </a:lnTo>
                  <a:lnTo>
                    <a:pt x="2705" y="10420"/>
                  </a:lnTo>
                  <a:lnTo>
                    <a:pt x="3762" y="10546"/>
                  </a:lnTo>
                  <a:lnTo>
                    <a:pt x="3700" y="11864"/>
                  </a:lnTo>
                  <a:lnTo>
                    <a:pt x="3700" y="12053"/>
                  </a:lnTo>
                  <a:lnTo>
                    <a:pt x="3700" y="12115"/>
                  </a:lnTo>
                  <a:lnTo>
                    <a:pt x="3669" y="13434"/>
                  </a:lnTo>
                  <a:lnTo>
                    <a:pt x="3637" y="13873"/>
                  </a:lnTo>
                  <a:lnTo>
                    <a:pt x="3606" y="15568"/>
                  </a:lnTo>
                  <a:lnTo>
                    <a:pt x="4819" y="15756"/>
                  </a:lnTo>
                  <a:lnTo>
                    <a:pt x="5005" y="15756"/>
                  </a:lnTo>
                  <a:lnTo>
                    <a:pt x="6062" y="15882"/>
                  </a:lnTo>
                  <a:lnTo>
                    <a:pt x="6125" y="15882"/>
                  </a:lnTo>
                  <a:lnTo>
                    <a:pt x="7151" y="16007"/>
                  </a:lnTo>
                  <a:lnTo>
                    <a:pt x="8208" y="16070"/>
                  </a:lnTo>
                  <a:lnTo>
                    <a:pt x="9078" y="16196"/>
                  </a:lnTo>
                  <a:lnTo>
                    <a:pt x="9265" y="16196"/>
                  </a:lnTo>
                  <a:lnTo>
                    <a:pt x="9949" y="16196"/>
                  </a:lnTo>
                  <a:lnTo>
                    <a:pt x="10322" y="16258"/>
                  </a:lnTo>
                  <a:lnTo>
                    <a:pt x="10788" y="16258"/>
                  </a:lnTo>
                  <a:lnTo>
                    <a:pt x="11410" y="16258"/>
                  </a:lnTo>
                  <a:lnTo>
                    <a:pt x="11658" y="16321"/>
                  </a:lnTo>
                  <a:lnTo>
                    <a:pt x="12498" y="16321"/>
                  </a:lnTo>
                  <a:lnTo>
                    <a:pt x="13399" y="16321"/>
                  </a:lnTo>
                  <a:lnTo>
                    <a:pt x="13555" y="16321"/>
                  </a:lnTo>
                  <a:lnTo>
                    <a:pt x="14239" y="16384"/>
                  </a:lnTo>
                  <a:lnTo>
                    <a:pt x="14674" y="16384"/>
                  </a:lnTo>
                  <a:lnTo>
                    <a:pt x="15078" y="16384"/>
                  </a:lnTo>
                  <a:lnTo>
                    <a:pt x="15514" y="16384"/>
                  </a:lnTo>
                  <a:lnTo>
                    <a:pt x="16353" y="16321"/>
                  </a:lnTo>
                  <a:lnTo>
                    <a:pt x="16384" y="16321"/>
                  </a:lnTo>
                  <a:lnTo>
                    <a:pt x="16260" y="16007"/>
                  </a:lnTo>
                  <a:lnTo>
                    <a:pt x="16260" y="15756"/>
                  </a:lnTo>
                  <a:lnTo>
                    <a:pt x="16229" y="15505"/>
                  </a:lnTo>
                  <a:lnTo>
                    <a:pt x="16135" y="15317"/>
                  </a:lnTo>
                  <a:lnTo>
                    <a:pt x="16104" y="15066"/>
                  </a:lnTo>
                  <a:lnTo>
                    <a:pt x="15980" y="15003"/>
                  </a:lnTo>
                  <a:lnTo>
                    <a:pt x="15949" y="14877"/>
                  </a:lnTo>
                  <a:lnTo>
                    <a:pt x="15824" y="14752"/>
                  </a:lnTo>
                  <a:lnTo>
                    <a:pt x="15824" y="14501"/>
                  </a:lnTo>
                  <a:lnTo>
                    <a:pt x="15793" y="14187"/>
                  </a:lnTo>
                  <a:lnTo>
                    <a:pt x="15700" y="13873"/>
                  </a:lnTo>
                  <a:lnTo>
                    <a:pt x="15638" y="13747"/>
                  </a:lnTo>
                  <a:lnTo>
                    <a:pt x="15576" y="13559"/>
                  </a:lnTo>
                  <a:lnTo>
                    <a:pt x="15545" y="13434"/>
                  </a:lnTo>
                  <a:lnTo>
                    <a:pt x="15576" y="13308"/>
                  </a:lnTo>
                  <a:lnTo>
                    <a:pt x="15576" y="13371"/>
                  </a:lnTo>
                  <a:lnTo>
                    <a:pt x="15545" y="13183"/>
                  </a:lnTo>
                  <a:lnTo>
                    <a:pt x="15514" y="13057"/>
                  </a:lnTo>
                  <a:lnTo>
                    <a:pt x="15420" y="12931"/>
                  </a:lnTo>
                  <a:lnTo>
                    <a:pt x="15389" y="12806"/>
                  </a:lnTo>
                  <a:lnTo>
                    <a:pt x="15358" y="12618"/>
                  </a:lnTo>
                  <a:lnTo>
                    <a:pt x="15358" y="12555"/>
                  </a:lnTo>
                  <a:lnTo>
                    <a:pt x="15420" y="12304"/>
                  </a:lnTo>
                  <a:lnTo>
                    <a:pt x="15389" y="12115"/>
                  </a:lnTo>
                  <a:lnTo>
                    <a:pt x="15451" y="11802"/>
                  </a:lnTo>
                  <a:lnTo>
                    <a:pt x="15451" y="11676"/>
                  </a:lnTo>
                  <a:lnTo>
                    <a:pt x="15451" y="11613"/>
                  </a:lnTo>
                  <a:lnTo>
                    <a:pt x="15420" y="11488"/>
                  </a:lnTo>
                  <a:lnTo>
                    <a:pt x="15358" y="11237"/>
                  </a:lnTo>
                  <a:lnTo>
                    <a:pt x="15358" y="11111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0" name="Nevada"/>
            <p:cNvSpPr>
              <a:spLocks/>
            </p:cNvSpPr>
            <p:nvPr/>
          </p:nvSpPr>
          <p:spPr bwMode="auto">
            <a:xfrm>
              <a:off x="2422423" y="7774551"/>
              <a:ext cx="3867150" cy="5876925"/>
            </a:xfrm>
            <a:custGeom>
              <a:avLst/>
              <a:gdLst>
                <a:gd name="T0" fmla="*/ 4076 w 16384"/>
                <a:gd name="T1" fmla="*/ 10141 h 16384"/>
                <a:gd name="T2" fmla="*/ 7950 w 16384"/>
                <a:gd name="T3" fmla="*/ 13908 h 16384"/>
                <a:gd name="T4" fmla="*/ 10533 w 16384"/>
                <a:gd name="T5" fmla="*/ 16384 h 16384"/>
                <a:gd name="T6" fmla="*/ 10694 w 16384"/>
                <a:gd name="T7" fmla="*/ 16173 h 16384"/>
                <a:gd name="T8" fmla="*/ 10815 w 16384"/>
                <a:gd name="T9" fmla="*/ 15963 h 16384"/>
                <a:gd name="T10" fmla="*/ 10815 w 16384"/>
                <a:gd name="T11" fmla="*/ 15699 h 16384"/>
                <a:gd name="T12" fmla="*/ 10734 w 16384"/>
                <a:gd name="T13" fmla="*/ 15488 h 16384"/>
                <a:gd name="T14" fmla="*/ 10815 w 16384"/>
                <a:gd name="T15" fmla="*/ 15278 h 16384"/>
                <a:gd name="T16" fmla="*/ 10815 w 16384"/>
                <a:gd name="T17" fmla="*/ 15041 h 16384"/>
                <a:gd name="T18" fmla="*/ 10855 w 16384"/>
                <a:gd name="T19" fmla="*/ 14751 h 16384"/>
                <a:gd name="T20" fmla="*/ 10896 w 16384"/>
                <a:gd name="T21" fmla="*/ 14514 h 16384"/>
                <a:gd name="T22" fmla="*/ 10936 w 16384"/>
                <a:gd name="T23" fmla="*/ 14303 h 16384"/>
                <a:gd name="T24" fmla="*/ 10976 w 16384"/>
                <a:gd name="T25" fmla="*/ 14092 h 16384"/>
                <a:gd name="T26" fmla="*/ 11219 w 16384"/>
                <a:gd name="T27" fmla="*/ 14066 h 16384"/>
                <a:gd name="T28" fmla="*/ 11622 w 16384"/>
                <a:gd name="T29" fmla="*/ 14119 h 16384"/>
                <a:gd name="T30" fmla="*/ 12026 w 16384"/>
                <a:gd name="T31" fmla="*/ 14224 h 16384"/>
                <a:gd name="T32" fmla="*/ 12147 w 16384"/>
                <a:gd name="T33" fmla="*/ 14435 h 16384"/>
                <a:gd name="T34" fmla="*/ 12470 w 16384"/>
                <a:gd name="T35" fmla="*/ 14435 h 16384"/>
                <a:gd name="T36" fmla="*/ 12671 w 16384"/>
                <a:gd name="T37" fmla="*/ 14250 h 16384"/>
                <a:gd name="T38" fmla="*/ 13196 w 16384"/>
                <a:gd name="T39" fmla="*/ 12802 h 16384"/>
                <a:gd name="T40" fmla="*/ 13680 w 16384"/>
                <a:gd name="T41" fmla="*/ 11221 h 16384"/>
                <a:gd name="T42" fmla="*/ 14286 w 16384"/>
                <a:gd name="T43" fmla="*/ 9193 h 16384"/>
                <a:gd name="T44" fmla="*/ 14891 w 16384"/>
                <a:gd name="T45" fmla="*/ 7217 h 16384"/>
                <a:gd name="T46" fmla="*/ 15254 w 16384"/>
                <a:gd name="T47" fmla="*/ 5979 h 16384"/>
                <a:gd name="T48" fmla="*/ 16384 w 16384"/>
                <a:gd name="T49" fmla="*/ 2081 h 16384"/>
                <a:gd name="T50" fmla="*/ 14003 w 16384"/>
                <a:gd name="T51" fmla="*/ 1765 h 16384"/>
                <a:gd name="T52" fmla="*/ 6659 w 16384"/>
                <a:gd name="T53" fmla="*/ 685 h 16384"/>
                <a:gd name="T54" fmla="*/ 3914 w 16384"/>
                <a:gd name="T55" fmla="*/ 263 h 16384"/>
                <a:gd name="T56" fmla="*/ 1776 w 16384"/>
                <a:gd name="T57" fmla="*/ 1659 h 16384"/>
                <a:gd name="T58" fmla="*/ 363 w 16384"/>
                <a:gd name="T59" fmla="*/ 5268 h 16384"/>
                <a:gd name="T60" fmla="*/ 121 w 16384"/>
                <a:gd name="T61" fmla="*/ 5821 h 16384"/>
                <a:gd name="T62" fmla="*/ 40 w 16384"/>
                <a:gd name="T63" fmla="*/ 6006 h 16384"/>
                <a:gd name="T64" fmla="*/ 242 w 16384"/>
                <a:gd name="T65" fmla="*/ 6401 h 16384"/>
                <a:gd name="T66" fmla="*/ 1251 w 16384"/>
                <a:gd name="T67" fmla="*/ 7402 h 16384"/>
                <a:gd name="T68" fmla="*/ 2986 w 16384"/>
                <a:gd name="T69" fmla="*/ 908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84" h="16384">
                  <a:moveTo>
                    <a:pt x="2986" y="9088"/>
                  </a:moveTo>
                  <a:lnTo>
                    <a:pt x="4076" y="10141"/>
                  </a:lnTo>
                  <a:lnTo>
                    <a:pt x="5408" y="11406"/>
                  </a:lnTo>
                  <a:lnTo>
                    <a:pt x="7950" y="13908"/>
                  </a:lnTo>
                  <a:lnTo>
                    <a:pt x="8394" y="14329"/>
                  </a:lnTo>
                  <a:lnTo>
                    <a:pt x="10533" y="16384"/>
                  </a:lnTo>
                  <a:lnTo>
                    <a:pt x="10573" y="16200"/>
                  </a:lnTo>
                  <a:lnTo>
                    <a:pt x="10694" y="16173"/>
                  </a:lnTo>
                  <a:lnTo>
                    <a:pt x="10815" y="16068"/>
                  </a:lnTo>
                  <a:lnTo>
                    <a:pt x="10815" y="15963"/>
                  </a:lnTo>
                  <a:lnTo>
                    <a:pt x="10815" y="15857"/>
                  </a:lnTo>
                  <a:lnTo>
                    <a:pt x="10815" y="15699"/>
                  </a:lnTo>
                  <a:lnTo>
                    <a:pt x="10815" y="15594"/>
                  </a:lnTo>
                  <a:lnTo>
                    <a:pt x="10734" y="15488"/>
                  </a:lnTo>
                  <a:lnTo>
                    <a:pt x="10775" y="15383"/>
                  </a:lnTo>
                  <a:lnTo>
                    <a:pt x="10815" y="15278"/>
                  </a:lnTo>
                  <a:lnTo>
                    <a:pt x="10815" y="15146"/>
                  </a:lnTo>
                  <a:lnTo>
                    <a:pt x="10815" y="15041"/>
                  </a:lnTo>
                  <a:lnTo>
                    <a:pt x="10815" y="14909"/>
                  </a:lnTo>
                  <a:lnTo>
                    <a:pt x="10855" y="14751"/>
                  </a:lnTo>
                  <a:lnTo>
                    <a:pt x="10936" y="14566"/>
                  </a:lnTo>
                  <a:lnTo>
                    <a:pt x="10896" y="14514"/>
                  </a:lnTo>
                  <a:lnTo>
                    <a:pt x="10896" y="14408"/>
                  </a:lnTo>
                  <a:lnTo>
                    <a:pt x="10936" y="14303"/>
                  </a:lnTo>
                  <a:lnTo>
                    <a:pt x="10896" y="14198"/>
                  </a:lnTo>
                  <a:lnTo>
                    <a:pt x="10976" y="14092"/>
                  </a:lnTo>
                  <a:lnTo>
                    <a:pt x="11057" y="14092"/>
                  </a:lnTo>
                  <a:lnTo>
                    <a:pt x="11219" y="14066"/>
                  </a:lnTo>
                  <a:lnTo>
                    <a:pt x="11461" y="14066"/>
                  </a:lnTo>
                  <a:lnTo>
                    <a:pt x="11622" y="14119"/>
                  </a:lnTo>
                  <a:lnTo>
                    <a:pt x="11864" y="14145"/>
                  </a:lnTo>
                  <a:lnTo>
                    <a:pt x="12026" y="14224"/>
                  </a:lnTo>
                  <a:lnTo>
                    <a:pt x="12026" y="14382"/>
                  </a:lnTo>
                  <a:lnTo>
                    <a:pt x="12147" y="14435"/>
                  </a:lnTo>
                  <a:lnTo>
                    <a:pt x="12308" y="14461"/>
                  </a:lnTo>
                  <a:lnTo>
                    <a:pt x="12470" y="14435"/>
                  </a:lnTo>
                  <a:lnTo>
                    <a:pt x="12550" y="14329"/>
                  </a:lnTo>
                  <a:lnTo>
                    <a:pt x="12671" y="14250"/>
                  </a:lnTo>
                  <a:lnTo>
                    <a:pt x="12792" y="14119"/>
                  </a:lnTo>
                  <a:lnTo>
                    <a:pt x="13196" y="12802"/>
                  </a:lnTo>
                  <a:lnTo>
                    <a:pt x="13317" y="12486"/>
                  </a:lnTo>
                  <a:lnTo>
                    <a:pt x="13680" y="11221"/>
                  </a:lnTo>
                  <a:lnTo>
                    <a:pt x="14003" y="10089"/>
                  </a:lnTo>
                  <a:lnTo>
                    <a:pt x="14286" y="9193"/>
                  </a:lnTo>
                  <a:lnTo>
                    <a:pt x="14326" y="9009"/>
                  </a:lnTo>
                  <a:lnTo>
                    <a:pt x="14891" y="7217"/>
                  </a:lnTo>
                  <a:lnTo>
                    <a:pt x="15133" y="6454"/>
                  </a:lnTo>
                  <a:lnTo>
                    <a:pt x="15254" y="5979"/>
                  </a:lnTo>
                  <a:lnTo>
                    <a:pt x="15779" y="4162"/>
                  </a:lnTo>
                  <a:lnTo>
                    <a:pt x="16384" y="2081"/>
                  </a:lnTo>
                  <a:lnTo>
                    <a:pt x="15779" y="2002"/>
                  </a:lnTo>
                  <a:lnTo>
                    <a:pt x="14003" y="1765"/>
                  </a:lnTo>
                  <a:lnTo>
                    <a:pt x="9403" y="1133"/>
                  </a:lnTo>
                  <a:lnTo>
                    <a:pt x="6659" y="685"/>
                  </a:lnTo>
                  <a:lnTo>
                    <a:pt x="4076" y="290"/>
                  </a:lnTo>
                  <a:lnTo>
                    <a:pt x="3914" y="263"/>
                  </a:lnTo>
                  <a:lnTo>
                    <a:pt x="2421" y="0"/>
                  </a:lnTo>
                  <a:lnTo>
                    <a:pt x="1776" y="1659"/>
                  </a:lnTo>
                  <a:lnTo>
                    <a:pt x="565" y="4715"/>
                  </a:lnTo>
                  <a:lnTo>
                    <a:pt x="363" y="5268"/>
                  </a:lnTo>
                  <a:lnTo>
                    <a:pt x="242" y="5532"/>
                  </a:lnTo>
                  <a:lnTo>
                    <a:pt x="121" y="5821"/>
                  </a:lnTo>
                  <a:lnTo>
                    <a:pt x="81" y="5927"/>
                  </a:lnTo>
                  <a:lnTo>
                    <a:pt x="40" y="6006"/>
                  </a:lnTo>
                  <a:lnTo>
                    <a:pt x="0" y="6190"/>
                  </a:lnTo>
                  <a:lnTo>
                    <a:pt x="242" y="6401"/>
                  </a:lnTo>
                  <a:lnTo>
                    <a:pt x="807" y="6954"/>
                  </a:lnTo>
                  <a:lnTo>
                    <a:pt x="1251" y="7402"/>
                  </a:lnTo>
                  <a:lnTo>
                    <a:pt x="1614" y="7744"/>
                  </a:lnTo>
                  <a:lnTo>
                    <a:pt x="2986" y="9088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1" name="New_Hampshire"/>
            <p:cNvSpPr>
              <a:spLocks/>
            </p:cNvSpPr>
            <p:nvPr/>
          </p:nvSpPr>
          <p:spPr bwMode="auto">
            <a:xfrm>
              <a:off x="29425798" y="5362575"/>
              <a:ext cx="990600" cy="2011926"/>
            </a:xfrm>
            <a:custGeom>
              <a:avLst/>
              <a:gdLst>
                <a:gd name="T0" fmla="*/ 0 w 16384"/>
                <a:gd name="T1" fmla="*/ 11394 h 16384"/>
                <a:gd name="T2" fmla="*/ 158 w 16384"/>
                <a:gd name="T3" fmla="*/ 12288 h 16384"/>
                <a:gd name="T4" fmla="*/ 315 w 16384"/>
                <a:gd name="T5" fmla="*/ 13182 h 16384"/>
                <a:gd name="T6" fmla="*/ 630 w 16384"/>
                <a:gd name="T7" fmla="*/ 14001 h 16384"/>
                <a:gd name="T8" fmla="*/ 788 w 16384"/>
                <a:gd name="T9" fmla="*/ 14373 h 16384"/>
                <a:gd name="T10" fmla="*/ 945 w 16384"/>
                <a:gd name="T11" fmla="*/ 14671 h 16384"/>
                <a:gd name="T12" fmla="*/ 788 w 16384"/>
                <a:gd name="T13" fmla="*/ 15043 h 16384"/>
                <a:gd name="T14" fmla="*/ 630 w 16384"/>
                <a:gd name="T15" fmla="*/ 15416 h 16384"/>
                <a:gd name="T16" fmla="*/ 945 w 16384"/>
                <a:gd name="T17" fmla="*/ 16086 h 16384"/>
                <a:gd name="T18" fmla="*/ 1575 w 16384"/>
                <a:gd name="T19" fmla="*/ 16384 h 16384"/>
                <a:gd name="T20" fmla="*/ 6617 w 16384"/>
                <a:gd name="T21" fmla="*/ 15863 h 16384"/>
                <a:gd name="T22" fmla="*/ 8350 w 16384"/>
                <a:gd name="T23" fmla="*/ 15714 h 16384"/>
                <a:gd name="T24" fmla="*/ 12288 w 16384"/>
                <a:gd name="T25" fmla="*/ 15267 h 16384"/>
                <a:gd name="T26" fmla="*/ 12603 w 16384"/>
                <a:gd name="T27" fmla="*/ 15043 h 16384"/>
                <a:gd name="T28" fmla="*/ 12918 w 16384"/>
                <a:gd name="T29" fmla="*/ 14969 h 16384"/>
                <a:gd name="T30" fmla="*/ 13076 w 16384"/>
                <a:gd name="T31" fmla="*/ 14820 h 16384"/>
                <a:gd name="T32" fmla="*/ 13076 w 16384"/>
                <a:gd name="T33" fmla="*/ 14522 h 16384"/>
                <a:gd name="T34" fmla="*/ 13863 w 16384"/>
                <a:gd name="T35" fmla="*/ 14373 h 16384"/>
                <a:gd name="T36" fmla="*/ 14178 w 16384"/>
                <a:gd name="T37" fmla="*/ 14075 h 16384"/>
                <a:gd name="T38" fmla="*/ 15281 w 16384"/>
                <a:gd name="T39" fmla="*/ 13777 h 16384"/>
                <a:gd name="T40" fmla="*/ 15911 w 16384"/>
                <a:gd name="T41" fmla="*/ 13852 h 16384"/>
                <a:gd name="T42" fmla="*/ 16384 w 16384"/>
                <a:gd name="T43" fmla="*/ 12884 h 16384"/>
                <a:gd name="T44" fmla="*/ 16226 w 16384"/>
                <a:gd name="T45" fmla="*/ 12660 h 16384"/>
                <a:gd name="T46" fmla="*/ 16069 w 16384"/>
                <a:gd name="T47" fmla="*/ 12362 h 16384"/>
                <a:gd name="T48" fmla="*/ 15439 w 16384"/>
                <a:gd name="T49" fmla="*/ 12288 h 16384"/>
                <a:gd name="T50" fmla="*/ 15124 w 16384"/>
                <a:gd name="T51" fmla="*/ 12065 h 16384"/>
                <a:gd name="T52" fmla="*/ 14809 w 16384"/>
                <a:gd name="T53" fmla="*/ 11618 h 16384"/>
                <a:gd name="T54" fmla="*/ 14336 w 16384"/>
                <a:gd name="T55" fmla="*/ 11469 h 16384"/>
                <a:gd name="T56" fmla="*/ 13076 w 16384"/>
                <a:gd name="T57" fmla="*/ 10947 h 16384"/>
                <a:gd name="T58" fmla="*/ 12761 w 16384"/>
                <a:gd name="T59" fmla="*/ 10352 h 16384"/>
                <a:gd name="T60" fmla="*/ 12603 w 16384"/>
                <a:gd name="T61" fmla="*/ 9905 h 16384"/>
                <a:gd name="T62" fmla="*/ 11658 w 16384"/>
                <a:gd name="T63" fmla="*/ 8639 h 16384"/>
                <a:gd name="T64" fmla="*/ 5829 w 16384"/>
                <a:gd name="T65" fmla="*/ 0 h 16384"/>
                <a:gd name="T66" fmla="*/ 5356 w 16384"/>
                <a:gd name="T67" fmla="*/ 298 h 16384"/>
                <a:gd name="T68" fmla="*/ 4726 w 16384"/>
                <a:gd name="T69" fmla="*/ 372 h 16384"/>
                <a:gd name="T70" fmla="*/ 4096 w 16384"/>
                <a:gd name="T71" fmla="*/ 223 h 16384"/>
                <a:gd name="T72" fmla="*/ 3623 w 16384"/>
                <a:gd name="T73" fmla="*/ 596 h 16384"/>
                <a:gd name="T74" fmla="*/ 2993 w 16384"/>
                <a:gd name="T75" fmla="*/ 745 h 16384"/>
                <a:gd name="T76" fmla="*/ 3466 w 16384"/>
                <a:gd name="T77" fmla="*/ 1043 h 16384"/>
                <a:gd name="T78" fmla="*/ 3151 w 16384"/>
                <a:gd name="T79" fmla="*/ 1862 h 16384"/>
                <a:gd name="T80" fmla="*/ 3151 w 16384"/>
                <a:gd name="T81" fmla="*/ 2160 h 16384"/>
                <a:gd name="T82" fmla="*/ 2836 w 16384"/>
                <a:gd name="T83" fmla="*/ 2383 h 16384"/>
                <a:gd name="T84" fmla="*/ 3308 w 16384"/>
                <a:gd name="T85" fmla="*/ 2904 h 16384"/>
                <a:gd name="T86" fmla="*/ 2993 w 16384"/>
                <a:gd name="T87" fmla="*/ 3798 h 16384"/>
                <a:gd name="T88" fmla="*/ 4096 w 16384"/>
                <a:gd name="T89" fmla="*/ 4617 h 16384"/>
                <a:gd name="T90" fmla="*/ 3938 w 16384"/>
                <a:gd name="T91" fmla="*/ 4915 h 16384"/>
                <a:gd name="T92" fmla="*/ 3938 w 16384"/>
                <a:gd name="T93" fmla="*/ 5288 h 16384"/>
                <a:gd name="T94" fmla="*/ 3308 w 16384"/>
                <a:gd name="T95" fmla="*/ 5809 h 16384"/>
                <a:gd name="T96" fmla="*/ 2836 w 16384"/>
                <a:gd name="T97" fmla="*/ 6032 h 16384"/>
                <a:gd name="T98" fmla="*/ 2363 w 16384"/>
                <a:gd name="T99" fmla="*/ 6405 h 16384"/>
                <a:gd name="T100" fmla="*/ 1260 w 16384"/>
                <a:gd name="T101" fmla="*/ 6554 h 16384"/>
                <a:gd name="T102" fmla="*/ 945 w 16384"/>
                <a:gd name="T103" fmla="*/ 6851 h 16384"/>
                <a:gd name="T104" fmla="*/ 945 w 16384"/>
                <a:gd name="T105" fmla="*/ 7373 h 16384"/>
                <a:gd name="T106" fmla="*/ 1260 w 16384"/>
                <a:gd name="T107" fmla="*/ 7745 h 16384"/>
                <a:gd name="T108" fmla="*/ 1260 w 16384"/>
                <a:gd name="T109" fmla="*/ 8192 h 16384"/>
                <a:gd name="T110" fmla="*/ 1103 w 16384"/>
                <a:gd name="T111" fmla="*/ 8639 h 16384"/>
                <a:gd name="T112" fmla="*/ 1103 w 16384"/>
                <a:gd name="T113" fmla="*/ 8862 h 16384"/>
                <a:gd name="T114" fmla="*/ 788 w 16384"/>
                <a:gd name="T115" fmla="*/ 9533 h 16384"/>
                <a:gd name="T116" fmla="*/ 945 w 16384"/>
                <a:gd name="T117" fmla="*/ 9905 h 16384"/>
                <a:gd name="T118" fmla="*/ 630 w 16384"/>
                <a:gd name="T119" fmla="*/ 10277 h 16384"/>
                <a:gd name="T120" fmla="*/ 315 w 16384"/>
                <a:gd name="T121" fmla="*/ 10650 h 16384"/>
                <a:gd name="T122" fmla="*/ 315 w 16384"/>
                <a:gd name="T123" fmla="*/ 11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8" y="11245"/>
                  </a:moveTo>
                  <a:lnTo>
                    <a:pt x="0" y="11394"/>
                  </a:lnTo>
                  <a:lnTo>
                    <a:pt x="0" y="11543"/>
                  </a:lnTo>
                  <a:lnTo>
                    <a:pt x="158" y="12288"/>
                  </a:lnTo>
                  <a:lnTo>
                    <a:pt x="315" y="12884"/>
                  </a:lnTo>
                  <a:lnTo>
                    <a:pt x="315" y="13182"/>
                  </a:lnTo>
                  <a:lnTo>
                    <a:pt x="315" y="13480"/>
                  </a:lnTo>
                  <a:lnTo>
                    <a:pt x="630" y="14001"/>
                  </a:lnTo>
                  <a:lnTo>
                    <a:pt x="788" y="14150"/>
                  </a:lnTo>
                  <a:lnTo>
                    <a:pt x="788" y="14373"/>
                  </a:lnTo>
                  <a:lnTo>
                    <a:pt x="788" y="14522"/>
                  </a:lnTo>
                  <a:lnTo>
                    <a:pt x="945" y="14671"/>
                  </a:lnTo>
                  <a:lnTo>
                    <a:pt x="945" y="14820"/>
                  </a:lnTo>
                  <a:lnTo>
                    <a:pt x="788" y="15043"/>
                  </a:lnTo>
                  <a:lnTo>
                    <a:pt x="630" y="15192"/>
                  </a:lnTo>
                  <a:lnTo>
                    <a:pt x="630" y="15416"/>
                  </a:lnTo>
                  <a:lnTo>
                    <a:pt x="473" y="15639"/>
                  </a:lnTo>
                  <a:lnTo>
                    <a:pt x="945" y="16086"/>
                  </a:lnTo>
                  <a:lnTo>
                    <a:pt x="1260" y="16161"/>
                  </a:lnTo>
                  <a:lnTo>
                    <a:pt x="1575" y="16384"/>
                  </a:lnTo>
                  <a:lnTo>
                    <a:pt x="3466" y="16161"/>
                  </a:lnTo>
                  <a:lnTo>
                    <a:pt x="6617" y="15863"/>
                  </a:lnTo>
                  <a:lnTo>
                    <a:pt x="6774" y="15863"/>
                  </a:lnTo>
                  <a:lnTo>
                    <a:pt x="8350" y="15714"/>
                  </a:lnTo>
                  <a:lnTo>
                    <a:pt x="11973" y="15341"/>
                  </a:lnTo>
                  <a:lnTo>
                    <a:pt x="12288" y="15267"/>
                  </a:lnTo>
                  <a:lnTo>
                    <a:pt x="12446" y="15118"/>
                  </a:lnTo>
                  <a:lnTo>
                    <a:pt x="12603" y="15043"/>
                  </a:lnTo>
                  <a:lnTo>
                    <a:pt x="12761" y="15043"/>
                  </a:lnTo>
                  <a:lnTo>
                    <a:pt x="12918" y="14969"/>
                  </a:lnTo>
                  <a:lnTo>
                    <a:pt x="13233" y="14895"/>
                  </a:lnTo>
                  <a:lnTo>
                    <a:pt x="13076" y="14820"/>
                  </a:lnTo>
                  <a:lnTo>
                    <a:pt x="13076" y="14597"/>
                  </a:lnTo>
                  <a:lnTo>
                    <a:pt x="13076" y="14522"/>
                  </a:lnTo>
                  <a:lnTo>
                    <a:pt x="13391" y="14448"/>
                  </a:lnTo>
                  <a:lnTo>
                    <a:pt x="13863" y="14373"/>
                  </a:lnTo>
                  <a:lnTo>
                    <a:pt x="14021" y="14373"/>
                  </a:lnTo>
                  <a:lnTo>
                    <a:pt x="14178" y="14075"/>
                  </a:lnTo>
                  <a:lnTo>
                    <a:pt x="14336" y="14001"/>
                  </a:lnTo>
                  <a:lnTo>
                    <a:pt x="15281" y="13777"/>
                  </a:lnTo>
                  <a:lnTo>
                    <a:pt x="15439" y="13777"/>
                  </a:lnTo>
                  <a:lnTo>
                    <a:pt x="15911" y="13852"/>
                  </a:lnTo>
                  <a:lnTo>
                    <a:pt x="16226" y="13107"/>
                  </a:lnTo>
                  <a:lnTo>
                    <a:pt x="16384" y="12884"/>
                  </a:lnTo>
                  <a:lnTo>
                    <a:pt x="16384" y="12735"/>
                  </a:lnTo>
                  <a:lnTo>
                    <a:pt x="16226" y="12660"/>
                  </a:lnTo>
                  <a:lnTo>
                    <a:pt x="16069" y="12586"/>
                  </a:lnTo>
                  <a:lnTo>
                    <a:pt x="16069" y="12362"/>
                  </a:lnTo>
                  <a:lnTo>
                    <a:pt x="15754" y="12362"/>
                  </a:lnTo>
                  <a:lnTo>
                    <a:pt x="15439" y="12288"/>
                  </a:lnTo>
                  <a:lnTo>
                    <a:pt x="15281" y="12214"/>
                  </a:lnTo>
                  <a:lnTo>
                    <a:pt x="15124" y="12065"/>
                  </a:lnTo>
                  <a:lnTo>
                    <a:pt x="14966" y="11841"/>
                  </a:lnTo>
                  <a:lnTo>
                    <a:pt x="14809" y="11618"/>
                  </a:lnTo>
                  <a:lnTo>
                    <a:pt x="14809" y="11543"/>
                  </a:lnTo>
                  <a:lnTo>
                    <a:pt x="14336" y="11469"/>
                  </a:lnTo>
                  <a:lnTo>
                    <a:pt x="13548" y="11171"/>
                  </a:lnTo>
                  <a:lnTo>
                    <a:pt x="13076" y="10947"/>
                  </a:lnTo>
                  <a:lnTo>
                    <a:pt x="12918" y="10724"/>
                  </a:lnTo>
                  <a:lnTo>
                    <a:pt x="12761" y="10352"/>
                  </a:lnTo>
                  <a:lnTo>
                    <a:pt x="12761" y="10203"/>
                  </a:lnTo>
                  <a:lnTo>
                    <a:pt x="12603" y="9905"/>
                  </a:lnTo>
                  <a:lnTo>
                    <a:pt x="12446" y="9756"/>
                  </a:lnTo>
                  <a:lnTo>
                    <a:pt x="11658" y="8639"/>
                  </a:lnTo>
                  <a:lnTo>
                    <a:pt x="9610" y="5734"/>
                  </a:lnTo>
                  <a:lnTo>
                    <a:pt x="5829" y="0"/>
                  </a:lnTo>
                  <a:lnTo>
                    <a:pt x="5514" y="74"/>
                  </a:lnTo>
                  <a:lnTo>
                    <a:pt x="5356" y="298"/>
                  </a:lnTo>
                  <a:lnTo>
                    <a:pt x="5041" y="372"/>
                  </a:lnTo>
                  <a:lnTo>
                    <a:pt x="4726" y="372"/>
                  </a:lnTo>
                  <a:lnTo>
                    <a:pt x="4254" y="223"/>
                  </a:lnTo>
                  <a:lnTo>
                    <a:pt x="4096" y="223"/>
                  </a:lnTo>
                  <a:lnTo>
                    <a:pt x="3781" y="372"/>
                  </a:lnTo>
                  <a:lnTo>
                    <a:pt x="3623" y="596"/>
                  </a:lnTo>
                  <a:lnTo>
                    <a:pt x="3308" y="670"/>
                  </a:lnTo>
                  <a:lnTo>
                    <a:pt x="2993" y="745"/>
                  </a:lnTo>
                  <a:lnTo>
                    <a:pt x="3308" y="894"/>
                  </a:lnTo>
                  <a:lnTo>
                    <a:pt x="3466" y="1043"/>
                  </a:lnTo>
                  <a:lnTo>
                    <a:pt x="3308" y="1415"/>
                  </a:lnTo>
                  <a:lnTo>
                    <a:pt x="3151" y="1862"/>
                  </a:lnTo>
                  <a:lnTo>
                    <a:pt x="3151" y="1936"/>
                  </a:lnTo>
                  <a:lnTo>
                    <a:pt x="3151" y="2160"/>
                  </a:lnTo>
                  <a:lnTo>
                    <a:pt x="2993" y="2309"/>
                  </a:lnTo>
                  <a:lnTo>
                    <a:pt x="2836" y="2383"/>
                  </a:lnTo>
                  <a:lnTo>
                    <a:pt x="3151" y="2755"/>
                  </a:lnTo>
                  <a:lnTo>
                    <a:pt x="3308" y="2904"/>
                  </a:lnTo>
                  <a:lnTo>
                    <a:pt x="2993" y="3500"/>
                  </a:lnTo>
                  <a:lnTo>
                    <a:pt x="2993" y="3798"/>
                  </a:lnTo>
                  <a:lnTo>
                    <a:pt x="3781" y="4394"/>
                  </a:lnTo>
                  <a:lnTo>
                    <a:pt x="4096" y="4617"/>
                  </a:lnTo>
                  <a:lnTo>
                    <a:pt x="4096" y="4766"/>
                  </a:lnTo>
                  <a:lnTo>
                    <a:pt x="3938" y="4915"/>
                  </a:lnTo>
                  <a:lnTo>
                    <a:pt x="3938" y="5139"/>
                  </a:lnTo>
                  <a:lnTo>
                    <a:pt x="3938" y="5288"/>
                  </a:lnTo>
                  <a:lnTo>
                    <a:pt x="3623" y="5585"/>
                  </a:lnTo>
                  <a:lnTo>
                    <a:pt x="3308" y="5809"/>
                  </a:lnTo>
                  <a:lnTo>
                    <a:pt x="2993" y="5958"/>
                  </a:lnTo>
                  <a:lnTo>
                    <a:pt x="2836" y="6032"/>
                  </a:lnTo>
                  <a:lnTo>
                    <a:pt x="2521" y="6256"/>
                  </a:lnTo>
                  <a:lnTo>
                    <a:pt x="2363" y="6405"/>
                  </a:lnTo>
                  <a:lnTo>
                    <a:pt x="2048" y="6479"/>
                  </a:lnTo>
                  <a:lnTo>
                    <a:pt x="1260" y="6554"/>
                  </a:lnTo>
                  <a:lnTo>
                    <a:pt x="1103" y="6703"/>
                  </a:lnTo>
                  <a:lnTo>
                    <a:pt x="945" y="6851"/>
                  </a:lnTo>
                  <a:lnTo>
                    <a:pt x="945" y="7075"/>
                  </a:lnTo>
                  <a:lnTo>
                    <a:pt x="945" y="7373"/>
                  </a:lnTo>
                  <a:lnTo>
                    <a:pt x="1103" y="7596"/>
                  </a:lnTo>
                  <a:lnTo>
                    <a:pt x="1260" y="7745"/>
                  </a:lnTo>
                  <a:lnTo>
                    <a:pt x="1260" y="8118"/>
                  </a:lnTo>
                  <a:lnTo>
                    <a:pt x="1260" y="8192"/>
                  </a:lnTo>
                  <a:lnTo>
                    <a:pt x="1103" y="8415"/>
                  </a:lnTo>
                  <a:lnTo>
                    <a:pt x="1103" y="8639"/>
                  </a:lnTo>
                  <a:lnTo>
                    <a:pt x="1103" y="8713"/>
                  </a:lnTo>
                  <a:lnTo>
                    <a:pt x="1103" y="8862"/>
                  </a:lnTo>
                  <a:lnTo>
                    <a:pt x="945" y="9086"/>
                  </a:lnTo>
                  <a:lnTo>
                    <a:pt x="788" y="9533"/>
                  </a:lnTo>
                  <a:lnTo>
                    <a:pt x="945" y="9756"/>
                  </a:lnTo>
                  <a:lnTo>
                    <a:pt x="945" y="9905"/>
                  </a:lnTo>
                  <a:lnTo>
                    <a:pt x="788" y="10054"/>
                  </a:lnTo>
                  <a:lnTo>
                    <a:pt x="630" y="10277"/>
                  </a:lnTo>
                  <a:lnTo>
                    <a:pt x="315" y="10501"/>
                  </a:lnTo>
                  <a:lnTo>
                    <a:pt x="315" y="10650"/>
                  </a:lnTo>
                  <a:lnTo>
                    <a:pt x="315" y="10947"/>
                  </a:lnTo>
                  <a:lnTo>
                    <a:pt x="315" y="11022"/>
                  </a:lnTo>
                  <a:lnTo>
                    <a:pt x="158" y="11245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2" name="New_Jersey"/>
            <p:cNvSpPr>
              <a:spLocks/>
            </p:cNvSpPr>
            <p:nvPr/>
          </p:nvSpPr>
          <p:spPr bwMode="auto">
            <a:xfrm>
              <a:off x="28349473" y="8679426"/>
              <a:ext cx="819150" cy="1839554"/>
            </a:xfrm>
            <a:custGeom>
              <a:avLst/>
              <a:gdLst>
                <a:gd name="T0" fmla="*/ 6858 w 16384"/>
                <a:gd name="T1" fmla="*/ 8319 h 16384"/>
                <a:gd name="T2" fmla="*/ 5144 w 16384"/>
                <a:gd name="T3" fmla="*/ 8998 h 16384"/>
                <a:gd name="T4" fmla="*/ 3810 w 16384"/>
                <a:gd name="T5" fmla="*/ 9932 h 16384"/>
                <a:gd name="T6" fmla="*/ 3048 w 16384"/>
                <a:gd name="T7" fmla="*/ 10527 h 16384"/>
                <a:gd name="T8" fmla="*/ 1334 w 16384"/>
                <a:gd name="T9" fmla="*/ 10951 h 16384"/>
                <a:gd name="T10" fmla="*/ 0 w 16384"/>
                <a:gd name="T11" fmla="*/ 12055 h 16384"/>
                <a:gd name="T12" fmla="*/ 381 w 16384"/>
                <a:gd name="T13" fmla="*/ 12734 h 16384"/>
                <a:gd name="T14" fmla="*/ 762 w 16384"/>
                <a:gd name="T15" fmla="*/ 13243 h 16384"/>
                <a:gd name="T16" fmla="*/ 2667 w 16384"/>
                <a:gd name="T17" fmla="*/ 14007 h 16384"/>
                <a:gd name="T18" fmla="*/ 4382 w 16384"/>
                <a:gd name="T19" fmla="*/ 14347 h 16384"/>
                <a:gd name="T20" fmla="*/ 5525 w 16384"/>
                <a:gd name="T21" fmla="*/ 14601 h 16384"/>
                <a:gd name="T22" fmla="*/ 6477 w 16384"/>
                <a:gd name="T23" fmla="*/ 14856 h 16384"/>
                <a:gd name="T24" fmla="*/ 7430 w 16384"/>
                <a:gd name="T25" fmla="*/ 14686 h 16384"/>
                <a:gd name="T26" fmla="*/ 8764 w 16384"/>
                <a:gd name="T27" fmla="*/ 14856 h 16384"/>
                <a:gd name="T28" fmla="*/ 9145 w 16384"/>
                <a:gd name="T29" fmla="*/ 15535 h 16384"/>
                <a:gd name="T30" fmla="*/ 9145 w 16384"/>
                <a:gd name="T31" fmla="*/ 16384 h 16384"/>
                <a:gd name="T32" fmla="*/ 10669 w 16384"/>
                <a:gd name="T33" fmla="*/ 15960 h 16384"/>
                <a:gd name="T34" fmla="*/ 11240 w 16384"/>
                <a:gd name="T35" fmla="*/ 14686 h 16384"/>
                <a:gd name="T36" fmla="*/ 12383 w 16384"/>
                <a:gd name="T37" fmla="*/ 13498 h 16384"/>
                <a:gd name="T38" fmla="*/ 13907 w 16384"/>
                <a:gd name="T39" fmla="*/ 12479 h 16384"/>
                <a:gd name="T40" fmla="*/ 13526 w 16384"/>
                <a:gd name="T41" fmla="*/ 11715 h 16384"/>
                <a:gd name="T42" fmla="*/ 14288 w 16384"/>
                <a:gd name="T43" fmla="*/ 11460 h 16384"/>
                <a:gd name="T44" fmla="*/ 15241 w 16384"/>
                <a:gd name="T45" fmla="*/ 10696 h 16384"/>
                <a:gd name="T46" fmla="*/ 15241 w 16384"/>
                <a:gd name="T47" fmla="*/ 9593 h 16384"/>
                <a:gd name="T48" fmla="*/ 15050 w 16384"/>
                <a:gd name="T49" fmla="*/ 8574 h 16384"/>
                <a:gd name="T50" fmla="*/ 15812 w 16384"/>
                <a:gd name="T51" fmla="*/ 8914 h 16384"/>
                <a:gd name="T52" fmla="*/ 16384 w 16384"/>
                <a:gd name="T53" fmla="*/ 9678 h 16384"/>
                <a:gd name="T54" fmla="*/ 16003 w 16384"/>
                <a:gd name="T55" fmla="*/ 7980 h 16384"/>
                <a:gd name="T56" fmla="*/ 16003 w 16384"/>
                <a:gd name="T57" fmla="*/ 6367 h 16384"/>
                <a:gd name="T58" fmla="*/ 15241 w 16384"/>
                <a:gd name="T59" fmla="*/ 5348 h 16384"/>
                <a:gd name="T60" fmla="*/ 14860 w 16384"/>
                <a:gd name="T61" fmla="*/ 5518 h 16384"/>
                <a:gd name="T62" fmla="*/ 12764 w 16384"/>
                <a:gd name="T63" fmla="*/ 5603 h 16384"/>
                <a:gd name="T64" fmla="*/ 11621 w 16384"/>
                <a:gd name="T65" fmla="*/ 5348 h 16384"/>
                <a:gd name="T66" fmla="*/ 11621 w 16384"/>
                <a:gd name="T67" fmla="*/ 4839 h 16384"/>
                <a:gd name="T68" fmla="*/ 12193 w 16384"/>
                <a:gd name="T69" fmla="*/ 4075 h 16384"/>
                <a:gd name="T70" fmla="*/ 13145 w 16384"/>
                <a:gd name="T71" fmla="*/ 3311 h 16384"/>
                <a:gd name="T72" fmla="*/ 13717 w 16384"/>
                <a:gd name="T73" fmla="*/ 2547 h 16384"/>
                <a:gd name="T74" fmla="*/ 14098 w 16384"/>
                <a:gd name="T75" fmla="*/ 1528 h 16384"/>
                <a:gd name="T76" fmla="*/ 3620 w 16384"/>
                <a:gd name="T77" fmla="*/ 0 h 16384"/>
                <a:gd name="T78" fmla="*/ 2477 w 16384"/>
                <a:gd name="T79" fmla="*/ 1019 h 16384"/>
                <a:gd name="T80" fmla="*/ 1524 w 16384"/>
                <a:gd name="T81" fmla="*/ 2037 h 16384"/>
                <a:gd name="T82" fmla="*/ 381 w 16384"/>
                <a:gd name="T83" fmla="*/ 2886 h 16384"/>
                <a:gd name="T84" fmla="*/ 953 w 16384"/>
                <a:gd name="T85" fmla="*/ 3311 h 16384"/>
                <a:gd name="T86" fmla="*/ 1143 w 16384"/>
                <a:gd name="T87" fmla="*/ 4245 h 16384"/>
                <a:gd name="T88" fmla="*/ 381 w 16384"/>
                <a:gd name="T89" fmla="*/ 4924 h 16384"/>
                <a:gd name="T90" fmla="*/ 762 w 16384"/>
                <a:gd name="T91" fmla="*/ 5603 h 16384"/>
                <a:gd name="T92" fmla="*/ 2286 w 16384"/>
                <a:gd name="T93" fmla="*/ 5688 h 16384"/>
                <a:gd name="T94" fmla="*/ 3048 w 16384"/>
                <a:gd name="T95" fmla="*/ 6537 h 16384"/>
                <a:gd name="T96" fmla="*/ 4763 w 16384"/>
                <a:gd name="T97" fmla="*/ 7046 h 16384"/>
                <a:gd name="T98" fmla="*/ 6096 w 16384"/>
                <a:gd name="T99" fmla="*/ 73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84" h="16384">
                  <a:moveTo>
                    <a:pt x="7430" y="7980"/>
                  </a:moveTo>
                  <a:lnTo>
                    <a:pt x="7620" y="8065"/>
                  </a:lnTo>
                  <a:lnTo>
                    <a:pt x="7239" y="8150"/>
                  </a:lnTo>
                  <a:lnTo>
                    <a:pt x="6858" y="8319"/>
                  </a:lnTo>
                  <a:lnTo>
                    <a:pt x="6477" y="8404"/>
                  </a:lnTo>
                  <a:lnTo>
                    <a:pt x="6287" y="8574"/>
                  </a:lnTo>
                  <a:lnTo>
                    <a:pt x="5715" y="8744"/>
                  </a:lnTo>
                  <a:lnTo>
                    <a:pt x="5144" y="8998"/>
                  </a:lnTo>
                  <a:lnTo>
                    <a:pt x="4572" y="9423"/>
                  </a:lnTo>
                  <a:lnTo>
                    <a:pt x="4191" y="9593"/>
                  </a:lnTo>
                  <a:lnTo>
                    <a:pt x="3810" y="9762"/>
                  </a:lnTo>
                  <a:lnTo>
                    <a:pt x="3810" y="9932"/>
                  </a:lnTo>
                  <a:lnTo>
                    <a:pt x="3810" y="10102"/>
                  </a:lnTo>
                  <a:lnTo>
                    <a:pt x="3620" y="10272"/>
                  </a:lnTo>
                  <a:lnTo>
                    <a:pt x="3620" y="10357"/>
                  </a:lnTo>
                  <a:lnTo>
                    <a:pt x="3048" y="10527"/>
                  </a:lnTo>
                  <a:lnTo>
                    <a:pt x="2858" y="10611"/>
                  </a:lnTo>
                  <a:lnTo>
                    <a:pt x="2286" y="10696"/>
                  </a:lnTo>
                  <a:lnTo>
                    <a:pt x="1715" y="10781"/>
                  </a:lnTo>
                  <a:lnTo>
                    <a:pt x="1334" y="10951"/>
                  </a:lnTo>
                  <a:lnTo>
                    <a:pt x="953" y="11121"/>
                  </a:lnTo>
                  <a:lnTo>
                    <a:pt x="762" y="11121"/>
                  </a:lnTo>
                  <a:lnTo>
                    <a:pt x="762" y="11291"/>
                  </a:lnTo>
                  <a:lnTo>
                    <a:pt x="0" y="12055"/>
                  </a:lnTo>
                  <a:lnTo>
                    <a:pt x="191" y="12139"/>
                  </a:lnTo>
                  <a:lnTo>
                    <a:pt x="0" y="12394"/>
                  </a:lnTo>
                  <a:lnTo>
                    <a:pt x="0" y="12564"/>
                  </a:lnTo>
                  <a:lnTo>
                    <a:pt x="381" y="12734"/>
                  </a:lnTo>
                  <a:lnTo>
                    <a:pt x="762" y="12819"/>
                  </a:lnTo>
                  <a:lnTo>
                    <a:pt x="762" y="12903"/>
                  </a:lnTo>
                  <a:lnTo>
                    <a:pt x="762" y="13073"/>
                  </a:lnTo>
                  <a:lnTo>
                    <a:pt x="762" y="13243"/>
                  </a:lnTo>
                  <a:lnTo>
                    <a:pt x="762" y="13413"/>
                  </a:lnTo>
                  <a:lnTo>
                    <a:pt x="1524" y="13752"/>
                  </a:lnTo>
                  <a:lnTo>
                    <a:pt x="2096" y="13837"/>
                  </a:lnTo>
                  <a:lnTo>
                    <a:pt x="2667" y="14007"/>
                  </a:lnTo>
                  <a:lnTo>
                    <a:pt x="3048" y="14177"/>
                  </a:lnTo>
                  <a:lnTo>
                    <a:pt x="3429" y="14177"/>
                  </a:lnTo>
                  <a:lnTo>
                    <a:pt x="4001" y="14432"/>
                  </a:lnTo>
                  <a:lnTo>
                    <a:pt x="4382" y="14347"/>
                  </a:lnTo>
                  <a:lnTo>
                    <a:pt x="4572" y="14347"/>
                  </a:lnTo>
                  <a:lnTo>
                    <a:pt x="4763" y="14516"/>
                  </a:lnTo>
                  <a:lnTo>
                    <a:pt x="5144" y="14601"/>
                  </a:lnTo>
                  <a:lnTo>
                    <a:pt x="5525" y="14601"/>
                  </a:lnTo>
                  <a:lnTo>
                    <a:pt x="5906" y="14856"/>
                  </a:lnTo>
                  <a:lnTo>
                    <a:pt x="6096" y="14941"/>
                  </a:lnTo>
                  <a:lnTo>
                    <a:pt x="6287" y="14941"/>
                  </a:lnTo>
                  <a:lnTo>
                    <a:pt x="6477" y="14856"/>
                  </a:lnTo>
                  <a:lnTo>
                    <a:pt x="6668" y="14771"/>
                  </a:lnTo>
                  <a:lnTo>
                    <a:pt x="6858" y="14686"/>
                  </a:lnTo>
                  <a:lnTo>
                    <a:pt x="7239" y="14771"/>
                  </a:lnTo>
                  <a:lnTo>
                    <a:pt x="7430" y="14686"/>
                  </a:lnTo>
                  <a:lnTo>
                    <a:pt x="7620" y="14771"/>
                  </a:lnTo>
                  <a:lnTo>
                    <a:pt x="8001" y="14856"/>
                  </a:lnTo>
                  <a:lnTo>
                    <a:pt x="8192" y="14856"/>
                  </a:lnTo>
                  <a:lnTo>
                    <a:pt x="8764" y="14856"/>
                  </a:lnTo>
                  <a:lnTo>
                    <a:pt x="9145" y="14941"/>
                  </a:lnTo>
                  <a:lnTo>
                    <a:pt x="9335" y="15026"/>
                  </a:lnTo>
                  <a:lnTo>
                    <a:pt x="9335" y="15365"/>
                  </a:lnTo>
                  <a:lnTo>
                    <a:pt x="9145" y="15535"/>
                  </a:lnTo>
                  <a:lnTo>
                    <a:pt x="8954" y="15875"/>
                  </a:lnTo>
                  <a:lnTo>
                    <a:pt x="8954" y="16129"/>
                  </a:lnTo>
                  <a:lnTo>
                    <a:pt x="8954" y="16299"/>
                  </a:lnTo>
                  <a:lnTo>
                    <a:pt x="9145" y="16384"/>
                  </a:lnTo>
                  <a:lnTo>
                    <a:pt x="9526" y="16384"/>
                  </a:lnTo>
                  <a:lnTo>
                    <a:pt x="10097" y="16299"/>
                  </a:lnTo>
                  <a:lnTo>
                    <a:pt x="10288" y="16129"/>
                  </a:lnTo>
                  <a:lnTo>
                    <a:pt x="10669" y="15960"/>
                  </a:lnTo>
                  <a:lnTo>
                    <a:pt x="10859" y="15705"/>
                  </a:lnTo>
                  <a:lnTo>
                    <a:pt x="10859" y="15450"/>
                  </a:lnTo>
                  <a:lnTo>
                    <a:pt x="11050" y="15026"/>
                  </a:lnTo>
                  <a:lnTo>
                    <a:pt x="11240" y="14686"/>
                  </a:lnTo>
                  <a:lnTo>
                    <a:pt x="11621" y="14262"/>
                  </a:lnTo>
                  <a:lnTo>
                    <a:pt x="12002" y="13922"/>
                  </a:lnTo>
                  <a:lnTo>
                    <a:pt x="12193" y="13667"/>
                  </a:lnTo>
                  <a:lnTo>
                    <a:pt x="12383" y="13498"/>
                  </a:lnTo>
                  <a:lnTo>
                    <a:pt x="12955" y="13073"/>
                  </a:lnTo>
                  <a:lnTo>
                    <a:pt x="13145" y="12903"/>
                  </a:lnTo>
                  <a:lnTo>
                    <a:pt x="13717" y="12734"/>
                  </a:lnTo>
                  <a:lnTo>
                    <a:pt x="13907" y="12479"/>
                  </a:lnTo>
                  <a:lnTo>
                    <a:pt x="13907" y="12224"/>
                  </a:lnTo>
                  <a:lnTo>
                    <a:pt x="13717" y="11970"/>
                  </a:lnTo>
                  <a:lnTo>
                    <a:pt x="13526" y="11885"/>
                  </a:lnTo>
                  <a:lnTo>
                    <a:pt x="13526" y="11715"/>
                  </a:lnTo>
                  <a:lnTo>
                    <a:pt x="13717" y="11715"/>
                  </a:lnTo>
                  <a:lnTo>
                    <a:pt x="14098" y="11715"/>
                  </a:lnTo>
                  <a:lnTo>
                    <a:pt x="14288" y="11715"/>
                  </a:lnTo>
                  <a:lnTo>
                    <a:pt x="14288" y="11460"/>
                  </a:lnTo>
                  <a:lnTo>
                    <a:pt x="14288" y="11375"/>
                  </a:lnTo>
                  <a:lnTo>
                    <a:pt x="14860" y="11036"/>
                  </a:lnTo>
                  <a:lnTo>
                    <a:pt x="15050" y="10866"/>
                  </a:lnTo>
                  <a:lnTo>
                    <a:pt x="15241" y="10696"/>
                  </a:lnTo>
                  <a:lnTo>
                    <a:pt x="15431" y="10357"/>
                  </a:lnTo>
                  <a:lnTo>
                    <a:pt x="15241" y="10102"/>
                  </a:lnTo>
                  <a:lnTo>
                    <a:pt x="15241" y="9762"/>
                  </a:lnTo>
                  <a:lnTo>
                    <a:pt x="15241" y="9593"/>
                  </a:lnTo>
                  <a:lnTo>
                    <a:pt x="15431" y="9338"/>
                  </a:lnTo>
                  <a:lnTo>
                    <a:pt x="15431" y="8829"/>
                  </a:lnTo>
                  <a:lnTo>
                    <a:pt x="15241" y="8659"/>
                  </a:lnTo>
                  <a:lnTo>
                    <a:pt x="15050" y="8574"/>
                  </a:lnTo>
                  <a:lnTo>
                    <a:pt x="15241" y="8065"/>
                  </a:lnTo>
                  <a:lnTo>
                    <a:pt x="15431" y="8150"/>
                  </a:lnTo>
                  <a:lnTo>
                    <a:pt x="15812" y="8574"/>
                  </a:lnTo>
                  <a:lnTo>
                    <a:pt x="15812" y="8914"/>
                  </a:lnTo>
                  <a:lnTo>
                    <a:pt x="15812" y="9508"/>
                  </a:lnTo>
                  <a:lnTo>
                    <a:pt x="16003" y="9678"/>
                  </a:lnTo>
                  <a:lnTo>
                    <a:pt x="16193" y="9762"/>
                  </a:lnTo>
                  <a:lnTo>
                    <a:pt x="16384" y="9678"/>
                  </a:lnTo>
                  <a:lnTo>
                    <a:pt x="16384" y="9338"/>
                  </a:lnTo>
                  <a:lnTo>
                    <a:pt x="16193" y="8829"/>
                  </a:lnTo>
                  <a:lnTo>
                    <a:pt x="16193" y="8574"/>
                  </a:lnTo>
                  <a:lnTo>
                    <a:pt x="16003" y="7980"/>
                  </a:lnTo>
                  <a:lnTo>
                    <a:pt x="15812" y="7470"/>
                  </a:lnTo>
                  <a:lnTo>
                    <a:pt x="15812" y="7131"/>
                  </a:lnTo>
                  <a:lnTo>
                    <a:pt x="15812" y="6706"/>
                  </a:lnTo>
                  <a:lnTo>
                    <a:pt x="16003" y="6367"/>
                  </a:lnTo>
                  <a:lnTo>
                    <a:pt x="15812" y="6197"/>
                  </a:lnTo>
                  <a:lnTo>
                    <a:pt x="15622" y="5857"/>
                  </a:lnTo>
                  <a:lnTo>
                    <a:pt x="15431" y="5603"/>
                  </a:lnTo>
                  <a:lnTo>
                    <a:pt x="15241" y="5348"/>
                  </a:lnTo>
                  <a:lnTo>
                    <a:pt x="14860" y="5178"/>
                  </a:lnTo>
                  <a:lnTo>
                    <a:pt x="14669" y="5178"/>
                  </a:lnTo>
                  <a:lnTo>
                    <a:pt x="14479" y="5178"/>
                  </a:lnTo>
                  <a:lnTo>
                    <a:pt x="14860" y="5518"/>
                  </a:lnTo>
                  <a:lnTo>
                    <a:pt x="14098" y="5518"/>
                  </a:lnTo>
                  <a:lnTo>
                    <a:pt x="13717" y="5433"/>
                  </a:lnTo>
                  <a:lnTo>
                    <a:pt x="13336" y="5518"/>
                  </a:lnTo>
                  <a:lnTo>
                    <a:pt x="12764" y="5603"/>
                  </a:lnTo>
                  <a:lnTo>
                    <a:pt x="12574" y="5518"/>
                  </a:lnTo>
                  <a:lnTo>
                    <a:pt x="12383" y="5433"/>
                  </a:lnTo>
                  <a:lnTo>
                    <a:pt x="11812" y="5433"/>
                  </a:lnTo>
                  <a:lnTo>
                    <a:pt x="11621" y="5348"/>
                  </a:lnTo>
                  <a:lnTo>
                    <a:pt x="11240" y="5178"/>
                  </a:lnTo>
                  <a:lnTo>
                    <a:pt x="11240" y="5093"/>
                  </a:lnTo>
                  <a:lnTo>
                    <a:pt x="11621" y="5009"/>
                  </a:lnTo>
                  <a:lnTo>
                    <a:pt x="11621" y="4839"/>
                  </a:lnTo>
                  <a:lnTo>
                    <a:pt x="11621" y="4584"/>
                  </a:lnTo>
                  <a:lnTo>
                    <a:pt x="11812" y="4414"/>
                  </a:lnTo>
                  <a:lnTo>
                    <a:pt x="11812" y="4329"/>
                  </a:lnTo>
                  <a:lnTo>
                    <a:pt x="12193" y="4075"/>
                  </a:lnTo>
                  <a:lnTo>
                    <a:pt x="12383" y="4075"/>
                  </a:lnTo>
                  <a:lnTo>
                    <a:pt x="12955" y="3905"/>
                  </a:lnTo>
                  <a:lnTo>
                    <a:pt x="13145" y="3735"/>
                  </a:lnTo>
                  <a:lnTo>
                    <a:pt x="13145" y="3311"/>
                  </a:lnTo>
                  <a:lnTo>
                    <a:pt x="13336" y="3056"/>
                  </a:lnTo>
                  <a:lnTo>
                    <a:pt x="13336" y="2886"/>
                  </a:lnTo>
                  <a:lnTo>
                    <a:pt x="13526" y="2717"/>
                  </a:lnTo>
                  <a:lnTo>
                    <a:pt x="13717" y="2547"/>
                  </a:lnTo>
                  <a:lnTo>
                    <a:pt x="13907" y="2207"/>
                  </a:lnTo>
                  <a:lnTo>
                    <a:pt x="14098" y="2122"/>
                  </a:lnTo>
                  <a:lnTo>
                    <a:pt x="14288" y="2122"/>
                  </a:lnTo>
                  <a:lnTo>
                    <a:pt x="14098" y="1528"/>
                  </a:lnTo>
                  <a:lnTo>
                    <a:pt x="10288" y="934"/>
                  </a:lnTo>
                  <a:lnTo>
                    <a:pt x="9716" y="849"/>
                  </a:lnTo>
                  <a:lnTo>
                    <a:pt x="8001" y="679"/>
                  </a:lnTo>
                  <a:lnTo>
                    <a:pt x="3620" y="0"/>
                  </a:lnTo>
                  <a:lnTo>
                    <a:pt x="3239" y="255"/>
                  </a:lnTo>
                  <a:lnTo>
                    <a:pt x="2858" y="424"/>
                  </a:lnTo>
                  <a:lnTo>
                    <a:pt x="2477" y="764"/>
                  </a:lnTo>
                  <a:lnTo>
                    <a:pt x="2477" y="1019"/>
                  </a:lnTo>
                  <a:lnTo>
                    <a:pt x="2286" y="1358"/>
                  </a:lnTo>
                  <a:lnTo>
                    <a:pt x="2096" y="1698"/>
                  </a:lnTo>
                  <a:lnTo>
                    <a:pt x="1905" y="1868"/>
                  </a:lnTo>
                  <a:lnTo>
                    <a:pt x="1524" y="2037"/>
                  </a:lnTo>
                  <a:lnTo>
                    <a:pt x="1524" y="2122"/>
                  </a:lnTo>
                  <a:lnTo>
                    <a:pt x="1334" y="2377"/>
                  </a:lnTo>
                  <a:lnTo>
                    <a:pt x="762" y="2632"/>
                  </a:lnTo>
                  <a:lnTo>
                    <a:pt x="381" y="2886"/>
                  </a:lnTo>
                  <a:lnTo>
                    <a:pt x="381" y="2971"/>
                  </a:lnTo>
                  <a:lnTo>
                    <a:pt x="381" y="3141"/>
                  </a:lnTo>
                  <a:lnTo>
                    <a:pt x="572" y="3226"/>
                  </a:lnTo>
                  <a:lnTo>
                    <a:pt x="953" y="3311"/>
                  </a:lnTo>
                  <a:lnTo>
                    <a:pt x="1334" y="3481"/>
                  </a:lnTo>
                  <a:lnTo>
                    <a:pt x="1334" y="3735"/>
                  </a:lnTo>
                  <a:lnTo>
                    <a:pt x="1143" y="3820"/>
                  </a:lnTo>
                  <a:lnTo>
                    <a:pt x="1143" y="4245"/>
                  </a:lnTo>
                  <a:lnTo>
                    <a:pt x="953" y="4329"/>
                  </a:lnTo>
                  <a:lnTo>
                    <a:pt x="572" y="4414"/>
                  </a:lnTo>
                  <a:lnTo>
                    <a:pt x="381" y="4584"/>
                  </a:lnTo>
                  <a:lnTo>
                    <a:pt x="381" y="4924"/>
                  </a:lnTo>
                  <a:lnTo>
                    <a:pt x="762" y="5009"/>
                  </a:lnTo>
                  <a:lnTo>
                    <a:pt x="572" y="5263"/>
                  </a:lnTo>
                  <a:lnTo>
                    <a:pt x="572" y="5518"/>
                  </a:lnTo>
                  <a:lnTo>
                    <a:pt x="762" y="5603"/>
                  </a:lnTo>
                  <a:lnTo>
                    <a:pt x="1143" y="5773"/>
                  </a:lnTo>
                  <a:lnTo>
                    <a:pt x="1524" y="5688"/>
                  </a:lnTo>
                  <a:lnTo>
                    <a:pt x="1715" y="5688"/>
                  </a:lnTo>
                  <a:lnTo>
                    <a:pt x="2286" y="5688"/>
                  </a:lnTo>
                  <a:lnTo>
                    <a:pt x="2477" y="5773"/>
                  </a:lnTo>
                  <a:lnTo>
                    <a:pt x="2667" y="6282"/>
                  </a:lnTo>
                  <a:lnTo>
                    <a:pt x="2858" y="6452"/>
                  </a:lnTo>
                  <a:lnTo>
                    <a:pt x="3048" y="6537"/>
                  </a:lnTo>
                  <a:lnTo>
                    <a:pt x="3429" y="6622"/>
                  </a:lnTo>
                  <a:lnTo>
                    <a:pt x="4001" y="6622"/>
                  </a:lnTo>
                  <a:lnTo>
                    <a:pt x="4572" y="6876"/>
                  </a:lnTo>
                  <a:lnTo>
                    <a:pt x="4763" y="7046"/>
                  </a:lnTo>
                  <a:lnTo>
                    <a:pt x="5144" y="7131"/>
                  </a:lnTo>
                  <a:lnTo>
                    <a:pt x="5334" y="7131"/>
                  </a:lnTo>
                  <a:lnTo>
                    <a:pt x="5715" y="7301"/>
                  </a:lnTo>
                  <a:lnTo>
                    <a:pt x="6096" y="7386"/>
                  </a:lnTo>
                  <a:lnTo>
                    <a:pt x="6287" y="7555"/>
                  </a:lnTo>
                  <a:lnTo>
                    <a:pt x="6668" y="7555"/>
                  </a:lnTo>
                  <a:lnTo>
                    <a:pt x="7430" y="7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3" name="New_Mexico"/>
            <p:cNvSpPr>
              <a:spLocks/>
            </p:cNvSpPr>
            <p:nvPr/>
          </p:nvSpPr>
          <p:spPr bwMode="auto">
            <a:xfrm>
              <a:off x="7946923" y="12746601"/>
              <a:ext cx="4248150" cy="4342171"/>
            </a:xfrm>
            <a:custGeom>
              <a:avLst/>
              <a:gdLst>
                <a:gd name="T0" fmla="*/ 12784 w 16384"/>
                <a:gd name="T1" fmla="*/ 15665 h 16384"/>
                <a:gd name="T2" fmla="*/ 13519 w 16384"/>
                <a:gd name="T3" fmla="*/ 15737 h 16384"/>
                <a:gd name="T4" fmla="*/ 15098 w 16384"/>
                <a:gd name="T5" fmla="*/ 15845 h 16384"/>
                <a:gd name="T6" fmla="*/ 15245 w 16384"/>
                <a:gd name="T7" fmla="*/ 14372 h 16384"/>
                <a:gd name="T8" fmla="*/ 15466 w 16384"/>
                <a:gd name="T9" fmla="*/ 11893 h 16384"/>
                <a:gd name="T10" fmla="*/ 15576 w 16384"/>
                <a:gd name="T11" fmla="*/ 10635 h 16384"/>
                <a:gd name="T12" fmla="*/ 15686 w 16384"/>
                <a:gd name="T13" fmla="*/ 9198 h 16384"/>
                <a:gd name="T14" fmla="*/ 15833 w 16384"/>
                <a:gd name="T15" fmla="*/ 7402 h 16384"/>
                <a:gd name="T16" fmla="*/ 16017 w 16384"/>
                <a:gd name="T17" fmla="*/ 5497 h 16384"/>
                <a:gd name="T18" fmla="*/ 16090 w 16384"/>
                <a:gd name="T19" fmla="*/ 4240 h 16384"/>
                <a:gd name="T20" fmla="*/ 16274 w 16384"/>
                <a:gd name="T21" fmla="*/ 2982 h 16384"/>
                <a:gd name="T22" fmla="*/ 16237 w 16384"/>
                <a:gd name="T23" fmla="*/ 1509 h 16384"/>
                <a:gd name="T24" fmla="*/ 15502 w 16384"/>
                <a:gd name="T25" fmla="*/ 1437 h 16384"/>
                <a:gd name="T26" fmla="*/ 14364 w 16384"/>
                <a:gd name="T27" fmla="*/ 1365 h 16384"/>
                <a:gd name="T28" fmla="*/ 13813 w 16384"/>
                <a:gd name="T29" fmla="*/ 1329 h 16384"/>
                <a:gd name="T30" fmla="*/ 12233 w 16384"/>
                <a:gd name="T31" fmla="*/ 1186 h 16384"/>
                <a:gd name="T32" fmla="*/ 11204 w 16384"/>
                <a:gd name="T33" fmla="*/ 1078 h 16384"/>
                <a:gd name="T34" fmla="*/ 10359 w 16384"/>
                <a:gd name="T35" fmla="*/ 1006 h 16384"/>
                <a:gd name="T36" fmla="*/ 9404 w 16384"/>
                <a:gd name="T37" fmla="*/ 898 h 16384"/>
                <a:gd name="T38" fmla="*/ 8008 w 16384"/>
                <a:gd name="T39" fmla="*/ 755 h 16384"/>
                <a:gd name="T40" fmla="*/ 6429 w 16384"/>
                <a:gd name="T41" fmla="*/ 539 h 16384"/>
                <a:gd name="T42" fmla="*/ 6025 w 16384"/>
                <a:gd name="T43" fmla="*/ 503 h 16384"/>
                <a:gd name="T44" fmla="*/ 4959 w 16384"/>
                <a:gd name="T45" fmla="*/ 359 h 16384"/>
                <a:gd name="T46" fmla="*/ 3857 w 16384"/>
                <a:gd name="T47" fmla="*/ 216 h 16384"/>
                <a:gd name="T48" fmla="*/ 3159 w 16384"/>
                <a:gd name="T49" fmla="*/ 144 h 16384"/>
                <a:gd name="T50" fmla="*/ 2351 w 16384"/>
                <a:gd name="T51" fmla="*/ 0 h 16384"/>
                <a:gd name="T52" fmla="*/ 1506 w 16384"/>
                <a:gd name="T53" fmla="*/ 5857 h 16384"/>
                <a:gd name="T54" fmla="*/ 992 w 16384"/>
                <a:gd name="T55" fmla="*/ 9234 h 16384"/>
                <a:gd name="T56" fmla="*/ 588 w 16384"/>
                <a:gd name="T57" fmla="*/ 12036 h 16384"/>
                <a:gd name="T58" fmla="*/ 0 w 16384"/>
                <a:gd name="T59" fmla="*/ 16097 h 16384"/>
                <a:gd name="T60" fmla="*/ 1359 w 16384"/>
                <a:gd name="T61" fmla="*/ 16312 h 16384"/>
                <a:gd name="T62" fmla="*/ 2204 w 16384"/>
                <a:gd name="T63" fmla="*/ 15486 h 16384"/>
                <a:gd name="T64" fmla="*/ 4518 w 16384"/>
                <a:gd name="T65" fmla="*/ 15414 h 16384"/>
                <a:gd name="T66" fmla="*/ 6282 w 16384"/>
                <a:gd name="T67" fmla="*/ 15522 h 16384"/>
                <a:gd name="T68" fmla="*/ 6208 w 16384"/>
                <a:gd name="T69" fmla="*/ 15270 h 16384"/>
                <a:gd name="T70" fmla="*/ 6208 w 16384"/>
                <a:gd name="T71" fmla="*/ 15055 h 16384"/>
                <a:gd name="T72" fmla="*/ 6686 w 16384"/>
                <a:gd name="T73" fmla="*/ 15091 h 16384"/>
                <a:gd name="T74" fmla="*/ 7825 w 16384"/>
                <a:gd name="T75" fmla="*/ 15198 h 16384"/>
                <a:gd name="T76" fmla="*/ 10690 w 16384"/>
                <a:gd name="T77" fmla="*/ 154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84" h="16384">
                  <a:moveTo>
                    <a:pt x="10690" y="15486"/>
                  </a:moveTo>
                  <a:lnTo>
                    <a:pt x="12784" y="15665"/>
                  </a:lnTo>
                  <a:lnTo>
                    <a:pt x="12894" y="15701"/>
                  </a:lnTo>
                  <a:lnTo>
                    <a:pt x="13519" y="15737"/>
                  </a:lnTo>
                  <a:lnTo>
                    <a:pt x="14400" y="15809"/>
                  </a:lnTo>
                  <a:lnTo>
                    <a:pt x="15098" y="15845"/>
                  </a:lnTo>
                  <a:lnTo>
                    <a:pt x="15135" y="15629"/>
                  </a:lnTo>
                  <a:lnTo>
                    <a:pt x="15245" y="14372"/>
                  </a:lnTo>
                  <a:lnTo>
                    <a:pt x="15355" y="13150"/>
                  </a:lnTo>
                  <a:lnTo>
                    <a:pt x="15466" y="11893"/>
                  </a:lnTo>
                  <a:lnTo>
                    <a:pt x="15502" y="11390"/>
                  </a:lnTo>
                  <a:lnTo>
                    <a:pt x="15576" y="10635"/>
                  </a:lnTo>
                  <a:lnTo>
                    <a:pt x="15686" y="9270"/>
                  </a:lnTo>
                  <a:lnTo>
                    <a:pt x="15686" y="9198"/>
                  </a:lnTo>
                  <a:lnTo>
                    <a:pt x="15796" y="8012"/>
                  </a:lnTo>
                  <a:lnTo>
                    <a:pt x="15833" y="7402"/>
                  </a:lnTo>
                  <a:lnTo>
                    <a:pt x="15906" y="6755"/>
                  </a:lnTo>
                  <a:lnTo>
                    <a:pt x="16017" y="5497"/>
                  </a:lnTo>
                  <a:lnTo>
                    <a:pt x="16017" y="5138"/>
                  </a:lnTo>
                  <a:lnTo>
                    <a:pt x="16090" y="4240"/>
                  </a:lnTo>
                  <a:lnTo>
                    <a:pt x="16200" y="2982"/>
                  </a:lnTo>
                  <a:lnTo>
                    <a:pt x="16274" y="2982"/>
                  </a:lnTo>
                  <a:lnTo>
                    <a:pt x="16384" y="1509"/>
                  </a:lnTo>
                  <a:lnTo>
                    <a:pt x="16237" y="1509"/>
                  </a:lnTo>
                  <a:lnTo>
                    <a:pt x="16017" y="1509"/>
                  </a:lnTo>
                  <a:lnTo>
                    <a:pt x="15502" y="1437"/>
                  </a:lnTo>
                  <a:lnTo>
                    <a:pt x="14915" y="1401"/>
                  </a:lnTo>
                  <a:lnTo>
                    <a:pt x="14364" y="1365"/>
                  </a:lnTo>
                  <a:lnTo>
                    <a:pt x="14033" y="1329"/>
                  </a:lnTo>
                  <a:lnTo>
                    <a:pt x="13813" y="1329"/>
                  </a:lnTo>
                  <a:lnTo>
                    <a:pt x="13151" y="1258"/>
                  </a:lnTo>
                  <a:lnTo>
                    <a:pt x="12233" y="1186"/>
                  </a:lnTo>
                  <a:lnTo>
                    <a:pt x="11498" y="1114"/>
                  </a:lnTo>
                  <a:lnTo>
                    <a:pt x="11204" y="1078"/>
                  </a:lnTo>
                  <a:lnTo>
                    <a:pt x="10837" y="1078"/>
                  </a:lnTo>
                  <a:lnTo>
                    <a:pt x="10359" y="1006"/>
                  </a:lnTo>
                  <a:lnTo>
                    <a:pt x="10066" y="970"/>
                  </a:lnTo>
                  <a:lnTo>
                    <a:pt x="9404" y="898"/>
                  </a:lnTo>
                  <a:lnTo>
                    <a:pt x="8302" y="790"/>
                  </a:lnTo>
                  <a:lnTo>
                    <a:pt x="8008" y="755"/>
                  </a:lnTo>
                  <a:lnTo>
                    <a:pt x="7310" y="647"/>
                  </a:lnTo>
                  <a:lnTo>
                    <a:pt x="6429" y="539"/>
                  </a:lnTo>
                  <a:lnTo>
                    <a:pt x="6061" y="503"/>
                  </a:lnTo>
                  <a:lnTo>
                    <a:pt x="6025" y="503"/>
                  </a:lnTo>
                  <a:lnTo>
                    <a:pt x="5804" y="467"/>
                  </a:lnTo>
                  <a:lnTo>
                    <a:pt x="4959" y="359"/>
                  </a:lnTo>
                  <a:lnTo>
                    <a:pt x="4151" y="252"/>
                  </a:lnTo>
                  <a:lnTo>
                    <a:pt x="3857" y="216"/>
                  </a:lnTo>
                  <a:lnTo>
                    <a:pt x="3637" y="180"/>
                  </a:lnTo>
                  <a:lnTo>
                    <a:pt x="3159" y="144"/>
                  </a:lnTo>
                  <a:lnTo>
                    <a:pt x="2645" y="72"/>
                  </a:lnTo>
                  <a:lnTo>
                    <a:pt x="2351" y="0"/>
                  </a:lnTo>
                  <a:lnTo>
                    <a:pt x="1947" y="2874"/>
                  </a:lnTo>
                  <a:lnTo>
                    <a:pt x="1506" y="5857"/>
                  </a:lnTo>
                  <a:lnTo>
                    <a:pt x="1322" y="6934"/>
                  </a:lnTo>
                  <a:lnTo>
                    <a:pt x="992" y="9234"/>
                  </a:lnTo>
                  <a:lnTo>
                    <a:pt x="771" y="10851"/>
                  </a:lnTo>
                  <a:lnTo>
                    <a:pt x="588" y="12036"/>
                  </a:lnTo>
                  <a:lnTo>
                    <a:pt x="441" y="13043"/>
                  </a:lnTo>
                  <a:lnTo>
                    <a:pt x="0" y="16097"/>
                  </a:lnTo>
                  <a:lnTo>
                    <a:pt x="404" y="16168"/>
                  </a:lnTo>
                  <a:lnTo>
                    <a:pt x="1359" y="16312"/>
                  </a:lnTo>
                  <a:lnTo>
                    <a:pt x="2057" y="16384"/>
                  </a:lnTo>
                  <a:lnTo>
                    <a:pt x="2204" y="15486"/>
                  </a:lnTo>
                  <a:lnTo>
                    <a:pt x="2278" y="15162"/>
                  </a:lnTo>
                  <a:lnTo>
                    <a:pt x="4518" y="15414"/>
                  </a:lnTo>
                  <a:lnTo>
                    <a:pt x="6392" y="15665"/>
                  </a:lnTo>
                  <a:lnTo>
                    <a:pt x="6282" y="15522"/>
                  </a:lnTo>
                  <a:lnTo>
                    <a:pt x="6208" y="15378"/>
                  </a:lnTo>
                  <a:lnTo>
                    <a:pt x="6208" y="15270"/>
                  </a:lnTo>
                  <a:lnTo>
                    <a:pt x="6245" y="15162"/>
                  </a:lnTo>
                  <a:lnTo>
                    <a:pt x="6208" y="15055"/>
                  </a:lnTo>
                  <a:lnTo>
                    <a:pt x="6282" y="15019"/>
                  </a:lnTo>
                  <a:lnTo>
                    <a:pt x="6686" y="15091"/>
                  </a:lnTo>
                  <a:lnTo>
                    <a:pt x="6870" y="15126"/>
                  </a:lnTo>
                  <a:lnTo>
                    <a:pt x="7825" y="15198"/>
                  </a:lnTo>
                  <a:lnTo>
                    <a:pt x="10543" y="15486"/>
                  </a:lnTo>
                  <a:lnTo>
                    <a:pt x="10690" y="15486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144" name="New_York"/>
            <p:cNvGrpSpPr>
              <a:grpSpLocks/>
            </p:cNvGrpSpPr>
            <p:nvPr/>
          </p:nvGrpSpPr>
          <p:grpSpPr bwMode="auto">
            <a:xfrm>
              <a:off x="25587223" y="6025558"/>
              <a:ext cx="4581525" cy="3383530"/>
              <a:chOff x="25587223" y="5895975"/>
              <a:chExt cx="20202" cy="182"/>
            </a:xfrm>
          </p:grpSpPr>
          <p:sp>
            <p:nvSpPr>
              <p:cNvPr id="214" name="ny2"/>
              <p:cNvSpPr>
                <a:spLocks/>
              </p:cNvSpPr>
              <p:nvPr/>
            </p:nvSpPr>
            <p:spPr bwMode="auto">
              <a:xfrm>
                <a:off x="25602385" y="5896141"/>
                <a:ext cx="168" cy="6"/>
              </a:xfrm>
              <a:custGeom>
                <a:avLst/>
                <a:gdLst>
                  <a:gd name="T0" fmla="*/ 12288 w 16384"/>
                  <a:gd name="T1" fmla="*/ 12288 h 16384"/>
                  <a:gd name="T2" fmla="*/ 12288 w 16384"/>
                  <a:gd name="T3" fmla="*/ 13653 h 16384"/>
                  <a:gd name="T4" fmla="*/ 8192 w 16384"/>
                  <a:gd name="T5" fmla="*/ 15019 h 16384"/>
                  <a:gd name="T6" fmla="*/ 4096 w 16384"/>
                  <a:gd name="T7" fmla="*/ 16384 h 16384"/>
                  <a:gd name="T8" fmla="*/ 0 w 16384"/>
                  <a:gd name="T9" fmla="*/ 15019 h 16384"/>
                  <a:gd name="T10" fmla="*/ 4096 w 16384"/>
                  <a:gd name="T11" fmla="*/ 9557 h 16384"/>
                  <a:gd name="T12" fmla="*/ 8192 w 16384"/>
                  <a:gd name="T13" fmla="*/ 5461 h 16384"/>
                  <a:gd name="T14" fmla="*/ 12288 w 16384"/>
                  <a:gd name="T15" fmla="*/ 1365 h 16384"/>
                  <a:gd name="T16" fmla="*/ 12288 w 16384"/>
                  <a:gd name="T17" fmla="*/ 0 h 16384"/>
                  <a:gd name="T18" fmla="*/ 16384 w 16384"/>
                  <a:gd name="T19" fmla="*/ 1365 h 16384"/>
                  <a:gd name="T20" fmla="*/ 16384 w 16384"/>
                  <a:gd name="T21" fmla="*/ 2731 h 16384"/>
                  <a:gd name="T22" fmla="*/ 16384 w 16384"/>
                  <a:gd name="T23" fmla="*/ 4096 h 16384"/>
                  <a:gd name="T24" fmla="*/ 16384 w 16384"/>
                  <a:gd name="T25" fmla="*/ 5461 h 16384"/>
                  <a:gd name="T26" fmla="*/ 16384 w 16384"/>
                  <a:gd name="T27" fmla="*/ 6827 h 16384"/>
                  <a:gd name="T28" fmla="*/ 16384 w 16384"/>
                  <a:gd name="T29" fmla="*/ 9557 h 16384"/>
                  <a:gd name="T30" fmla="*/ 12288 w 16384"/>
                  <a:gd name="T31" fmla="*/ 1228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4" h="16384">
                    <a:moveTo>
                      <a:pt x="12288" y="12288"/>
                    </a:moveTo>
                    <a:lnTo>
                      <a:pt x="12288" y="13653"/>
                    </a:lnTo>
                    <a:lnTo>
                      <a:pt x="8192" y="15019"/>
                    </a:lnTo>
                    <a:lnTo>
                      <a:pt x="4096" y="16384"/>
                    </a:lnTo>
                    <a:lnTo>
                      <a:pt x="0" y="15019"/>
                    </a:lnTo>
                    <a:lnTo>
                      <a:pt x="4096" y="9557"/>
                    </a:lnTo>
                    <a:lnTo>
                      <a:pt x="8192" y="5461"/>
                    </a:lnTo>
                    <a:lnTo>
                      <a:pt x="12288" y="1365"/>
                    </a:lnTo>
                    <a:lnTo>
                      <a:pt x="12288" y="0"/>
                    </a:lnTo>
                    <a:lnTo>
                      <a:pt x="16384" y="1365"/>
                    </a:lnTo>
                    <a:lnTo>
                      <a:pt x="16384" y="2731"/>
                    </a:lnTo>
                    <a:lnTo>
                      <a:pt x="16384" y="4096"/>
                    </a:lnTo>
                    <a:lnTo>
                      <a:pt x="16384" y="5461"/>
                    </a:lnTo>
                    <a:lnTo>
                      <a:pt x="16384" y="6827"/>
                    </a:lnTo>
                    <a:lnTo>
                      <a:pt x="16384" y="9557"/>
                    </a:lnTo>
                    <a:lnTo>
                      <a:pt x="12288" y="12288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15" name="ny1"/>
              <p:cNvSpPr>
                <a:spLocks/>
              </p:cNvSpPr>
              <p:nvPr/>
            </p:nvSpPr>
            <p:spPr bwMode="auto">
              <a:xfrm>
                <a:off x="25601881" y="5896149"/>
                <a:ext cx="504" cy="8"/>
              </a:xfrm>
              <a:custGeom>
                <a:avLst/>
                <a:gdLst>
                  <a:gd name="T0" fmla="*/ 12288 w 16384"/>
                  <a:gd name="T1" fmla="*/ 0 h 16384"/>
                  <a:gd name="T2" fmla="*/ 16384 w 16384"/>
                  <a:gd name="T3" fmla="*/ 3855 h 16384"/>
                  <a:gd name="T4" fmla="*/ 15019 w 16384"/>
                  <a:gd name="T5" fmla="*/ 5783 h 16384"/>
                  <a:gd name="T6" fmla="*/ 12288 w 16384"/>
                  <a:gd name="T7" fmla="*/ 8674 h 16384"/>
                  <a:gd name="T8" fmla="*/ 10923 w 16384"/>
                  <a:gd name="T9" fmla="*/ 10601 h 16384"/>
                  <a:gd name="T10" fmla="*/ 9557 w 16384"/>
                  <a:gd name="T11" fmla="*/ 12529 h 16384"/>
                  <a:gd name="T12" fmla="*/ 5461 w 16384"/>
                  <a:gd name="T13" fmla="*/ 15420 h 16384"/>
                  <a:gd name="T14" fmla="*/ 2731 w 16384"/>
                  <a:gd name="T15" fmla="*/ 16384 h 16384"/>
                  <a:gd name="T16" fmla="*/ 0 w 16384"/>
                  <a:gd name="T17" fmla="*/ 14456 h 16384"/>
                  <a:gd name="T18" fmla="*/ 0 w 16384"/>
                  <a:gd name="T19" fmla="*/ 13493 h 16384"/>
                  <a:gd name="T20" fmla="*/ 2731 w 16384"/>
                  <a:gd name="T21" fmla="*/ 12529 h 16384"/>
                  <a:gd name="T22" fmla="*/ 2731 w 16384"/>
                  <a:gd name="T23" fmla="*/ 10601 h 16384"/>
                  <a:gd name="T24" fmla="*/ 2731 w 16384"/>
                  <a:gd name="T25" fmla="*/ 7710 h 16384"/>
                  <a:gd name="T26" fmla="*/ 4096 w 16384"/>
                  <a:gd name="T27" fmla="*/ 5783 h 16384"/>
                  <a:gd name="T28" fmla="*/ 4096 w 16384"/>
                  <a:gd name="T29" fmla="*/ 4819 h 16384"/>
                  <a:gd name="T30" fmla="*/ 6827 w 16384"/>
                  <a:gd name="T31" fmla="*/ 1928 h 16384"/>
                  <a:gd name="T32" fmla="*/ 8192 w 16384"/>
                  <a:gd name="T33" fmla="*/ 1928 h 16384"/>
                  <a:gd name="T34" fmla="*/ 12288 w 16384"/>
                  <a:gd name="T35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12288" y="0"/>
                    </a:moveTo>
                    <a:lnTo>
                      <a:pt x="16384" y="3855"/>
                    </a:lnTo>
                    <a:lnTo>
                      <a:pt x="15019" y="5783"/>
                    </a:lnTo>
                    <a:lnTo>
                      <a:pt x="12288" y="8674"/>
                    </a:lnTo>
                    <a:lnTo>
                      <a:pt x="10923" y="10601"/>
                    </a:lnTo>
                    <a:lnTo>
                      <a:pt x="9557" y="12529"/>
                    </a:lnTo>
                    <a:lnTo>
                      <a:pt x="5461" y="15420"/>
                    </a:lnTo>
                    <a:lnTo>
                      <a:pt x="2731" y="16384"/>
                    </a:lnTo>
                    <a:lnTo>
                      <a:pt x="0" y="14456"/>
                    </a:lnTo>
                    <a:lnTo>
                      <a:pt x="0" y="13493"/>
                    </a:lnTo>
                    <a:lnTo>
                      <a:pt x="2731" y="12529"/>
                    </a:lnTo>
                    <a:lnTo>
                      <a:pt x="2731" y="10601"/>
                    </a:lnTo>
                    <a:lnTo>
                      <a:pt x="2731" y="7710"/>
                    </a:lnTo>
                    <a:lnTo>
                      <a:pt x="4096" y="5783"/>
                    </a:lnTo>
                    <a:lnTo>
                      <a:pt x="4096" y="4819"/>
                    </a:lnTo>
                    <a:lnTo>
                      <a:pt x="6827" y="1928"/>
                    </a:lnTo>
                    <a:lnTo>
                      <a:pt x="8192" y="1928"/>
                    </a:lnTo>
                    <a:lnTo>
                      <a:pt x="12288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16" name="ny3"/>
              <p:cNvSpPr>
                <a:spLocks/>
              </p:cNvSpPr>
              <p:nvPr/>
            </p:nvSpPr>
            <p:spPr bwMode="auto">
              <a:xfrm>
                <a:off x="25602469" y="5896117"/>
                <a:ext cx="4956" cy="35"/>
              </a:xfrm>
              <a:custGeom>
                <a:avLst/>
                <a:gdLst>
                  <a:gd name="T0" fmla="*/ 5415 w 16384"/>
                  <a:gd name="T1" fmla="*/ 12405 h 16384"/>
                  <a:gd name="T2" fmla="*/ 6109 w 16384"/>
                  <a:gd name="T3" fmla="*/ 11469 h 16384"/>
                  <a:gd name="T4" fmla="*/ 6804 w 16384"/>
                  <a:gd name="T5" fmla="*/ 10767 h 16384"/>
                  <a:gd name="T6" fmla="*/ 7775 w 16384"/>
                  <a:gd name="T7" fmla="*/ 10299 h 16384"/>
                  <a:gd name="T8" fmla="*/ 9025 w 16384"/>
                  <a:gd name="T9" fmla="*/ 9362 h 16384"/>
                  <a:gd name="T10" fmla="*/ 9858 w 16384"/>
                  <a:gd name="T11" fmla="*/ 8192 h 16384"/>
                  <a:gd name="T12" fmla="*/ 10830 w 16384"/>
                  <a:gd name="T13" fmla="*/ 7724 h 16384"/>
                  <a:gd name="T14" fmla="*/ 8609 w 16384"/>
                  <a:gd name="T15" fmla="*/ 10533 h 16384"/>
                  <a:gd name="T16" fmla="*/ 6665 w 16384"/>
                  <a:gd name="T17" fmla="*/ 12639 h 16384"/>
                  <a:gd name="T18" fmla="*/ 7081 w 16384"/>
                  <a:gd name="T19" fmla="*/ 12873 h 16384"/>
                  <a:gd name="T20" fmla="*/ 11663 w 16384"/>
                  <a:gd name="T21" fmla="*/ 7256 h 16384"/>
                  <a:gd name="T22" fmla="*/ 14718 w 16384"/>
                  <a:gd name="T23" fmla="*/ 3043 h 16384"/>
                  <a:gd name="T24" fmla="*/ 16384 w 16384"/>
                  <a:gd name="T25" fmla="*/ 702 h 16384"/>
                  <a:gd name="T26" fmla="*/ 15967 w 16384"/>
                  <a:gd name="T27" fmla="*/ 234 h 16384"/>
                  <a:gd name="T28" fmla="*/ 15134 w 16384"/>
                  <a:gd name="T29" fmla="*/ 1638 h 16384"/>
                  <a:gd name="T30" fmla="*/ 14162 w 16384"/>
                  <a:gd name="T31" fmla="*/ 1638 h 16384"/>
                  <a:gd name="T32" fmla="*/ 13746 w 16384"/>
                  <a:gd name="T33" fmla="*/ 2341 h 16384"/>
                  <a:gd name="T34" fmla="*/ 13191 w 16384"/>
                  <a:gd name="T35" fmla="*/ 2809 h 16384"/>
                  <a:gd name="T36" fmla="*/ 12774 w 16384"/>
                  <a:gd name="T37" fmla="*/ 3043 h 16384"/>
                  <a:gd name="T38" fmla="*/ 12357 w 16384"/>
                  <a:gd name="T39" fmla="*/ 3979 h 16384"/>
                  <a:gd name="T40" fmla="*/ 12080 w 16384"/>
                  <a:gd name="T41" fmla="*/ 5149 h 16384"/>
                  <a:gd name="T42" fmla="*/ 11802 w 16384"/>
                  <a:gd name="T43" fmla="*/ 6320 h 16384"/>
                  <a:gd name="T44" fmla="*/ 11385 w 16384"/>
                  <a:gd name="T45" fmla="*/ 5617 h 16384"/>
                  <a:gd name="T46" fmla="*/ 10691 w 16384"/>
                  <a:gd name="T47" fmla="*/ 5617 h 16384"/>
                  <a:gd name="T48" fmla="*/ 11108 w 16384"/>
                  <a:gd name="T49" fmla="*/ 4681 h 16384"/>
                  <a:gd name="T50" fmla="*/ 11524 w 16384"/>
                  <a:gd name="T51" fmla="*/ 3979 h 16384"/>
                  <a:gd name="T52" fmla="*/ 12080 w 16384"/>
                  <a:gd name="T53" fmla="*/ 2809 h 16384"/>
                  <a:gd name="T54" fmla="*/ 12357 w 16384"/>
                  <a:gd name="T55" fmla="*/ 1404 h 16384"/>
                  <a:gd name="T56" fmla="*/ 13052 w 16384"/>
                  <a:gd name="T57" fmla="*/ 468 h 16384"/>
                  <a:gd name="T58" fmla="*/ 12357 w 16384"/>
                  <a:gd name="T59" fmla="*/ 234 h 16384"/>
                  <a:gd name="T60" fmla="*/ 10830 w 16384"/>
                  <a:gd name="T61" fmla="*/ 3511 h 16384"/>
                  <a:gd name="T62" fmla="*/ 9025 w 16384"/>
                  <a:gd name="T63" fmla="*/ 5383 h 16384"/>
                  <a:gd name="T64" fmla="*/ 6387 w 16384"/>
                  <a:gd name="T65" fmla="*/ 6320 h 16384"/>
                  <a:gd name="T66" fmla="*/ 5970 w 16384"/>
                  <a:gd name="T67" fmla="*/ 7490 h 16384"/>
                  <a:gd name="T68" fmla="*/ 4582 w 16384"/>
                  <a:gd name="T69" fmla="*/ 7724 h 16384"/>
                  <a:gd name="T70" fmla="*/ 3749 w 16384"/>
                  <a:gd name="T71" fmla="*/ 7958 h 16384"/>
                  <a:gd name="T72" fmla="*/ 3749 w 16384"/>
                  <a:gd name="T73" fmla="*/ 8894 h 16384"/>
                  <a:gd name="T74" fmla="*/ 3055 w 16384"/>
                  <a:gd name="T75" fmla="*/ 8894 h 16384"/>
                  <a:gd name="T76" fmla="*/ 2499 w 16384"/>
                  <a:gd name="T77" fmla="*/ 10533 h 16384"/>
                  <a:gd name="T78" fmla="*/ 2083 w 16384"/>
                  <a:gd name="T79" fmla="*/ 10533 h 16384"/>
                  <a:gd name="T80" fmla="*/ 1944 w 16384"/>
                  <a:gd name="T81" fmla="*/ 11469 h 16384"/>
                  <a:gd name="T82" fmla="*/ 1666 w 16384"/>
                  <a:gd name="T83" fmla="*/ 11937 h 16384"/>
                  <a:gd name="T84" fmla="*/ 1250 w 16384"/>
                  <a:gd name="T85" fmla="*/ 12171 h 16384"/>
                  <a:gd name="T86" fmla="*/ 833 w 16384"/>
                  <a:gd name="T87" fmla="*/ 12639 h 16384"/>
                  <a:gd name="T88" fmla="*/ 278 w 16384"/>
                  <a:gd name="T89" fmla="*/ 14043 h 16384"/>
                  <a:gd name="T90" fmla="*/ 0 w 16384"/>
                  <a:gd name="T91" fmla="*/ 15214 h 16384"/>
                  <a:gd name="T92" fmla="*/ 278 w 16384"/>
                  <a:gd name="T93" fmla="*/ 16150 h 16384"/>
                  <a:gd name="T94" fmla="*/ 972 w 16384"/>
                  <a:gd name="T95" fmla="*/ 15448 h 16384"/>
                  <a:gd name="T96" fmla="*/ 1527 w 16384"/>
                  <a:gd name="T97" fmla="*/ 14746 h 16384"/>
                  <a:gd name="T98" fmla="*/ 2083 w 16384"/>
                  <a:gd name="T99" fmla="*/ 14980 h 16384"/>
                  <a:gd name="T100" fmla="*/ 1388 w 16384"/>
                  <a:gd name="T101" fmla="*/ 15916 h 16384"/>
                  <a:gd name="T102" fmla="*/ 1388 w 16384"/>
                  <a:gd name="T103" fmla="*/ 16384 h 16384"/>
                  <a:gd name="T104" fmla="*/ 2222 w 16384"/>
                  <a:gd name="T105" fmla="*/ 15682 h 16384"/>
                  <a:gd name="T106" fmla="*/ 3055 w 16384"/>
                  <a:gd name="T107" fmla="*/ 14512 h 16384"/>
                  <a:gd name="T108" fmla="*/ 4582 w 16384"/>
                  <a:gd name="T109" fmla="*/ 1334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4" h="16384">
                    <a:moveTo>
                      <a:pt x="4999" y="13107"/>
                    </a:moveTo>
                    <a:lnTo>
                      <a:pt x="5276" y="12639"/>
                    </a:lnTo>
                    <a:lnTo>
                      <a:pt x="5415" y="12405"/>
                    </a:lnTo>
                    <a:lnTo>
                      <a:pt x="5832" y="12171"/>
                    </a:lnTo>
                    <a:lnTo>
                      <a:pt x="6109" y="11937"/>
                    </a:lnTo>
                    <a:lnTo>
                      <a:pt x="6109" y="11469"/>
                    </a:lnTo>
                    <a:lnTo>
                      <a:pt x="6665" y="11469"/>
                    </a:lnTo>
                    <a:lnTo>
                      <a:pt x="6942" y="11235"/>
                    </a:lnTo>
                    <a:lnTo>
                      <a:pt x="6804" y="10767"/>
                    </a:lnTo>
                    <a:lnTo>
                      <a:pt x="7220" y="10767"/>
                    </a:lnTo>
                    <a:lnTo>
                      <a:pt x="7498" y="10767"/>
                    </a:lnTo>
                    <a:lnTo>
                      <a:pt x="7775" y="10299"/>
                    </a:lnTo>
                    <a:lnTo>
                      <a:pt x="8053" y="10064"/>
                    </a:lnTo>
                    <a:lnTo>
                      <a:pt x="8331" y="10064"/>
                    </a:lnTo>
                    <a:lnTo>
                      <a:pt x="9025" y="9362"/>
                    </a:lnTo>
                    <a:lnTo>
                      <a:pt x="9442" y="8894"/>
                    </a:lnTo>
                    <a:lnTo>
                      <a:pt x="9580" y="8426"/>
                    </a:lnTo>
                    <a:lnTo>
                      <a:pt x="9858" y="8192"/>
                    </a:lnTo>
                    <a:lnTo>
                      <a:pt x="10552" y="7490"/>
                    </a:lnTo>
                    <a:lnTo>
                      <a:pt x="10691" y="7490"/>
                    </a:lnTo>
                    <a:lnTo>
                      <a:pt x="10830" y="7724"/>
                    </a:lnTo>
                    <a:lnTo>
                      <a:pt x="10691" y="7958"/>
                    </a:lnTo>
                    <a:lnTo>
                      <a:pt x="9997" y="8894"/>
                    </a:lnTo>
                    <a:lnTo>
                      <a:pt x="8609" y="10533"/>
                    </a:lnTo>
                    <a:lnTo>
                      <a:pt x="7220" y="12171"/>
                    </a:lnTo>
                    <a:lnTo>
                      <a:pt x="6942" y="12405"/>
                    </a:lnTo>
                    <a:lnTo>
                      <a:pt x="6665" y="12639"/>
                    </a:lnTo>
                    <a:lnTo>
                      <a:pt x="6526" y="12873"/>
                    </a:lnTo>
                    <a:lnTo>
                      <a:pt x="6804" y="13107"/>
                    </a:lnTo>
                    <a:lnTo>
                      <a:pt x="7081" y="12873"/>
                    </a:lnTo>
                    <a:lnTo>
                      <a:pt x="7914" y="11937"/>
                    </a:lnTo>
                    <a:lnTo>
                      <a:pt x="9580" y="10064"/>
                    </a:lnTo>
                    <a:lnTo>
                      <a:pt x="11663" y="7256"/>
                    </a:lnTo>
                    <a:lnTo>
                      <a:pt x="13052" y="5617"/>
                    </a:lnTo>
                    <a:lnTo>
                      <a:pt x="13746" y="4213"/>
                    </a:lnTo>
                    <a:lnTo>
                      <a:pt x="14718" y="3043"/>
                    </a:lnTo>
                    <a:lnTo>
                      <a:pt x="15412" y="2107"/>
                    </a:lnTo>
                    <a:lnTo>
                      <a:pt x="16245" y="936"/>
                    </a:lnTo>
                    <a:lnTo>
                      <a:pt x="16384" y="702"/>
                    </a:lnTo>
                    <a:lnTo>
                      <a:pt x="16384" y="234"/>
                    </a:lnTo>
                    <a:lnTo>
                      <a:pt x="16245" y="0"/>
                    </a:lnTo>
                    <a:lnTo>
                      <a:pt x="15967" y="234"/>
                    </a:lnTo>
                    <a:lnTo>
                      <a:pt x="15551" y="702"/>
                    </a:lnTo>
                    <a:lnTo>
                      <a:pt x="15273" y="1170"/>
                    </a:lnTo>
                    <a:lnTo>
                      <a:pt x="15134" y="1638"/>
                    </a:lnTo>
                    <a:lnTo>
                      <a:pt x="14718" y="2107"/>
                    </a:lnTo>
                    <a:lnTo>
                      <a:pt x="14301" y="2107"/>
                    </a:lnTo>
                    <a:lnTo>
                      <a:pt x="14162" y="1638"/>
                    </a:lnTo>
                    <a:lnTo>
                      <a:pt x="14024" y="1638"/>
                    </a:lnTo>
                    <a:lnTo>
                      <a:pt x="13885" y="2107"/>
                    </a:lnTo>
                    <a:lnTo>
                      <a:pt x="13746" y="2341"/>
                    </a:lnTo>
                    <a:lnTo>
                      <a:pt x="13468" y="2107"/>
                    </a:lnTo>
                    <a:lnTo>
                      <a:pt x="13329" y="2575"/>
                    </a:lnTo>
                    <a:lnTo>
                      <a:pt x="13191" y="2809"/>
                    </a:lnTo>
                    <a:lnTo>
                      <a:pt x="13052" y="2809"/>
                    </a:lnTo>
                    <a:lnTo>
                      <a:pt x="12774" y="2575"/>
                    </a:lnTo>
                    <a:lnTo>
                      <a:pt x="12774" y="3043"/>
                    </a:lnTo>
                    <a:lnTo>
                      <a:pt x="12496" y="3277"/>
                    </a:lnTo>
                    <a:lnTo>
                      <a:pt x="12357" y="3511"/>
                    </a:lnTo>
                    <a:lnTo>
                      <a:pt x="12357" y="3979"/>
                    </a:lnTo>
                    <a:lnTo>
                      <a:pt x="12357" y="4447"/>
                    </a:lnTo>
                    <a:lnTo>
                      <a:pt x="12219" y="4447"/>
                    </a:lnTo>
                    <a:lnTo>
                      <a:pt x="12080" y="5149"/>
                    </a:lnTo>
                    <a:lnTo>
                      <a:pt x="11802" y="5383"/>
                    </a:lnTo>
                    <a:lnTo>
                      <a:pt x="12080" y="5851"/>
                    </a:lnTo>
                    <a:lnTo>
                      <a:pt x="11802" y="6320"/>
                    </a:lnTo>
                    <a:lnTo>
                      <a:pt x="11524" y="6554"/>
                    </a:lnTo>
                    <a:lnTo>
                      <a:pt x="11524" y="6085"/>
                    </a:lnTo>
                    <a:lnTo>
                      <a:pt x="11385" y="5617"/>
                    </a:lnTo>
                    <a:lnTo>
                      <a:pt x="11247" y="5617"/>
                    </a:lnTo>
                    <a:lnTo>
                      <a:pt x="10830" y="5617"/>
                    </a:lnTo>
                    <a:lnTo>
                      <a:pt x="10691" y="5617"/>
                    </a:lnTo>
                    <a:lnTo>
                      <a:pt x="10552" y="5149"/>
                    </a:lnTo>
                    <a:lnTo>
                      <a:pt x="10830" y="4915"/>
                    </a:lnTo>
                    <a:lnTo>
                      <a:pt x="11108" y="4681"/>
                    </a:lnTo>
                    <a:lnTo>
                      <a:pt x="11247" y="4213"/>
                    </a:lnTo>
                    <a:lnTo>
                      <a:pt x="11247" y="3979"/>
                    </a:lnTo>
                    <a:lnTo>
                      <a:pt x="11524" y="3979"/>
                    </a:lnTo>
                    <a:lnTo>
                      <a:pt x="11802" y="3511"/>
                    </a:lnTo>
                    <a:lnTo>
                      <a:pt x="11802" y="3043"/>
                    </a:lnTo>
                    <a:lnTo>
                      <a:pt x="12080" y="2809"/>
                    </a:lnTo>
                    <a:lnTo>
                      <a:pt x="11941" y="2107"/>
                    </a:lnTo>
                    <a:lnTo>
                      <a:pt x="12080" y="1638"/>
                    </a:lnTo>
                    <a:lnTo>
                      <a:pt x="12357" y="1404"/>
                    </a:lnTo>
                    <a:lnTo>
                      <a:pt x="12496" y="702"/>
                    </a:lnTo>
                    <a:lnTo>
                      <a:pt x="12913" y="702"/>
                    </a:lnTo>
                    <a:lnTo>
                      <a:pt x="13052" y="468"/>
                    </a:lnTo>
                    <a:lnTo>
                      <a:pt x="13052" y="0"/>
                    </a:lnTo>
                    <a:lnTo>
                      <a:pt x="12635" y="0"/>
                    </a:lnTo>
                    <a:lnTo>
                      <a:pt x="12357" y="234"/>
                    </a:lnTo>
                    <a:lnTo>
                      <a:pt x="11802" y="1404"/>
                    </a:lnTo>
                    <a:lnTo>
                      <a:pt x="11385" y="2575"/>
                    </a:lnTo>
                    <a:lnTo>
                      <a:pt x="10830" y="3511"/>
                    </a:lnTo>
                    <a:lnTo>
                      <a:pt x="10414" y="4213"/>
                    </a:lnTo>
                    <a:lnTo>
                      <a:pt x="9858" y="4681"/>
                    </a:lnTo>
                    <a:lnTo>
                      <a:pt x="9025" y="5383"/>
                    </a:lnTo>
                    <a:lnTo>
                      <a:pt x="7775" y="6085"/>
                    </a:lnTo>
                    <a:lnTo>
                      <a:pt x="6804" y="6320"/>
                    </a:lnTo>
                    <a:lnTo>
                      <a:pt x="6387" y="6320"/>
                    </a:lnTo>
                    <a:lnTo>
                      <a:pt x="6109" y="6554"/>
                    </a:lnTo>
                    <a:lnTo>
                      <a:pt x="6109" y="7256"/>
                    </a:lnTo>
                    <a:lnTo>
                      <a:pt x="5970" y="7490"/>
                    </a:lnTo>
                    <a:lnTo>
                      <a:pt x="5693" y="7724"/>
                    </a:lnTo>
                    <a:lnTo>
                      <a:pt x="4721" y="7724"/>
                    </a:lnTo>
                    <a:lnTo>
                      <a:pt x="4582" y="7724"/>
                    </a:lnTo>
                    <a:lnTo>
                      <a:pt x="4443" y="8192"/>
                    </a:lnTo>
                    <a:lnTo>
                      <a:pt x="4304" y="8426"/>
                    </a:lnTo>
                    <a:lnTo>
                      <a:pt x="3749" y="7958"/>
                    </a:lnTo>
                    <a:lnTo>
                      <a:pt x="3610" y="8192"/>
                    </a:lnTo>
                    <a:lnTo>
                      <a:pt x="3610" y="8426"/>
                    </a:lnTo>
                    <a:lnTo>
                      <a:pt x="3749" y="8894"/>
                    </a:lnTo>
                    <a:lnTo>
                      <a:pt x="3610" y="9128"/>
                    </a:lnTo>
                    <a:lnTo>
                      <a:pt x="3332" y="8894"/>
                    </a:lnTo>
                    <a:lnTo>
                      <a:pt x="3055" y="8894"/>
                    </a:lnTo>
                    <a:lnTo>
                      <a:pt x="2638" y="9596"/>
                    </a:lnTo>
                    <a:lnTo>
                      <a:pt x="2360" y="10064"/>
                    </a:lnTo>
                    <a:lnTo>
                      <a:pt x="2499" y="10533"/>
                    </a:lnTo>
                    <a:lnTo>
                      <a:pt x="2499" y="10767"/>
                    </a:lnTo>
                    <a:lnTo>
                      <a:pt x="2222" y="10533"/>
                    </a:lnTo>
                    <a:lnTo>
                      <a:pt x="2083" y="10533"/>
                    </a:lnTo>
                    <a:lnTo>
                      <a:pt x="1944" y="10767"/>
                    </a:lnTo>
                    <a:lnTo>
                      <a:pt x="2083" y="11235"/>
                    </a:lnTo>
                    <a:lnTo>
                      <a:pt x="1944" y="11469"/>
                    </a:lnTo>
                    <a:lnTo>
                      <a:pt x="1805" y="11469"/>
                    </a:lnTo>
                    <a:lnTo>
                      <a:pt x="1805" y="11937"/>
                    </a:lnTo>
                    <a:lnTo>
                      <a:pt x="1666" y="11937"/>
                    </a:lnTo>
                    <a:lnTo>
                      <a:pt x="1388" y="11937"/>
                    </a:lnTo>
                    <a:lnTo>
                      <a:pt x="1250" y="11703"/>
                    </a:lnTo>
                    <a:lnTo>
                      <a:pt x="1250" y="12171"/>
                    </a:lnTo>
                    <a:lnTo>
                      <a:pt x="1111" y="12405"/>
                    </a:lnTo>
                    <a:lnTo>
                      <a:pt x="972" y="12639"/>
                    </a:lnTo>
                    <a:lnTo>
                      <a:pt x="833" y="12639"/>
                    </a:lnTo>
                    <a:lnTo>
                      <a:pt x="555" y="12405"/>
                    </a:lnTo>
                    <a:lnTo>
                      <a:pt x="417" y="13575"/>
                    </a:lnTo>
                    <a:lnTo>
                      <a:pt x="278" y="14043"/>
                    </a:lnTo>
                    <a:lnTo>
                      <a:pt x="139" y="14277"/>
                    </a:lnTo>
                    <a:lnTo>
                      <a:pt x="0" y="14746"/>
                    </a:lnTo>
                    <a:lnTo>
                      <a:pt x="0" y="15214"/>
                    </a:lnTo>
                    <a:lnTo>
                      <a:pt x="139" y="15448"/>
                    </a:lnTo>
                    <a:lnTo>
                      <a:pt x="278" y="15916"/>
                    </a:lnTo>
                    <a:lnTo>
                      <a:pt x="278" y="16150"/>
                    </a:lnTo>
                    <a:lnTo>
                      <a:pt x="694" y="16150"/>
                    </a:lnTo>
                    <a:lnTo>
                      <a:pt x="833" y="15916"/>
                    </a:lnTo>
                    <a:lnTo>
                      <a:pt x="972" y="15448"/>
                    </a:lnTo>
                    <a:lnTo>
                      <a:pt x="1111" y="14980"/>
                    </a:lnTo>
                    <a:lnTo>
                      <a:pt x="1250" y="14980"/>
                    </a:lnTo>
                    <a:lnTo>
                      <a:pt x="1527" y="14746"/>
                    </a:lnTo>
                    <a:lnTo>
                      <a:pt x="1805" y="14512"/>
                    </a:lnTo>
                    <a:lnTo>
                      <a:pt x="2083" y="14746"/>
                    </a:lnTo>
                    <a:lnTo>
                      <a:pt x="2083" y="14980"/>
                    </a:lnTo>
                    <a:lnTo>
                      <a:pt x="2083" y="15448"/>
                    </a:lnTo>
                    <a:lnTo>
                      <a:pt x="1805" y="15448"/>
                    </a:lnTo>
                    <a:lnTo>
                      <a:pt x="1388" y="15916"/>
                    </a:lnTo>
                    <a:lnTo>
                      <a:pt x="1250" y="16150"/>
                    </a:lnTo>
                    <a:lnTo>
                      <a:pt x="1111" y="16384"/>
                    </a:lnTo>
                    <a:lnTo>
                      <a:pt x="1388" y="16384"/>
                    </a:lnTo>
                    <a:lnTo>
                      <a:pt x="1527" y="16384"/>
                    </a:lnTo>
                    <a:lnTo>
                      <a:pt x="1944" y="15916"/>
                    </a:lnTo>
                    <a:lnTo>
                      <a:pt x="2222" y="15682"/>
                    </a:lnTo>
                    <a:lnTo>
                      <a:pt x="2638" y="15448"/>
                    </a:lnTo>
                    <a:lnTo>
                      <a:pt x="2777" y="14746"/>
                    </a:lnTo>
                    <a:lnTo>
                      <a:pt x="3055" y="14512"/>
                    </a:lnTo>
                    <a:lnTo>
                      <a:pt x="4027" y="13809"/>
                    </a:lnTo>
                    <a:lnTo>
                      <a:pt x="4304" y="13341"/>
                    </a:lnTo>
                    <a:lnTo>
                      <a:pt x="4582" y="13341"/>
                    </a:lnTo>
                    <a:lnTo>
                      <a:pt x="4999" y="13107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217" name="ny4"/>
              <p:cNvSpPr>
                <a:spLocks/>
              </p:cNvSpPr>
              <p:nvPr/>
            </p:nvSpPr>
            <p:spPr bwMode="auto">
              <a:xfrm>
                <a:off x="25587223" y="5895975"/>
                <a:ext cx="16086" cy="167"/>
              </a:xfrm>
              <a:custGeom>
                <a:avLst/>
                <a:gdLst>
                  <a:gd name="T0" fmla="*/ 11465 w 16384"/>
                  <a:gd name="T1" fmla="*/ 13146 h 16384"/>
                  <a:gd name="T2" fmla="*/ 11850 w 16384"/>
                  <a:gd name="T3" fmla="*/ 13294 h 16384"/>
                  <a:gd name="T4" fmla="*/ 12106 w 16384"/>
                  <a:gd name="T5" fmla="*/ 13686 h 16384"/>
                  <a:gd name="T6" fmla="*/ 12406 w 16384"/>
                  <a:gd name="T7" fmla="*/ 14471 h 16384"/>
                  <a:gd name="T8" fmla="*/ 12919 w 16384"/>
                  <a:gd name="T9" fmla="*/ 14618 h 16384"/>
                  <a:gd name="T10" fmla="*/ 14202 w 16384"/>
                  <a:gd name="T11" fmla="*/ 15207 h 16384"/>
                  <a:gd name="T12" fmla="*/ 15571 w 16384"/>
                  <a:gd name="T13" fmla="*/ 16041 h 16384"/>
                  <a:gd name="T14" fmla="*/ 15913 w 16384"/>
                  <a:gd name="T15" fmla="*/ 16286 h 16384"/>
                  <a:gd name="T16" fmla="*/ 15999 w 16384"/>
                  <a:gd name="T17" fmla="*/ 15844 h 16384"/>
                  <a:gd name="T18" fmla="*/ 15913 w 16384"/>
                  <a:gd name="T19" fmla="*/ 15109 h 16384"/>
                  <a:gd name="T20" fmla="*/ 16042 w 16384"/>
                  <a:gd name="T21" fmla="*/ 13392 h 16384"/>
                  <a:gd name="T22" fmla="*/ 15700 w 16384"/>
                  <a:gd name="T23" fmla="*/ 10252 h 16384"/>
                  <a:gd name="T24" fmla="*/ 15700 w 16384"/>
                  <a:gd name="T25" fmla="*/ 8584 h 16384"/>
                  <a:gd name="T26" fmla="*/ 15528 w 16384"/>
                  <a:gd name="T27" fmla="*/ 7800 h 16384"/>
                  <a:gd name="T28" fmla="*/ 15357 w 16384"/>
                  <a:gd name="T29" fmla="*/ 6868 h 16384"/>
                  <a:gd name="T30" fmla="*/ 15143 w 16384"/>
                  <a:gd name="T31" fmla="*/ 5494 h 16384"/>
                  <a:gd name="T32" fmla="*/ 14887 w 16384"/>
                  <a:gd name="T33" fmla="*/ 5298 h 16384"/>
                  <a:gd name="T34" fmla="*/ 14716 w 16384"/>
                  <a:gd name="T35" fmla="*/ 5494 h 16384"/>
                  <a:gd name="T36" fmla="*/ 14673 w 16384"/>
                  <a:gd name="T37" fmla="*/ 4709 h 16384"/>
                  <a:gd name="T38" fmla="*/ 14416 w 16384"/>
                  <a:gd name="T39" fmla="*/ 4121 h 16384"/>
                  <a:gd name="T40" fmla="*/ 14245 w 16384"/>
                  <a:gd name="T41" fmla="*/ 3238 h 16384"/>
                  <a:gd name="T42" fmla="*/ 14288 w 16384"/>
                  <a:gd name="T43" fmla="*/ 2453 h 16384"/>
                  <a:gd name="T44" fmla="*/ 14031 w 16384"/>
                  <a:gd name="T45" fmla="*/ 1717 h 16384"/>
                  <a:gd name="T46" fmla="*/ 13775 w 16384"/>
                  <a:gd name="T47" fmla="*/ 736 h 16384"/>
                  <a:gd name="T48" fmla="*/ 12106 w 16384"/>
                  <a:gd name="T49" fmla="*/ 491 h 16384"/>
                  <a:gd name="T50" fmla="*/ 10481 w 16384"/>
                  <a:gd name="T51" fmla="*/ 932 h 16384"/>
                  <a:gd name="T52" fmla="*/ 9967 w 16384"/>
                  <a:gd name="T53" fmla="*/ 1079 h 16384"/>
                  <a:gd name="T54" fmla="*/ 9240 w 16384"/>
                  <a:gd name="T55" fmla="*/ 1815 h 16384"/>
                  <a:gd name="T56" fmla="*/ 8342 w 16384"/>
                  <a:gd name="T57" fmla="*/ 3532 h 16384"/>
                  <a:gd name="T58" fmla="*/ 7999 w 16384"/>
                  <a:gd name="T59" fmla="*/ 4366 h 16384"/>
                  <a:gd name="T60" fmla="*/ 7187 w 16384"/>
                  <a:gd name="T61" fmla="*/ 5298 h 16384"/>
                  <a:gd name="T62" fmla="*/ 7443 w 16384"/>
                  <a:gd name="T63" fmla="*/ 5837 h 16384"/>
                  <a:gd name="T64" fmla="*/ 7486 w 16384"/>
                  <a:gd name="T65" fmla="*/ 5494 h 16384"/>
                  <a:gd name="T66" fmla="*/ 7743 w 16384"/>
                  <a:gd name="T67" fmla="*/ 5494 h 16384"/>
                  <a:gd name="T68" fmla="*/ 7743 w 16384"/>
                  <a:gd name="T69" fmla="*/ 6132 h 16384"/>
                  <a:gd name="T70" fmla="*/ 7529 w 16384"/>
                  <a:gd name="T71" fmla="*/ 6328 h 16384"/>
                  <a:gd name="T72" fmla="*/ 7871 w 16384"/>
                  <a:gd name="T73" fmla="*/ 7015 h 16384"/>
                  <a:gd name="T74" fmla="*/ 7614 w 16384"/>
                  <a:gd name="T75" fmla="*/ 7554 h 16384"/>
                  <a:gd name="T76" fmla="*/ 7272 w 16384"/>
                  <a:gd name="T77" fmla="*/ 7898 h 16384"/>
                  <a:gd name="T78" fmla="*/ 6973 w 16384"/>
                  <a:gd name="T79" fmla="*/ 8241 h 16384"/>
                  <a:gd name="T80" fmla="*/ 6631 w 16384"/>
                  <a:gd name="T81" fmla="*/ 8633 h 16384"/>
                  <a:gd name="T82" fmla="*/ 6288 w 16384"/>
                  <a:gd name="T83" fmla="*/ 8928 h 16384"/>
                  <a:gd name="T84" fmla="*/ 5262 w 16384"/>
                  <a:gd name="T85" fmla="*/ 9026 h 16384"/>
                  <a:gd name="T86" fmla="*/ 4834 w 16384"/>
                  <a:gd name="T87" fmla="*/ 9271 h 16384"/>
                  <a:gd name="T88" fmla="*/ 4149 w 16384"/>
                  <a:gd name="T89" fmla="*/ 9026 h 16384"/>
                  <a:gd name="T90" fmla="*/ 3166 w 16384"/>
                  <a:gd name="T91" fmla="*/ 9173 h 16384"/>
                  <a:gd name="T92" fmla="*/ 2053 w 16384"/>
                  <a:gd name="T93" fmla="*/ 9516 h 16384"/>
                  <a:gd name="T94" fmla="*/ 1283 w 16384"/>
                  <a:gd name="T95" fmla="*/ 10252 h 16384"/>
                  <a:gd name="T96" fmla="*/ 1283 w 16384"/>
                  <a:gd name="T97" fmla="*/ 10694 h 16384"/>
                  <a:gd name="T98" fmla="*/ 1540 w 16384"/>
                  <a:gd name="T99" fmla="*/ 11086 h 16384"/>
                  <a:gd name="T100" fmla="*/ 1754 w 16384"/>
                  <a:gd name="T101" fmla="*/ 11331 h 16384"/>
                  <a:gd name="T102" fmla="*/ 1626 w 16384"/>
                  <a:gd name="T103" fmla="*/ 12067 h 16384"/>
                  <a:gd name="T104" fmla="*/ 1412 w 16384"/>
                  <a:gd name="T105" fmla="*/ 12705 h 16384"/>
                  <a:gd name="T106" fmla="*/ 898 w 16384"/>
                  <a:gd name="T107" fmla="*/ 13146 h 16384"/>
                  <a:gd name="T108" fmla="*/ 128 w 16384"/>
                  <a:gd name="T109" fmla="*/ 14078 h 16384"/>
                  <a:gd name="T110" fmla="*/ 2267 w 16384"/>
                  <a:gd name="T111" fmla="*/ 14814 h 16384"/>
                  <a:gd name="T112" fmla="*/ 7144 w 16384"/>
                  <a:gd name="T113" fmla="*/ 13735 h 16384"/>
                  <a:gd name="T114" fmla="*/ 10823 w 16384"/>
                  <a:gd name="T115" fmla="*/ 1285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84" h="16384">
                    <a:moveTo>
                      <a:pt x="11037" y="12803"/>
                    </a:moveTo>
                    <a:lnTo>
                      <a:pt x="11165" y="12754"/>
                    </a:lnTo>
                    <a:lnTo>
                      <a:pt x="11293" y="12901"/>
                    </a:lnTo>
                    <a:lnTo>
                      <a:pt x="11379" y="12950"/>
                    </a:lnTo>
                    <a:lnTo>
                      <a:pt x="11465" y="13146"/>
                    </a:lnTo>
                    <a:lnTo>
                      <a:pt x="11507" y="13245"/>
                    </a:lnTo>
                    <a:lnTo>
                      <a:pt x="11593" y="13245"/>
                    </a:lnTo>
                    <a:lnTo>
                      <a:pt x="11721" y="13195"/>
                    </a:lnTo>
                    <a:lnTo>
                      <a:pt x="11764" y="13245"/>
                    </a:lnTo>
                    <a:lnTo>
                      <a:pt x="11850" y="13294"/>
                    </a:lnTo>
                    <a:lnTo>
                      <a:pt x="11892" y="13343"/>
                    </a:lnTo>
                    <a:lnTo>
                      <a:pt x="11935" y="13441"/>
                    </a:lnTo>
                    <a:lnTo>
                      <a:pt x="12021" y="13539"/>
                    </a:lnTo>
                    <a:lnTo>
                      <a:pt x="12106" y="13588"/>
                    </a:lnTo>
                    <a:lnTo>
                      <a:pt x="12106" y="13686"/>
                    </a:lnTo>
                    <a:lnTo>
                      <a:pt x="12149" y="14078"/>
                    </a:lnTo>
                    <a:lnTo>
                      <a:pt x="12192" y="14128"/>
                    </a:lnTo>
                    <a:lnTo>
                      <a:pt x="12277" y="14226"/>
                    </a:lnTo>
                    <a:lnTo>
                      <a:pt x="12363" y="14373"/>
                    </a:lnTo>
                    <a:lnTo>
                      <a:pt x="12406" y="14471"/>
                    </a:lnTo>
                    <a:lnTo>
                      <a:pt x="12491" y="14520"/>
                    </a:lnTo>
                    <a:lnTo>
                      <a:pt x="12577" y="14520"/>
                    </a:lnTo>
                    <a:lnTo>
                      <a:pt x="12705" y="14569"/>
                    </a:lnTo>
                    <a:lnTo>
                      <a:pt x="12833" y="14618"/>
                    </a:lnTo>
                    <a:lnTo>
                      <a:pt x="12919" y="14618"/>
                    </a:lnTo>
                    <a:lnTo>
                      <a:pt x="13047" y="14569"/>
                    </a:lnTo>
                    <a:lnTo>
                      <a:pt x="13090" y="14667"/>
                    </a:lnTo>
                    <a:lnTo>
                      <a:pt x="13176" y="14716"/>
                    </a:lnTo>
                    <a:lnTo>
                      <a:pt x="13218" y="14814"/>
                    </a:lnTo>
                    <a:lnTo>
                      <a:pt x="14202" y="15207"/>
                    </a:lnTo>
                    <a:lnTo>
                      <a:pt x="14587" y="15305"/>
                    </a:lnTo>
                    <a:lnTo>
                      <a:pt x="14716" y="15354"/>
                    </a:lnTo>
                    <a:lnTo>
                      <a:pt x="15571" y="15697"/>
                    </a:lnTo>
                    <a:lnTo>
                      <a:pt x="15614" y="16041"/>
                    </a:lnTo>
                    <a:lnTo>
                      <a:pt x="15571" y="16041"/>
                    </a:lnTo>
                    <a:lnTo>
                      <a:pt x="15742" y="16384"/>
                    </a:lnTo>
                    <a:lnTo>
                      <a:pt x="15700" y="16384"/>
                    </a:lnTo>
                    <a:lnTo>
                      <a:pt x="15657" y="16237"/>
                    </a:lnTo>
                    <a:lnTo>
                      <a:pt x="15913" y="16335"/>
                    </a:lnTo>
                    <a:lnTo>
                      <a:pt x="15913" y="16286"/>
                    </a:lnTo>
                    <a:lnTo>
                      <a:pt x="15871" y="16139"/>
                    </a:lnTo>
                    <a:lnTo>
                      <a:pt x="15828" y="16090"/>
                    </a:lnTo>
                    <a:lnTo>
                      <a:pt x="15871" y="16041"/>
                    </a:lnTo>
                    <a:lnTo>
                      <a:pt x="15999" y="15943"/>
                    </a:lnTo>
                    <a:lnTo>
                      <a:pt x="15999" y="15844"/>
                    </a:lnTo>
                    <a:lnTo>
                      <a:pt x="16042" y="15795"/>
                    </a:lnTo>
                    <a:lnTo>
                      <a:pt x="16085" y="15697"/>
                    </a:lnTo>
                    <a:lnTo>
                      <a:pt x="16127" y="15599"/>
                    </a:lnTo>
                    <a:lnTo>
                      <a:pt x="16127" y="15452"/>
                    </a:lnTo>
                    <a:lnTo>
                      <a:pt x="15913" y="15109"/>
                    </a:lnTo>
                    <a:lnTo>
                      <a:pt x="16298" y="14667"/>
                    </a:lnTo>
                    <a:lnTo>
                      <a:pt x="16384" y="14520"/>
                    </a:lnTo>
                    <a:lnTo>
                      <a:pt x="16170" y="14275"/>
                    </a:lnTo>
                    <a:lnTo>
                      <a:pt x="16127" y="14029"/>
                    </a:lnTo>
                    <a:lnTo>
                      <a:pt x="16042" y="13392"/>
                    </a:lnTo>
                    <a:lnTo>
                      <a:pt x="15956" y="12803"/>
                    </a:lnTo>
                    <a:lnTo>
                      <a:pt x="15742" y="11381"/>
                    </a:lnTo>
                    <a:lnTo>
                      <a:pt x="15657" y="11233"/>
                    </a:lnTo>
                    <a:lnTo>
                      <a:pt x="15700" y="10890"/>
                    </a:lnTo>
                    <a:lnTo>
                      <a:pt x="15700" y="10252"/>
                    </a:lnTo>
                    <a:lnTo>
                      <a:pt x="15700" y="9762"/>
                    </a:lnTo>
                    <a:lnTo>
                      <a:pt x="15742" y="9516"/>
                    </a:lnTo>
                    <a:lnTo>
                      <a:pt x="15742" y="9173"/>
                    </a:lnTo>
                    <a:lnTo>
                      <a:pt x="15742" y="8732"/>
                    </a:lnTo>
                    <a:lnTo>
                      <a:pt x="15700" y="8584"/>
                    </a:lnTo>
                    <a:lnTo>
                      <a:pt x="15657" y="8437"/>
                    </a:lnTo>
                    <a:lnTo>
                      <a:pt x="15614" y="8290"/>
                    </a:lnTo>
                    <a:lnTo>
                      <a:pt x="15657" y="8241"/>
                    </a:lnTo>
                    <a:lnTo>
                      <a:pt x="15571" y="7996"/>
                    </a:lnTo>
                    <a:lnTo>
                      <a:pt x="15528" y="7800"/>
                    </a:lnTo>
                    <a:lnTo>
                      <a:pt x="15486" y="7603"/>
                    </a:lnTo>
                    <a:lnTo>
                      <a:pt x="15443" y="7309"/>
                    </a:lnTo>
                    <a:lnTo>
                      <a:pt x="15443" y="7162"/>
                    </a:lnTo>
                    <a:lnTo>
                      <a:pt x="15400" y="6966"/>
                    </a:lnTo>
                    <a:lnTo>
                      <a:pt x="15357" y="6868"/>
                    </a:lnTo>
                    <a:lnTo>
                      <a:pt x="15272" y="6377"/>
                    </a:lnTo>
                    <a:lnTo>
                      <a:pt x="15229" y="6132"/>
                    </a:lnTo>
                    <a:lnTo>
                      <a:pt x="15186" y="5837"/>
                    </a:lnTo>
                    <a:lnTo>
                      <a:pt x="15143" y="5739"/>
                    </a:lnTo>
                    <a:lnTo>
                      <a:pt x="15143" y="5494"/>
                    </a:lnTo>
                    <a:lnTo>
                      <a:pt x="15101" y="5494"/>
                    </a:lnTo>
                    <a:lnTo>
                      <a:pt x="15058" y="5445"/>
                    </a:lnTo>
                    <a:lnTo>
                      <a:pt x="15015" y="5396"/>
                    </a:lnTo>
                    <a:lnTo>
                      <a:pt x="14972" y="5298"/>
                    </a:lnTo>
                    <a:lnTo>
                      <a:pt x="14887" y="5298"/>
                    </a:lnTo>
                    <a:lnTo>
                      <a:pt x="14844" y="5298"/>
                    </a:lnTo>
                    <a:lnTo>
                      <a:pt x="14801" y="5347"/>
                    </a:lnTo>
                    <a:lnTo>
                      <a:pt x="14758" y="5445"/>
                    </a:lnTo>
                    <a:lnTo>
                      <a:pt x="14758" y="5543"/>
                    </a:lnTo>
                    <a:lnTo>
                      <a:pt x="14716" y="5494"/>
                    </a:lnTo>
                    <a:lnTo>
                      <a:pt x="14630" y="5200"/>
                    </a:lnTo>
                    <a:lnTo>
                      <a:pt x="14630" y="5053"/>
                    </a:lnTo>
                    <a:lnTo>
                      <a:pt x="14673" y="4905"/>
                    </a:lnTo>
                    <a:lnTo>
                      <a:pt x="14673" y="4807"/>
                    </a:lnTo>
                    <a:lnTo>
                      <a:pt x="14673" y="4709"/>
                    </a:lnTo>
                    <a:lnTo>
                      <a:pt x="14630" y="4660"/>
                    </a:lnTo>
                    <a:lnTo>
                      <a:pt x="14587" y="4562"/>
                    </a:lnTo>
                    <a:lnTo>
                      <a:pt x="14545" y="4415"/>
                    </a:lnTo>
                    <a:lnTo>
                      <a:pt x="14502" y="4268"/>
                    </a:lnTo>
                    <a:lnTo>
                      <a:pt x="14416" y="4121"/>
                    </a:lnTo>
                    <a:lnTo>
                      <a:pt x="14373" y="4022"/>
                    </a:lnTo>
                    <a:lnTo>
                      <a:pt x="14331" y="3875"/>
                    </a:lnTo>
                    <a:lnTo>
                      <a:pt x="14245" y="3679"/>
                    </a:lnTo>
                    <a:lnTo>
                      <a:pt x="14245" y="3385"/>
                    </a:lnTo>
                    <a:lnTo>
                      <a:pt x="14245" y="3238"/>
                    </a:lnTo>
                    <a:lnTo>
                      <a:pt x="14288" y="3139"/>
                    </a:lnTo>
                    <a:lnTo>
                      <a:pt x="14373" y="2943"/>
                    </a:lnTo>
                    <a:lnTo>
                      <a:pt x="14373" y="2796"/>
                    </a:lnTo>
                    <a:lnTo>
                      <a:pt x="14331" y="2649"/>
                    </a:lnTo>
                    <a:lnTo>
                      <a:pt x="14288" y="2453"/>
                    </a:lnTo>
                    <a:lnTo>
                      <a:pt x="14245" y="2256"/>
                    </a:lnTo>
                    <a:lnTo>
                      <a:pt x="14202" y="2060"/>
                    </a:lnTo>
                    <a:lnTo>
                      <a:pt x="14117" y="1913"/>
                    </a:lnTo>
                    <a:lnTo>
                      <a:pt x="14031" y="1766"/>
                    </a:lnTo>
                    <a:lnTo>
                      <a:pt x="14031" y="1717"/>
                    </a:lnTo>
                    <a:lnTo>
                      <a:pt x="13988" y="1570"/>
                    </a:lnTo>
                    <a:lnTo>
                      <a:pt x="13903" y="1275"/>
                    </a:lnTo>
                    <a:lnTo>
                      <a:pt x="13903" y="883"/>
                    </a:lnTo>
                    <a:lnTo>
                      <a:pt x="13860" y="785"/>
                    </a:lnTo>
                    <a:lnTo>
                      <a:pt x="13775" y="736"/>
                    </a:lnTo>
                    <a:lnTo>
                      <a:pt x="13732" y="589"/>
                    </a:lnTo>
                    <a:lnTo>
                      <a:pt x="13775" y="245"/>
                    </a:lnTo>
                    <a:lnTo>
                      <a:pt x="13732" y="196"/>
                    </a:lnTo>
                    <a:lnTo>
                      <a:pt x="13689" y="0"/>
                    </a:lnTo>
                    <a:lnTo>
                      <a:pt x="12106" y="491"/>
                    </a:lnTo>
                    <a:lnTo>
                      <a:pt x="11678" y="589"/>
                    </a:lnTo>
                    <a:lnTo>
                      <a:pt x="11293" y="736"/>
                    </a:lnTo>
                    <a:lnTo>
                      <a:pt x="10994" y="785"/>
                    </a:lnTo>
                    <a:lnTo>
                      <a:pt x="10695" y="834"/>
                    </a:lnTo>
                    <a:lnTo>
                      <a:pt x="10481" y="932"/>
                    </a:lnTo>
                    <a:lnTo>
                      <a:pt x="10438" y="981"/>
                    </a:lnTo>
                    <a:lnTo>
                      <a:pt x="10267" y="932"/>
                    </a:lnTo>
                    <a:lnTo>
                      <a:pt x="10181" y="932"/>
                    </a:lnTo>
                    <a:lnTo>
                      <a:pt x="10053" y="1079"/>
                    </a:lnTo>
                    <a:lnTo>
                      <a:pt x="9967" y="1079"/>
                    </a:lnTo>
                    <a:lnTo>
                      <a:pt x="9839" y="1177"/>
                    </a:lnTo>
                    <a:lnTo>
                      <a:pt x="9753" y="1324"/>
                    </a:lnTo>
                    <a:lnTo>
                      <a:pt x="9668" y="1423"/>
                    </a:lnTo>
                    <a:lnTo>
                      <a:pt x="9368" y="1668"/>
                    </a:lnTo>
                    <a:lnTo>
                      <a:pt x="9240" y="1815"/>
                    </a:lnTo>
                    <a:lnTo>
                      <a:pt x="8855" y="2453"/>
                    </a:lnTo>
                    <a:lnTo>
                      <a:pt x="8556" y="2992"/>
                    </a:lnTo>
                    <a:lnTo>
                      <a:pt x="8385" y="3287"/>
                    </a:lnTo>
                    <a:lnTo>
                      <a:pt x="8299" y="3483"/>
                    </a:lnTo>
                    <a:lnTo>
                      <a:pt x="8342" y="3532"/>
                    </a:lnTo>
                    <a:lnTo>
                      <a:pt x="8342" y="3679"/>
                    </a:lnTo>
                    <a:lnTo>
                      <a:pt x="8299" y="3777"/>
                    </a:lnTo>
                    <a:lnTo>
                      <a:pt x="8256" y="3924"/>
                    </a:lnTo>
                    <a:lnTo>
                      <a:pt x="8085" y="4170"/>
                    </a:lnTo>
                    <a:lnTo>
                      <a:pt x="7999" y="4366"/>
                    </a:lnTo>
                    <a:lnTo>
                      <a:pt x="7871" y="4562"/>
                    </a:lnTo>
                    <a:lnTo>
                      <a:pt x="7614" y="4807"/>
                    </a:lnTo>
                    <a:lnTo>
                      <a:pt x="7272" y="5151"/>
                    </a:lnTo>
                    <a:lnTo>
                      <a:pt x="7229" y="5200"/>
                    </a:lnTo>
                    <a:lnTo>
                      <a:pt x="7187" y="5298"/>
                    </a:lnTo>
                    <a:lnTo>
                      <a:pt x="7187" y="5396"/>
                    </a:lnTo>
                    <a:lnTo>
                      <a:pt x="7315" y="5494"/>
                    </a:lnTo>
                    <a:lnTo>
                      <a:pt x="7401" y="5690"/>
                    </a:lnTo>
                    <a:lnTo>
                      <a:pt x="7443" y="5788"/>
                    </a:lnTo>
                    <a:lnTo>
                      <a:pt x="7443" y="5837"/>
                    </a:lnTo>
                    <a:lnTo>
                      <a:pt x="7529" y="5837"/>
                    </a:lnTo>
                    <a:lnTo>
                      <a:pt x="7572" y="5739"/>
                    </a:lnTo>
                    <a:lnTo>
                      <a:pt x="7572" y="5592"/>
                    </a:lnTo>
                    <a:lnTo>
                      <a:pt x="7486" y="5543"/>
                    </a:lnTo>
                    <a:lnTo>
                      <a:pt x="7486" y="5494"/>
                    </a:lnTo>
                    <a:lnTo>
                      <a:pt x="7486" y="5445"/>
                    </a:lnTo>
                    <a:lnTo>
                      <a:pt x="7572" y="5445"/>
                    </a:lnTo>
                    <a:lnTo>
                      <a:pt x="7614" y="5445"/>
                    </a:lnTo>
                    <a:lnTo>
                      <a:pt x="7657" y="5543"/>
                    </a:lnTo>
                    <a:lnTo>
                      <a:pt x="7743" y="5494"/>
                    </a:lnTo>
                    <a:lnTo>
                      <a:pt x="7743" y="5543"/>
                    </a:lnTo>
                    <a:lnTo>
                      <a:pt x="7657" y="5739"/>
                    </a:lnTo>
                    <a:lnTo>
                      <a:pt x="7786" y="5788"/>
                    </a:lnTo>
                    <a:lnTo>
                      <a:pt x="7786" y="5985"/>
                    </a:lnTo>
                    <a:lnTo>
                      <a:pt x="7743" y="6132"/>
                    </a:lnTo>
                    <a:lnTo>
                      <a:pt x="7657" y="6181"/>
                    </a:lnTo>
                    <a:lnTo>
                      <a:pt x="7614" y="6132"/>
                    </a:lnTo>
                    <a:lnTo>
                      <a:pt x="7572" y="6132"/>
                    </a:lnTo>
                    <a:lnTo>
                      <a:pt x="7529" y="6230"/>
                    </a:lnTo>
                    <a:lnTo>
                      <a:pt x="7529" y="6328"/>
                    </a:lnTo>
                    <a:lnTo>
                      <a:pt x="7572" y="6377"/>
                    </a:lnTo>
                    <a:lnTo>
                      <a:pt x="7700" y="6524"/>
                    </a:lnTo>
                    <a:lnTo>
                      <a:pt x="7743" y="6671"/>
                    </a:lnTo>
                    <a:lnTo>
                      <a:pt x="7828" y="6868"/>
                    </a:lnTo>
                    <a:lnTo>
                      <a:pt x="7871" y="7015"/>
                    </a:lnTo>
                    <a:lnTo>
                      <a:pt x="7871" y="7211"/>
                    </a:lnTo>
                    <a:lnTo>
                      <a:pt x="7871" y="7309"/>
                    </a:lnTo>
                    <a:lnTo>
                      <a:pt x="7828" y="7456"/>
                    </a:lnTo>
                    <a:lnTo>
                      <a:pt x="7786" y="7554"/>
                    </a:lnTo>
                    <a:lnTo>
                      <a:pt x="7614" y="7554"/>
                    </a:lnTo>
                    <a:lnTo>
                      <a:pt x="7486" y="7554"/>
                    </a:lnTo>
                    <a:lnTo>
                      <a:pt x="7401" y="7603"/>
                    </a:lnTo>
                    <a:lnTo>
                      <a:pt x="7315" y="7701"/>
                    </a:lnTo>
                    <a:lnTo>
                      <a:pt x="7315" y="7800"/>
                    </a:lnTo>
                    <a:lnTo>
                      <a:pt x="7272" y="7898"/>
                    </a:lnTo>
                    <a:lnTo>
                      <a:pt x="7272" y="7947"/>
                    </a:lnTo>
                    <a:lnTo>
                      <a:pt x="7101" y="7947"/>
                    </a:lnTo>
                    <a:lnTo>
                      <a:pt x="7058" y="8094"/>
                    </a:lnTo>
                    <a:lnTo>
                      <a:pt x="6973" y="8143"/>
                    </a:lnTo>
                    <a:lnTo>
                      <a:pt x="6973" y="8241"/>
                    </a:lnTo>
                    <a:lnTo>
                      <a:pt x="6887" y="8339"/>
                    </a:lnTo>
                    <a:lnTo>
                      <a:pt x="6887" y="8486"/>
                    </a:lnTo>
                    <a:lnTo>
                      <a:pt x="6844" y="8486"/>
                    </a:lnTo>
                    <a:lnTo>
                      <a:pt x="6759" y="8486"/>
                    </a:lnTo>
                    <a:lnTo>
                      <a:pt x="6631" y="8633"/>
                    </a:lnTo>
                    <a:lnTo>
                      <a:pt x="6588" y="8683"/>
                    </a:lnTo>
                    <a:lnTo>
                      <a:pt x="6417" y="8732"/>
                    </a:lnTo>
                    <a:lnTo>
                      <a:pt x="6331" y="8732"/>
                    </a:lnTo>
                    <a:lnTo>
                      <a:pt x="6331" y="8830"/>
                    </a:lnTo>
                    <a:lnTo>
                      <a:pt x="6288" y="8928"/>
                    </a:lnTo>
                    <a:lnTo>
                      <a:pt x="6203" y="8830"/>
                    </a:lnTo>
                    <a:lnTo>
                      <a:pt x="5946" y="8879"/>
                    </a:lnTo>
                    <a:lnTo>
                      <a:pt x="5689" y="8928"/>
                    </a:lnTo>
                    <a:lnTo>
                      <a:pt x="5433" y="8977"/>
                    </a:lnTo>
                    <a:lnTo>
                      <a:pt x="5262" y="9026"/>
                    </a:lnTo>
                    <a:lnTo>
                      <a:pt x="5176" y="9075"/>
                    </a:lnTo>
                    <a:lnTo>
                      <a:pt x="5005" y="9173"/>
                    </a:lnTo>
                    <a:lnTo>
                      <a:pt x="4962" y="9271"/>
                    </a:lnTo>
                    <a:lnTo>
                      <a:pt x="4919" y="9369"/>
                    </a:lnTo>
                    <a:lnTo>
                      <a:pt x="4834" y="9271"/>
                    </a:lnTo>
                    <a:lnTo>
                      <a:pt x="4748" y="9320"/>
                    </a:lnTo>
                    <a:lnTo>
                      <a:pt x="4663" y="9271"/>
                    </a:lnTo>
                    <a:lnTo>
                      <a:pt x="4492" y="9173"/>
                    </a:lnTo>
                    <a:lnTo>
                      <a:pt x="4321" y="9075"/>
                    </a:lnTo>
                    <a:lnTo>
                      <a:pt x="4149" y="9026"/>
                    </a:lnTo>
                    <a:lnTo>
                      <a:pt x="3850" y="9075"/>
                    </a:lnTo>
                    <a:lnTo>
                      <a:pt x="3679" y="9075"/>
                    </a:lnTo>
                    <a:lnTo>
                      <a:pt x="3465" y="9075"/>
                    </a:lnTo>
                    <a:lnTo>
                      <a:pt x="3251" y="9173"/>
                    </a:lnTo>
                    <a:lnTo>
                      <a:pt x="3166" y="9173"/>
                    </a:lnTo>
                    <a:lnTo>
                      <a:pt x="3037" y="9222"/>
                    </a:lnTo>
                    <a:lnTo>
                      <a:pt x="2695" y="9320"/>
                    </a:lnTo>
                    <a:lnTo>
                      <a:pt x="2567" y="9320"/>
                    </a:lnTo>
                    <a:lnTo>
                      <a:pt x="2396" y="9369"/>
                    </a:lnTo>
                    <a:lnTo>
                      <a:pt x="2053" y="9516"/>
                    </a:lnTo>
                    <a:lnTo>
                      <a:pt x="1668" y="9713"/>
                    </a:lnTo>
                    <a:lnTo>
                      <a:pt x="1369" y="9860"/>
                    </a:lnTo>
                    <a:lnTo>
                      <a:pt x="1241" y="9909"/>
                    </a:lnTo>
                    <a:lnTo>
                      <a:pt x="1283" y="10056"/>
                    </a:lnTo>
                    <a:lnTo>
                      <a:pt x="1283" y="10252"/>
                    </a:lnTo>
                    <a:lnTo>
                      <a:pt x="1326" y="10448"/>
                    </a:lnTo>
                    <a:lnTo>
                      <a:pt x="1283" y="10498"/>
                    </a:lnTo>
                    <a:lnTo>
                      <a:pt x="1241" y="10547"/>
                    </a:lnTo>
                    <a:lnTo>
                      <a:pt x="1241" y="10596"/>
                    </a:lnTo>
                    <a:lnTo>
                      <a:pt x="1283" y="10694"/>
                    </a:lnTo>
                    <a:lnTo>
                      <a:pt x="1326" y="10694"/>
                    </a:lnTo>
                    <a:lnTo>
                      <a:pt x="1412" y="10792"/>
                    </a:lnTo>
                    <a:lnTo>
                      <a:pt x="1412" y="10890"/>
                    </a:lnTo>
                    <a:lnTo>
                      <a:pt x="1412" y="10988"/>
                    </a:lnTo>
                    <a:lnTo>
                      <a:pt x="1540" y="11086"/>
                    </a:lnTo>
                    <a:lnTo>
                      <a:pt x="1540" y="11184"/>
                    </a:lnTo>
                    <a:lnTo>
                      <a:pt x="1583" y="11086"/>
                    </a:lnTo>
                    <a:lnTo>
                      <a:pt x="1668" y="11086"/>
                    </a:lnTo>
                    <a:lnTo>
                      <a:pt x="1754" y="11184"/>
                    </a:lnTo>
                    <a:lnTo>
                      <a:pt x="1754" y="11331"/>
                    </a:lnTo>
                    <a:lnTo>
                      <a:pt x="1839" y="11479"/>
                    </a:lnTo>
                    <a:lnTo>
                      <a:pt x="1925" y="11675"/>
                    </a:lnTo>
                    <a:lnTo>
                      <a:pt x="1925" y="11822"/>
                    </a:lnTo>
                    <a:lnTo>
                      <a:pt x="1839" y="11920"/>
                    </a:lnTo>
                    <a:lnTo>
                      <a:pt x="1626" y="12067"/>
                    </a:lnTo>
                    <a:lnTo>
                      <a:pt x="1583" y="12116"/>
                    </a:lnTo>
                    <a:lnTo>
                      <a:pt x="1540" y="12214"/>
                    </a:lnTo>
                    <a:lnTo>
                      <a:pt x="1497" y="12362"/>
                    </a:lnTo>
                    <a:lnTo>
                      <a:pt x="1454" y="12558"/>
                    </a:lnTo>
                    <a:lnTo>
                      <a:pt x="1412" y="12705"/>
                    </a:lnTo>
                    <a:lnTo>
                      <a:pt x="1326" y="12754"/>
                    </a:lnTo>
                    <a:lnTo>
                      <a:pt x="1198" y="12852"/>
                    </a:lnTo>
                    <a:lnTo>
                      <a:pt x="1027" y="12999"/>
                    </a:lnTo>
                    <a:lnTo>
                      <a:pt x="941" y="13097"/>
                    </a:lnTo>
                    <a:lnTo>
                      <a:pt x="898" y="13146"/>
                    </a:lnTo>
                    <a:lnTo>
                      <a:pt x="813" y="13195"/>
                    </a:lnTo>
                    <a:lnTo>
                      <a:pt x="770" y="13343"/>
                    </a:lnTo>
                    <a:lnTo>
                      <a:pt x="727" y="13392"/>
                    </a:lnTo>
                    <a:lnTo>
                      <a:pt x="471" y="13735"/>
                    </a:lnTo>
                    <a:lnTo>
                      <a:pt x="128" y="14078"/>
                    </a:lnTo>
                    <a:lnTo>
                      <a:pt x="0" y="14226"/>
                    </a:lnTo>
                    <a:lnTo>
                      <a:pt x="128" y="15207"/>
                    </a:lnTo>
                    <a:lnTo>
                      <a:pt x="513" y="15158"/>
                    </a:lnTo>
                    <a:lnTo>
                      <a:pt x="1882" y="14863"/>
                    </a:lnTo>
                    <a:lnTo>
                      <a:pt x="2267" y="14814"/>
                    </a:lnTo>
                    <a:lnTo>
                      <a:pt x="3764" y="14471"/>
                    </a:lnTo>
                    <a:lnTo>
                      <a:pt x="4021" y="14422"/>
                    </a:lnTo>
                    <a:lnTo>
                      <a:pt x="5176" y="14177"/>
                    </a:lnTo>
                    <a:lnTo>
                      <a:pt x="5518" y="14128"/>
                    </a:lnTo>
                    <a:lnTo>
                      <a:pt x="7144" y="13735"/>
                    </a:lnTo>
                    <a:lnTo>
                      <a:pt x="7229" y="13735"/>
                    </a:lnTo>
                    <a:lnTo>
                      <a:pt x="8171" y="13490"/>
                    </a:lnTo>
                    <a:lnTo>
                      <a:pt x="9197" y="13245"/>
                    </a:lnTo>
                    <a:lnTo>
                      <a:pt x="9283" y="13245"/>
                    </a:lnTo>
                    <a:lnTo>
                      <a:pt x="10823" y="12852"/>
                    </a:lnTo>
                    <a:lnTo>
                      <a:pt x="11037" y="12803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145" name="North_Carolina"/>
            <p:cNvSpPr>
              <a:spLocks/>
            </p:cNvSpPr>
            <p:nvPr/>
          </p:nvSpPr>
          <p:spPr bwMode="auto">
            <a:xfrm>
              <a:off x="23701273" y="12402472"/>
              <a:ext cx="5181600" cy="2306279"/>
            </a:xfrm>
            <a:custGeom>
              <a:avLst/>
              <a:gdLst>
                <a:gd name="T0" fmla="*/ 15179 w 16384"/>
                <a:gd name="T1" fmla="*/ 6338 h 16384"/>
                <a:gd name="T2" fmla="*/ 15511 w 16384"/>
                <a:gd name="T3" fmla="*/ 6540 h 16384"/>
                <a:gd name="T4" fmla="*/ 15902 w 16384"/>
                <a:gd name="T5" fmla="*/ 5866 h 16384"/>
                <a:gd name="T6" fmla="*/ 16233 w 16384"/>
                <a:gd name="T7" fmla="*/ 4989 h 16384"/>
                <a:gd name="T8" fmla="*/ 16354 w 16384"/>
                <a:gd name="T9" fmla="*/ 3641 h 16384"/>
                <a:gd name="T10" fmla="*/ 15812 w 16384"/>
                <a:gd name="T11" fmla="*/ 3439 h 16384"/>
                <a:gd name="T12" fmla="*/ 15631 w 16384"/>
                <a:gd name="T13" fmla="*/ 4585 h 16384"/>
                <a:gd name="T14" fmla="*/ 15601 w 16384"/>
                <a:gd name="T15" fmla="*/ 3641 h 16384"/>
                <a:gd name="T16" fmla="*/ 15119 w 16384"/>
                <a:gd name="T17" fmla="*/ 3506 h 16384"/>
                <a:gd name="T18" fmla="*/ 14426 w 16384"/>
                <a:gd name="T19" fmla="*/ 3911 h 16384"/>
                <a:gd name="T20" fmla="*/ 14155 w 16384"/>
                <a:gd name="T21" fmla="*/ 2427 h 16384"/>
                <a:gd name="T22" fmla="*/ 14246 w 16384"/>
                <a:gd name="T23" fmla="*/ 1888 h 16384"/>
                <a:gd name="T24" fmla="*/ 14487 w 16384"/>
                <a:gd name="T25" fmla="*/ 3169 h 16384"/>
                <a:gd name="T26" fmla="*/ 14999 w 16384"/>
                <a:gd name="T27" fmla="*/ 2562 h 16384"/>
                <a:gd name="T28" fmla="*/ 15149 w 16384"/>
                <a:gd name="T29" fmla="*/ 2292 h 16384"/>
                <a:gd name="T30" fmla="*/ 15480 w 16384"/>
                <a:gd name="T31" fmla="*/ 2158 h 16384"/>
                <a:gd name="T32" fmla="*/ 15360 w 16384"/>
                <a:gd name="T33" fmla="*/ 1551 h 16384"/>
                <a:gd name="T34" fmla="*/ 15571 w 16384"/>
                <a:gd name="T35" fmla="*/ 1281 h 16384"/>
                <a:gd name="T36" fmla="*/ 16023 w 16384"/>
                <a:gd name="T37" fmla="*/ 2158 h 16384"/>
                <a:gd name="T38" fmla="*/ 15601 w 16384"/>
                <a:gd name="T39" fmla="*/ 607 h 16384"/>
                <a:gd name="T40" fmla="*/ 15300 w 16384"/>
                <a:gd name="T41" fmla="*/ 337 h 16384"/>
                <a:gd name="T42" fmla="*/ 12077 w 16384"/>
                <a:gd name="T43" fmla="*/ 1483 h 16384"/>
                <a:gd name="T44" fmla="*/ 7650 w 16384"/>
                <a:gd name="T45" fmla="*/ 3236 h 16384"/>
                <a:gd name="T46" fmla="*/ 4578 w 16384"/>
                <a:gd name="T47" fmla="*/ 4922 h 16384"/>
                <a:gd name="T48" fmla="*/ 4126 w 16384"/>
                <a:gd name="T49" fmla="*/ 6742 h 16384"/>
                <a:gd name="T50" fmla="*/ 3433 w 16384"/>
                <a:gd name="T51" fmla="*/ 7282 h 16384"/>
                <a:gd name="T52" fmla="*/ 2952 w 16384"/>
                <a:gd name="T53" fmla="*/ 7484 h 16384"/>
                <a:gd name="T54" fmla="*/ 2500 w 16384"/>
                <a:gd name="T55" fmla="*/ 8833 h 16384"/>
                <a:gd name="T56" fmla="*/ 1747 w 16384"/>
                <a:gd name="T57" fmla="*/ 10046 h 16384"/>
                <a:gd name="T58" fmla="*/ 904 w 16384"/>
                <a:gd name="T59" fmla="*/ 10923 h 16384"/>
                <a:gd name="T60" fmla="*/ 392 w 16384"/>
                <a:gd name="T61" fmla="*/ 12676 h 16384"/>
                <a:gd name="T62" fmla="*/ 1476 w 16384"/>
                <a:gd name="T63" fmla="*/ 13822 h 16384"/>
                <a:gd name="T64" fmla="*/ 3162 w 16384"/>
                <a:gd name="T65" fmla="*/ 12608 h 16384"/>
                <a:gd name="T66" fmla="*/ 3885 w 16384"/>
                <a:gd name="T67" fmla="*/ 12001 h 16384"/>
                <a:gd name="T68" fmla="*/ 6355 w 16384"/>
                <a:gd name="T69" fmla="*/ 11732 h 16384"/>
                <a:gd name="T70" fmla="*/ 9698 w 16384"/>
                <a:gd name="T71" fmla="*/ 13080 h 16384"/>
                <a:gd name="T72" fmla="*/ 12318 w 16384"/>
                <a:gd name="T73" fmla="*/ 15912 h 16384"/>
                <a:gd name="T74" fmla="*/ 12890 w 16384"/>
                <a:gd name="T75" fmla="*/ 14698 h 16384"/>
                <a:gd name="T76" fmla="*/ 13131 w 16384"/>
                <a:gd name="T77" fmla="*/ 13485 h 16384"/>
                <a:gd name="T78" fmla="*/ 13673 w 16384"/>
                <a:gd name="T79" fmla="*/ 11732 h 16384"/>
                <a:gd name="T80" fmla="*/ 13583 w 16384"/>
                <a:gd name="T81" fmla="*/ 10720 h 16384"/>
                <a:gd name="T82" fmla="*/ 14005 w 16384"/>
                <a:gd name="T83" fmla="*/ 11462 h 16384"/>
                <a:gd name="T84" fmla="*/ 14095 w 16384"/>
                <a:gd name="T85" fmla="*/ 10451 h 16384"/>
                <a:gd name="T86" fmla="*/ 14968 w 16384"/>
                <a:gd name="T87" fmla="*/ 10181 h 16384"/>
                <a:gd name="T88" fmla="*/ 15149 w 16384"/>
                <a:gd name="T89" fmla="*/ 9776 h 16384"/>
                <a:gd name="T90" fmla="*/ 15480 w 16384"/>
                <a:gd name="T91" fmla="*/ 9304 h 16384"/>
                <a:gd name="T92" fmla="*/ 15511 w 16384"/>
                <a:gd name="T93" fmla="*/ 8428 h 16384"/>
                <a:gd name="T94" fmla="*/ 15420 w 16384"/>
                <a:gd name="T95" fmla="*/ 8563 h 16384"/>
                <a:gd name="T96" fmla="*/ 15119 w 16384"/>
                <a:gd name="T97" fmla="*/ 8698 h 16384"/>
                <a:gd name="T98" fmla="*/ 14999 w 16384"/>
                <a:gd name="T99" fmla="*/ 9170 h 16384"/>
                <a:gd name="T100" fmla="*/ 14577 w 16384"/>
                <a:gd name="T101" fmla="*/ 9304 h 16384"/>
                <a:gd name="T102" fmla="*/ 14125 w 16384"/>
                <a:gd name="T103" fmla="*/ 8361 h 16384"/>
                <a:gd name="T104" fmla="*/ 14818 w 16384"/>
                <a:gd name="T105" fmla="*/ 8698 h 16384"/>
                <a:gd name="T106" fmla="*/ 14968 w 16384"/>
                <a:gd name="T107" fmla="*/ 7889 h 16384"/>
                <a:gd name="T108" fmla="*/ 15119 w 16384"/>
                <a:gd name="T109" fmla="*/ 7147 h 16384"/>
                <a:gd name="T110" fmla="*/ 14758 w 16384"/>
                <a:gd name="T111" fmla="*/ 6945 h 16384"/>
                <a:gd name="T112" fmla="*/ 14366 w 16384"/>
                <a:gd name="T113" fmla="*/ 6742 h 16384"/>
                <a:gd name="T114" fmla="*/ 14306 w 16384"/>
                <a:gd name="T115" fmla="*/ 6473 h 16384"/>
                <a:gd name="T116" fmla="*/ 14788 w 16384"/>
                <a:gd name="T117" fmla="*/ 6675 h 16384"/>
                <a:gd name="T118" fmla="*/ 14878 w 16384"/>
                <a:gd name="T119" fmla="*/ 58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84" h="16384">
                  <a:moveTo>
                    <a:pt x="14968" y="5596"/>
                  </a:moveTo>
                  <a:lnTo>
                    <a:pt x="14999" y="5596"/>
                  </a:lnTo>
                  <a:lnTo>
                    <a:pt x="15059" y="5664"/>
                  </a:lnTo>
                  <a:lnTo>
                    <a:pt x="15029" y="5798"/>
                  </a:lnTo>
                  <a:lnTo>
                    <a:pt x="15059" y="5866"/>
                  </a:lnTo>
                  <a:lnTo>
                    <a:pt x="14908" y="6001"/>
                  </a:lnTo>
                  <a:lnTo>
                    <a:pt x="14908" y="6068"/>
                  </a:lnTo>
                  <a:lnTo>
                    <a:pt x="14938" y="6203"/>
                  </a:lnTo>
                  <a:lnTo>
                    <a:pt x="14999" y="6608"/>
                  </a:lnTo>
                  <a:lnTo>
                    <a:pt x="15089" y="6540"/>
                  </a:lnTo>
                  <a:lnTo>
                    <a:pt x="15119" y="6405"/>
                  </a:lnTo>
                  <a:lnTo>
                    <a:pt x="15179" y="6338"/>
                  </a:lnTo>
                  <a:lnTo>
                    <a:pt x="15179" y="6203"/>
                  </a:lnTo>
                  <a:lnTo>
                    <a:pt x="15209" y="6203"/>
                  </a:lnTo>
                  <a:lnTo>
                    <a:pt x="15270" y="6203"/>
                  </a:lnTo>
                  <a:lnTo>
                    <a:pt x="15240" y="6473"/>
                  </a:lnTo>
                  <a:lnTo>
                    <a:pt x="15300" y="6608"/>
                  </a:lnTo>
                  <a:lnTo>
                    <a:pt x="15330" y="6608"/>
                  </a:lnTo>
                  <a:lnTo>
                    <a:pt x="15360" y="6608"/>
                  </a:lnTo>
                  <a:lnTo>
                    <a:pt x="15330" y="6405"/>
                  </a:lnTo>
                  <a:lnTo>
                    <a:pt x="15360" y="6338"/>
                  </a:lnTo>
                  <a:lnTo>
                    <a:pt x="15390" y="6338"/>
                  </a:lnTo>
                  <a:lnTo>
                    <a:pt x="15450" y="6540"/>
                  </a:lnTo>
                  <a:lnTo>
                    <a:pt x="15511" y="6540"/>
                  </a:lnTo>
                  <a:lnTo>
                    <a:pt x="15511" y="6405"/>
                  </a:lnTo>
                  <a:lnTo>
                    <a:pt x="15571" y="6405"/>
                  </a:lnTo>
                  <a:lnTo>
                    <a:pt x="15631" y="6540"/>
                  </a:lnTo>
                  <a:lnTo>
                    <a:pt x="15752" y="6540"/>
                  </a:lnTo>
                  <a:lnTo>
                    <a:pt x="15782" y="6405"/>
                  </a:lnTo>
                  <a:lnTo>
                    <a:pt x="15812" y="6338"/>
                  </a:lnTo>
                  <a:lnTo>
                    <a:pt x="15872" y="6270"/>
                  </a:lnTo>
                  <a:lnTo>
                    <a:pt x="15872" y="6203"/>
                  </a:lnTo>
                  <a:lnTo>
                    <a:pt x="15872" y="6068"/>
                  </a:lnTo>
                  <a:lnTo>
                    <a:pt x="15842" y="5866"/>
                  </a:lnTo>
                  <a:lnTo>
                    <a:pt x="15872" y="5798"/>
                  </a:lnTo>
                  <a:lnTo>
                    <a:pt x="15902" y="5866"/>
                  </a:lnTo>
                  <a:lnTo>
                    <a:pt x="15962" y="5933"/>
                  </a:lnTo>
                  <a:lnTo>
                    <a:pt x="15992" y="5933"/>
                  </a:lnTo>
                  <a:lnTo>
                    <a:pt x="15992" y="5731"/>
                  </a:lnTo>
                  <a:lnTo>
                    <a:pt x="16023" y="5596"/>
                  </a:lnTo>
                  <a:lnTo>
                    <a:pt x="16023" y="5394"/>
                  </a:lnTo>
                  <a:lnTo>
                    <a:pt x="16023" y="5326"/>
                  </a:lnTo>
                  <a:lnTo>
                    <a:pt x="16113" y="5259"/>
                  </a:lnTo>
                  <a:lnTo>
                    <a:pt x="16113" y="5057"/>
                  </a:lnTo>
                  <a:lnTo>
                    <a:pt x="16113" y="4855"/>
                  </a:lnTo>
                  <a:lnTo>
                    <a:pt x="16143" y="4855"/>
                  </a:lnTo>
                  <a:lnTo>
                    <a:pt x="16203" y="4922"/>
                  </a:lnTo>
                  <a:lnTo>
                    <a:pt x="16233" y="4989"/>
                  </a:lnTo>
                  <a:lnTo>
                    <a:pt x="16294" y="4922"/>
                  </a:lnTo>
                  <a:lnTo>
                    <a:pt x="16384" y="4720"/>
                  </a:lnTo>
                  <a:lnTo>
                    <a:pt x="16384" y="4652"/>
                  </a:lnTo>
                  <a:lnTo>
                    <a:pt x="16384" y="4517"/>
                  </a:lnTo>
                  <a:lnTo>
                    <a:pt x="16294" y="4315"/>
                  </a:lnTo>
                  <a:lnTo>
                    <a:pt x="16294" y="4248"/>
                  </a:lnTo>
                  <a:lnTo>
                    <a:pt x="16324" y="4248"/>
                  </a:lnTo>
                  <a:lnTo>
                    <a:pt x="16384" y="4248"/>
                  </a:lnTo>
                  <a:lnTo>
                    <a:pt x="16384" y="4180"/>
                  </a:lnTo>
                  <a:lnTo>
                    <a:pt x="16354" y="3978"/>
                  </a:lnTo>
                  <a:lnTo>
                    <a:pt x="16354" y="3776"/>
                  </a:lnTo>
                  <a:lnTo>
                    <a:pt x="16354" y="3641"/>
                  </a:lnTo>
                  <a:lnTo>
                    <a:pt x="16324" y="3573"/>
                  </a:lnTo>
                  <a:lnTo>
                    <a:pt x="16294" y="3439"/>
                  </a:lnTo>
                  <a:lnTo>
                    <a:pt x="16203" y="3304"/>
                  </a:lnTo>
                  <a:lnTo>
                    <a:pt x="16173" y="3101"/>
                  </a:lnTo>
                  <a:lnTo>
                    <a:pt x="15992" y="2899"/>
                  </a:lnTo>
                  <a:lnTo>
                    <a:pt x="15992" y="3034"/>
                  </a:lnTo>
                  <a:lnTo>
                    <a:pt x="15962" y="3101"/>
                  </a:lnTo>
                  <a:lnTo>
                    <a:pt x="15932" y="3101"/>
                  </a:lnTo>
                  <a:lnTo>
                    <a:pt x="15962" y="3304"/>
                  </a:lnTo>
                  <a:lnTo>
                    <a:pt x="15872" y="3304"/>
                  </a:lnTo>
                  <a:lnTo>
                    <a:pt x="15842" y="3371"/>
                  </a:lnTo>
                  <a:lnTo>
                    <a:pt x="15812" y="3439"/>
                  </a:lnTo>
                  <a:lnTo>
                    <a:pt x="15782" y="3573"/>
                  </a:lnTo>
                  <a:lnTo>
                    <a:pt x="15842" y="3843"/>
                  </a:lnTo>
                  <a:lnTo>
                    <a:pt x="15812" y="3978"/>
                  </a:lnTo>
                  <a:lnTo>
                    <a:pt x="15842" y="4248"/>
                  </a:lnTo>
                  <a:lnTo>
                    <a:pt x="15812" y="4383"/>
                  </a:lnTo>
                  <a:lnTo>
                    <a:pt x="15812" y="4652"/>
                  </a:lnTo>
                  <a:lnTo>
                    <a:pt x="15812" y="4720"/>
                  </a:lnTo>
                  <a:lnTo>
                    <a:pt x="15721" y="4720"/>
                  </a:lnTo>
                  <a:lnTo>
                    <a:pt x="15631" y="4720"/>
                  </a:lnTo>
                  <a:lnTo>
                    <a:pt x="15601" y="4652"/>
                  </a:lnTo>
                  <a:lnTo>
                    <a:pt x="15571" y="4585"/>
                  </a:lnTo>
                  <a:lnTo>
                    <a:pt x="15631" y="4585"/>
                  </a:lnTo>
                  <a:lnTo>
                    <a:pt x="15752" y="4652"/>
                  </a:lnTo>
                  <a:lnTo>
                    <a:pt x="15752" y="4517"/>
                  </a:lnTo>
                  <a:lnTo>
                    <a:pt x="15721" y="4383"/>
                  </a:lnTo>
                  <a:lnTo>
                    <a:pt x="15721" y="4248"/>
                  </a:lnTo>
                  <a:lnTo>
                    <a:pt x="15691" y="4248"/>
                  </a:lnTo>
                  <a:lnTo>
                    <a:pt x="15631" y="4180"/>
                  </a:lnTo>
                  <a:lnTo>
                    <a:pt x="15631" y="4113"/>
                  </a:lnTo>
                  <a:lnTo>
                    <a:pt x="15691" y="4045"/>
                  </a:lnTo>
                  <a:lnTo>
                    <a:pt x="15691" y="3978"/>
                  </a:lnTo>
                  <a:lnTo>
                    <a:pt x="15661" y="3708"/>
                  </a:lnTo>
                  <a:lnTo>
                    <a:pt x="15631" y="3641"/>
                  </a:lnTo>
                  <a:lnTo>
                    <a:pt x="15601" y="3641"/>
                  </a:lnTo>
                  <a:lnTo>
                    <a:pt x="15631" y="3573"/>
                  </a:lnTo>
                  <a:lnTo>
                    <a:pt x="15691" y="3506"/>
                  </a:lnTo>
                  <a:lnTo>
                    <a:pt x="15691" y="3236"/>
                  </a:lnTo>
                  <a:lnTo>
                    <a:pt x="15631" y="3236"/>
                  </a:lnTo>
                  <a:lnTo>
                    <a:pt x="15661" y="3101"/>
                  </a:lnTo>
                  <a:lnTo>
                    <a:pt x="15631" y="3034"/>
                  </a:lnTo>
                  <a:lnTo>
                    <a:pt x="15571" y="3034"/>
                  </a:lnTo>
                  <a:lnTo>
                    <a:pt x="15420" y="3101"/>
                  </a:lnTo>
                  <a:lnTo>
                    <a:pt x="15270" y="3236"/>
                  </a:lnTo>
                  <a:lnTo>
                    <a:pt x="15149" y="3371"/>
                  </a:lnTo>
                  <a:lnTo>
                    <a:pt x="15149" y="3439"/>
                  </a:lnTo>
                  <a:lnTo>
                    <a:pt x="15119" y="3506"/>
                  </a:lnTo>
                  <a:lnTo>
                    <a:pt x="15059" y="3573"/>
                  </a:lnTo>
                  <a:lnTo>
                    <a:pt x="15029" y="3573"/>
                  </a:lnTo>
                  <a:lnTo>
                    <a:pt x="14999" y="3573"/>
                  </a:lnTo>
                  <a:lnTo>
                    <a:pt x="14999" y="3506"/>
                  </a:lnTo>
                  <a:lnTo>
                    <a:pt x="14968" y="3371"/>
                  </a:lnTo>
                  <a:lnTo>
                    <a:pt x="14938" y="3371"/>
                  </a:lnTo>
                  <a:lnTo>
                    <a:pt x="14908" y="3371"/>
                  </a:lnTo>
                  <a:lnTo>
                    <a:pt x="14848" y="3439"/>
                  </a:lnTo>
                  <a:lnTo>
                    <a:pt x="14818" y="3573"/>
                  </a:lnTo>
                  <a:lnTo>
                    <a:pt x="14758" y="3641"/>
                  </a:lnTo>
                  <a:lnTo>
                    <a:pt x="14667" y="3641"/>
                  </a:lnTo>
                  <a:lnTo>
                    <a:pt x="14426" y="3911"/>
                  </a:lnTo>
                  <a:lnTo>
                    <a:pt x="14336" y="3978"/>
                  </a:lnTo>
                  <a:lnTo>
                    <a:pt x="14336" y="3911"/>
                  </a:lnTo>
                  <a:lnTo>
                    <a:pt x="14336" y="3843"/>
                  </a:lnTo>
                  <a:lnTo>
                    <a:pt x="14336" y="3641"/>
                  </a:lnTo>
                  <a:lnTo>
                    <a:pt x="14396" y="3573"/>
                  </a:lnTo>
                  <a:lnTo>
                    <a:pt x="14396" y="3506"/>
                  </a:lnTo>
                  <a:lnTo>
                    <a:pt x="14366" y="3439"/>
                  </a:lnTo>
                  <a:lnTo>
                    <a:pt x="14336" y="3304"/>
                  </a:lnTo>
                  <a:lnTo>
                    <a:pt x="14246" y="3034"/>
                  </a:lnTo>
                  <a:lnTo>
                    <a:pt x="14185" y="2697"/>
                  </a:lnTo>
                  <a:lnTo>
                    <a:pt x="14155" y="2495"/>
                  </a:lnTo>
                  <a:lnTo>
                    <a:pt x="14155" y="2427"/>
                  </a:lnTo>
                  <a:lnTo>
                    <a:pt x="14185" y="2360"/>
                  </a:lnTo>
                  <a:lnTo>
                    <a:pt x="14216" y="2292"/>
                  </a:lnTo>
                  <a:lnTo>
                    <a:pt x="14216" y="2225"/>
                  </a:lnTo>
                  <a:lnTo>
                    <a:pt x="14216" y="2090"/>
                  </a:lnTo>
                  <a:lnTo>
                    <a:pt x="14216" y="2023"/>
                  </a:lnTo>
                  <a:lnTo>
                    <a:pt x="14155" y="1955"/>
                  </a:lnTo>
                  <a:lnTo>
                    <a:pt x="14125" y="1888"/>
                  </a:lnTo>
                  <a:lnTo>
                    <a:pt x="14095" y="1753"/>
                  </a:lnTo>
                  <a:lnTo>
                    <a:pt x="14125" y="1686"/>
                  </a:lnTo>
                  <a:lnTo>
                    <a:pt x="14155" y="1686"/>
                  </a:lnTo>
                  <a:lnTo>
                    <a:pt x="14216" y="1820"/>
                  </a:lnTo>
                  <a:lnTo>
                    <a:pt x="14246" y="1888"/>
                  </a:lnTo>
                  <a:lnTo>
                    <a:pt x="14306" y="1888"/>
                  </a:lnTo>
                  <a:lnTo>
                    <a:pt x="14306" y="2023"/>
                  </a:lnTo>
                  <a:lnTo>
                    <a:pt x="14306" y="2158"/>
                  </a:lnTo>
                  <a:lnTo>
                    <a:pt x="14246" y="2360"/>
                  </a:lnTo>
                  <a:lnTo>
                    <a:pt x="14246" y="2562"/>
                  </a:lnTo>
                  <a:lnTo>
                    <a:pt x="14276" y="2764"/>
                  </a:lnTo>
                  <a:lnTo>
                    <a:pt x="14336" y="2899"/>
                  </a:lnTo>
                  <a:lnTo>
                    <a:pt x="14336" y="3034"/>
                  </a:lnTo>
                  <a:lnTo>
                    <a:pt x="14366" y="3169"/>
                  </a:lnTo>
                  <a:lnTo>
                    <a:pt x="14426" y="3236"/>
                  </a:lnTo>
                  <a:lnTo>
                    <a:pt x="14456" y="3236"/>
                  </a:lnTo>
                  <a:lnTo>
                    <a:pt x="14487" y="3169"/>
                  </a:lnTo>
                  <a:lnTo>
                    <a:pt x="14577" y="3236"/>
                  </a:lnTo>
                  <a:lnTo>
                    <a:pt x="14697" y="3304"/>
                  </a:lnTo>
                  <a:lnTo>
                    <a:pt x="14758" y="3236"/>
                  </a:lnTo>
                  <a:lnTo>
                    <a:pt x="14818" y="3101"/>
                  </a:lnTo>
                  <a:lnTo>
                    <a:pt x="14848" y="2967"/>
                  </a:lnTo>
                  <a:lnTo>
                    <a:pt x="14818" y="2899"/>
                  </a:lnTo>
                  <a:lnTo>
                    <a:pt x="14788" y="2832"/>
                  </a:lnTo>
                  <a:lnTo>
                    <a:pt x="14818" y="2764"/>
                  </a:lnTo>
                  <a:lnTo>
                    <a:pt x="14938" y="2764"/>
                  </a:lnTo>
                  <a:lnTo>
                    <a:pt x="14968" y="2697"/>
                  </a:lnTo>
                  <a:lnTo>
                    <a:pt x="14999" y="2697"/>
                  </a:lnTo>
                  <a:lnTo>
                    <a:pt x="14999" y="2562"/>
                  </a:lnTo>
                  <a:lnTo>
                    <a:pt x="14938" y="2562"/>
                  </a:lnTo>
                  <a:lnTo>
                    <a:pt x="14848" y="2495"/>
                  </a:lnTo>
                  <a:lnTo>
                    <a:pt x="14848" y="2360"/>
                  </a:lnTo>
                  <a:lnTo>
                    <a:pt x="14878" y="2360"/>
                  </a:lnTo>
                  <a:lnTo>
                    <a:pt x="14908" y="2360"/>
                  </a:lnTo>
                  <a:lnTo>
                    <a:pt x="14999" y="2427"/>
                  </a:lnTo>
                  <a:lnTo>
                    <a:pt x="15149" y="2562"/>
                  </a:lnTo>
                  <a:lnTo>
                    <a:pt x="15209" y="2562"/>
                  </a:lnTo>
                  <a:lnTo>
                    <a:pt x="15209" y="2495"/>
                  </a:lnTo>
                  <a:lnTo>
                    <a:pt x="15209" y="2427"/>
                  </a:lnTo>
                  <a:lnTo>
                    <a:pt x="15179" y="2427"/>
                  </a:lnTo>
                  <a:lnTo>
                    <a:pt x="15149" y="2292"/>
                  </a:lnTo>
                  <a:lnTo>
                    <a:pt x="15149" y="2225"/>
                  </a:lnTo>
                  <a:lnTo>
                    <a:pt x="15089" y="2158"/>
                  </a:lnTo>
                  <a:lnTo>
                    <a:pt x="15059" y="2090"/>
                  </a:lnTo>
                  <a:lnTo>
                    <a:pt x="15089" y="2090"/>
                  </a:lnTo>
                  <a:lnTo>
                    <a:pt x="15149" y="2090"/>
                  </a:lnTo>
                  <a:lnTo>
                    <a:pt x="15209" y="2225"/>
                  </a:lnTo>
                  <a:lnTo>
                    <a:pt x="15300" y="2360"/>
                  </a:lnTo>
                  <a:lnTo>
                    <a:pt x="15330" y="2360"/>
                  </a:lnTo>
                  <a:lnTo>
                    <a:pt x="15330" y="2292"/>
                  </a:lnTo>
                  <a:lnTo>
                    <a:pt x="15360" y="2225"/>
                  </a:lnTo>
                  <a:lnTo>
                    <a:pt x="15450" y="2225"/>
                  </a:lnTo>
                  <a:lnTo>
                    <a:pt x="15480" y="2158"/>
                  </a:lnTo>
                  <a:lnTo>
                    <a:pt x="15511" y="2090"/>
                  </a:lnTo>
                  <a:lnTo>
                    <a:pt x="15480" y="2023"/>
                  </a:lnTo>
                  <a:lnTo>
                    <a:pt x="15420" y="1955"/>
                  </a:lnTo>
                  <a:lnTo>
                    <a:pt x="15330" y="1888"/>
                  </a:lnTo>
                  <a:lnTo>
                    <a:pt x="15330" y="1686"/>
                  </a:lnTo>
                  <a:lnTo>
                    <a:pt x="15300" y="1686"/>
                  </a:lnTo>
                  <a:lnTo>
                    <a:pt x="15240" y="1618"/>
                  </a:lnTo>
                  <a:lnTo>
                    <a:pt x="15209" y="1551"/>
                  </a:lnTo>
                  <a:lnTo>
                    <a:pt x="15209" y="1483"/>
                  </a:lnTo>
                  <a:lnTo>
                    <a:pt x="15240" y="1416"/>
                  </a:lnTo>
                  <a:lnTo>
                    <a:pt x="15300" y="1416"/>
                  </a:lnTo>
                  <a:lnTo>
                    <a:pt x="15360" y="1551"/>
                  </a:lnTo>
                  <a:lnTo>
                    <a:pt x="15390" y="1686"/>
                  </a:lnTo>
                  <a:lnTo>
                    <a:pt x="15450" y="1686"/>
                  </a:lnTo>
                  <a:lnTo>
                    <a:pt x="15631" y="1888"/>
                  </a:lnTo>
                  <a:lnTo>
                    <a:pt x="15721" y="1955"/>
                  </a:lnTo>
                  <a:lnTo>
                    <a:pt x="15721" y="1888"/>
                  </a:lnTo>
                  <a:lnTo>
                    <a:pt x="15721" y="1820"/>
                  </a:lnTo>
                  <a:lnTo>
                    <a:pt x="15661" y="1820"/>
                  </a:lnTo>
                  <a:lnTo>
                    <a:pt x="15631" y="1753"/>
                  </a:lnTo>
                  <a:lnTo>
                    <a:pt x="15631" y="1618"/>
                  </a:lnTo>
                  <a:lnTo>
                    <a:pt x="15631" y="1551"/>
                  </a:lnTo>
                  <a:lnTo>
                    <a:pt x="15601" y="1416"/>
                  </a:lnTo>
                  <a:lnTo>
                    <a:pt x="15571" y="1281"/>
                  </a:lnTo>
                  <a:lnTo>
                    <a:pt x="15601" y="1281"/>
                  </a:lnTo>
                  <a:lnTo>
                    <a:pt x="15631" y="1281"/>
                  </a:lnTo>
                  <a:lnTo>
                    <a:pt x="15691" y="1551"/>
                  </a:lnTo>
                  <a:lnTo>
                    <a:pt x="15752" y="1618"/>
                  </a:lnTo>
                  <a:lnTo>
                    <a:pt x="15782" y="1753"/>
                  </a:lnTo>
                  <a:lnTo>
                    <a:pt x="15812" y="1820"/>
                  </a:lnTo>
                  <a:lnTo>
                    <a:pt x="15842" y="1888"/>
                  </a:lnTo>
                  <a:lnTo>
                    <a:pt x="15902" y="2090"/>
                  </a:lnTo>
                  <a:lnTo>
                    <a:pt x="15932" y="2225"/>
                  </a:lnTo>
                  <a:lnTo>
                    <a:pt x="16023" y="2292"/>
                  </a:lnTo>
                  <a:lnTo>
                    <a:pt x="16023" y="2225"/>
                  </a:lnTo>
                  <a:lnTo>
                    <a:pt x="16023" y="2158"/>
                  </a:lnTo>
                  <a:lnTo>
                    <a:pt x="15992" y="2090"/>
                  </a:lnTo>
                  <a:lnTo>
                    <a:pt x="15962" y="2023"/>
                  </a:lnTo>
                  <a:lnTo>
                    <a:pt x="15932" y="1888"/>
                  </a:lnTo>
                  <a:lnTo>
                    <a:pt x="15902" y="1753"/>
                  </a:lnTo>
                  <a:lnTo>
                    <a:pt x="15902" y="1618"/>
                  </a:lnTo>
                  <a:lnTo>
                    <a:pt x="15872" y="1551"/>
                  </a:lnTo>
                  <a:lnTo>
                    <a:pt x="15782" y="1348"/>
                  </a:lnTo>
                  <a:lnTo>
                    <a:pt x="15752" y="1079"/>
                  </a:lnTo>
                  <a:lnTo>
                    <a:pt x="15691" y="809"/>
                  </a:lnTo>
                  <a:lnTo>
                    <a:pt x="15661" y="674"/>
                  </a:lnTo>
                  <a:lnTo>
                    <a:pt x="15631" y="607"/>
                  </a:lnTo>
                  <a:lnTo>
                    <a:pt x="15601" y="607"/>
                  </a:lnTo>
                  <a:lnTo>
                    <a:pt x="15601" y="674"/>
                  </a:lnTo>
                  <a:lnTo>
                    <a:pt x="15571" y="809"/>
                  </a:lnTo>
                  <a:lnTo>
                    <a:pt x="15541" y="742"/>
                  </a:lnTo>
                  <a:lnTo>
                    <a:pt x="15511" y="607"/>
                  </a:lnTo>
                  <a:lnTo>
                    <a:pt x="15541" y="539"/>
                  </a:lnTo>
                  <a:lnTo>
                    <a:pt x="15511" y="472"/>
                  </a:lnTo>
                  <a:lnTo>
                    <a:pt x="15450" y="472"/>
                  </a:lnTo>
                  <a:lnTo>
                    <a:pt x="15420" y="405"/>
                  </a:lnTo>
                  <a:lnTo>
                    <a:pt x="15390" y="337"/>
                  </a:lnTo>
                  <a:lnTo>
                    <a:pt x="15360" y="337"/>
                  </a:lnTo>
                  <a:lnTo>
                    <a:pt x="15330" y="337"/>
                  </a:lnTo>
                  <a:lnTo>
                    <a:pt x="15300" y="337"/>
                  </a:lnTo>
                  <a:lnTo>
                    <a:pt x="15270" y="270"/>
                  </a:lnTo>
                  <a:lnTo>
                    <a:pt x="15300" y="135"/>
                  </a:lnTo>
                  <a:lnTo>
                    <a:pt x="15360" y="135"/>
                  </a:lnTo>
                  <a:lnTo>
                    <a:pt x="15330" y="0"/>
                  </a:lnTo>
                  <a:lnTo>
                    <a:pt x="15209" y="67"/>
                  </a:lnTo>
                  <a:lnTo>
                    <a:pt x="14788" y="270"/>
                  </a:lnTo>
                  <a:lnTo>
                    <a:pt x="14487" y="405"/>
                  </a:lnTo>
                  <a:lnTo>
                    <a:pt x="14426" y="472"/>
                  </a:lnTo>
                  <a:lnTo>
                    <a:pt x="13673" y="809"/>
                  </a:lnTo>
                  <a:lnTo>
                    <a:pt x="13222" y="1011"/>
                  </a:lnTo>
                  <a:lnTo>
                    <a:pt x="12890" y="1146"/>
                  </a:lnTo>
                  <a:lnTo>
                    <a:pt x="12077" y="1483"/>
                  </a:lnTo>
                  <a:lnTo>
                    <a:pt x="11836" y="1618"/>
                  </a:lnTo>
                  <a:lnTo>
                    <a:pt x="11565" y="1753"/>
                  </a:lnTo>
                  <a:lnTo>
                    <a:pt x="11053" y="1955"/>
                  </a:lnTo>
                  <a:lnTo>
                    <a:pt x="10812" y="2090"/>
                  </a:lnTo>
                  <a:lnTo>
                    <a:pt x="10270" y="2292"/>
                  </a:lnTo>
                  <a:lnTo>
                    <a:pt x="10120" y="2360"/>
                  </a:lnTo>
                  <a:lnTo>
                    <a:pt x="9487" y="2562"/>
                  </a:lnTo>
                  <a:lnTo>
                    <a:pt x="9336" y="2630"/>
                  </a:lnTo>
                  <a:lnTo>
                    <a:pt x="8794" y="2832"/>
                  </a:lnTo>
                  <a:lnTo>
                    <a:pt x="8373" y="2967"/>
                  </a:lnTo>
                  <a:lnTo>
                    <a:pt x="7770" y="3236"/>
                  </a:lnTo>
                  <a:lnTo>
                    <a:pt x="7650" y="3236"/>
                  </a:lnTo>
                  <a:lnTo>
                    <a:pt x="6957" y="3439"/>
                  </a:lnTo>
                  <a:lnTo>
                    <a:pt x="6686" y="3573"/>
                  </a:lnTo>
                  <a:lnTo>
                    <a:pt x="6234" y="3708"/>
                  </a:lnTo>
                  <a:lnTo>
                    <a:pt x="6144" y="3708"/>
                  </a:lnTo>
                  <a:lnTo>
                    <a:pt x="5210" y="3978"/>
                  </a:lnTo>
                  <a:lnTo>
                    <a:pt x="4668" y="4045"/>
                  </a:lnTo>
                  <a:lnTo>
                    <a:pt x="4608" y="4113"/>
                  </a:lnTo>
                  <a:lnTo>
                    <a:pt x="4578" y="4315"/>
                  </a:lnTo>
                  <a:lnTo>
                    <a:pt x="4578" y="4450"/>
                  </a:lnTo>
                  <a:lnTo>
                    <a:pt x="4608" y="4585"/>
                  </a:lnTo>
                  <a:lnTo>
                    <a:pt x="4608" y="4720"/>
                  </a:lnTo>
                  <a:lnTo>
                    <a:pt x="4578" y="4922"/>
                  </a:lnTo>
                  <a:lnTo>
                    <a:pt x="4548" y="5124"/>
                  </a:lnTo>
                  <a:lnTo>
                    <a:pt x="4578" y="5259"/>
                  </a:lnTo>
                  <a:lnTo>
                    <a:pt x="4608" y="5326"/>
                  </a:lnTo>
                  <a:lnTo>
                    <a:pt x="4638" y="5461"/>
                  </a:lnTo>
                  <a:lnTo>
                    <a:pt x="4548" y="5461"/>
                  </a:lnTo>
                  <a:lnTo>
                    <a:pt x="4457" y="5461"/>
                  </a:lnTo>
                  <a:lnTo>
                    <a:pt x="4397" y="5461"/>
                  </a:lnTo>
                  <a:lnTo>
                    <a:pt x="4337" y="5664"/>
                  </a:lnTo>
                  <a:lnTo>
                    <a:pt x="4247" y="6001"/>
                  </a:lnTo>
                  <a:lnTo>
                    <a:pt x="4247" y="6068"/>
                  </a:lnTo>
                  <a:lnTo>
                    <a:pt x="4186" y="6338"/>
                  </a:lnTo>
                  <a:lnTo>
                    <a:pt x="4126" y="6742"/>
                  </a:lnTo>
                  <a:lnTo>
                    <a:pt x="4066" y="6877"/>
                  </a:lnTo>
                  <a:lnTo>
                    <a:pt x="4006" y="6945"/>
                  </a:lnTo>
                  <a:lnTo>
                    <a:pt x="3945" y="6945"/>
                  </a:lnTo>
                  <a:lnTo>
                    <a:pt x="3915" y="6945"/>
                  </a:lnTo>
                  <a:lnTo>
                    <a:pt x="3885" y="6877"/>
                  </a:lnTo>
                  <a:lnTo>
                    <a:pt x="3795" y="6810"/>
                  </a:lnTo>
                  <a:lnTo>
                    <a:pt x="3735" y="6877"/>
                  </a:lnTo>
                  <a:lnTo>
                    <a:pt x="3674" y="6945"/>
                  </a:lnTo>
                  <a:lnTo>
                    <a:pt x="3614" y="6945"/>
                  </a:lnTo>
                  <a:lnTo>
                    <a:pt x="3554" y="7012"/>
                  </a:lnTo>
                  <a:lnTo>
                    <a:pt x="3494" y="7080"/>
                  </a:lnTo>
                  <a:lnTo>
                    <a:pt x="3433" y="7282"/>
                  </a:lnTo>
                  <a:lnTo>
                    <a:pt x="3403" y="7349"/>
                  </a:lnTo>
                  <a:lnTo>
                    <a:pt x="3403" y="7484"/>
                  </a:lnTo>
                  <a:lnTo>
                    <a:pt x="3343" y="7686"/>
                  </a:lnTo>
                  <a:lnTo>
                    <a:pt x="3283" y="7821"/>
                  </a:lnTo>
                  <a:lnTo>
                    <a:pt x="3253" y="7956"/>
                  </a:lnTo>
                  <a:lnTo>
                    <a:pt x="3162" y="7956"/>
                  </a:lnTo>
                  <a:lnTo>
                    <a:pt x="3102" y="8023"/>
                  </a:lnTo>
                  <a:lnTo>
                    <a:pt x="3042" y="8023"/>
                  </a:lnTo>
                  <a:lnTo>
                    <a:pt x="3012" y="7956"/>
                  </a:lnTo>
                  <a:lnTo>
                    <a:pt x="3012" y="7821"/>
                  </a:lnTo>
                  <a:lnTo>
                    <a:pt x="3012" y="7619"/>
                  </a:lnTo>
                  <a:lnTo>
                    <a:pt x="2952" y="7484"/>
                  </a:lnTo>
                  <a:lnTo>
                    <a:pt x="2921" y="7484"/>
                  </a:lnTo>
                  <a:lnTo>
                    <a:pt x="2741" y="7889"/>
                  </a:lnTo>
                  <a:lnTo>
                    <a:pt x="2711" y="8023"/>
                  </a:lnTo>
                  <a:lnTo>
                    <a:pt x="2711" y="8158"/>
                  </a:lnTo>
                  <a:lnTo>
                    <a:pt x="2680" y="8293"/>
                  </a:lnTo>
                  <a:lnTo>
                    <a:pt x="2620" y="8361"/>
                  </a:lnTo>
                  <a:lnTo>
                    <a:pt x="2530" y="8293"/>
                  </a:lnTo>
                  <a:lnTo>
                    <a:pt x="2500" y="8361"/>
                  </a:lnTo>
                  <a:lnTo>
                    <a:pt x="2470" y="8428"/>
                  </a:lnTo>
                  <a:lnTo>
                    <a:pt x="2500" y="8630"/>
                  </a:lnTo>
                  <a:lnTo>
                    <a:pt x="2530" y="8698"/>
                  </a:lnTo>
                  <a:lnTo>
                    <a:pt x="2500" y="8833"/>
                  </a:lnTo>
                  <a:lnTo>
                    <a:pt x="2440" y="9035"/>
                  </a:lnTo>
                  <a:lnTo>
                    <a:pt x="2409" y="9102"/>
                  </a:lnTo>
                  <a:lnTo>
                    <a:pt x="2349" y="9237"/>
                  </a:lnTo>
                  <a:lnTo>
                    <a:pt x="2319" y="9237"/>
                  </a:lnTo>
                  <a:lnTo>
                    <a:pt x="2229" y="9237"/>
                  </a:lnTo>
                  <a:lnTo>
                    <a:pt x="2138" y="9372"/>
                  </a:lnTo>
                  <a:lnTo>
                    <a:pt x="2048" y="9507"/>
                  </a:lnTo>
                  <a:lnTo>
                    <a:pt x="1928" y="9709"/>
                  </a:lnTo>
                  <a:lnTo>
                    <a:pt x="1867" y="9844"/>
                  </a:lnTo>
                  <a:lnTo>
                    <a:pt x="1837" y="9979"/>
                  </a:lnTo>
                  <a:lnTo>
                    <a:pt x="1807" y="10046"/>
                  </a:lnTo>
                  <a:lnTo>
                    <a:pt x="1747" y="10046"/>
                  </a:lnTo>
                  <a:lnTo>
                    <a:pt x="1717" y="10114"/>
                  </a:lnTo>
                  <a:lnTo>
                    <a:pt x="1656" y="10181"/>
                  </a:lnTo>
                  <a:lnTo>
                    <a:pt x="1626" y="10316"/>
                  </a:lnTo>
                  <a:lnTo>
                    <a:pt x="1566" y="10383"/>
                  </a:lnTo>
                  <a:lnTo>
                    <a:pt x="1536" y="10451"/>
                  </a:lnTo>
                  <a:lnTo>
                    <a:pt x="1476" y="10653"/>
                  </a:lnTo>
                  <a:lnTo>
                    <a:pt x="1416" y="10720"/>
                  </a:lnTo>
                  <a:lnTo>
                    <a:pt x="1265" y="10720"/>
                  </a:lnTo>
                  <a:lnTo>
                    <a:pt x="1144" y="10720"/>
                  </a:lnTo>
                  <a:lnTo>
                    <a:pt x="1084" y="10788"/>
                  </a:lnTo>
                  <a:lnTo>
                    <a:pt x="994" y="10855"/>
                  </a:lnTo>
                  <a:lnTo>
                    <a:pt x="904" y="10923"/>
                  </a:lnTo>
                  <a:lnTo>
                    <a:pt x="813" y="11058"/>
                  </a:lnTo>
                  <a:lnTo>
                    <a:pt x="693" y="11327"/>
                  </a:lnTo>
                  <a:lnTo>
                    <a:pt x="602" y="11529"/>
                  </a:lnTo>
                  <a:lnTo>
                    <a:pt x="542" y="11664"/>
                  </a:lnTo>
                  <a:lnTo>
                    <a:pt x="512" y="11867"/>
                  </a:lnTo>
                  <a:lnTo>
                    <a:pt x="512" y="12001"/>
                  </a:lnTo>
                  <a:lnTo>
                    <a:pt x="512" y="12136"/>
                  </a:lnTo>
                  <a:lnTo>
                    <a:pt x="482" y="12271"/>
                  </a:lnTo>
                  <a:lnTo>
                    <a:pt x="512" y="12339"/>
                  </a:lnTo>
                  <a:lnTo>
                    <a:pt x="512" y="12473"/>
                  </a:lnTo>
                  <a:lnTo>
                    <a:pt x="452" y="12541"/>
                  </a:lnTo>
                  <a:lnTo>
                    <a:pt x="392" y="12676"/>
                  </a:lnTo>
                  <a:lnTo>
                    <a:pt x="331" y="12743"/>
                  </a:lnTo>
                  <a:lnTo>
                    <a:pt x="241" y="12811"/>
                  </a:lnTo>
                  <a:lnTo>
                    <a:pt x="181" y="12811"/>
                  </a:lnTo>
                  <a:lnTo>
                    <a:pt x="151" y="12743"/>
                  </a:lnTo>
                  <a:lnTo>
                    <a:pt x="90" y="12676"/>
                  </a:lnTo>
                  <a:lnTo>
                    <a:pt x="30" y="12878"/>
                  </a:lnTo>
                  <a:lnTo>
                    <a:pt x="0" y="13013"/>
                  </a:lnTo>
                  <a:lnTo>
                    <a:pt x="30" y="14226"/>
                  </a:lnTo>
                  <a:lnTo>
                    <a:pt x="361" y="14226"/>
                  </a:lnTo>
                  <a:lnTo>
                    <a:pt x="632" y="14092"/>
                  </a:lnTo>
                  <a:lnTo>
                    <a:pt x="753" y="14092"/>
                  </a:lnTo>
                  <a:lnTo>
                    <a:pt x="1476" y="13822"/>
                  </a:lnTo>
                  <a:lnTo>
                    <a:pt x="1596" y="13822"/>
                  </a:lnTo>
                  <a:lnTo>
                    <a:pt x="2349" y="13552"/>
                  </a:lnTo>
                  <a:lnTo>
                    <a:pt x="2379" y="13552"/>
                  </a:lnTo>
                  <a:lnTo>
                    <a:pt x="2590" y="13350"/>
                  </a:lnTo>
                  <a:lnTo>
                    <a:pt x="2620" y="13283"/>
                  </a:lnTo>
                  <a:lnTo>
                    <a:pt x="2831" y="13013"/>
                  </a:lnTo>
                  <a:lnTo>
                    <a:pt x="2952" y="12878"/>
                  </a:lnTo>
                  <a:lnTo>
                    <a:pt x="2982" y="12878"/>
                  </a:lnTo>
                  <a:lnTo>
                    <a:pt x="3042" y="12945"/>
                  </a:lnTo>
                  <a:lnTo>
                    <a:pt x="3072" y="12878"/>
                  </a:lnTo>
                  <a:lnTo>
                    <a:pt x="3162" y="12743"/>
                  </a:lnTo>
                  <a:lnTo>
                    <a:pt x="3162" y="12608"/>
                  </a:lnTo>
                  <a:lnTo>
                    <a:pt x="3162" y="12541"/>
                  </a:lnTo>
                  <a:lnTo>
                    <a:pt x="3192" y="12541"/>
                  </a:lnTo>
                  <a:lnTo>
                    <a:pt x="3253" y="12541"/>
                  </a:lnTo>
                  <a:lnTo>
                    <a:pt x="3343" y="12406"/>
                  </a:lnTo>
                  <a:lnTo>
                    <a:pt x="3524" y="12204"/>
                  </a:lnTo>
                  <a:lnTo>
                    <a:pt x="3554" y="12136"/>
                  </a:lnTo>
                  <a:lnTo>
                    <a:pt x="3614" y="12136"/>
                  </a:lnTo>
                  <a:lnTo>
                    <a:pt x="3674" y="12001"/>
                  </a:lnTo>
                  <a:lnTo>
                    <a:pt x="3704" y="11934"/>
                  </a:lnTo>
                  <a:lnTo>
                    <a:pt x="3735" y="12001"/>
                  </a:lnTo>
                  <a:lnTo>
                    <a:pt x="3795" y="12001"/>
                  </a:lnTo>
                  <a:lnTo>
                    <a:pt x="3885" y="12001"/>
                  </a:lnTo>
                  <a:lnTo>
                    <a:pt x="3945" y="11934"/>
                  </a:lnTo>
                  <a:lnTo>
                    <a:pt x="4066" y="11867"/>
                  </a:lnTo>
                  <a:lnTo>
                    <a:pt x="4518" y="11732"/>
                  </a:lnTo>
                  <a:lnTo>
                    <a:pt x="4728" y="11732"/>
                  </a:lnTo>
                  <a:lnTo>
                    <a:pt x="4939" y="11664"/>
                  </a:lnTo>
                  <a:lnTo>
                    <a:pt x="5722" y="11462"/>
                  </a:lnTo>
                  <a:lnTo>
                    <a:pt x="5813" y="11462"/>
                  </a:lnTo>
                  <a:lnTo>
                    <a:pt x="6385" y="11327"/>
                  </a:lnTo>
                  <a:lnTo>
                    <a:pt x="6385" y="11462"/>
                  </a:lnTo>
                  <a:lnTo>
                    <a:pt x="6385" y="11597"/>
                  </a:lnTo>
                  <a:lnTo>
                    <a:pt x="6355" y="11664"/>
                  </a:lnTo>
                  <a:lnTo>
                    <a:pt x="6355" y="11732"/>
                  </a:lnTo>
                  <a:lnTo>
                    <a:pt x="6415" y="11867"/>
                  </a:lnTo>
                  <a:lnTo>
                    <a:pt x="6566" y="11529"/>
                  </a:lnTo>
                  <a:lnTo>
                    <a:pt x="6656" y="11664"/>
                  </a:lnTo>
                  <a:lnTo>
                    <a:pt x="6776" y="11934"/>
                  </a:lnTo>
                  <a:lnTo>
                    <a:pt x="6957" y="12406"/>
                  </a:lnTo>
                  <a:lnTo>
                    <a:pt x="6987" y="13013"/>
                  </a:lnTo>
                  <a:lnTo>
                    <a:pt x="7469" y="12878"/>
                  </a:lnTo>
                  <a:lnTo>
                    <a:pt x="7891" y="12676"/>
                  </a:lnTo>
                  <a:lnTo>
                    <a:pt x="8704" y="12406"/>
                  </a:lnTo>
                  <a:lnTo>
                    <a:pt x="9126" y="12271"/>
                  </a:lnTo>
                  <a:lnTo>
                    <a:pt x="9156" y="12271"/>
                  </a:lnTo>
                  <a:lnTo>
                    <a:pt x="9698" y="13080"/>
                  </a:lnTo>
                  <a:lnTo>
                    <a:pt x="10571" y="14496"/>
                  </a:lnTo>
                  <a:lnTo>
                    <a:pt x="11565" y="15979"/>
                  </a:lnTo>
                  <a:lnTo>
                    <a:pt x="11746" y="16317"/>
                  </a:lnTo>
                  <a:lnTo>
                    <a:pt x="11836" y="16384"/>
                  </a:lnTo>
                  <a:lnTo>
                    <a:pt x="11927" y="16317"/>
                  </a:lnTo>
                  <a:lnTo>
                    <a:pt x="11987" y="16114"/>
                  </a:lnTo>
                  <a:lnTo>
                    <a:pt x="12047" y="16047"/>
                  </a:lnTo>
                  <a:lnTo>
                    <a:pt x="12077" y="15912"/>
                  </a:lnTo>
                  <a:lnTo>
                    <a:pt x="12137" y="15912"/>
                  </a:lnTo>
                  <a:lnTo>
                    <a:pt x="12137" y="15979"/>
                  </a:lnTo>
                  <a:lnTo>
                    <a:pt x="12198" y="15979"/>
                  </a:lnTo>
                  <a:lnTo>
                    <a:pt x="12318" y="15912"/>
                  </a:lnTo>
                  <a:lnTo>
                    <a:pt x="12408" y="15777"/>
                  </a:lnTo>
                  <a:lnTo>
                    <a:pt x="12469" y="15845"/>
                  </a:lnTo>
                  <a:lnTo>
                    <a:pt x="12559" y="15845"/>
                  </a:lnTo>
                  <a:lnTo>
                    <a:pt x="12649" y="15777"/>
                  </a:lnTo>
                  <a:lnTo>
                    <a:pt x="12740" y="15777"/>
                  </a:lnTo>
                  <a:lnTo>
                    <a:pt x="12770" y="15710"/>
                  </a:lnTo>
                  <a:lnTo>
                    <a:pt x="12770" y="15642"/>
                  </a:lnTo>
                  <a:lnTo>
                    <a:pt x="12830" y="15507"/>
                  </a:lnTo>
                  <a:lnTo>
                    <a:pt x="12860" y="15305"/>
                  </a:lnTo>
                  <a:lnTo>
                    <a:pt x="12860" y="15036"/>
                  </a:lnTo>
                  <a:lnTo>
                    <a:pt x="12860" y="14698"/>
                  </a:lnTo>
                  <a:lnTo>
                    <a:pt x="12890" y="14698"/>
                  </a:lnTo>
                  <a:lnTo>
                    <a:pt x="12920" y="14833"/>
                  </a:lnTo>
                  <a:lnTo>
                    <a:pt x="12920" y="15170"/>
                  </a:lnTo>
                  <a:lnTo>
                    <a:pt x="12951" y="15305"/>
                  </a:lnTo>
                  <a:lnTo>
                    <a:pt x="12981" y="15305"/>
                  </a:lnTo>
                  <a:lnTo>
                    <a:pt x="13011" y="15238"/>
                  </a:lnTo>
                  <a:lnTo>
                    <a:pt x="12981" y="15103"/>
                  </a:lnTo>
                  <a:lnTo>
                    <a:pt x="13011" y="14901"/>
                  </a:lnTo>
                  <a:lnTo>
                    <a:pt x="12981" y="14631"/>
                  </a:lnTo>
                  <a:lnTo>
                    <a:pt x="13011" y="14361"/>
                  </a:lnTo>
                  <a:lnTo>
                    <a:pt x="13041" y="14024"/>
                  </a:lnTo>
                  <a:lnTo>
                    <a:pt x="13101" y="13620"/>
                  </a:lnTo>
                  <a:lnTo>
                    <a:pt x="13131" y="13485"/>
                  </a:lnTo>
                  <a:lnTo>
                    <a:pt x="13161" y="13417"/>
                  </a:lnTo>
                  <a:lnTo>
                    <a:pt x="13222" y="13215"/>
                  </a:lnTo>
                  <a:lnTo>
                    <a:pt x="13372" y="12743"/>
                  </a:lnTo>
                  <a:lnTo>
                    <a:pt x="13463" y="12541"/>
                  </a:lnTo>
                  <a:lnTo>
                    <a:pt x="13493" y="12406"/>
                  </a:lnTo>
                  <a:lnTo>
                    <a:pt x="13553" y="12271"/>
                  </a:lnTo>
                  <a:lnTo>
                    <a:pt x="13704" y="12069"/>
                  </a:lnTo>
                  <a:lnTo>
                    <a:pt x="13794" y="11934"/>
                  </a:lnTo>
                  <a:lnTo>
                    <a:pt x="13824" y="11799"/>
                  </a:lnTo>
                  <a:lnTo>
                    <a:pt x="13794" y="11732"/>
                  </a:lnTo>
                  <a:lnTo>
                    <a:pt x="13764" y="11732"/>
                  </a:lnTo>
                  <a:lnTo>
                    <a:pt x="13673" y="11732"/>
                  </a:lnTo>
                  <a:lnTo>
                    <a:pt x="13643" y="11597"/>
                  </a:lnTo>
                  <a:lnTo>
                    <a:pt x="13613" y="11529"/>
                  </a:lnTo>
                  <a:lnTo>
                    <a:pt x="13613" y="11462"/>
                  </a:lnTo>
                  <a:lnTo>
                    <a:pt x="13704" y="11395"/>
                  </a:lnTo>
                  <a:lnTo>
                    <a:pt x="13704" y="11260"/>
                  </a:lnTo>
                  <a:lnTo>
                    <a:pt x="13704" y="11192"/>
                  </a:lnTo>
                  <a:lnTo>
                    <a:pt x="13643" y="11125"/>
                  </a:lnTo>
                  <a:lnTo>
                    <a:pt x="13613" y="11125"/>
                  </a:lnTo>
                  <a:lnTo>
                    <a:pt x="13583" y="11058"/>
                  </a:lnTo>
                  <a:lnTo>
                    <a:pt x="13553" y="10788"/>
                  </a:lnTo>
                  <a:lnTo>
                    <a:pt x="13553" y="10720"/>
                  </a:lnTo>
                  <a:lnTo>
                    <a:pt x="13583" y="10720"/>
                  </a:lnTo>
                  <a:lnTo>
                    <a:pt x="13613" y="10855"/>
                  </a:lnTo>
                  <a:lnTo>
                    <a:pt x="13643" y="10923"/>
                  </a:lnTo>
                  <a:lnTo>
                    <a:pt x="13734" y="10990"/>
                  </a:lnTo>
                  <a:lnTo>
                    <a:pt x="13734" y="11125"/>
                  </a:lnTo>
                  <a:lnTo>
                    <a:pt x="13794" y="11260"/>
                  </a:lnTo>
                  <a:lnTo>
                    <a:pt x="13734" y="11395"/>
                  </a:lnTo>
                  <a:lnTo>
                    <a:pt x="13734" y="11462"/>
                  </a:lnTo>
                  <a:lnTo>
                    <a:pt x="13764" y="11529"/>
                  </a:lnTo>
                  <a:lnTo>
                    <a:pt x="13854" y="11664"/>
                  </a:lnTo>
                  <a:lnTo>
                    <a:pt x="13884" y="11664"/>
                  </a:lnTo>
                  <a:lnTo>
                    <a:pt x="13914" y="11597"/>
                  </a:lnTo>
                  <a:lnTo>
                    <a:pt x="14005" y="11462"/>
                  </a:lnTo>
                  <a:lnTo>
                    <a:pt x="14065" y="11395"/>
                  </a:lnTo>
                  <a:lnTo>
                    <a:pt x="14035" y="11260"/>
                  </a:lnTo>
                  <a:lnTo>
                    <a:pt x="14065" y="11192"/>
                  </a:lnTo>
                  <a:lnTo>
                    <a:pt x="14125" y="11125"/>
                  </a:lnTo>
                  <a:lnTo>
                    <a:pt x="14155" y="11125"/>
                  </a:lnTo>
                  <a:lnTo>
                    <a:pt x="14155" y="11058"/>
                  </a:lnTo>
                  <a:lnTo>
                    <a:pt x="14155" y="10990"/>
                  </a:lnTo>
                  <a:lnTo>
                    <a:pt x="14155" y="10855"/>
                  </a:lnTo>
                  <a:lnTo>
                    <a:pt x="14155" y="10720"/>
                  </a:lnTo>
                  <a:lnTo>
                    <a:pt x="14155" y="10653"/>
                  </a:lnTo>
                  <a:lnTo>
                    <a:pt x="14125" y="10518"/>
                  </a:lnTo>
                  <a:lnTo>
                    <a:pt x="14095" y="10451"/>
                  </a:lnTo>
                  <a:lnTo>
                    <a:pt x="14095" y="10383"/>
                  </a:lnTo>
                  <a:lnTo>
                    <a:pt x="14125" y="10383"/>
                  </a:lnTo>
                  <a:lnTo>
                    <a:pt x="14155" y="10383"/>
                  </a:lnTo>
                  <a:lnTo>
                    <a:pt x="14185" y="10586"/>
                  </a:lnTo>
                  <a:lnTo>
                    <a:pt x="14246" y="10653"/>
                  </a:lnTo>
                  <a:lnTo>
                    <a:pt x="14246" y="10788"/>
                  </a:lnTo>
                  <a:lnTo>
                    <a:pt x="14276" y="10788"/>
                  </a:lnTo>
                  <a:lnTo>
                    <a:pt x="14336" y="10720"/>
                  </a:lnTo>
                  <a:lnTo>
                    <a:pt x="14607" y="10383"/>
                  </a:lnTo>
                  <a:lnTo>
                    <a:pt x="14728" y="10316"/>
                  </a:lnTo>
                  <a:lnTo>
                    <a:pt x="14968" y="10248"/>
                  </a:lnTo>
                  <a:lnTo>
                    <a:pt x="14968" y="10181"/>
                  </a:lnTo>
                  <a:lnTo>
                    <a:pt x="14968" y="10114"/>
                  </a:lnTo>
                  <a:lnTo>
                    <a:pt x="14938" y="10114"/>
                  </a:lnTo>
                  <a:lnTo>
                    <a:pt x="14878" y="10114"/>
                  </a:lnTo>
                  <a:lnTo>
                    <a:pt x="14908" y="9911"/>
                  </a:lnTo>
                  <a:lnTo>
                    <a:pt x="14999" y="9776"/>
                  </a:lnTo>
                  <a:lnTo>
                    <a:pt x="14999" y="9844"/>
                  </a:lnTo>
                  <a:lnTo>
                    <a:pt x="15029" y="10046"/>
                  </a:lnTo>
                  <a:lnTo>
                    <a:pt x="15089" y="10181"/>
                  </a:lnTo>
                  <a:lnTo>
                    <a:pt x="15119" y="10114"/>
                  </a:lnTo>
                  <a:lnTo>
                    <a:pt x="15119" y="10046"/>
                  </a:lnTo>
                  <a:lnTo>
                    <a:pt x="15119" y="9844"/>
                  </a:lnTo>
                  <a:lnTo>
                    <a:pt x="15149" y="9776"/>
                  </a:lnTo>
                  <a:lnTo>
                    <a:pt x="15209" y="9844"/>
                  </a:lnTo>
                  <a:lnTo>
                    <a:pt x="15209" y="9911"/>
                  </a:lnTo>
                  <a:lnTo>
                    <a:pt x="15209" y="10046"/>
                  </a:lnTo>
                  <a:lnTo>
                    <a:pt x="15270" y="10114"/>
                  </a:lnTo>
                  <a:lnTo>
                    <a:pt x="15330" y="10046"/>
                  </a:lnTo>
                  <a:lnTo>
                    <a:pt x="15360" y="9979"/>
                  </a:lnTo>
                  <a:lnTo>
                    <a:pt x="15360" y="9776"/>
                  </a:lnTo>
                  <a:lnTo>
                    <a:pt x="15420" y="9642"/>
                  </a:lnTo>
                  <a:lnTo>
                    <a:pt x="15420" y="9574"/>
                  </a:lnTo>
                  <a:lnTo>
                    <a:pt x="15420" y="9507"/>
                  </a:lnTo>
                  <a:lnTo>
                    <a:pt x="15480" y="9372"/>
                  </a:lnTo>
                  <a:lnTo>
                    <a:pt x="15480" y="9304"/>
                  </a:lnTo>
                  <a:lnTo>
                    <a:pt x="15480" y="9170"/>
                  </a:lnTo>
                  <a:lnTo>
                    <a:pt x="15541" y="9170"/>
                  </a:lnTo>
                  <a:lnTo>
                    <a:pt x="15601" y="9035"/>
                  </a:lnTo>
                  <a:lnTo>
                    <a:pt x="15631" y="8967"/>
                  </a:lnTo>
                  <a:lnTo>
                    <a:pt x="15601" y="8900"/>
                  </a:lnTo>
                  <a:lnTo>
                    <a:pt x="15601" y="8833"/>
                  </a:lnTo>
                  <a:lnTo>
                    <a:pt x="15631" y="8765"/>
                  </a:lnTo>
                  <a:lnTo>
                    <a:pt x="15661" y="8698"/>
                  </a:lnTo>
                  <a:lnTo>
                    <a:pt x="15631" y="8563"/>
                  </a:lnTo>
                  <a:lnTo>
                    <a:pt x="15601" y="8428"/>
                  </a:lnTo>
                  <a:lnTo>
                    <a:pt x="15571" y="8361"/>
                  </a:lnTo>
                  <a:lnTo>
                    <a:pt x="15511" y="8428"/>
                  </a:lnTo>
                  <a:lnTo>
                    <a:pt x="15541" y="8563"/>
                  </a:lnTo>
                  <a:lnTo>
                    <a:pt x="15511" y="8698"/>
                  </a:lnTo>
                  <a:lnTo>
                    <a:pt x="15511" y="8833"/>
                  </a:lnTo>
                  <a:lnTo>
                    <a:pt x="15480" y="8833"/>
                  </a:lnTo>
                  <a:lnTo>
                    <a:pt x="15450" y="8833"/>
                  </a:lnTo>
                  <a:lnTo>
                    <a:pt x="15450" y="8765"/>
                  </a:lnTo>
                  <a:lnTo>
                    <a:pt x="15420" y="8833"/>
                  </a:lnTo>
                  <a:lnTo>
                    <a:pt x="15360" y="8900"/>
                  </a:lnTo>
                  <a:lnTo>
                    <a:pt x="15360" y="8833"/>
                  </a:lnTo>
                  <a:lnTo>
                    <a:pt x="15360" y="8765"/>
                  </a:lnTo>
                  <a:lnTo>
                    <a:pt x="15390" y="8630"/>
                  </a:lnTo>
                  <a:lnTo>
                    <a:pt x="15420" y="8563"/>
                  </a:lnTo>
                  <a:lnTo>
                    <a:pt x="15360" y="8495"/>
                  </a:lnTo>
                  <a:lnTo>
                    <a:pt x="15360" y="8361"/>
                  </a:lnTo>
                  <a:lnTo>
                    <a:pt x="15360" y="8226"/>
                  </a:lnTo>
                  <a:lnTo>
                    <a:pt x="15300" y="8226"/>
                  </a:lnTo>
                  <a:lnTo>
                    <a:pt x="15270" y="8293"/>
                  </a:lnTo>
                  <a:lnTo>
                    <a:pt x="15300" y="8361"/>
                  </a:lnTo>
                  <a:lnTo>
                    <a:pt x="15270" y="8495"/>
                  </a:lnTo>
                  <a:lnTo>
                    <a:pt x="15270" y="8563"/>
                  </a:lnTo>
                  <a:lnTo>
                    <a:pt x="15270" y="8698"/>
                  </a:lnTo>
                  <a:lnTo>
                    <a:pt x="15209" y="8698"/>
                  </a:lnTo>
                  <a:lnTo>
                    <a:pt x="15149" y="8630"/>
                  </a:lnTo>
                  <a:lnTo>
                    <a:pt x="15119" y="8698"/>
                  </a:lnTo>
                  <a:lnTo>
                    <a:pt x="15119" y="8833"/>
                  </a:lnTo>
                  <a:lnTo>
                    <a:pt x="15179" y="8967"/>
                  </a:lnTo>
                  <a:lnTo>
                    <a:pt x="15179" y="9035"/>
                  </a:lnTo>
                  <a:lnTo>
                    <a:pt x="15179" y="9102"/>
                  </a:lnTo>
                  <a:lnTo>
                    <a:pt x="15119" y="9035"/>
                  </a:lnTo>
                  <a:lnTo>
                    <a:pt x="15089" y="8967"/>
                  </a:lnTo>
                  <a:lnTo>
                    <a:pt x="15029" y="8833"/>
                  </a:lnTo>
                  <a:lnTo>
                    <a:pt x="14968" y="8833"/>
                  </a:lnTo>
                  <a:lnTo>
                    <a:pt x="14968" y="8900"/>
                  </a:lnTo>
                  <a:lnTo>
                    <a:pt x="14968" y="8967"/>
                  </a:lnTo>
                  <a:lnTo>
                    <a:pt x="15029" y="9102"/>
                  </a:lnTo>
                  <a:lnTo>
                    <a:pt x="14999" y="9170"/>
                  </a:lnTo>
                  <a:lnTo>
                    <a:pt x="14938" y="9237"/>
                  </a:lnTo>
                  <a:lnTo>
                    <a:pt x="14938" y="9102"/>
                  </a:lnTo>
                  <a:lnTo>
                    <a:pt x="14938" y="9035"/>
                  </a:lnTo>
                  <a:lnTo>
                    <a:pt x="14908" y="8967"/>
                  </a:lnTo>
                  <a:lnTo>
                    <a:pt x="14848" y="9035"/>
                  </a:lnTo>
                  <a:lnTo>
                    <a:pt x="14818" y="9170"/>
                  </a:lnTo>
                  <a:lnTo>
                    <a:pt x="14818" y="9304"/>
                  </a:lnTo>
                  <a:lnTo>
                    <a:pt x="14758" y="9304"/>
                  </a:lnTo>
                  <a:lnTo>
                    <a:pt x="14728" y="9304"/>
                  </a:lnTo>
                  <a:lnTo>
                    <a:pt x="14667" y="9237"/>
                  </a:lnTo>
                  <a:lnTo>
                    <a:pt x="14637" y="9304"/>
                  </a:lnTo>
                  <a:lnTo>
                    <a:pt x="14577" y="9304"/>
                  </a:lnTo>
                  <a:lnTo>
                    <a:pt x="14487" y="9170"/>
                  </a:lnTo>
                  <a:lnTo>
                    <a:pt x="14426" y="9170"/>
                  </a:lnTo>
                  <a:lnTo>
                    <a:pt x="14366" y="9102"/>
                  </a:lnTo>
                  <a:lnTo>
                    <a:pt x="14306" y="8967"/>
                  </a:lnTo>
                  <a:lnTo>
                    <a:pt x="14155" y="8698"/>
                  </a:lnTo>
                  <a:lnTo>
                    <a:pt x="14065" y="8630"/>
                  </a:lnTo>
                  <a:lnTo>
                    <a:pt x="14065" y="8563"/>
                  </a:lnTo>
                  <a:lnTo>
                    <a:pt x="14065" y="8495"/>
                  </a:lnTo>
                  <a:lnTo>
                    <a:pt x="14065" y="8361"/>
                  </a:lnTo>
                  <a:lnTo>
                    <a:pt x="14065" y="8293"/>
                  </a:lnTo>
                  <a:lnTo>
                    <a:pt x="14095" y="8293"/>
                  </a:lnTo>
                  <a:lnTo>
                    <a:pt x="14125" y="8361"/>
                  </a:lnTo>
                  <a:lnTo>
                    <a:pt x="14246" y="8563"/>
                  </a:lnTo>
                  <a:lnTo>
                    <a:pt x="14276" y="8630"/>
                  </a:lnTo>
                  <a:lnTo>
                    <a:pt x="14336" y="8630"/>
                  </a:lnTo>
                  <a:lnTo>
                    <a:pt x="14366" y="8630"/>
                  </a:lnTo>
                  <a:lnTo>
                    <a:pt x="14426" y="8765"/>
                  </a:lnTo>
                  <a:lnTo>
                    <a:pt x="14487" y="8833"/>
                  </a:lnTo>
                  <a:lnTo>
                    <a:pt x="14517" y="8833"/>
                  </a:lnTo>
                  <a:lnTo>
                    <a:pt x="14637" y="8967"/>
                  </a:lnTo>
                  <a:lnTo>
                    <a:pt x="14697" y="8967"/>
                  </a:lnTo>
                  <a:lnTo>
                    <a:pt x="14728" y="8833"/>
                  </a:lnTo>
                  <a:lnTo>
                    <a:pt x="14818" y="8765"/>
                  </a:lnTo>
                  <a:lnTo>
                    <a:pt x="14818" y="8698"/>
                  </a:lnTo>
                  <a:lnTo>
                    <a:pt x="14878" y="8563"/>
                  </a:lnTo>
                  <a:lnTo>
                    <a:pt x="14908" y="8563"/>
                  </a:lnTo>
                  <a:lnTo>
                    <a:pt x="14938" y="8495"/>
                  </a:lnTo>
                  <a:lnTo>
                    <a:pt x="14968" y="8226"/>
                  </a:lnTo>
                  <a:lnTo>
                    <a:pt x="14999" y="8158"/>
                  </a:lnTo>
                  <a:lnTo>
                    <a:pt x="15059" y="8091"/>
                  </a:lnTo>
                  <a:lnTo>
                    <a:pt x="15059" y="8023"/>
                  </a:lnTo>
                  <a:lnTo>
                    <a:pt x="15119" y="7889"/>
                  </a:lnTo>
                  <a:lnTo>
                    <a:pt x="15089" y="7821"/>
                  </a:lnTo>
                  <a:lnTo>
                    <a:pt x="15059" y="7754"/>
                  </a:lnTo>
                  <a:lnTo>
                    <a:pt x="15029" y="7821"/>
                  </a:lnTo>
                  <a:lnTo>
                    <a:pt x="14968" y="7889"/>
                  </a:lnTo>
                  <a:lnTo>
                    <a:pt x="14878" y="7889"/>
                  </a:lnTo>
                  <a:lnTo>
                    <a:pt x="14848" y="7821"/>
                  </a:lnTo>
                  <a:lnTo>
                    <a:pt x="14878" y="7754"/>
                  </a:lnTo>
                  <a:lnTo>
                    <a:pt x="14938" y="7686"/>
                  </a:lnTo>
                  <a:lnTo>
                    <a:pt x="14968" y="7551"/>
                  </a:lnTo>
                  <a:lnTo>
                    <a:pt x="15059" y="7619"/>
                  </a:lnTo>
                  <a:lnTo>
                    <a:pt x="15089" y="7551"/>
                  </a:lnTo>
                  <a:lnTo>
                    <a:pt x="15089" y="7484"/>
                  </a:lnTo>
                  <a:lnTo>
                    <a:pt x="14999" y="7417"/>
                  </a:lnTo>
                  <a:lnTo>
                    <a:pt x="15059" y="7349"/>
                  </a:lnTo>
                  <a:lnTo>
                    <a:pt x="15119" y="7349"/>
                  </a:lnTo>
                  <a:lnTo>
                    <a:pt x="15119" y="7147"/>
                  </a:lnTo>
                  <a:lnTo>
                    <a:pt x="15119" y="7012"/>
                  </a:lnTo>
                  <a:lnTo>
                    <a:pt x="15089" y="6945"/>
                  </a:lnTo>
                  <a:lnTo>
                    <a:pt x="15059" y="6945"/>
                  </a:lnTo>
                  <a:lnTo>
                    <a:pt x="14999" y="7012"/>
                  </a:lnTo>
                  <a:lnTo>
                    <a:pt x="14938" y="6945"/>
                  </a:lnTo>
                  <a:lnTo>
                    <a:pt x="14908" y="6945"/>
                  </a:lnTo>
                  <a:lnTo>
                    <a:pt x="14848" y="7012"/>
                  </a:lnTo>
                  <a:lnTo>
                    <a:pt x="14848" y="7147"/>
                  </a:lnTo>
                  <a:lnTo>
                    <a:pt x="14818" y="7147"/>
                  </a:lnTo>
                  <a:lnTo>
                    <a:pt x="14788" y="7147"/>
                  </a:lnTo>
                  <a:lnTo>
                    <a:pt x="14788" y="7012"/>
                  </a:lnTo>
                  <a:lnTo>
                    <a:pt x="14758" y="6945"/>
                  </a:lnTo>
                  <a:lnTo>
                    <a:pt x="14697" y="6945"/>
                  </a:lnTo>
                  <a:lnTo>
                    <a:pt x="14577" y="7080"/>
                  </a:lnTo>
                  <a:lnTo>
                    <a:pt x="14547" y="7080"/>
                  </a:lnTo>
                  <a:lnTo>
                    <a:pt x="14547" y="7012"/>
                  </a:lnTo>
                  <a:lnTo>
                    <a:pt x="14577" y="6945"/>
                  </a:lnTo>
                  <a:lnTo>
                    <a:pt x="14577" y="6810"/>
                  </a:lnTo>
                  <a:lnTo>
                    <a:pt x="14547" y="6810"/>
                  </a:lnTo>
                  <a:lnTo>
                    <a:pt x="14487" y="6877"/>
                  </a:lnTo>
                  <a:lnTo>
                    <a:pt x="14426" y="6945"/>
                  </a:lnTo>
                  <a:lnTo>
                    <a:pt x="14426" y="6877"/>
                  </a:lnTo>
                  <a:lnTo>
                    <a:pt x="14426" y="6742"/>
                  </a:lnTo>
                  <a:lnTo>
                    <a:pt x="14366" y="6742"/>
                  </a:lnTo>
                  <a:lnTo>
                    <a:pt x="14306" y="6742"/>
                  </a:lnTo>
                  <a:lnTo>
                    <a:pt x="14276" y="6742"/>
                  </a:lnTo>
                  <a:lnTo>
                    <a:pt x="14246" y="6742"/>
                  </a:lnTo>
                  <a:lnTo>
                    <a:pt x="14185" y="6675"/>
                  </a:lnTo>
                  <a:lnTo>
                    <a:pt x="14125" y="6742"/>
                  </a:lnTo>
                  <a:lnTo>
                    <a:pt x="14095" y="6675"/>
                  </a:lnTo>
                  <a:lnTo>
                    <a:pt x="14065" y="6608"/>
                  </a:lnTo>
                  <a:lnTo>
                    <a:pt x="14005" y="6540"/>
                  </a:lnTo>
                  <a:lnTo>
                    <a:pt x="13975" y="6473"/>
                  </a:lnTo>
                  <a:lnTo>
                    <a:pt x="14005" y="6405"/>
                  </a:lnTo>
                  <a:lnTo>
                    <a:pt x="14035" y="6405"/>
                  </a:lnTo>
                  <a:lnTo>
                    <a:pt x="14306" y="6473"/>
                  </a:lnTo>
                  <a:lnTo>
                    <a:pt x="14336" y="6473"/>
                  </a:lnTo>
                  <a:lnTo>
                    <a:pt x="14366" y="6473"/>
                  </a:lnTo>
                  <a:lnTo>
                    <a:pt x="14366" y="6338"/>
                  </a:lnTo>
                  <a:lnTo>
                    <a:pt x="14396" y="6270"/>
                  </a:lnTo>
                  <a:lnTo>
                    <a:pt x="14426" y="6338"/>
                  </a:lnTo>
                  <a:lnTo>
                    <a:pt x="14426" y="6473"/>
                  </a:lnTo>
                  <a:lnTo>
                    <a:pt x="14456" y="6540"/>
                  </a:lnTo>
                  <a:lnTo>
                    <a:pt x="14547" y="6540"/>
                  </a:lnTo>
                  <a:lnTo>
                    <a:pt x="14637" y="6540"/>
                  </a:lnTo>
                  <a:lnTo>
                    <a:pt x="14667" y="6473"/>
                  </a:lnTo>
                  <a:lnTo>
                    <a:pt x="14697" y="6540"/>
                  </a:lnTo>
                  <a:lnTo>
                    <a:pt x="14788" y="6675"/>
                  </a:lnTo>
                  <a:lnTo>
                    <a:pt x="14818" y="6608"/>
                  </a:lnTo>
                  <a:lnTo>
                    <a:pt x="14848" y="6540"/>
                  </a:lnTo>
                  <a:lnTo>
                    <a:pt x="14848" y="6405"/>
                  </a:lnTo>
                  <a:lnTo>
                    <a:pt x="14788" y="6270"/>
                  </a:lnTo>
                  <a:lnTo>
                    <a:pt x="14788" y="6136"/>
                  </a:lnTo>
                  <a:lnTo>
                    <a:pt x="14728" y="6068"/>
                  </a:lnTo>
                  <a:lnTo>
                    <a:pt x="14667" y="6001"/>
                  </a:lnTo>
                  <a:lnTo>
                    <a:pt x="14637" y="5933"/>
                  </a:lnTo>
                  <a:lnTo>
                    <a:pt x="14667" y="5866"/>
                  </a:lnTo>
                  <a:lnTo>
                    <a:pt x="14697" y="5798"/>
                  </a:lnTo>
                  <a:lnTo>
                    <a:pt x="14818" y="5933"/>
                  </a:lnTo>
                  <a:lnTo>
                    <a:pt x="14878" y="5866"/>
                  </a:lnTo>
                  <a:lnTo>
                    <a:pt x="14938" y="5866"/>
                  </a:lnTo>
                  <a:lnTo>
                    <a:pt x="14968" y="5798"/>
                  </a:lnTo>
                  <a:lnTo>
                    <a:pt x="14968" y="5664"/>
                  </a:lnTo>
                  <a:lnTo>
                    <a:pt x="14968" y="559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6" name="North_Dakota"/>
            <p:cNvSpPr>
              <a:spLocks/>
            </p:cNvSpPr>
            <p:nvPr/>
          </p:nvSpPr>
          <p:spPr bwMode="auto">
            <a:xfrm>
              <a:off x="12156973" y="4133850"/>
              <a:ext cx="4019550" cy="2438400"/>
            </a:xfrm>
            <a:custGeom>
              <a:avLst/>
              <a:gdLst>
                <a:gd name="T0" fmla="*/ 9473 w 16384"/>
                <a:gd name="T1" fmla="*/ 16070 h 16384"/>
                <a:gd name="T2" fmla="*/ 11609 w 16384"/>
                <a:gd name="T3" fmla="*/ 16258 h 16384"/>
                <a:gd name="T4" fmla="*/ 13239 w 16384"/>
                <a:gd name="T5" fmla="*/ 16321 h 16384"/>
                <a:gd name="T6" fmla="*/ 16345 w 16384"/>
                <a:gd name="T7" fmla="*/ 16384 h 16384"/>
                <a:gd name="T8" fmla="*/ 16306 w 16384"/>
                <a:gd name="T9" fmla="*/ 16070 h 16384"/>
                <a:gd name="T10" fmla="*/ 16384 w 16384"/>
                <a:gd name="T11" fmla="*/ 15819 h 16384"/>
                <a:gd name="T12" fmla="*/ 16345 w 16384"/>
                <a:gd name="T13" fmla="*/ 15442 h 16384"/>
                <a:gd name="T14" fmla="*/ 16306 w 16384"/>
                <a:gd name="T15" fmla="*/ 14815 h 16384"/>
                <a:gd name="T16" fmla="*/ 16190 w 16384"/>
                <a:gd name="T17" fmla="*/ 14312 h 16384"/>
                <a:gd name="T18" fmla="*/ 16035 w 16384"/>
                <a:gd name="T19" fmla="*/ 13810 h 16384"/>
                <a:gd name="T20" fmla="*/ 15957 w 16384"/>
                <a:gd name="T21" fmla="*/ 13245 h 16384"/>
                <a:gd name="T22" fmla="*/ 15879 w 16384"/>
                <a:gd name="T23" fmla="*/ 12743 h 16384"/>
                <a:gd name="T24" fmla="*/ 15879 w 16384"/>
                <a:gd name="T25" fmla="*/ 12115 h 16384"/>
                <a:gd name="T26" fmla="*/ 15957 w 16384"/>
                <a:gd name="T27" fmla="*/ 11488 h 16384"/>
                <a:gd name="T28" fmla="*/ 15802 w 16384"/>
                <a:gd name="T29" fmla="*/ 10923 h 16384"/>
                <a:gd name="T30" fmla="*/ 15840 w 16384"/>
                <a:gd name="T31" fmla="*/ 10672 h 16384"/>
                <a:gd name="T32" fmla="*/ 15802 w 16384"/>
                <a:gd name="T33" fmla="*/ 10358 h 16384"/>
                <a:gd name="T34" fmla="*/ 15802 w 16384"/>
                <a:gd name="T35" fmla="*/ 9918 h 16384"/>
                <a:gd name="T36" fmla="*/ 15802 w 16384"/>
                <a:gd name="T37" fmla="*/ 9479 h 16384"/>
                <a:gd name="T38" fmla="*/ 15802 w 16384"/>
                <a:gd name="T39" fmla="*/ 9165 h 16384"/>
                <a:gd name="T40" fmla="*/ 15802 w 16384"/>
                <a:gd name="T41" fmla="*/ 8663 h 16384"/>
                <a:gd name="T42" fmla="*/ 15763 w 16384"/>
                <a:gd name="T43" fmla="*/ 8474 h 16384"/>
                <a:gd name="T44" fmla="*/ 15763 w 16384"/>
                <a:gd name="T45" fmla="*/ 8223 h 16384"/>
                <a:gd name="T46" fmla="*/ 15724 w 16384"/>
                <a:gd name="T47" fmla="*/ 7910 h 16384"/>
                <a:gd name="T48" fmla="*/ 15646 w 16384"/>
                <a:gd name="T49" fmla="*/ 7533 h 16384"/>
                <a:gd name="T50" fmla="*/ 15530 w 16384"/>
                <a:gd name="T51" fmla="*/ 7093 h 16384"/>
                <a:gd name="T52" fmla="*/ 15413 w 16384"/>
                <a:gd name="T53" fmla="*/ 6717 h 16384"/>
                <a:gd name="T54" fmla="*/ 15336 w 16384"/>
                <a:gd name="T55" fmla="*/ 6340 h 16384"/>
                <a:gd name="T56" fmla="*/ 15336 w 16384"/>
                <a:gd name="T57" fmla="*/ 5964 h 16384"/>
                <a:gd name="T58" fmla="*/ 15180 w 16384"/>
                <a:gd name="T59" fmla="*/ 5461 h 16384"/>
                <a:gd name="T60" fmla="*/ 15180 w 16384"/>
                <a:gd name="T61" fmla="*/ 5147 h 16384"/>
                <a:gd name="T62" fmla="*/ 15180 w 16384"/>
                <a:gd name="T63" fmla="*/ 4771 h 16384"/>
                <a:gd name="T64" fmla="*/ 15142 w 16384"/>
                <a:gd name="T65" fmla="*/ 4331 h 16384"/>
                <a:gd name="T66" fmla="*/ 15180 w 16384"/>
                <a:gd name="T67" fmla="*/ 3892 h 16384"/>
                <a:gd name="T68" fmla="*/ 15180 w 16384"/>
                <a:gd name="T69" fmla="*/ 3453 h 16384"/>
                <a:gd name="T70" fmla="*/ 15142 w 16384"/>
                <a:gd name="T71" fmla="*/ 3264 h 16384"/>
                <a:gd name="T72" fmla="*/ 15258 w 16384"/>
                <a:gd name="T73" fmla="*/ 3013 h 16384"/>
                <a:gd name="T74" fmla="*/ 15258 w 16384"/>
                <a:gd name="T75" fmla="*/ 2699 h 16384"/>
                <a:gd name="T76" fmla="*/ 15180 w 16384"/>
                <a:gd name="T77" fmla="*/ 2448 h 16384"/>
                <a:gd name="T78" fmla="*/ 15103 w 16384"/>
                <a:gd name="T79" fmla="*/ 1820 h 16384"/>
                <a:gd name="T80" fmla="*/ 15025 w 16384"/>
                <a:gd name="T81" fmla="*/ 1507 h 16384"/>
                <a:gd name="T82" fmla="*/ 13550 w 16384"/>
                <a:gd name="T83" fmla="*/ 1130 h 16384"/>
                <a:gd name="T84" fmla="*/ 10211 w 16384"/>
                <a:gd name="T85" fmla="*/ 1004 h 16384"/>
                <a:gd name="T86" fmla="*/ 6134 w 16384"/>
                <a:gd name="T87" fmla="*/ 628 h 16384"/>
                <a:gd name="T88" fmla="*/ 3145 w 16384"/>
                <a:gd name="T89" fmla="*/ 314 h 16384"/>
                <a:gd name="T90" fmla="*/ 738 w 16384"/>
                <a:gd name="T91" fmla="*/ 1820 h 16384"/>
                <a:gd name="T92" fmla="*/ 582 w 16384"/>
                <a:gd name="T93" fmla="*/ 5022 h 16384"/>
                <a:gd name="T94" fmla="*/ 388 w 16384"/>
                <a:gd name="T95" fmla="*/ 8223 h 16384"/>
                <a:gd name="T96" fmla="*/ 194 w 16384"/>
                <a:gd name="T97" fmla="*/ 12178 h 16384"/>
                <a:gd name="T98" fmla="*/ 0 w 16384"/>
                <a:gd name="T99" fmla="*/ 15129 h 16384"/>
                <a:gd name="T100" fmla="*/ 2446 w 16384"/>
                <a:gd name="T101" fmla="*/ 15442 h 16384"/>
                <a:gd name="T102" fmla="*/ 7726 w 16384"/>
                <a:gd name="T103" fmla="*/ 1594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84" h="16384">
                  <a:moveTo>
                    <a:pt x="9124" y="16070"/>
                  </a:moveTo>
                  <a:lnTo>
                    <a:pt x="9473" y="16070"/>
                  </a:lnTo>
                  <a:lnTo>
                    <a:pt x="11026" y="16196"/>
                  </a:lnTo>
                  <a:lnTo>
                    <a:pt x="11609" y="16258"/>
                  </a:lnTo>
                  <a:lnTo>
                    <a:pt x="13200" y="16321"/>
                  </a:lnTo>
                  <a:lnTo>
                    <a:pt x="13239" y="16321"/>
                  </a:lnTo>
                  <a:lnTo>
                    <a:pt x="14870" y="16321"/>
                  </a:lnTo>
                  <a:lnTo>
                    <a:pt x="16345" y="16384"/>
                  </a:lnTo>
                  <a:lnTo>
                    <a:pt x="16306" y="16196"/>
                  </a:lnTo>
                  <a:lnTo>
                    <a:pt x="16306" y="16070"/>
                  </a:lnTo>
                  <a:lnTo>
                    <a:pt x="16345" y="15945"/>
                  </a:lnTo>
                  <a:lnTo>
                    <a:pt x="16384" y="15819"/>
                  </a:lnTo>
                  <a:lnTo>
                    <a:pt x="16384" y="15631"/>
                  </a:lnTo>
                  <a:lnTo>
                    <a:pt x="16345" y="15442"/>
                  </a:lnTo>
                  <a:lnTo>
                    <a:pt x="16306" y="15317"/>
                  </a:lnTo>
                  <a:lnTo>
                    <a:pt x="16306" y="14815"/>
                  </a:lnTo>
                  <a:lnTo>
                    <a:pt x="16268" y="14438"/>
                  </a:lnTo>
                  <a:lnTo>
                    <a:pt x="16190" y="14312"/>
                  </a:lnTo>
                  <a:lnTo>
                    <a:pt x="16073" y="14061"/>
                  </a:lnTo>
                  <a:lnTo>
                    <a:pt x="16035" y="13810"/>
                  </a:lnTo>
                  <a:lnTo>
                    <a:pt x="15996" y="13685"/>
                  </a:lnTo>
                  <a:lnTo>
                    <a:pt x="15957" y="13245"/>
                  </a:lnTo>
                  <a:lnTo>
                    <a:pt x="15879" y="12931"/>
                  </a:lnTo>
                  <a:lnTo>
                    <a:pt x="15879" y="12743"/>
                  </a:lnTo>
                  <a:lnTo>
                    <a:pt x="15879" y="12555"/>
                  </a:lnTo>
                  <a:lnTo>
                    <a:pt x="15879" y="12115"/>
                  </a:lnTo>
                  <a:lnTo>
                    <a:pt x="15918" y="11739"/>
                  </a:lnTo>
                  <a:lnTo>
                    <a:pt x="15957" y="11488"/>
                  </a:lnTo>
                  <a:lnTo>
                    <a:pt x="15802" y="11111"/>
                  </a:lnTo>
                  <a:lnTo>
                    <a:pt x="15802" y="10923"/>
                  </a:lnTo>
                  <a:lnTo>
                    <a:pt x="15802" y="10860"/>
                  </a:lnTo>
                  <a:lnTo>
                    <a:pt x="15840" y="10672"/>
                  </a:lnTo>
                  <a:lnTo>
                    <a:pt x="15802" y="10483"/>
                  </a:lnTo>
                  <a:lnTo>
                    <a:pt x="15802" y="10358"/>
                  </a:lnTo>
                  <a:lnTo>
                    <a:pt x="15802" y="10044"/>
                  </a:lnTo>
                  <a:lnTo>
                    <a:pt x="15802" y="9918"/>
                  </a:lnTo>
                  <a:lnTo>
                    <a:pt x="15763" y="9730"/>
                  </a:lnTo>
                  <a:lnTo>
                    <a:pt x="15802" y="9479"/>
                  </a:lnTo>
                  <a:lnTo>
                    <a:pt x="15802" y="9291"/>
                  </a:lnTo>
                  <a:lnTo>
                    <a:pt x="15802" y="9165"/>
                  </a:lnTo>
                  <a:lnTo>
                    <a:pt x="15763" y="8914"/>
                  </a:lnTo>
                  <a:lnTo>
                    <a:pt x="15802" y="8663"/>
                  </a:lnTo>
                  <a:lnTo>
                    <a:pt x="15763" y="8600"/>
                  </a:lnTo>
                  <a:lnTo>
                    <a:pt x="15763" y="8474"/>
                  </a:lnTo>
                  <a:lnTo>
                    <a:pt x="15763" y="8349"/>
                  </a:lnTo>
                  <a:lnTo>
                    <a:pt x="15763" y="8223"/>
                  </a:lnTo>
                  <a:lnTo>
                    <a:pt x="15763" y="8098"/>
                  </a:lnTo>
                  <a:lnTo>
                    <a:pt x="15724" y="7910"/>
                  </a:lnTo>
                  <a:lnTo>
                    <a:pt x="15685" y="7784"/>
                  </a:lnTo>
                  <a:lnTo>
                    <a:pt x="15646" y="7533"/>
                  </a:lnTo>
                  <a:lnTo>
                    <a:pt x="15608" y="7282"/>
                  </a:lnTo>
                  <a:lnTo>
                    <a:pt x="15530" y="7093"/>
                  </a:lnTo>
                  <a:lnTo>
                    <a:pt x="15491" y="6842"/>
                  </a:lnTo>
                  <a:lnTo>
                    <a:pt x="15413" y="6717"/>
                  </a:lnTo>
                  <a:lnTo>
                    <a:pt x="15375" y="6466"/>
                  </a:lnTo>
                  <a:lnTo>
                    <a:pt x="15336" y="6340"/>
                  </a:lnTo>
                  <a:lnTo>
                    <a:pt x="15336" y="6152"/>
                  </a:lnTo>
                  <a:lnTo>
                    <a:pt x="15336" y="5964"/>
                  </a:lnTo>
                  <a:lnTo>
                    <a:pt x="15297" y="5838"/>
                  </a:lnTo>
                  <a:lnTo>
                    <a:pt x="15180" y="5461"/>
                  </a:lnTo>
                  <a:lnTo>
                    <a:pt x="15142" y="5273"/>
                  </a:lnTo>
                  <a:lnTo>
                    <a:pt x="15180" y="5147"/>
                  </a:lnTo>
                  <a:lnTo>
                    <a:pt x="15180" y="4959"/>
                  </a:lnTo>
                  <a:lnTo>
                    <a:pt x="15180" y="4771"/>
                  </a:lnTo>
                  <a:lnTo>
                    <a:pt x="15180" y="4520"/>
                  </a:lnTo>
                  <a:lnTo>
                    <a:pt x="15142" y="4331"/>
                  </a:lnTo>
                  <a:lnTo>
                    <a:pt x="15180" y="4080"/>
                  </a:lnTo>
                  <a:lnTo>
                    <a:pt x="15180" y="3892"/>
                  </a:lnTo>
                  <a:lnTo>
                    <a:pt x="15180" y="3578"/>
                  </a:lnTo>
                  <a:lnTo>
                    <a:pt x="15180" y="3453"/>
                  </a:lnTo>
                  <a:lnTo>
                    <a:pt x="15142" y="3327"/>
                  </a:lnTo>
                  <a:lnTo>
                    <a:pt x="15142" y="3264"/>
                  </a:lnTo>
                  <a:lnTo>
                    <a:pt x="15180" y="3139"/>
                  </a:lnTo>
                  <a:lnTo>
                    <a:pt x="15258" y="3013"/>
                  </a:lnTo>
                  <a:lnTo>
                    <a:pt x="15297" y="2825"/>
                  </a:lnTo>
                  <a:lnTo>
                    <a:pt x="15258" y="2699"/>
                  </a:lnTo>
                  <a:lnTo>
                    <a:pt x="15219" y="2511"/>
                  </a:lnTo>
                  <a:lnTo>
                    <a:pt x="15180" y="2448"/>
                  </a:lnTo>
                  <a:lnTo>
                    <a:pt x="15103" y="2134"/>
                  </a:lnTo>
                  <a:lnTo>
                    <a:pt x="15103" y="1820"/>
                  </a:lnTo>
                  <a:lnTo>
                    <a:pt x="15103" y="1695"/>
                  </a:lnTo>
                  <a:lnTo>
                    <a:pt x="15025" y="1507"/>
                  </a:lnTo>
                  <a:lnTo>
                    <a:pt x="15025" y="1193"/>
                  </a:lnTo>
                  <a:lnTo>
                    <a:pt x="13550" y="1130"/>
                  </a:lnTo>
                  <a:lnTo>
                    <a:pt x="11337" y="1067"/>
                  </a:lnTo>
                  <a:lnTo>
                    <a:pt x="10211" y="1004"/>
                  </a:lnTo>
                  <a:lnTo>
                    <a:pt x="8852" y="879"/>
                  </a:lnTo>
                  <a:lnTo>
                    <a:pt x="6134" y="628"/>
                  </a:lnTo>
                  <a:lnTo>
                    <a:pt x="5047" y="502"/>
                  </a:lnTo>
                  <a:lnTo>
                    <a:pt x="3145" y="314"/>
                  </a:lnTo>
                  <a:lnTo>
                    <a:pt x="815" y="0"/>
                  </a:lnTo>
                  <a:lnTo>
                    <a:pt x="738" y="1820"/>
                  </a:lnTo>
                  <a:lnTo>
                    <a:pt x="660" y="3013"/>
                  </a:lnTo>
                  <a:lnTo>
                    <a:pt x="582" y="5022"/>
                  </a:lnTo>
                  <a:lnTo>
                    <a:pt x="388" y="7910"/>
                  </a:lnTo>
                  <a:lnTo>
                    <a:pt x="388" y="8223"/>
                  </a:lnTo>
                  <a:lnTo>
                    <a:pt x="194" y="11613"/>
                  </a:lnTo>
                  <a:lnTo>
                    <a:pt x="194" y="12178"/>
                  </a:lnTo>
                  <a:lnTo>
                    <a:pt x="116" y="13434"/>
                  </a:lnTo>
                  <a:lnTo>
                    <a:pt x="0" y="15129"/>
                  </a:lnTo>
                  <a:lnTo>
                    <a:pt x="2329" y="15380"/>
                  </a:lnTo>
                  <a:lnTo>
                    <a:pt x="2446" y="15442"/>
                  </a:lnTo>
                  <a:lnTo>
                    <a:pt x="4465" y="15693"/>
                  </a:lnTo>
                  <a:lnTo>
                    <a:pt x="7726" y="15945"/>
                  </a:lnTo>
                  <a:lnTo>
                    <a:pt x="9124" y="1607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7" name="Ohio"/>
            <p:cNvSpPr>
              <a:spLocks/>
            </p:cNvSpPr>
            <p:nvPr/>
          </p:nvSpPr>
          <p:spPr bwMode="auto">
            <a:xfrm>
              <a:off x="22824973" y="8850876"/>
              <a:ext cx="2533650" cy="2809874"/>
            </a:xfrm>
            <a:custGeom>
              <a:avLst/>
              <a:gdLst>
                <a:gd name="T0" fmla="*/ 6775 w 16384"/>
                <a:gd name="T1" fmla="*/ 3441 h 16384"/>
                <a:gd name="T2" fmla="*/ 7638 w 16384"/>
                <a:gd name="T3" fmla="*/ 3004 h 16384"/>
                <a:gd name="T4" fmla="*/ 7330 w 16384"/>
                <a:gd name="T5" fmla="*/ 2840 h 16384"/>
                <a:gd name="T6" fmla="*/ 7083 w 16384"/>
                <a:gd name="T7" fmla="*/ 3004 h 16384"/>
                <a:gd name="T8" fmla="*/ 6344 w 16384"/>
                <a:gd name="T9" fmla="*/ 2785 h 16384"/>
                <a:gd name="T10" fmla="*/ 5667 w 16384"/>
                <a:gd name="T11" fmla="*/ 2676 h 16384"/>
                <a:gd name="T12" fmla="*/ 5235 w 16384"/>
                <a:gd name="T13" fmla="*/ 2512 h 16384"/>
                <a:gd name="T14" fmla="*/ 4743 w 16384"/>
                <a:gd name="T15" fmla="*/ 2731 h 16384"/>
                <a:gd name="T16" fmla="*/ 3264 w 16384"/>
                <a:gd name="T17" fmla="*/ 2567 h 16384"/>
                <a:gd name="T18" fmla="*/ 62 w 16384"/>
                <a:gd name="T19" fmla="*/ 3823 h 16384"/>
                <a:gd name="T20" fmla="*/ 370 w 16384"/>
                <a:gd name="T21" fmla="*/ 6171 h 16384"/>
                <a:gd name="T22" fmla="*/ 678 w 16384"/>
                <a:gd name="T23" fmla="*/ 8957 h 16384"/>
                <a:gd name="T24" fmla="*/ 986 w 16384"/>
                <a:gd name="T25" fmla="*/ 11687 h 16384"/>
                <a:gd name="T26" fmla="*/ 1355 w 16384"/>
                <a:gd name="T27" fmla="*/ 14363 h 16384"/>
                <a:gd name="T28" fmla="*/ 1971 w 16384"/>
                <a:gd name="T29" fmla="*/ 14418 h 16384"/>
                <a:gd name="T30" fmla="*/ 2649 w 16384"/>
                <a:gd name="T31" fmla="*/ 14199 h 16384"/>
                <a:gd name="T32" fmla="*/ 3018 w 16384"/>
                <a:gd name="T33" fmla="*/ 14418 h 16384"/>
                <a:gd name="T34" fmla="*/ 3511 w 16384"/>
                <a:gd name="T35" fmla="*/ 14746 h 16384"/>
                <a:gd name="T36" fmla="*/ 3757 w 16384"/>
                <a:gd name="T37" fmla="*/ 15346 h 16384"/>
                <a:gd name="T38" fmla="*/ 4804 w 16384"/>
                <a:gd name="T39" fmla="*/ 15401 h 16384"/>
                <a:gd name="T40" fmla="*/ 5359 w 16384"/>
                <a:gd name="T41" fmla="*/ 15674 h 16384"/>
                <a:gd name="T42" fmla="*/ 6098 w 16384"/>
                <a:gd name="T43" fmla="*/ 15838 h 16384"/>
                <a:gd name="T44" fmla="*/ 7145 w 16384"/>
                <a:gd name="T45" fmla="*/ 15674 h 16384"/>
                <a:gd name="T46" fmla="*/ 7822 w 16384"/>
                <a:gd name="T47" fmla="*/ 15729 h 16384"/>
                <a:gd name="T48" fmla="*/ 8808 w 16384"/>
                <a:gd name="T49" fmla="*/ 15128 h 16384"/>
                <a:gd name="T50" fmla="*/ 9178 w 16384"/>
                <a:gd name="T51" fmla="*/ 15674 h 16384"/>
                <a:gd name="T52" fmla="*/ 10163 w 16384"/>
                <a:gd name="T53" fmla="*/ 16111 h 16384"/>
                <a:gd name="T54" fmla="*/ 10656 w 16384"/>
                <a:gd name="T55" fmla="*/ 16329 h 16384"/>
                <a:gd name="T56" fmla="*/ 11580 w 16384"/>
                <a:gd name="T57" fmla="*/ 15456 h 16384"/>
                <a:gd name="T58" fmla="*/ 11456 w 16384"/>
                <a:gd name="T59" fmla="*/ 14691 h 16384"/>
                <a:gd name="T60" fmla="*/ 11703 w 16384"/>
                <a:gd name="T61" fmla="*/ 13817 h 16384"/>
                <a:gd name="T62" fmla="*/ 12380 w 16384"/>
                <a:gd name="T63" fmla="*/ 13653 h 16384"/>
                <a:gd name="T64" fmla="*/ 12504 w 16384"/>
                <a:gd name="T65" fmla="*/ 14036 h 16384"/>
                <a:gd name="T66" fmla="*/ 12812 w 16384"/>
                <a:gd name="T67" fmla="*/ 13708 h 16384"/>
                <a:gd name="T68" fmla="*/ 12750 w 16384"/>
                <a:gd name="T69" fmla="*/ 13271 h 16384"/>
                <a:gd name="T70" fmla="*/ 12935 w 16384"/>
                <a:gd name="T71" fmla="*/ 12670 h 16384"/>
                <a:gd name="T72" fmla="*/ 13181 w 16384"/>
                <a:gd name="T73" fmla="*/ 12179 h 16384"/>
                <a:gd name="T74" fmla="*/ 13797 w 16384"/>
                <a:gd name="T75" fmla="*/ 11633 h 16384"/>
                <a:gd name="T76" fmla="*/ 14228 w 16384"/>
                <a:gd name="T77" fmla="*/ 11742 h 16384"/>
                <a:gd name="T78" fmla="*/ 15029 w 16384"/>
                <a:gd name="T79" fmla="*/ 11141 h 16384"/>
                <a:gd name="T80" fmla="*/ 15706 w 16384"/>
                <a:gd name="T81" fmla="*/ 10377 h 16384"/>
                <a:gd name="T82" fmla="*/ 15953 w 16384"/>
                <a:gd name="T83" fmla="*/ 9830 h 16384"/>
                <a:gd name="T84" fmla="*/ 15953 w 16384"/>
                <a:gd name="T85" fmla="*/ 9175 h 16384"/>
                <a:gd name="T86" fmla="*/ 16014 w 16384"/>
                <a:gd name="T87" fmla="*/ 8793 h 16384"/>
                <a:gd name="T88" fmla="*/ 16076 w 16384"/>
                <a:gd name="T89" fmla="*/ 7919 h 16384"/>
                <a:gd name="T90" fmla="*/ 16322 w 16384"/>
                <a:gd name="T91" fmla="*/ 7209 h 16384"/>
                <a:gd name="T92" fmla="*/ 16199 w 16384"/>
                <a:gd name="T93" fmla="*/ 6717 h 16384"/>
                <a:gd name="T94" fmla="*/ 15891 w 16384"/>
                <a:gd name="T95" fmla="*/ 6007 h 16384"/>
                <a:gd name="T96" fmla="*/ 16384 w 16384"/>
                <a:gd name="T97" fmla="*/ 5734 h 16384"/>
                <a:gd name="T98" fmla="*/ 16014 w 16384"/>
                <a:gd name="T99" fmla="*/ 3604 h 16384"/>
                <a:gd name="T100" fmla="*/ 15337 w 16384"/>
                <a:gd name="T101" fmla="*/ 0 h 16384"/>
                <a:gd name="T102" fmla="*/ 13920 w 16384"/>
                <a:gd name="T103" fmla="*/ 655 h 16384"/>
                <a:gd name="T104" fmla="*/ 13181 w 16384"/>
                <a:gd name="T105" fmla="*/ 1092 h 16384"/>
                <a:gd name="T106" fmla="*/ 12134 w 16384"/>
                <a:gd name="T107" fmla="*/ 1911 h 16384"/>
                <a:gd name="T108" fmla="*/ 11149 w 16384"/>
                <a:gd name="T109" fmla="*/ 2676 h 16384"/>
                <a:gd name="T110" fmla="*/ 10101 w 16384"/>
                <a:gd name="T111" fmla="*/ 2785 h 16384"/>
                <a:gd name="T112" fmla="*/ 8993 w 16384"/>
                <a:gd name="T113" fmla="*/ 3277 h 16384"/>
                <a:gd name="T114" fmla="*/ 7884 w 16384"/>
                <a:gd name="T115" fmla="*/ 3168 h 16384"/>
                <a:gd name="T116" fmla="*/ 7514 w 16384"/>
                <a:gd name="T117" fmla="*/ 32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206" y="3441"/>
                  </a:moveTo>
                  <a:lnTo>
                    <a:pt x="7022" y="3441"/>
                  </a:lnTo>
                  <a:lnTo>
                    <a:pt x="6960" y="3495"/>
                  </a:lnTo>
                  <a:lnTo>
                    <a:pt x="6775" y="3441"/>
                  </a:lnTo>
                  <a:lnTo>
                    <a:pt x="6775" y="3386"/>
                  </a:lnTo>
                  <a:lnTo>
                    <a:pt x="6899" y="3277"/>
                  </a:lnTo>
                  <a:lnTo>
                    <a:pt x="7514" y="3058"/>
                  </a:lnTo>
                  <a:lnTo>
                    <a:pt x="7638" y="3004"/>
                  </a:lnTo>
                  <a:lnTo>
                    <a:pt x="7699" y="2895"/>
                  </a:lnTo>
                  <a:lnTo>
                    <a:pt x="7638" y="2895"/>
                  </a:lnTo>
                  <a:lnTo>
                    <a:pt x="7391" y="2895"/>
                  </a:lnTo>
                  <a:lnTo>
                    <a:pt x="7330" y="2840"/>
                  </a:lnTo>
                  <a:lnTo>
                    <a:pt x="7330" y="2731"/>
                  </a:lnTo>
                  <a:lnTo>
                    <a:pt x="7145" y="2785"/>
                  </a:lnTo>
                  <a:lnTo>
                    <a:pt x="7145" y="2949"/>
                  </a:lnTo>
                  <a:lnTo>
                    <a:pt x="7083" y="3004"/>
                  </a:lnTo>
                  <a:lnTo>
                    <a:pt x="6837" y="3058"/>
                  </a:lnTo>
                  <a:lnTo>
                    <a:pt x="6714" y="3004"/>
                  </a:lnTo>
                  <a:lnTo>
                    <a:pt x="6529" y="2895"/>
                  </a:lnTo>
                  <a:lnTo>
                    <a:pt x="6344" y="2785"/>
                  </a:lnTo>
                  <a:lnTo>
                    <a:pt x="6098" y="2731"/>
                  </a:lnTo>
                  <a:lnTo>
                    <a:pt x="5975" y="2731"/>
                  </a:lnTo>
                  <a:lnTo>
                    <a:pt x="5790" y="2676"/>
                  </a:lnTo>
                  <a:lnTo>
                    <a:pt x="5667" y="2676"/>
                  </a:lnTo>
                  <a:lnTo>
                    <a:pt x="5543" y="2567"/>
                  </a:lnTo>
                  <a:lnTo>
                    <a:pt x="5359" y="2458"/>
                  </a:lnTo>
                  <a:lnTo>
                    <a:pt x="5235" y="2458"/>
                  </a:lnTo>
                  <a:lnTo>
                    <a:pt x="5235" y="2512"/>
                  </a:lnTo>
                  <a:lnTo>
                    <a:pt x="5112" y="2567"/>
                  </a:lnTo>
                  <a:lnTo>
                    <a:pt x="4989" y="2567"/>
                  </a:lnTo>
                  <a:lnTo>
                    <a:pt x="4866" y="2621"/>
                  </a:lnTo>
                  <a:lnTo>
                    <a:pt x="4743" y="2731"/>
                  </a:lnTo>
                  <a:lnTo>
                    <a:pt x="4804" y="2458"/>
                  </a:lnTo>
                  <a:lnTo>
                    <a:pt x="4866" y="2348"/>
                  </a:lnTo>
                  <a:lnTo>
                    <a:pt x="3696" y="2512"/>
                  </a:lnTo>
                  <a:lnTo>
                    <a:pt x="3264" y="2567"/>
                  </a:lnTo>
                  <a:lnTo>
                    <a:pt x="1540" y="2840"/>
                  </a:lnTo>
                  <a:lnTo>
                    <a:pt x="1417" y="2840"/>
                  </a:lnTo>
                  <a:lnTo>
                    <a:pt x="0" y="3058"/>
                  </a:lnTo>
                  <a:lnTo>
                    <a:pt x="62" y="3823"/>
                  </a:lnTo>
                  <a:lnTo>
                    <a:pt x="123" y="4260"/>
                  </a:lnTo>
                  <a:lnTo>
                    <a:pt x="185" y="4915"/>
                  </a:lnTo>
                  <a:lnTo>
                    <a:pt x="185" y="5024"/>
                  </a:lnTo>
                  <a:lnTo>
                    <a:pt x="370" y="6171"/>
                  </a:lnTo>
                  <a:lnTo>
                    <a:pt x="370" y="6444"/>
                  </a:lnTo>
                  <a:lnTo>
                    <a:pt x="493" y="7318"/>
                  </a:lnTo>
                  <a:lnTo>
                    <a:pt x="554" y="8028"/>
                  </a:lnTo>
                  <a:lnTo>
                    <a:pt x="678" y="8957"/>
                  </a:lnTo>
                  <a:lnTo>
                    <a:pt x="678" y="9120"/>
                  </a:lnTo>
                  <a:lnTo>
                    <a:pt x="862" y="10431"/>
                  </a:lnTo>
                  <a:lnTo>
                    <a:pt x="924" y="10813"/>
                  </a:lnTo>
                  <a:lnTo>
                    <a:pt x="986" y="11687"/>
                  </a:lnTo>
                  <a:lnTo>
                    <a:pt x="1109" y="12397"/>
                  </a:lnTo>
                  <a:lnTo>
                    <a:pt x="1109" y="12561"/>
                  </a:lnTo>
                  <a:lnTo>
                    <a:pt x="1232" y="13489"/>
                  </a:lnTo>
                  <a:lnTo>
                    <a:pt x="1355" y="14363"/>
                  </a:lnTo>
                  <a:lnTo>
                    <a:pt x="1540" y="14254"/>
                  </a:lnTo>
                  <a:lnTo>
                    <a:pt x="1663" y="14254"/>
                  </a:lnTo>
                  <a:lnTo>
                    <a:pt x="1786" y="14363"/>
                  </a:lnTo>
                  <a:lnTo>
                    <a:pt x="1971" y="14418"/>
                  </a:lnTo>
                  <a:lnTo>
                    <a:pt x="2094" y="14418"/>
                  </a:lnTo>
                  <a:lnTo>
                    <a:pt x="2341" y="14363"/>
                  </a:lnTo>
                  <a:lnTo>
                    <a:pt x="2525" y="14309"/>
                  </a:lnTo>
                  <a:lnTo>
                    <a:pt x="2649" y="14199"/>
                  </a:lnTo>
                  <a:lnTo>
                    <a:pt x="2772" y="14199"/>
                  </a:lnTo>
                  <a:lnTo>
                    <a:pt x="2833" y="14254"/>
                  </a:lnTo>
                  <a:lnTo>
                    <a:pt x="2895" y="14363"/>
                  </a:lnTo>
                  <a:lnTo>
                    <a:pt x="3018" y="14418"/>
                  </a:lnTo>
                  <a:lnTo>
                    <a:pt x="3203" y="14473"/>
                  </a:lnTo>
                  <a:lnTo>
                    <a:pt x="3326" y="14582"/>
                  </a:lnTo>
                  <a:lnTo>
                    <a:pt x="3388" y="14636"/>
                  </a:lnTo>
                  <a:lnTo>
                    <a:pt x="3511" y="14746"/>
                  </a:lnTo>
                  <a:lnTo>
                    <a:pt x="3634" y="14909"/>
                  </a:lnTo>
                  <a:lnTo>
                    <a:pt x="3757" y="15073"/>
                  </a:lnTo>
                  <a:lnTo>
                    <a:pt x="3757" y="15183"/>
                  </a:lnTo>
                  <a:lnTo>
                    <a:pt x="3757" y="15346"/>
                  </a:lnTo>
                  <a:lnTo>
                    <a:pt x="4065" y="15401"/>
                  </a:lnTo>
                  <a:lnTo>
                    <a:pt x="4312" y="15456"/>
                  </a:lnTo>
                  <a:lnTo>
                    <a:pt x="4496" y="15456"/>
                  </a:lnTo>
                  <a:lnTo>
                    <a:pt x="4804" y="15401"/>
                  </a:lnTo>
                  <a:lnTo>
                    <a:pt x="4989" y="15456"/>
                  </a:lnTo>
                  <a:lnTo>
                    <a:pt x="5051" y="15456"/>
                  </a:lnTo>
                  <a:lnTo>
                    <a:pt x="5174" y="15510"/>
                  </a:lnTo>
                  <a:lnTo>
                    <a:pt x="5359" y="15674"/>
                  </a:lnTo>
                  <a:lnTo>
                    <a:pt x="5667" y="15838"/>
                  </a:lnTo>
                  <a:lnTo>
                    <a:pt x="5851" y="15892"/>
                  </a:lnTo>
                  <a:lnTo>
                    <a:pt x="6036" y="15892"/>
                  </a:lnTo>
                  <a:lnTo>
                    <a:pt x="6098" y="15838"/>
                  </a:lnTo>
                  <a:lnTo>
                    <a:pt x="6159" y="15674"/>
                  </a:lnTo>
                  <a:lnTo>
                    <a:pt x="6529" y="15565"/>
                  </a:lnTo>
                  <a:lnTo>
                    <a:pt x="6837" y="15619"/>
                  </a:lnTo>
                  <a:lnTo>
                    <a:pt x="7145" y="15674"/>
                  </a:lnTo>
                  <a:lnTo>
                    <a:pt x="7330" y="15783"/>
                  </a:lnTo>
                  <a:lnTo>
                    <a:pt x="7453" y="15892"/>
                  </a:lnTo>
                  <a:lnTo>
                    <a:pt x="7638" y="15783"/>
                  </a:lnTo>
                  <a:lnTo>
                    <a:pt x="7822" y="15729"/>
                  </a:lnTo>
                  <a:lnTo>
                    <a:pt x="8069" y="15729"/>
                  </a:lnTo>
                  <a:lnTo>
                    <a:pt x="8130" y="15510"/>
                  </a:lnTo>
                  <a:lnTo>
                    <a:pt x="8438" y="15292"/>
                  </a:lnTo>
                  <a:lnTo>
                    <a:pt x="8808" y="15128"/>
                  </a:lnTo>
                  <a:lnTo>
                    <a:pt x="8931" y="15128"/>
                  </a:lnTo>
                  <a:lnTo>
                    <a:pt x="9054" y="15346"/>
                  </a:lnTo>
                  <a:lnTo>
                    <a:pt x="9116" y="15456"/>
                  </a:lnTo>
                  <a:lnTo>
                    <a:pt x="9178" y="15674"/>
                  </a:lnTo>
                  <a:lnTo>
                    <a:pt x="9362" y="15783"/>
                  </a:lnTo>
                  <a:lnTo>
                    <a:pt x="9732" y="15838"/>
                  </a:lnTo>
                  <a:lnTo>
                    <a:pt x="9978" y="16002"/>
                  </a:lnTo>
                  <a:lnTo>
                    <a:pt x="10163" y="16111"/>
                  </a:lnTo>
                  <a:lnTo>
                    <a:pt x="10286" y="16275"/>
                  </a:lnTo>
                  <a:lnTo>
                    <a:pt x="10348" y="16329"/>
                  </a:lnTo>
                  <a:lnTo>
                    <a:pt x="10348" y="16384"/>
                  </a:lnTo>
                  <a:lnTo>
                    <a:pt x="10656" y="16329"/>
                  </a:lnTo>
                  <a:lnTo>
                    <a:pt x="11272" y="16111"/>
                  </a:lnTo>
                  <a:lnTo>
                    <a:pt x="11333" y="15565"/>
                  </a:lnTo>
                  <a:lnTo>
                    <a:pt x="11333" y="15510"/>
                  </a:lnTo>
                  <a:lnTo>
                    <a:pt x="11580" y="15456"/>
                  </a:lnTo>
                  <a:lnTo>
                    <a:pt x="11641" y="15401"/>
                  </a:lnTo>
                  <a:lnTo>
                    <a:pt x="11580" y="15128"/>
                  </a:lnTo>
                  <a:lnTo>
                    <a:pt x="11518" y="14909"/>
                  </a:lnTo>
                  <a:lnTo>
                    <a:pt x="11456" y="14691"/>
                  </a:lnTo>
                  <a:lnTo>
                    <a:pt x="11456" y="14527"/>
                  </a:lnTo>
                  <a:lnTo>
                    <a:pt x="11641" y="14309"/>
                  </a:lnTo>
                  <a:lnTo>
                    <a:pt x="11641" y="14036"/>
                  </a:lnTo>
                  <a:lnTo>
                    <a:pt x="11703" y="13817"/>
                  </a:lnTo>
                  <a:lnTo>
                    <a:pt x="11826" y="13653"/>
                  </a:lnTo>
                  <a:lnTo>
                    <a:pt x="12011" y="13489"/>
                  </a:lnTo>
                  <a:lnTo>
                    <a:pt x="12134" y="13599"/>
                  </a:lnTo>
                  <a:lnTo>
                    <a:pt x="12380" y="13653"/>
                  </a:lnTo>
                  <a:lnTo>
                    <a:pt x="12504" y="13763"/>
                  </a:lnTo>
                  <a:lnTo>
                    <a:pt x="12504" y="13872"/>
                  </a:lnTo>
                  <a:lnTo>
                    <a:pt x="12442" y="14036"/>
                  </a:lnTo>
                  <a:lnTo>
                    <a:pt x="12504" y="14036"/>
                  </a:lnTo>
                  <a:lnTo>
                    <a:pt x="12565" y="14036"/>
                  </a:lnTo>
                  <a:lnTo>
                    <a:pt x="12688" y="13981"/>
                  </a:lnTo>
                  <a:lnTo>
                    <a:pt x="12750" y="13763"/>
                  </a:lnTo>
                  <a:lnTo>
                    <a:pt x="12812" y="13708"/>
                  </a:lnTo>
                  <a:lnTo>
                    <a:pt x="12996" y="13763"/>
                  </a:lnTo>
                  <a:lnTo>
                    <a:pt x="12935" y="13599"/>
                  </a:lnTo>
                  <a:lnTo>
                    <a:pt x="12935" y="13435"/>
                  </a:lnTo>
                  <a:lnTo>
                    <a:pt x="12750" y="13271"/>
                  </a:lnTo>
                  <a:lnTo>
                    <a:pt x="12688" y="13162"/>
                  </a:lnTo>
                  <a:lnTo>
                    <a:pt x="12935" y="13107"/>
                  </a:lnTo>
                  <a:lnTo>
                    <a:pt x="12996" y="12998"/>
                  </a:lnTo>
                  <a:lnTo>
                    <a:pt x="12935" y="12670"/>
                  </a:lnTo>
                  <a:lnTo>
                    <a:pt x="12935" y="12506"/>
                  </a:lnTo>
                  <a:lnTo>
                    <a:pt x="13058" y="12452"/>
                  </a:lnTo>
                  <a:lnTo>
                    <a:pt x="13058" y="12233"/>
                  </a:lnTo>
                  <a:lnTo>
                    <a:pt x="13181" y="12179"/>
                  </a:lnTo>
                  <a:lnTo>
                    <a:pt x="13489" y="12179"/>
                  </a:lnTo>
                  <a:lnTo>
                    <a:pt x="13551" y="12015"/>
                  </a:lnTo>
                  <a:lnTo>
                    <a:pt x="13551" y="11851"/>
                  </a:lnTo>
                  <a:lnTo>
                    <a:pt x="13797" y="11633"/>
                  </a:lnTo>
                  <a:lnTo>
                    <a:pt x="13859" y="11523"/>
                  </a:lnTo>
                  <a:lnTo>
                    <a:pt x="14043" y="11578"/>
                  </a:lnTo>
                  <a:lnTo>
                    <a:pt x="14167" y="11687"/>
                  </a:lnTo>
                  <a:lnTo>
                    <a:pt x="14228" y="11742"/>
                  </a:lnTo>
                  <a:lnTo>
                    <a:pt x="14475" y="11578"/>
                  </a:lnTo>
                  <a:lnTo>
                    <a:pt x="14721" y="11523"/>
                  </a:lnTo>
                  <a:lnTo>
                    <a:pt x="14906" y="11250"/>
                  </a:lnTo>
                  <a:lnTo>
                    <a:pt x="15029" y="11141"/>
                  </a:lnTo>
                  <a:lnTo>
                    <a:pt x="15091" y="11087"/>
                  </a:lnTo>
                  <a:lnTo>
                    <a:pt x="15337" y="10704"/>
                  </a:lnTo>
                  <a:lnTo>
                    <a:pt x="15460" y="10540"/>
                  </a:lnTo>
                  <a:lnTo>
                    <a:pt x="15706" y="10377"/>
                  </a:lnTo>
                  <a:lnTo>
                    <a:pt x="15830" y="10322"/>
                  </a:lnTo>
                  <a:lnTo>
                    <a:pt x="15891" y="9994"/>
                  </a:lnTo>
                  <a:lnTo>
                    <a:pt x="15953" y="9885"/>
                  </a:lnTo>
                  <a:lnTo>
                    <a:pt x="15953" y="9830"/>
                  </a:lnTo>
                  <a:lnTo>
                    <a:pt x="15830" y="9667"/>
                  </a:lnTo>
                  <a:lnTo>
                    <a:pt x="15891" y="9448"/>
                  </a:lnTo>
                  <a:lnTo>
                    <a:pt x="15891" y="9284"/>
                  </a:lnTo>
                  <a:lnTo>
                    <a:pt x="15953" y="9175"/>
                  </a:lnTo>
                  <a:lnTo>
                    <a:pt x="15891" y="9066"/>
                  </a:lnTo>
                  <a:lnTo>
                    <a:pt x="15891" y="8957"/>
                  </a:lnTo>
                  <a:lnTo>
                    <a:pt x="16014" y="8902"/>
                  </a:lnTo>
                  <a:lnTo>
                    <a:pt x="16014" y="8793"/>
                  </a:lnTo>
                  <a:lnTo>
                    <a:pt x="16076" y="8465"/>
                  </a:lnTo>
                  <a:lnTo>
                    <a:pt x="16014" y="8465"/>
                  </a:lnTo>
                  <a:lnTo>
                    <a:pt x="16014" y="8356"/>
                  </a:lnTo>
                  <a:lnTo>
                    <a:pt x="16076" y="7919"/>
                  </a:lnTo>
                  <a:lnTo>
                    <a:pt x="16138" y="7755"/>
                  </a:lnTo>
                  <a:lnTo>
                    <a:pt x="16199" y="7537"/>
                  </a:lnTo>
                  <a:lnTo>
                    <a:pt x="16261" y="7373"/>
                  </a:lnTo>
                  <a:lnTo>
                    <a:pt x="16322" y="7209"/>
                  </a:lnTo>
                  <a:lnTo>
                    <a:pt x="16322" y="7100"/>
                  </a:lnTo>
                  <a:lnTo>
                    <a:pt x="16199" y="6936"/>
                  </a:lnTo>
                  <a:lnTo>
                    <a:pt x="16199" y="6827"/>
                  </a:lnTo>
                  <a:lnTo>
                    <a:pt x="16199" y="6717"/>
                  </a:lnTo>
                  <a:lnTo>
                    <a:pt x="16199" y="6554"/>
                  </a:lnTo>
                  <a:lnTo>
                    <a:pt x="16138" y="6390"/>
                  </a:lnTo>
                  <a:lnTo>
                    <a:pt x="15891" y="6062"/>
                  </a:lnTo>
                  <a:lnTo>
                    <a:pt x="15891" y="6007"/>
                  </a:lnTo>
                  <a:lnTo>
                    <a:pt x="15891" y="5953"/>
                  </a:lnTo>
                  <a:lnTo>
                    <a:pt x="16014" y="5844"/>
                  </a:lnTo>
                  <a:lnTo>
                    <a:pt x="16261" y="5789"/>
                  </a:lnTo>
                  <a:lnTo>
                    <a:pt x="16384" y="5734"/>
                  </a:lnTo>
                  <a:lnTo>
                    <a:pt x="16261" y="4806"/>
                  </a:lnTo>
                  <a:lnTo>
                    <a:pt x="16199" y="4588"/>
                  </a:lnTo>
                  <a:lnTo>
                    <a:pt x="16014" y="3659"/>
                  </a:lnTo>
                  <a:lnTo>
                    <a:pt x="16014" y="3604"/>
                  </a:lnTo>
                  <a:lnTo>
                    <a:pt x="15706" y="2130"/>
                  </a:lnTo>
                  <a:lnTo>
                    <a:pt x="15706" y="2021"/>
                  </a:lnTo>
                  <a:lnTo>
                    <a:pt x="15398" y="546"/>
                  </a:lnTo>
                  <a:lnTo>
                    <a:pt x="15337" y="0"/>
                  </a:lnTo>
                  <a:lnTo>
                    <a:pt x="14906" y="164"/>
                  </a:lnTo>
                  <a:lnTo>
                    <a:pt x="14598" y="328"/>
                  </a:lnTo>
                  <a:lnTo>
                    <a:pt x="14290" y="492"/>
                  </a:lnTo>
                  <a:lnTo>
                    <a:pt x="13920" y="655"/>
                  </a:lnTo>
                  <a:lnTo>
                    <a:pt x="13674" y="710"/>
                  </a:lnTo>
                  <a:lnTo>
                    <a:pt x="13551" y="765"/>
                  </a:lnTo>
                  <a:lnTo>
                    <a:pt x="13366" y="874"/>
                  </a:lnTo>
                  <a:lnTo>
                    <a:pt x="13181" y="1092"/>
                  </a:lnTo>
                  <a:lnTo>
                    <a:pt x="12750" y="1256"/>
                  </a:lnTo>
                  <a:lnTo>
                    <a:pt x="12565" y="1311"/>
                  </a:lnTo>
                  <a:lnTo>
                    <a:pt x="12504" y="1475"/>
                  </a:lnTo>
                  <a:lnTo>
                    <a:pt x="12134" y="1911"/>
                  </a:lnTo>
                  <a:lnTo>
                    <a:pt x="11888" y="2130"/>
                  </a:lnTo>
                  <a:lnTo>
                    <a:pt x="11518" y="2512"/>
                  </a:lnTo>
                  <a:lnTo>
                    <a:pt x="11272" y="2621"/>
                  </a:lnTo>
                  <a:lnTo>
                    <a:pt x="11149" y="2676"/>
                  </a:lnTo>
                  <a:lnTo>
                    <a:pt x="10841" y="2731"/>
                  </a:lnTo>
                  <a:lnTo>
                    <a:pt x="10779" y="2785"/>
                  </a:lnTo>
                  <a:lnTo>
                    <a:pt x="10471" y="2731"/>
                  </a:lnTo>
                  <a:lnTo>
                    <a:pt x="10101" y="2785"/>
                  </a:lnTo>
                  <a:lnTo>
                    <a:pt x="9670" y="3004"/>
                  </a:lnTo>
                  <a:lnTo>
                    <a:pt x="9301" y="3168"/>
                  </a:lnTo>
                  <a:lnTo>
                    <a:pt x="9116" y="3222"/>
                  </a:lnTo>
                  <a:lnTo>
                    <a:pt x="8993" y="3277"/>
                  </a:lnTo>
                  <a:lnTo>
                    <a:pt x="8685" y="3441"/>
                  </a:lnTo>
                  <a:lnTo>
                    <a:pt x="8562" y="3495"/>
                  </a:lnTo>
                  <a:lnTo>
                    <a:pt x="8069" y="3277"/>
                  </a:lnTo>
                  <a:lnTo>
                    <a:pt x="7884" y="3168"/>
                  </a:lnTo>
                  <a:lnTo>
                    <a:pt x="7822" y="3168"/>
                  </a:lnTo>
                  <a:lnTo>
                    <a:pt x="7699" y="3222"/>
                  </a:lnTo>
                  <a:lnTo>
                    <a:pt x="7638" y="3222"/>
                  </a:lnTo>
                  <a:lnTo>
                    <a:pt x="7514" y="3222"/>
                  </a:lnTo>
                  <a:lnTo>
                    <a:pt x="7330" y="3277"/>
                  </a:lnTo>
                  <a:lnTo>
                    <a:pt x="7206" y="3441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8" name="Oklahoma"/>
            <p:cNvSpPr>
              <a:spLocks/>
            </p:cNvSpPr>
            <p:nvPr/>
          </p:nvSpPr>
          <p:spPr bwMode="auto">
            <a:xfrm>
              <a:off x="12166498" y="13137126"/>
              <a:ext cx="5248275" cy="2705100"/>
            </a:xfrm>
            <a:custGeom>
              <a:avLst/>
              <a:gdLst>
                <a:gd name="T0" fmla="*/ 9367 w 16384"/>
                <a:gd name="T1" fmla="*/ 865 h 16384"/>
                <a:gd name="T2" fmla="*/ 6631 w 16384"/>
                <a:gd name="T3" fmla="*/ 750 h 16384"/>
                <a:gd name="T4" fmla="*/ 3776 w 16384"/>
                <a:gd name="T5" fmla="*/ 462 h 16384"/>
                <a:gd name="T6" fmla="*/ 1487 w 16384"/>
                <a:gd name="T7" fmla="*/ 231 h 16384"/>
                <a:gd name="T8" fmla="*/ 0 w 16384"/>
                <a:gd name="T9" fmla="*/ 2365 h 16384"/>
                <a:gd name="T10" fmla="*/ 3955 w 16384"/>
                <a:gd name="T11" fmla="*/ 2827 h 16384"/>
                <a:gd name="T12" fmla="*/ 5620 w 16384"/>
                <a:gd name="T13" fmla="*/ 7038 h 16384"/>
                <a:gd name="T14" fmla="*/ 5531 w 16384"/>
                <a:gd name="T15" fmla="*/ 11942 h 16384"/>
                <a:gd name="T16" fmla="*/ 5828 w 16384"/>
                <a:gd name="T17" fmla="*/ 12173 h 16384"/>
                <a:gd name="T18" fmla="*/ 6125 w 16384"/>
                <a:gd name="T19" fmla="*/ 12807 h 16384"/>
                <a:gd name="T20" fmla="*/ 6393 w 16384"/>
                <a:gd name="T21" fmla="*/ 12692 h 16384"/>
                <a:gd name="T22" fmla="*/ 6720 w 16384"/>
                <a:gd name="T23" fmla="*/ 12750 h 16384"/>
                <a:gd name="T24" fmla="*/ 6869 w 16384"/>
                <a:gd name="T25" fmla="*/ 12692 h 16384"/>
                <a:gd name="T26" fmla="*/ 7107 w 16384"/>
                <a:gd name="T27" fmla="*/ 13038 h 16384"/>
                <a:gd name="T28" fmla="*/ 7285 w 16384"/>
                <a:gd name="T29" fmla="*/ 13730 h 16384"/>
                <a:gd name="T30" fmla="*/ 7612 w 16384"/>
                <a:gd name="T31" fmla="*/ 13846 h 16384"/>
                <a:gd name="T32" fmla="*/ 7939 w 16384"/>
                <a:gd name="T33" fmla="*/ 14076 h 16384"/>
                <a:gd name="T34" fmla="*/ 8237 w 16384"/>
                <a:gd name="T35" fmla="*/ 13903 h 16384"/>
                <a:gd name="T36" fmla="*/ 8445 w 16384"/>
                <a:gd name="T37" fmla="*/ 14423 h 16384"/>
                <a:gd name="T38" fmla="*/ 8683 w 16384"/>
                <a:gd name="T39" fmla="*/ 14019 h 16384"/>
                <a:gd name="T40" fmla="*/ 9069 w 16384"/>
                <a:gd name="T41" fmla="*/ 14192 h 16384"/>
                <a:gd name="T42" fmla="*/ 9248 w 16384"/>
                <a:gd name="T43" fmla="*/ 14249 h 16384"/>
                <a:gd name="T44" fmla="*/ 9426 w 16384"/>
                <a:gd name="T45" fmla="*/ 14711 h 16384"/>
                <a:gd name="T46" fmla="*/ 9485 w 16384"/>
                <a:gd name="T47" fmla="*/ 15346 h 16384"/>
                <a:gd name="T48" fmla="*/ 9783 w 16384"/>
                <a:gd name="T49" fmla="*/ 15288 h 16384"/>
                <a:gd name="T50" fmla="*/ 10021 w 16384"/>
                <a:gd name="T51" fmla="*/ 14826 h 16384"/>
                <a:gd name="T52" fmla="*/ 10259 w 16384"/>
                <a:gd name="T53" fmla="*/ 15288 h 16384"/>
                <a:gd name="T54" fmla="*/ 10467 w 16384"/>
                <a:gd name="T55" fmla="*/ 15576 h 16384"/>
                <a:gd name="T56" fmla="*/ 10824 w 16384"/>
                <a:gd name="T57" fmla="*/ 15461 h 16384"/>
                <a:gd name="T58" fmla="*/ 11032 w 16384"/>
                <a:gd name="T59" fmla="*/ 15519 h 16384"/>
                <a:gd name="T60" fmla="*/ 11091 w 16384"/>
                <a:gd name="T61" fmla="*/ 16153 h 16384"/>
                <a:gd name="T62" fmla="*/ 11151 w 16384"/>
                <a:gd name="T63" fmla="*/ 15634 h 16384"/>
                <a:gd name="T64" fmla="*/ 11418 w 16384"/>
                <a:gd name="T65" fmla="*/ 15403 h 16384"/>
                <a:gd name="T66" fmla="*/ 11626 w 16384"/>
                <a:gd name="T67" fmla="*/ 15519 h 16384"/>
                <a:gd name="T68" fmla="*/ 11894 w 16384"/>
                <a:gd name="T69" fmla="*/ 15692 h 16384"/>
                <a:gd name="T70" fmla="*/ 12102 w 16384"/>
                <a:gd name="T71" fmla="*/ 15403 h 16384"/>
                <a:gd name="T72" fmla="*/ 12102 w 16384"/>
                <a:gd name="T73" fmla="*/ 15576 h 16384"/>
                <a:gd name="T74" fmla="*/ 12400 w 16384"/>
                <a:gd name="T75" fmla="*/ 15980 h 16384"/>
                <a:gd name="T76" fmla="*/ 12697 w 16384"/>
                <a:gd name="T77" fmla="*/ 16269 h 16384"/>
                <a:gd name="T78" fmla="*/ 12935 w 16384"/>
                <a:gd name="T79" fmla="*/ 16038 h 16384"/>
                <a:gd name="T80" fmla="*/ 13351 w 16384"/>
                <a:gd name="T81" fmla="*/ 15576 h 16384"/>
                <a:gd name="T82" fmla="*/ 13708 w 16384"/>
                <a:gd name="T83" fmla="*/ 15461 h 16384"/>
                <a:gd name="T84" fmla="*/ 13886 w 16384"/>
                <a:gd name="T85" fmla="*/ 15230 h 16384"/>
                <a:gd name="T86" fmla="*/ 14213 w 16384"/>
                <a:gd name="T87" fmla="*/ 15057 h 16384"/>
                <a:gd name="T88" fmla="*/ 14540 w 16384"/>
                <a:gd name="T89" fmla="*/ 15403 h 16384"/>
                <a:gd name="T90" fmla="*/ 14808 w 16384"/>
                <a:gd name="T91" fmla="*/ 15057 h 16384"/>
                <a:gd name="T92" fmla="*/ 15135 w 16384"/>
                <a:gd name="T93" fmla="*/ 15230 h 16384"/>
                <a:gd name="T94" fmla="*/ 15403 w 16384"/>
                <a:gd name="T95" fmla="*/ 15576 h 16384"/>
                <a:gd name="T96" fmla="*/ 15760 w 16384"/>
                <a:gd name="T97" fmla="*/ 15980 h 16384"/>
                <a:gd name="T98" fmla="*/ 15968 w 16384"/>
                <a:gd name="T99" fmla="*/ 16096 h 16384"/>
                <a:gd name="T100" fmla="*/ 16176 w 16384"/>
                <a:gd name="T101" fmla="*/ 16269 h 16384"/>
                <a:gd name="T102" fmla="*/ 16325 w 16384"/>
                <a:gd name="T103" fmla="*/ 13846 h 16384"/>
                <a:gd name="T104" fmla="*/ 16354 w 16384"/>
                <a:gd name="T105" fmla="*/ 8134 h 16384"/>
                <a:gd name="T106" fmla="*/ 15997 w 16384"/>
                <a:gd name="T107" fmla="*/ 3231 h 16384"/>
                <a:gd name="T108" fmla="*/ 15105 w 16384"/>
                <a:gd name="T109" fmla="*/ 923 h 16384"/>
                <a:gd name="T110" fmla="*/ 13351 w 16384"/>
                <a:gd name="T111" fmla="*/ 92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1953" y="981"/>
                  </a:moveTo>
                  <a:lnTo>
                    <a:pt x="11151" y="981"/>
                  </a:lnTo>
                  <a:lnTo>
                    <a:pt x="10586" y="923"/>
                  </a:lnTo>
                  <a:lnTo>
                    <a:pt x="9931" y="923"/>
                  </a:lnTo>
                  <a:lnTo>
                    <a:pt x="9367" y="865"/>
                  </a:lnTo>
                  <a:lnTo>
                    <a:pt x="8921" y="865"/>
                  </a:lnTo>
                  <a:lnTo>
                    <a:pt x="8534" y="865"/>
                  </a:lnTo>
                  <a:lnTo>
                    <a:pt x="7672" y="750"/>
                  </a:lnTo>
                  <a:lnTo>
                    <a:pt x="6780" y="750"/>
                  </a:lnTo>
                  <a:lnTo>
                    <a:pt x="6631" y="750"/>
                  </a:lnTo>
                  <a:lnTo>
                    <a:pt x="5769" y="635"/>
                  </a:lnTo>
                  <a:lnTo>
                    <a:pt x="5620" y="635"/>
                  </a:lnTo>
                  <a:lnTo>
                    <a:pt x="4609" y="519"/>
                  </a:lnTo>
                  <a:lnTo>
                    <a:pt x="4014" y="462"/>
                  </a:lnTo>
                  <a:lnTo>
                    <a:pt x="3776" y="462"/>
                  </a:lnTo>
                  <a:lnTo>
                    <a:pt x="2855" y="346"/>
                  </a:lnTo>
                  <a:lnTo>
                    <a:pt x="1963" y="231"/>
                  </a:lnTo>
                  <a:lnTo>
                    <a:pt x="1903" y="231"/>
                  </a:lnTo>
                  <a:lnTo>
                    <a:pt x="1784" y="231"/>
                  </a:lnTo>
                  <a:lnTo>
                    <a:pt x="1487" y="231"/>
                  </a:lnTo>
                  <a:lnTo>
                    <a:pt x="1070" y="173"/>
                  </a:lnTo>
                  <a:lnTo>
                    <a:pt x="595" y="115"/>
                  </a:lnTo>
                  <a:lnTo>
                    <a:pt x="327" y="58"/>
                  </a:lnTo>
                  <a:lnTo>
                    <a:pt x="89" y="0"/>
                  </a:lnTo>
                  <a:lnTo>
                    <a:pt x="0" y="2365"/>
                  </a:lnTo>
                  <a:lnTo>
                    <a:pt x="1635" y="2538"/>
                  </a:lnTo>
                  <a:lnTo>
                    <a:pt x="1903" y="2596"/>
                  </a:lnTo>
                  <a:lnTo>
                    <a:pt x="2646" y="2711"/>
                  </a:lnTo>
                  <a:lnTo>
                    <a:pt x="3687" y="2827"/>
                  </a:lnTo>
                  <a:lnTo>
                    <a:pt x="3955" y="2827"/>
                  </a:lnTo>
                  <a:lnTo>
                    <a:pt x="4698" y="2885"/>
                  </a:lnTo>
                  <a:lnTo>
                    <a:pt x="5739" y="3000"/>
                  </a:lnTo>
                  <a:lnTo>
                    <a:pt x="5679" y="5077"/>
                  </a:lnTo>
                  <a:lnTo>
                    <a:pt x="5650" y="5827"/>
                  </a:lnTo>
                  <a:lnTo>
                    <a:pt x="5620" y="7038"/>
                  </a:lnTo>
                  <a:lnTo>
                    <a:pt x="5620" y="7961"/>
                  </a:lnTo>
                  <a:lnTo>
                    <a:pt x="5590" y="9057"/>
                  </a:lnTo>
                  <a:lnTo>
                    <a:pt x="5560" y="9750"/>
                  </a:lnTo>
                  <a:lnTo>
                    <a:pt x="5560" y="11077"/>
                  </a:lnTo>
                  <a:lnTo>
                    <a:pt x="5531" y="11942"/>
                  </a:lnTo>
                  <a:lnTo>
                    <a:pt x="5560" y="11884"/>
                  </a:lnTo>
                  <a:lnTo>
                    <a:pt x="5650" y="11884"/>
                  </a:lnTo>
                  <a:lnTo>
                    <a:pt x="5679" y="11942"/>
                  </a:lnTo>
                  <a:lnTo>
                    <a:pt x="5739" y="12000"/>
                  </a:lnTo>
                  <a:lnTo>
                    <a:pt x="5828" y="12173"/>
                  </a:lnTo>
                  <a:lnTo>
                    <a:pt x="5888" y="12173"/>
                  </a:lnTo>
                  <a:lnTo>
                    <a:pt x="5888" y="12346"/>
                  </a:lnTo>
                  <a:lnTo>
                    <a:pt x="5977" y="12576"/>
                  </a:lnTo>
                  <a:lnTo>
                    <a:pt x="6066" y="12750"/>
                  </a:lnTo>
                  <a:lnTo>
                    <a:pt x="6125" y="12807"/>
                  </a:lnTo>
                  <a:lnTo>
                    <a:pt x="6185" y="12807"/>
                  </a:lnTo>
                  <a:lnTo>
                    <a:pt x="6274" y="12865"/>
                  </a:lnTo>
                  <a:lnTo>
                    <a:pt x="6304" y="12865"/>
                  </a:lnTo>
                  <a:lnTo>
                    <a:pt x="6363" y="12692"/>
                  </a:lnTo>
                  <a:lnTo>
                    <a:pt x="6393" y="12692"/>
                  </a:lnTo>
                  <a:lnTo>
                    <a:pt x="6482" y="12692"/>
                  </a:lnTo>
                  <a:lnTo>
                    <a:pt x="6542" y="12692"/>
                  </a:lnTo>
                  <a:lnTo>
                    <a:pt x="6631" y="12865"/>
                  </a:lnTo>
                  <a:lnTo>
                    <a:pt x="6661" y="12865"/>
                  </a:lnTo>
                  <a:lnTo>
                    <a:pt x="6720" y="12750"/>
                  </a:lnTo>
                  <a:lnTo>
                    <a:pt x="6720" y="12576"/>
                  </a:lnTo>
                  <a:lnTo>
                    <a:pt x="6750" y="12519"/>
                  </a:lnTo>
                  <a:lnTo>
                    <a:pt x="6780" y="12519"/>
                  </a:lnTo>
                  <a:lnTo>
                    <a:pt x="6839" y="12576"/>
                  </a:lnTo>
                  <a:lnTo>
                    <a:pt x="6869" y="12692"/>
                  </a:lnTo>
                  <a:lnTo>
                    <a:pt x="6899" y="12750"/>
                  </a:lnTo>
                  <a:lnTo>
                    <a:pt x="6958" y="12807"/>
                  </a:lnTo>
                  <a:lnTo>
                    <a:pt x="7017" y="12923"/>
                  </a:lnTo>
                  <a:lnTo>
                    <a:pt x="7047" y="13038"/>
                  </a:lnTo>
                  <a:lnTo>
                    <a:pt x="7107" y="13038"/>
                  </a:lnTo>
                  <a:lnTo>
                    <a:pt x="7107" y="13211"/>
                  </a:lnTo>
                  <a:lnTo>
                    <a:pt x="7077" y="13499"/>
                  </a:lnTo>
                  <a:lnTo>
                    <a:pt x="7077" y="13615"/>
                  </a:lnTo>
                  <a:lnTo>
                    <a:pt x="7136" y="13673"/>
                  </a:lnTo>
                  <a:lnTo>
                    <a:pt x="7285" y="13730"/>
                  </a:lnTo>
                  <a:lnTo>
                    <a:pt x="7374" y="13730"/>
                  </a:lnTo>
                  <a:lnTo>
                    <a:pt x="7434" y="13673"/>
                  </a:lnTo>
                  <a:lnTo>
                    <a:pt x="7493" y="13673"/>
                  </a:lnTo>
                  <a:lnTo>
                    <a:pt x="7553" y="13730"/>
                  </a:lnTo>
                  <a:lnTo>
                    <a:pt x="7612" y="13846"/>
                  </a:lnTo>
                  <a:lnTo>
                    <a:pt x="7701" y="13903"/>
                  </a:lnTo>
                  <a:lnTo>
                    <a:pt x="7761" y="13961"/>
                  </a:lnTo>
                  <a:lnTo>
                    <a:pt x="7850" y="13961"/>
                  </a:lnTo>
                  <a:lnTo>
                    <a:pt x="7910" y="14019"/>
                  </a:lnTo>
                  <a:lnTo>
                    <a:pt x="7939" y="14076"/>
                  </a:lnTo>
                  <a:lnTo>
                    <a:pt x="7999" y="14076"/>
                  </a:lnTo>
                  <a:lnTo>
                    <a:pt x="8058" y="14019"/>
                  </a:lnTo>
                  <a:lnTo>
                    <a:pt x="8118" y="13961"/>
                  </a:lnTo>
                  <a:lnTo>
                    <a:pt x="8177" y="13961"/>
                  </a:lnTo>
                  <a:lnTo>
                    <a:pt x="8237" y="13903"/>
                  </a:lnTo>
                  <a:lnTo>
                    <a:pt x="8296" y="14019"/>
                  </a:lnTo>
                  <a:lnTo>
                    <a:pt x="8326" y="14076"/>
                  </a:lnTo>
                  <a:lnTo>
                    <a:pt x="8356" y="14249"/>
                  </a:lnTo>
                  <a:lnTo>
                    <a:pt x="8415" y="14365"/>
                  </a:lnTo>
                  <a:lnTo>
                    <a:pt x="8445" y="14423"/>
                  </a:lnTo>
                  <a:lnTo>
                    <a:pt x="8534" y="14423"/>
                  </a:lnTo>
                  <a:lnTo>
                    <a:pt x="8593" y="14365"/>
                  </a:lnTo>
                  <a:lnTo>
                    <a:pt x="8623" y="14365"/>
                  </a:lnTo>
                  <a:lnTo>
                    <a:pt x="8653" y="14076"/>
                  </a:lnTo>
                  <a:lnTo>
                    <a:pt x="8683" y="14019"/>
                  </a:lnTo>
                  <a:lnTo>
                    <a:pt x="8742" y="14019"/>
                  </a:lnTo>
                  <a:lnTo>
                    <a:pt x="8772" y="14019"/>
                  </a:lnTo>
                  <a:lnTo>
                    <a:pt x="8861" y="14134"/>
                  </a:lnTo>
                  <a:lnTo>
                    <a:pt x="9010" y="14192"/>
                  </a:lnTo>
                  <a:lnTo>
                    <a:pt x="9069" y="14192"/>
                  </a:lnTo>
                  <a:lnTo>
                    <a:pt x="9099" y="14134"/>
                  </a:lnTo>
                  <a:lnTo>
                    <a:pt x="9158" y="14076"/>
                  </a:lnTo>
                  <a:lnTo>
                    <a:pt x="9188" y="14076"/>
                  </a:lnTo>
                  <a:lnTo>
                    <a:pt x="9248" y="14134"/>
                  </a:lnTo>
                  <a:lnTo>
                    <a:pt x="9248" y="14249"/>
                  </a:lnTo>
                  <a:lnTo>
                    <a:pt x="9218" y="14365"/>
                  </a:lnTo>
                  <a:lnTo>
                    <a:pt x="9218" y="14596"/>
                  </a:lnTo>
                  <a:lnTo>
                    <a:pt x="9277" y="14711"/>
                  </a:lnTo>
                  <a:lnTo>
                    <a:pt x="9337" y="14769"/>
                  </a:lnTo>
                  <a:lnTo>
                    <a:pt x="9426" y="14711"/>
                  </a:lnTo>
                  <a:lnTo>
                    <a:pt x="9485" y="14826"/>
                  </a:lnTo>
                  <a:lnTo>
                    <a:pt x="9515" y="14884"/>
                  </a:lnTo>
                  <a:lnTo>
                    <a:pt x="9485" y="14999"/>
                  </a:lnTo>
                  <a:lnTo>
                    <a:pt x="9456" y="15173"/>
                  </a:lnTo>
                  <a:lnTo>
                    <a:pt x="9485" y="15346"/>
                  </a:lnTo>
                  <a:lnTo>
                    <a:pt x="9604" y="15461"/>
                  </a:lnTo>
                  <a:lnTo>
                    <a:pt x="9634" y="15519"/>
                  </a:lnTo>
                  <a:lnTo>
                    <a:pt x="9694" y="15519"/>
                  </a:lnTo>
                  <a:lnTo>
                    <a:pt x="9723" y="15461"/>
                  </a:lnTo>
                  <a:lnTo>
                    <a:pt x="9783" y="15288"/>
                  </a:lnTo>
                  <a:lnTo>
                    <a:pt x="9842" y="15115"/>
                  </a:lnTo>
                  <a:lnTo>
                    <a:pt x="9872" y="15057"/>
                  </a:lnTo>
                  <a:lnTo>
                    <a:pt x="9931" y="14999"/>
                  </a:lnTo>
                  <a:lnTo>
                    <a:pt x="9961" y="14884"/>
                  </a:lnTo>
                  <a:lnTo>
                    <a:pt x="10021" y="14826"/>
                  </a:lnTo>
                  <a:lnTo>
                    <a:pt x="10080" y="14884"/>
                  </a:lnTo>
                  <a:lnTo>
                    <a:pt x="10169" y="14942"/>
                  </a:lnTo>
                  <a:lnTo>
                    <a:pt x="10199" y="15057"/>
                  </a:lnTo>
                  <a:lnTo>
                    <a:pt x="10229" y="15230"/>
                  </a:lnTo>
                  <a:lnTo>
                    <a:pt x="10259" y="15288"/>
                  </a:lnTo>
                  <a:lnTo>
                    <a:pt x="10318" y="15173"/>
                  </a:lnTo>
                  <a:lnTo>
                    <a:pt x="10348" y="15230"/>
                  </a:lnTo>
                  <a:lnTo>
                    <a:pt x="10407" y="15230"/>
                  </a:lnTo>
                  <a:lnTo>
                    <a:pt x="10467" y="15346"/>
                  </a:lnTo>
                  <a:lnTo>
                    <a:pt x="10467" y="15576"/>
                  </a:lnTo>
                  <a:lnTo>
                    <a:pt x="10526" y="15692"/>
                  </a:lnTo>
                  <a:lnTo>
                    <a:pt x="10615" y="15749"/>
                  </a:lnTo>
                  <a:lnTo>
                    <a:pt x="10734" y="15461"/>
                  </a:lnTo>
                  <a:lnTo>
                    <a:pt x="10794" y="15461"/>
                  </a:lnTo>
                  <a:lnTo>
                    <a:pt x="10824" y="15461"/>
                  </a:lnTo>
                  <a:lnTo>
                    <a:pt x="10883" y="15288"/>
                  </a:lnTo>
                  <a:lnTo>
                    <a:pt x="10913" y="15230"/>
                  </a:lnTo>
                  <a:lnTo>
                    <a:pt x="10972" y="15288"/>
                  </a:lnTo>
                  <a:lnTo>
                    <a:pt x="11032" y="15403"/>
                  </a:lnTo>
                  <a:lnTo>
                    <a:pt x="11032" y="15519"/>
                  </a:lnTo>
                  <a:lnTo>
                    <a:pt x="11002" y="15692"/>
                  </a:lnTo>
                  <a:lnTo>
                    <a:pt x="10942" y="15807"/>
                  </a:lnTo>
                  <a:lnTo>
                    <a:pt x="10972" y="15980"/>
                  </a:lnTo>
                  <a:lnTo>
                    <a:pt x="11032" y="16153"/>
                  </a:lnTo>
                  <a:lnTo>
                    <a:pt x="11091" y="16153"/>
                  </a:lnTo>
                  <a:lnTo>
                    <a:pt x="11151" y="16096"/>
                  </a:lnTo>
                  <a:lnTo>
                    <a:pt x="11180" y="15980"/>
                  </a:lnTo>
                  <a:lnTo>
                    <a:pt x="11180" y="15749"/>
                  </a:lnTo>
                  <a:lnTo>
                    <a:pt x="11210" y="15692"/>
                  </a:lnTo>
                  <a:lnTo>
                    <a:pt x="11151" y="15634"/>
                  </a:lnTo>
                  <a:lnTo>
                    <a:pt x="11180" y="15519"/>
                  </a:lnTo>
                  <a:lnTo>
                    <a:pt x="11210" y="15519"/>
                  </a:lnTo>
                  <a:lnTo>
                    <a:pt x="11270" y="15576"/>
                  </a:lnTo>
                  <a:lnTo>
                    <a:pt x="11299" y="15634"/>
                  </a:lnTo>
                  <a:lnTo>
                    <a:pt x="11418" y="15403"/>
                  </a:lnTo>
                  <a:lnTo>
                    <a:pt x="11389" y="15057"/>
                  </a:lnTo>
                  <a:lnTo>
                    <a:pt x="11478" y="15057"/>
                  </a:lnTo>
                  <a:lnTo>
                    <a:pt x="11537" y="14999"/>
                  </a:lnTo>
                  <a:lnTo>
                    <a:pt x="11597" y="15115"/>
                  </a:lnTo>
                  <a:lnTo>
                    <a:pt x="11626" y="15519"/>
                  </a:lnTo>
                  <a:lnTo>
                    <a:pt x="11656" y="15576"/>
                  </a:lnTo>
                  <a:lnTo>
                    <a:pt x="11686" y="15519"/>
                  </a:lnTo>
                  <a:lnTo>
                    <a:pt x="11775" y="15519"/>
                  </a:lnTo>
                  <a:lnTo>
                    <a:pt x="11835" y="15634"/>
                  </a:lnTo>
                  <a:lnTo>
                    <a:pt x="11894" y="15692"/>
                  </a:lnTo>
                  <a:lnTo>
                    <a:pt x="11924" y="15634"/>
                  </a:lnTo>
                  <a:lnTo>
                    <a:pt x="11983" y="15403"/>
                  </a:lnTo>
                  <a:lnTo>
                    <a:pt x="12043" y="15230"/>
                  </a:lnTo>
                  <a:lnTo>
                    <a:pt x="12102" y="15288"/>
                  </a:lnTo>
                  <a:lnTo>
                    <a:pt x="12102" y="15403"/>
                  </a:lnTo>
                  <a:lnTo>
                    <a:pt x="12132" y="15403"/>
                  </a:lnTo>
                  <a:lnTo>
                    <a:pt x="12191" y="15346"/>
                  </a:lnTo>
                  <a:lnTo>
                    <a:pt x="12191" y="15461"/>
                  </a:lnTo>
                  <a:lnTo>
                    <a:pt x="12132" y="15519"/>
                  </a:lnTo>
                  <a:lnTo>
                    <a:pt x="12102" y="15576"/>
                  </a:lnTo>
                  <a:lnTo>
                    <a:pt x="12132" y="15692"/>
                  </a:lnTo>
                  <a:lnTo>
                    <a:pt x="12281" y="15749"/>
                  </a:lnTo>
                  <a:lnTo>
                    <a:pt x="12310" y="15865"/>
                  </a:lnTo>
                  <a:lnTo>
                    <a:pt x="12340" y="15922"/>
                  </a:lnTo>
                  <a:lnTo>
                    <a:pt x="12400" y="15980"/>
                  </a:lnTo>
                  <a:lnTo>
                    <a:pt x="12459" y="15922"/>
                  </a:lnTo>
                  <a:lnTo>
                    <a:pt x="12518" y="16038"/>
                  </a:lnTo>
                  <a:lnTo>
                    <a:pt x="12578" y="16153"/>
                  </a:lnTo>
                  <a:lnTo>
                    <a:pt x="12637" y="16269"/>
                  </a:lnTo>
                  <a:lnTo>
                    <a:pt x="12697" y="16269"/>
                  </a:lnTo>
                  <a:lnTo>
                    <a:pt x="12727" y="16038"/>
                  </a:lnTo>
                  <a:lnTo>
                    <a:pt x="12786" y="16038"/>
                  </a:lnTo>
                  <a:lnTo>
                    <a:pt x="12846" y="15980"/>
                  </a:lnTo>
                  <a:lnTo>
                    <a:pt x="12875" y="16038"/>
                  </a:lnTo>
                  <a:lnTo>
                    <a:pt x="12935" y="16038"/>
                  </a:lnTo>
                  <a:lnTo>
                    <a:pt x="12994" y="15922"/>
                  </a:lnTo>
                  <a:lnTo>
                    <a:pt x="13054" y="15692"/>
                  </a:lnTo>
                  <a:lnTo>
                    <a:pt x="13143" y="15634"/>
                  </a:lnTo>
                  <a:lnTo>
                    <a:pt x="13232" y="15519"/>
                  </a:lnTo>
                  <a:lnTo>
                    <a:pt x="13351" y="15576"/>
                  </a:lnTo>
                  <a:lnTo>
                    <a:pt x="13381" y="15634"/>
                  </a:lnTo>
                  <a:lnTo>
                    <a:pt x="13440" y="15461"/>
                  </a:lnTo>
                  <a:lnTo>
                    <a:pt x="13500" y="15461"/>
                  </a:lnTo>
                  <a:lnTo>
                    <a:pt x="13619" y="15461"/>
                  </a:lnTo>
                  <a:lnTo>
                    <a:pt x="13708" y="15461"/>
                  </a:lnTo>
                  <a:lnTo>
                    <a:pt x="13767" y="15461"/>
                  </a:lnTo>
                  <a:lnTo>
                    <a:pt x="13767" y="15346"/>
                  </a:lnTo>
                  <a:lnTo>
                    <a:pt x="13797" y="15288"/>
                  </a:lnTo>
                  <a:lnTo>
                    <a:pt x="13857" y="15288"/>
                  </a:lnTo>
                  <a:lnTo>
                    <a:pt x="13886" y="15230"/>
                  </a:lnTo>
                  <a:lnTo>
                    <a:pt x="13946" y="15288"/>
                  </a:lnTo>
                  <a:lnTo>
                    <a:pt x="14005" y="15173"/>
                  </a:lnTo>
                  <a:lnTo>
                    <a:pt x="14094" y="15057"/>
                  </a:lnTo>
                  <a:lnTo>
                    <a:pt x="14184" y="15057"/>
                  </a:lnTo>
                  <a:lnTo>
                    <a:pt x="14213" y="15057"/>
                  </a:lnTo>
                  <a:lnTo>
                    <a:pt x="14243" y="15288"/>
                  </a:lnTo>
                  <a:lnTo>
                    <a:pt x="14273" y="15346"/>
                  </a:lnTo>
                  <a:lnTo>
                    <a:pt x="14362" y="15346"/>
                  </a:lnTo>
                  <a:lnTo>
                    <a:pt x="14481" y="15346"/>
                  </a:lnTo>
                  <a:lnTo>
                    <a:pt x="14540" y="15403"/>
                  </a:lnTo>
                  <a:lnTo>
                    <a:pt x="14600" y="15346"/>
                  </a:lnTo>
                  <a:lnTo>
                    <a:pt x="14689" y="15288"/>
                  </a:lnTo>
                  <a:lnTo>
                    <a:pt x="14719" y="15288"/>
                  </a:lnTo>
                  <a:lnTo>
                    <a:pt x="14778" y="15230"/>
                  </a:lnTo>
                  <a:lnTo>
                    <a:pt x="14808" y="15057"/>
                  </a:lnTo>
                  <a:lnTo>
                    <a:pt x="14838" y="14942"/>
                  </a:lnTo>
                  <a:lnTo>
                    <a:pt x="15016" y="14999"/>
                  </a:lnTo>
                  <a:lnTo>
                    <a:pt x="15046" y="15057"/>
                  </a:lnTo>
                  <a:lnTo>
                    <a:pt x="15105" y="15115"/>
                  </a:lnTo>
                  <a:lnTo>
                    <a:pt x="15135" y="15230"/>
                  </a:lnTo>
                  <a:lnTo>
                    <a:pt x="15195" y="15346"/>
                  </a:lnTo>
                  <a:lnTo>
                    <a:pt x="15284" y="15403"/>
                  </a:lnTo>
                  <a:lnTo>
                    <a:pt x="15343" y="15346"/>
                  </a:lnTo>
                  <a:lnTo>
                    <a:pt x="15403" y="15403"/>
                  </a:lnTo>
                  <a:lnTo>
                    <a:pt x="15403" y="15576"/>
                  </a:lnTo>
                  <a:lnTo>
                    <a:pt x="15522" y="15807"/>
                  </a:lnTo>
                  <a:lnTo>
                    <a:pt x="15611" y="15922"/>
                  </a:lnTo>
                  <a:lnTo>
                    <a:pt x="15670" y="15865"/>
                  </a:lnTo>
                  <a:lnTo>
                    <a:pt x="15730" y="15865"/>
                  </a:lnTo>
                  <a:lnTo>
                    <a:pt x="15760" y="15980"/>
                  </a:lnTo>
                  <a:lnTo>
                    <a:pt x="15819" y="16038"/>
                  </a:lnTo>
                  <a:lnTo>
                    <a:pt x="15849" y="16096"/>
                  </a:lnTo>
                  <a:lnTo>
                    <a:pt x="15879" y="16096"/>
                  </a:lnTo>
                  <a:lnTo>
                    <a:pt x="15908" y="16153"/>
                  </a:lnTo>
                  <a:lnTo>
                    <a:pt x="15968" y="16096"/>
                  </a:lnTo>
                  <a:lnTo>
                    <a:pt x="15997" y="16153"/>
                  </a:lnTo>
                  <a:lnTo>
                    <a:pt x="15997" y="16211"/>
                  </a:lnTo>
                  <a:lnTo>
                    <a:pt x="16027" y="16211"/>
                  </a:lnTo>
                  <a:lnTo>
                    <a:pt x="16087" y="16211"/>
                  </a:lnTo>
                  <a:lnTo>
                    <a:pt x="16176" y="16269"/>
                  </a:lnTo>
                  <a:lnTo>
                    <a:pt x="16206" y="16384"/>
                  </a:lnTo>
                  <a:lnTo>
                    <a:pt x="16325" y="16384"/>
                  </a:lnTo>
                  <a:lnTo>
                    <a:pt x="16325" y="16326"/>
                  </a:lnTo>
                  <a:lnTo>
                    <a:pt x="16325" y="14999"/>
                  </a:lnTo>
                  <a:lnTo>
                    <a:pt x="16325" y="13846"/>
                  </a:lnTo>
                  <a:lnTo>
                    <a:pt x="16325" y="12403"/>
                  </a:lnTo>
                  <a:lnTo>
                    <a:pt x="16354" y="11365"/>
                  </a:lnTo>
                  <a:lnTo>
                    <a:pt x="16354" y="10269"/>
                  </a:lnTo>
                  <a:lnTo>
                    <a:pt x="16384" y="8365"/>
                  </a:lnTo>
                  <a:lnTo>
                    <a:pt x="16354" y="8134"/>
                  </a:lnTo>
                  <a:lnTo>
                    <a:pt x="16295" y="7154"/>
                  </a:lnTo>
                  <a:lnTo>
                    <a:pt x="16265" y="6692"/>
                  </a:lnTo>
                  <a:lnTo>
                    <a:pt x="16116" y="5077"/>
                  </a:lnTo>
                  <a:lnTo>
                    <a:pt x="16087" y="4731"/>
                  </a:lnTo>
                  <a:lnTo>
                    <a:pt x="15997" y="3231"/>
                  </a:lnTo>
                  <a:lnTo>
                    <a:pt x="15968" y="2423"/>
                  </a:lnTo>
                  <a:lnTo>
                    <a:pt x="15968" y="1961"/>
                  </a:lnTo>
                  <a:lnTo>
                    <a:pt x="15968" y="865"/>
                  </a:lnTo>
                  <a:lnTo>
                    <a:pt x="15254" y="923"/>
                  </a:lnTo>
                  <a:lnTo>
                    <a:pt x="15105" y="923"/>
                  </a:lnTo>
                  <a:lnTo>
                    <a:pt x="14451" y="923"/>
                  </a:lnTo>
                  <a:lnTo>
                    <a:pt x="14273" y="923"/>
                  </a:lnTo>
                  <a:lnTo>
                    <a:pt x="13738" y="923"/>
                  </a:lnTo>
                  <a:lnTo>
                    <a:pt x="13410" y="923"/>
                  </a:lnTo>
                  <a:lnTo>
                    <a:pt x="13351" y="923"/>
                  </a:lnTo>
                  <a:lnTo>
                    <a:pt x="12370" y="981"/>
                  </a:lnTo>
                  <a:lnTo>
                    <a:pt x="11953" y="981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9" name="Oregon"/>
            <p:cNvSpPr>
              <a:spLocks/>
            </p:cNvSpPr>
            <p:nvPr/>
          </p:nvSpPr>
          <p:spPr bwMode="auto">
            <a:xfrm>
              <a:off x="669823" y="4191000"/>
              <a:ext cx="4876800" cy="3993126"/>
            </a:xfrm>
            <a:custGeom>
              <a:avLst/>
              <a:gdLst>
                <a:gd name="T0" fmla="*/ 7296 w 16384"/>
                <a:gd name="T1" fmla="*/ 2948 h 16384"/>
                <a:gd name="T2" fmla="*/ 6816 w 16384"/>
                <a:gd name="T3" fmla="*/ 2948 h 16384"/>
                <a:gd name="T4" fmla="*/ 5792 w 16384"/>
                <a:gd name="T5" fmla="*/ 2833 h 16384"/>
                <a:gd name="T6" fmla="*/ 5376 w 16384"/>
                <a:gd name="T7" fmla="*/ 2297 h 16384"/>
                <a:gd name="T8" fmla="*/ 5440 w 16384"/>
                <a:gd name="T9" fmla="*/ 1991 h 16384"/>
                <a:gd name="T10" fmla="*/ 5504 w 16384"/>
                <a:gd name="T11" fmla="*/ 1569 h 16384"/>
                <a:gd name="T12" fmla="*/ 5120 w 16384"/>
                <a:gd name="T13" fmla="*/ 689 h 16384"/>
                <a:gd name="T14" fmla="*/ 4832 w 16384"/>
                <a:gd name="T15" fmla="*/ 689 h 16384"/>
                <a:gd name="T16" fmla="*/ 4608 w 16384"/>
                <a:gd name="T17" fmla="*/ 459 h 16384"/>
                <a:gd name="T18" fmla="*/ 4416 w 16384"/>
                <a:gd name="T19" fmla="*/ 345 h 16384"/>
                <a:gd name="T20" fmla="*/ 4064 w 16384"/>
                <a:gd name="T21" fmla="*/ 191 h 16384"/>
                <a:gd name="T22" fmla="*/ 4000 w 16384"/>
                <a:gd name="T23" fmla="*/ 345 h 16384"/>
                <a:gd name="T24" fmla="*/ 3712 w 16384"/>
                <a:gd name="T25" fmla="*/ 38 h 16384"/>
                <a:gd name="T26" fmla="*/ 3712 w 16384"/>
                <a:gd name="T27" fmla="*/ 612 h 16384"/>
                <a:gd name="T28" fmla="*/ 3520 w 16384"/>
                <a:gd name="T29" fmla="*/ 995 h 16384"/>
                <a:gd name="T30" fmla="*/ 3456 w 16384"/>
                <a:gd name="T31" fmla="*/ 1646 h 16384"/>
                <a:gd name="T32" fmla="*/ 3360 w 16384"/>
                <a:gd name="T33" fmla="*/ 2220 h 16384"/>
                <a:gd name="T34" fmla="*/ 3104 w 16384"/>
                <a:gd name="T35" fmla="*/ 2527 h 16384"/>
                <a:gd name="T36" fmla="*/ 2848 w 16384"/>
                <a:gd name="T37" fmla="*/ 3369 h 16384"/>
                <a:gd name="T38" fmla="*/ 2720 w 16384"/>
                <a:gd name="T39" fmla="*/ 3790 h 16384"/>
                <a:gd name="T40" fmla="*/ 2464 w 16384"/>
                <a:gd name="T41" fmla="*/ 4402 h 16384"/>
                <a:gd name="T42" fmla="*/ 2272 w 16384"/>
                <a:gd name="T43" fmla="*/ 5168 h 16384"/>
                <a:gd name="T44" fmla="*/ 2048 w 16384"/>
                <a:gd name="T45" fmla="*/ 5742 h 16384"/>
                <a:gd name="T46" fmla="*/ 1664 w 16384"/>
                <a:gd name="T47" fmla="*/ 6814 h 16384"/>
                <a:gd name="T48" fmla="*/ 1440 w 16384"/>
                <a:gd name="T49" fmla="*/ 7312 h 16384"/>
                <a:gd name="T50" fmla="*/ 1024 w 16384"/>
                <a:gd name="T51" fmla="*/ 8077 h 16384"/>
                <a:gd name="T52" fmla="*/ 608 w 16384"/>
                <a:gd name="T53" fmla="*/ 8766 h 16384"/>
                <a:gd name="T54" fmla="*/ 160 w 16384"/>
                <a:gd name="T55" fmla="*/ 9455 h 16384"/>
                <a:gd name="T56" fmla="*/ 256 w 16384"/>
                <a:gd name="T57" fmla="*/ 9991 h 16384"/>
                <a:gd name="T58" fmla="*/ 192 w 16384"/>
                <a:gd name="T59" fmla="*/ 10604 h 16384"/>
                <a:gd name="T60" fmla="*/ 64 w 16384"/>
                <a:gd name="T61" fmla="*/ 11178 h 16384"/>
                <a:gd name="T62" fmla="*/ 32 w 16384"/>
                <a:gd name="T63" fmla="*/ 11829 h 16384"/>
                <a:gd name="T64" fmla="*/ 800 w 16384"/>
                <a:gd name="T65" fmla="*/ 12365 h 16384"/>
                <a:gd name="T66" fmla="*/ 5120 w 16384"/>
                <a:gd name="T67" fmla="*/ 13896 h 16384"/>
                <a:gd name="T68" fmla="*/ 9120 w 16384"/>
                <a:gd name="T69" fmla="*/ 15159 h 16384"/>
                <a:gd name="T70" fmla="*/ 14336 w 16384"/>
                <a:gd name="T71" fmla="*/ 11063 h 16384"/>
                <a:gd name="T72" fmla="*/ 14624 w 16384"/>
                <a:gd name="T73" fmla="*/ 10297 h 16384"/>
                <a:gd name="T74" fmla="*/ 14784 w 16384"/>
                <a:gd name="T75" fmla="*/ 9876 h 16384"/>
                <a:gd name="T76" fmla="*/ 14496 w 16384"/>
                <a:gd name="T77" fmla="*/ 9570 h 16384"/>
                <a:gd name="T78" fmla="*/ 14336 w 16384"/>
                <a:gd name="T79" fmla="*/ 9340 h 16384"/>
                <a:gd name="T80" fmla="*/ 14432 w 16384"/>
                <a:gd name="T81" fmla="*/ 8843 h 16384"/>
                <a:gd name="T82" fmla="*/ 14944 w 16384"/>
                <a:gd name="T83" fmla="*/ 8154 h 16384"/>
                <a:gd name="T84" fmla="*/ 15264 w 16384"/>
                <a:gd name="T85" fmla="*/ 7886 h 16384"/>
                <a:gd name="T86" fmla="*/ 15360 w 16384"/>
                <a:gd name="T87" fmla="*/ 7465 h 16384"/>
                <a:gd name="T88" fmla="*/ 15680 w 16384"/>
                <a:gd name="T89" fmla="*/ 7082 h 16384"/>
                <a:gd name="T90" fmla="*/ 16128 w 16384"/>
                <a:gd name="T91" fmla="*/ 6316 h 16384"/>
                <a:gd name="T92" fmla="*/ 16320 w 16384"/>
                <a:gd name="T93" fmla="*/ 5627 h 16384"/>
                <a:gd name="T94" fmla="*/ 16064 w 16384"/>
                <a:gd name="T95" fmla="*/ 5130 h 16384"/>
                <a:gd name="T96" fmla="*/ 15872 w 16384"/>
                <a:gd name="T97" fmla="*/ 4823 h 16384"/>
                <a:gd name="T98" fmla="*/ 14560 w 16384"/>
                <a:gd name="T99" fmla="*/ 4173 h 16384"/>
                <a:gd name="T100" fmla="*/ 12128 w 16384"/>
                <a:gd name="T101" fmla="*/ 3522 h 16384"/>
                <a:gd name="T102" fmla="*/ 11520 w 16384"/>
                <a:gd name="T103" fmla="*/ 3522 h 16384"/>
                <a:gd name="T104" fmla="*/ 11136 w 16384"/>
                <a:gd name="T105" fmla="*/ 3445 h 16384"/>
                <a:gd name="T106" fmla="*/ 10592 w 16384"/>
                <a:gd name="T107" fmla="*/ 3560 h 16384"/>
                <a:gd name="T108" fmla="*/ 10016 w 16384"/>
                <a:gd name="T109" fmla="*/ 3560 h 16384"/>
                <a:gd name="T110" fmla="*/ 9248 w 16384"/>
                <a:gd name="T111" fmla="*/ 3484 h 16384"/>
                <a:gd name="T112" fmla="*/ 8512 w 16384"/>
                <a:gd name="T113" fmla="*/ 3484 h 16384"/>
                <a:gd name="T114" fmla="*/ 8064 w 16384"/>
                <a:gd name="T115" fmla="*/ 3330 h 16384"/>
                <a:gd name="T116" fmla="*/ 7712 w 16384"/>
                <a:gd name="T117" fmla="*/ 30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712" y="3062"/>
                  </a:moveTo>
                  <a:lnTo>
                    <a:pt x="7552" y="2986"/>
                  </a:lnTo>
                  <a:lnTo>
                    <a:pt x="7488" y="2948"/>
                  </a:lnTo>
                  <a:lnTo>
                    <a:pt x="7296" y="2948"/>
                  </a:lnTo>
                  <a:lnTo>
                    <a:pt x="7104" y="2871"/>
                  </a:lnTo>
                  <a:lnTo>
                    <a:pt x="7008" y="2833"/>
                  </a:lnTo>
                  <a:lnTo>
                    <a:pt x="6880" y="2871"/>
                  </a:lnTo>
                  <a:lnTo>
                    <a:pt x="6816" y="2948"/>
                  </a:lnTo>
                  <a:lnTo>
                    <a:pt x="6176" y="3024"/>
                  </a:lnTo>
                  <a:lnTo>
                    <a:pt x="6048" y="3024"/>
                  </a:lnTo>
                  <a:lnTo>
                    <a:pt x="5952" y="2909"/>
                  </a:lnTo>
                  <a:lnTo>
                    <a:pt x="5792" y="2833"/>
                  </a:lnTo>
                  <a:lnTo>
                    <a:pt x="5536" y="2680"/>
                  </a:lnTo>
                  <a:lnTo>
                    <a:pt x="5408" y="2527"/>
                  </a:lnTo>
                  <a:lnTo>
                    <a:pt x="5376" y="2450"/>
                  </a:lnTo>
                  <a:lnTo>
                    <a:pt x="5376" y="2297"/>
                  </a:lnTo>
                  <a:lnTo>
                    <a:pt x="5376" y="2220"/>
                  </a:lnTo>
                  <a:lnTo>
                    <a:pt x="5408" y="2144"/>
                  </a:lnTo>
                  <a:lnTo>
                    <a:pt x="5440" y="2067"/>
                  </a:lnTo>
                  <a:lnTo>
                    <a:pt x="5440" y="1991"/>
                  </a:lnTo>
                  <a:lnTo>
                    <a:pt x="5440" y="1914"/>
                  </a:lnTo>
                  <a:lnTo>
                    <a:pt x="5472" y="1837"/>
                  </a:lnTo>
                  <a:lnTo>
                    <a:pt x="5472" y="1723"/>
                  </a:lnTo>
                  <a:lnTo>
                    <a:pt x="5504" y="1569"/>
                  </a:lnTo>
                  <a:lnTo>
                    <a:pt x="5472" y="1416"/>
                  </a:lnTo>
                  <a:lnTo>
                    <a:pt x="5408" y="1110"/>
                  </a:lnTo>
                  <a:lnTo>
                    <a:pt x="5312" y="919"/>
                  </a:lnTo>
                  <a:lnTo>
                    <a:pt x="5120" y="689"/>
                  </a:lnTo>
                  <a:lnTo>
                    <a:pt x="5024" y="651"/>
                  </a:lnTo>
                  <a:lnTo>
                    <a:pt x="4960" y="651"/>
                  </a:lnTo>
                  <a:lnTo>
                    <a:pt x="4896" y="651"/>
                  </a:lnTo>
                  <a:lnTo>
                    <a:pt x="4832" y="689"/>
                  </a:lnTo>
                  <a:lnTo>
                    <a:pt x="4736" y="651"/>
                  </a:lnTo>
                  <a:lnTo>
                    <a:pt x="4672" y="612"/>
                  </a:lnTo>
                  <a:lnTo>
                    <a:pt x="4640" y="498"/>
                  </a:lnTo>
                  <a:lnTo>
                    <a:pt x="4608" y="459"/>
                  </a:lnTo>
                  <a:lnTo>
                    <a:pt x="4640" y="345"/>
                  </a:lnTo>
                  <a:lnTo>
                    <a:pt x="4576" y="306"/>
                  </a:lnTo>
                  <a:lnTo>
                    <a:pt x="4480" y="306"/>
                  </a:lnTo>
                  <a:lnTo>
                    <a:pt x="4416" y="345"/>
                  </a:lnTo>
                  <a:lnTo>
                    <a:pt x="4288" y="345"/>
                  </a:lnTo>
                  <a:lnTo>
                    <a:pt x="4192" y="306"/>
                  </a:lnTo>
                  <a:lnTo>
                    <a:pt x="4128" y="191"/>
                  </a:lnTo>
                  <a:lnTo>
                    <a:pt x="4064" y="191"/>
                  </a:lnTo>
                  <a:lnTo>
                    <a:pt x="3968" y="191"/>
                  </a:lnTo>
                  <a:lnTo>
                    <a:pt x="4032" y="306"/>
                  </a:lnTo>
                  <a:lnTo>
                    <a:pt x="4032" y="345"/>
                  </a:lnTo>
                  <a:lnTo>
                    <a:pt x="4000" y="345"/>
                  </a:lnTo>
                  <a:lnTo>
                    <a:pt x="3904" y="230"/>
                  </a:lnTo>
                  <a:lnTo>
                    <a:pt x="3808" y="38"/>
                  </a:lnTo>
                  <a:lnTo>
                    <a:pt x="3744" y="0"/>
                  </a:lnTo>
                  <a:lnTo>
                    <a:pt x="3712" y="38"/>
                  </a:lnTo>
                  <a:lnTo>
                    <a:pt x="3744" y="153"/>
                  </a:lnTo>
                  <a:lnTo>
                    <a:pt x="3744" y="306"/>
                  </a:lnTo>
                  <a:lnTo>
                    <a:pt x="3744" y="459"/>
                  </a:lnTo>
                  <a:lnTo>
                    <a:pt x="3712" y="612"/>
                  </a:lnTo>
                  <a:lnTo>
                    <a:pt x="3648" y="689"/>
                  </a:lnTo>
                  <a:lnTo>
                    <a:pt x="3552" y="766"/>
                  </a:lnTo>
                  <a:lnTo>
                    <a:pt x="3552" y="880"/>
                  </a:lnTo>
                  <a:lnTo>
                    <a:pt x="3520" y="995"/>
                  </a:lnTo>
                  <a:lnTo>
                    <a:pt x="3456" y="1225"/>
                  </a:lnTo>
                  <a:lnTo>
                    <a:pt x="3424" y="1378"/>
                  </a:lnTo>
                  <a:lnTo>
                    <a:pt x="3424" y="1455"/>
                  </a:lnTo>
                  <a:lnTo>
                    <a:pt x="3456" y="1646"/>
                  </a:lnTo>
                  <a:lnTo>
                    <a:pt x="3360" y="1761"/>
                  </a:lnTo>
                  <a:lnTo>
                    <a:pt x="3360" y="1876"/>
                  </a:lnTo>
                  <a:lnTo>
                    <a:pt x="3392" y="2144"/>
                  </a:lnTo>
                  <a:lnTo>
                    <a:pt x="3360" y="2220"/>
                  </a:lnTo>
                  <a:lnTo>
                    <a:pt x="3264" y="2105"/>
                  </a:lnTo>
                  <a:lnTo>
                    <a:pt x="3232" y="2182"/>
                  </a:lnTo>
                  <a:lnTo>
                    <a:pt x="3232" y="2373"/>
                  </a:lnTo>
                  <a:lnTo>
                    <a:pt x="3104" y="2527"/>
                  </a:lnTo>
                  <a:lnTo>
                    <a:pt x="3104" y="2718"/>
                  </a:lnTo>
                  <a:lnTo>
                    <a:pt x="3008" y="2948"/>
                  </a:lnTo>
                  <a:lnTo>
                    <a:pt x="3008" y="3062"/>
                  </a:lnTo>
                  <a:lnTo>
                    <a:pt x="2848" y="3369"/>
                  </a:lnTo>
                  <a:lnTo>
                    <a:pt x="2816" y="3445"/>
                  </a:lnTo>
                  <a:lnTo>
                    <a:pt x="2784" y="3522"/>
                  </a:lnTo>
                  <a:lnTo>
                    <a:pt x="2784" y="3637"/>
                  </a:lnTo>
                  <a:lnTo>
                    <a:pt x="2720" y="3790"/>
                  </a:lnTo>
                  <a:lnTo>
                    <a:pt x="2592" y="4019"/>
                  </a:lnTo>
                  <a:lnTo>
                    <a:pt x="2528" y="4134"/>
                  </a:lnTo>
                  <a:lnTo>
                    <a:pt x="2528" y="4326"/>
                  </a:lnTo>
                  <a:lnTo>
                    <a:pt x="2464" y="4402"/>
                  </a:lnTo>
                  <a:lnTo>
                    <a:pt x="2464" y="4555"/>
                  </a:lnTo>
                  <a:lnTo>
                    <a:pt x="2368" y="4747"/>
                  </a:lnTo>
                  <a:lnTo>
                    <a:pt x="2304" y="4938"/>
                  </a:lnTo>
                  <a:lnTo>
                    <a:pt x="2272" y="5168"/>
                  </a:lnTo>
                  <a:lnTo>
                    <a:pt x="2208" y="5283"/>
                  </a:lnTo>
                  <a:lnTo>
                    <a:pt x="2144" y="5512"/>
                  </a:lnTo>
                  <a:lnTo>
                    <a:pt x="2080" y="5627"/>
                  </a:lnTo>
                  <a:lnTo>
                    <a:pt x="2048" y="5742"/>
                  </a:lnTo>
                  <a:lnTo>
                    <a:pt x="1952" y="5933"/>
                  </a:lnTo>
                  <a:lnTo>
                    <a:pt x="1888" y="6125"/>
                  </a:lnTo>
                  <a:lnTo>
                    <a:pt x="1728" y="6584"/>
                  </a:lnTo>
                  <a:lnTo>
                    <a:pt x="1664" y="6814"/>
                  </a:lnTo>
                  <a:lnTo>
                    <a:pt x="1632" y="6890"/>
                  </a:lnTo>
                  <a:lnTo>
                    <a:pt x="1504" y="7197"/>
                  </a:lnTo>
                  <a:lnTo>
                    <a:pt x="1504" y="7273"/>
                  </a:lnTo>
                  <a:lnTo>
                    <a:pt x="1440" y="7312"/>
                  </a:lnTo>
                  <a:lnTo>
                    <a:pt x="1440" y="7388"/>
                  </a:lnTo>
                  <a:lnTo>
                    <a:pt x="1376" y="7503"/>
                  </a:lnTo>
                  <a:lnTo>
                    <a:pt x="1248" y="7771"/>
                  </a:lnTo>
                  <a:lnTo>
                    <a:pt x="1024" y="8077"/>
                  </a:lnTo>
                  <a:lnTo>
                    <a:pt x="896" y="8154"/>
                  </a:lnTo>
                  <a:lnTo>
                    <a:pt x="864" y="8230"/>
                  </a:lnTo>
                  <a:lnTo>
                    <a:pt x="832" y="8383"/>
                  </a:lnTo>
                  <a:lnTo>
                    <a:pt x="608" y="8766"/>
                  </a:lnTo>
                  <a:lnTo>
                    <a:pt x="480" y="9111"/>
                  </a:lnTo>
                  <a:lnTo>
                    <a:pt x="416" y="9226"/>
                  </a:lnTo>
                  <a:lnTo>
                    <a:pt x="352" y="9302"/>
                  </a:lnTo>
                  <a:lnTo>
                    <a:pt x="160" y="9455"/>
                  </a:lnTo>
                  <a:lnTo>
                    <a:pt x="224" y="9608"/>
                  </a:lnTo>
                  <a:lnTo>
                    <a:pt x="224" y="9761"/>
                  </a:lnTo>
                  <a:lnTo>
                    <a:pt x="288" y="9876"/>
                  </a:lnTo>
                  <a:lnTo>
                    <a:pt x="256" y="9991"/>
                  </a:lnTo>
                  <a:lnTo>
                    <a:pt x="320" y="10106"/>
                  </a:lnTo>
                  <a:lnTo>
                    <a:pt x="288" y="10221"/>
                  </a:lnTo>
                  <a:lnTo>
                    <a:pt x="288" y="10412"/>
                  </a:lnTo>
                  <a:lnTo>
                    <a:pt x="192" y="10604"/>
                  </a:lnTo>
                  <a:lnTo>
                    <a:pt x="128" y="10719"/>
                  </a:lnTo>
                  <a:lnTo>
                    <a:pt x="96" y="10948"/>
                  </a:lnTo>
                  <a:lnTo>
                    <a:pt x="32" y="11025"/>
                  </a:lnTo>
                  <a:lnTo>
                    <a:pt x="64" y="11178"/>
                  </a:lnTo>
                  <a:lnTo>
                    <a:pt x="0" y="11293"/>
                  </a:lnTo>
                  <a:lnTo>
                    <a:pt x="32" y="11369"/>
                  </a:lnTo>
                  <a:lnTo>
                    <a:pt x="0" y="11599"/>
                  </a:lnTo>
                  <a:lnTo>
                    <a:pt x="32" y="11829"/>
                  </a:lnTo>
                  <a:lnTo>
                    <a:pt x="96" y="11943"/>
                  </a:lnTo>
                  <a:lnTo>
                    <a:pt x="160" y="12097"/>
                  </a:lnTo>
                  <a:lnTo>
                    <a:pt x="160" y="12173"/>
                  </a:lnTo>
                  <a:lnTo>
                    <a:pt x="800" y="12365"/>
                  </a:lnTo>
                  <a:lnTo>
                    <a:pt x="1344" y="12594"/>
                  </a:lnTo>
                  <a:lnTo>
                    <a:pt x="1888" y="12786"/>
                  </a:lnTo>
                  <a:lnTo>
                    <a:pt x="3616" y="13360"/>
                  </a:lnTo>
                  <a:lnTo>
                    <a:pt x="5120" y="13896"/>
                  </a:lnTo>
                  <a:lnTo>
                    <a:pt x="6208" y="14202"/>
                  </a:lnTo>
                  <a:lnTo>
                    <a:pt x="7808" y="14738"/>
                  </a:lnTo>
                  <a:lnTo>
                    <a:pt x="8992" y="15121"/>
                  </a:lnTo>
                  <a:lnTo>
                    <a:pt x="9120" y="15159"/>
                  </a:lnTo>
                  <a:lnTo>
                    <a:pt x="11168" y="15733"/>
                  </a:lnTo>
                  <a:lnTo>
                    <a:pt x="13344" y="16384"/>
                  </a:lnTo>
                  <a:lnTo>
                    <a:pt x="14272" y="11369"/>
                  </a:lnTo>
                  <a:lnTo>
                    <a:pt x="14336" y="11063"/>
                  </a:lnTo>
                  <a:lnTo>
                    <a:pt x="14464" y="10795"/>
                  </a:lnTo>
                  <a:lnTo>
                    <a:pt x="14560" y="10604"/>
                  </a:lnTo>
                  <a:lnTo>
                    <a:pt x="14624" y="10451"/>
                  </a:lnTo>
                  <a:lnTo>
                    <a:pt x="14624" y="10297"/>
                  </a:lnTo>
                  <a:lnTo>
                    <a:pt x="14656" y="10221"/>
                  </a:lnTo>
                  <a:lnTo>
                    <a:pt x="14720" y="10106"/>
                  </a:lnTo>
                  <a:lnTo>
                    <a:pt x="14752" y="10029"/>
                  </a:lnTo>
                  <a:lnTo>
                    <a:pt x="14784" y="9876"/>
                  </a:lnTo>
                  <a:lnTo>
                    <a:pt x="14720" y="9800"/>
                  </a:lnTo>
                  <a:lnTo>
                    <a:pt x="14656" y="9685"/>
                  </a:lnTo>
                  <a:lnTo>
                    <a:pt x="14560" y="9723"/>
                  </a:lnTo>
                  <a:lnTo>
                    <a:pt x="14496" y="9570"/>
                  </a:lnTo>
                  <a:lnTo>
                    <a:pt x="14368" y="9608"/>
                  </a:lnTo>
                  <a:lnTo>
                    <a:pt x="14304" y="9494"/>
                  </a:lnTo>
                  <a:lnTo>
                    <a:pt x="14304" y="9417"/>
                  </a:lnTo>
                  <a:lnTo>
                    <a:pt x="14336" y="9340"/>
                  </a:lnTo>
                  <a:lnTo>
                    <a:pt x="14304" y="9264"/>
                  </a:lnTo>
                  <a:lnTo>
                    <a:pt x="14304" y="9149"/>
                  </a:lnTo>
                  <a:lnTo>
                    <a:pt x="14400" y="8996"/>
                  </a:lnTo>
                  <a:lnTo>
                    <a:pt x="14432" y="8843"/>
                  </a:lnTo>
                  <a:lnTo>
                    <a:pt x="14560" y="8728"/>
                  </a:lnTo>
                  <a:lnTo>
                    <a:pt x="14752" y="8383"/>
                  </a:lnTo>
                  <a:lnTo>
                    <a:pt x="14848" y="8192"/>
                  </a:lnTo>
                  <a:lnTo>
                    <a:pt x="14944" y="8154"/>
                  </a:lnTo>
                  <a:lnTo>
                    <a:pt x="15072" y="8115"/>
                  </a:lnTo>
                  <a:lnTo>
                    <a:pt x="15104" y="8039"/>
                  </a:lnTo>
                  <a:lnTo>
                    <a:pt x="15200" y="8001"/>
                  </a:lnTo>
                  <a:lnTo>
                    <a:pt x="15264" y="7886"/>
                  </a:lnTo>
                  <a:lnTo>
                    <a:pt x="15360" y="7694"/>
                  </a:lnTo>
                  <a:lnTo>
                    <a:pt x="15392" y="7580"/>
                  </a:lnTo>
                  <a:lnTo>
                    <a:pt x="15328" y="7541"/>
                  </a:lnTo>
                  <a:lnTo>
                    <a:pt x="15360" y="7465"/>
                  </a:lnTo>
                  <a:lnTo>
                    <a:pt x="15488" y="7350"/>
                  </a:lnTo>
                  <a:lnTo>
                    <a:pt x="15520" y="7312"/>
                  </a:lnTo>
                  <a:lnTo>
                    <a:pt x="15584" y="7235"/>
                  </a:lnTo>
                  <a:lnTo>
                    <a:pt x="15680" y="7082"/>
                  </a:lnTo>
                  <a:lnTo>
                    <a:pt x="15776" y="6929"/>
                  </a:lnTo>
                  <a:lnTo>
                    <a:pt x="15808" y="6814"/>
                  </a:lnTo>
                  <a:lnTo>
                    <a:pt x="15840" y="6699"/>
                  </a:lnTo>
                  <a:lnTo>
                    <a:pt x="16128" y="6316"/>
                  </a:lnTo>
                  <a:lnTo>
                    <a:pt x="16160" y="6163"/>
                  </a:lnTo>
                  <a:lnTo>
                    <a:pt x="16352" y="5895"/>
                  </a:lnTo>
                  <a:lnTo>
                    <a:pt x="16384" y="5819"/>
                  </a:lnTo>
                  <a:lnTo>
                    <a:pt x="16320" y="5627"/>
                  </a:lnTo>
                  <a:lnTo>
                    <a:pt x="16288" y="5398"/>
                  </a:lnTo>
                  <a:lnTo>
                    <a:pt x="16256" y="5321"/>
                  </a:lnTo>
                  <a:lnTo>
                    <a:pt x="16128" y="5283"/>
                  </a:lnTo>
                  <a:lnTo>
                    <a:pt x="16064" y="5130"/>
                  </a:lnTo>
                  <a:lnTo>
                    <a:pt x="15968" y="5206"/>
                  </a:lnTo>
                  <a:lnTo>
                    <a:pt x="15936" y="5053"/>
                  </a:lnTo>
                  <a:lnTo>
                    <a:pt x="15904" y="4938"/>
                  </a:lnTo>
                  <a:lnTo>
                    <a:pt x="15872" y="4823"/>
                  </a:lnTo>
                  <a:lnTo>
                    <a:pt x="15808" y="4632"/>
                  </a:lnTo>
                  <a:lnTo>
                    <a:pt x="15776" y="4517"/>
                  </a:lnTo>
                  <a:lnTo>
                    <a:pt x="14816" y="4249"/>
                  </a:lnTo>
                  <a:lnTo>
                    <a:pt x="14560" y="4173"/>
                  </a:lnTo>
                  <a:lnTo>
                    <a:pt x="13920" y="4019"/>
                  </a:lnTo>
                  <a:lnTo>
                    <a:pt x="13888" y="3981"/>
                  </a:lnTo>
                  <a:lnTo>
                    <a:pt x="12192" y="3522"/>
                  </a:lnTo>
                  <a:lnTo>
                    <a:pt x="12128" y="3522"/>
                  </a:lnTo>
                  <a:lnTo>
                    <a:pt x="12000" y="3598"/>
                  </a:lnTo>
                  <a:lnTo>
                    <a:pt x="11776" y="3637"/>
                  </a:lnTo>
                  <a:lnTo>
                    <a:pt x="11648" y="3598"/>
                  </a:lnTo>
                  <a:lnTo>
                    <a:pt x="11520" y="3522"/>
                  </a:lnTo>
                  <a:lnTo>
                    <a:pt x="11424" y="3560"/>
                  </a:lnTo>
                  <a:lnTo>
                    <a:pt x="11328" y="3560"/>
                  </a:lnTo>
                  <a:lnTo>
                    <a:pt x="11232" y="3522"/>
                  </a:lnTo>
                  <a:lnTo>
                    <a:pt x="11136" y="3445"/>
                  </a:lnTo>
                  <a:lnTo>
                    <a:pt x="11040" y="3445"/>
                  </a:lnTo>
                  <a:lnTo>
                    <a:pt x="10944" y="3522"/>
                  </a:lnTo>
                  <a:lnTo>
                    <a:pt x="10848" y="3560"/>
                  </a:lnTo>
                  <a:lnTo>
                    <a:pt x="10592" y="3560"/>
                  </a:lnTo>
                  <a:lnTo>
                    <a:pt x="10528" y="3522"/>
                  </a:lnTo>
                  <a:lnTo>
                    <a:pt x="10272" y="3560"/>
                  </a:lnTo>
                  <a:lnTo>
                    <a:pt x="10144" y="3560"/>
                  </a:lnTo>
                  <a:lnTo>
                    <a:pt x="10016" y="3560"/>
                  </a:lnTo>
                  <a:lnTo>
                    <a:pt x="9856" y="3637"/>
                  </a:lnTo>
                  <a:lnTo>
                    <a:pt x="9408" y="3637"/>
                  </a:lnTo>
                  <a:lnTo>
                    <a:pt x="9312" y="3560"/>
                  </a:lnTo>
                  <a:lnTo>
                    <a:pt x="9248" y="3484"/>
                  </a:lnTo>
                  <a:lnTo>
                    <a:pt x="9184" y="3407"/>
                  </a:lnTo>
                  <a:lnTo>
                    <a:pt x="9088" y="3407"/>
                  </a:lnTo>
                  <a:lnTo>
                    <a:pt x="8608" y="3522"/>
                  </a:lnTo>
                  <a:lnTo>
                    <a:pt x="8512" y="3484"/>
                  </a:lnTo>
                  <a:lnTo>
                    <a:pt x="8320" y="3407"/>
                  </a:lnTo>
                  <a:lnTo>
                    <a:pt x="8192" y="3484"/>
                  </a:lnTo>
                  <a:lnTo>
                    <a:pt x="8096" y="3484"/>
                  </a:lnTo>
                  <a:lnTo>
                    <a:pt x="8064" y="3330"/>
                  </a:lnTo>
                  <a:lnTo>
                    <a:pt x="7968" y="3216"/>
                  </a:lnTo>
                  <a:lnTo>
                    <a:pt x="7904" y="3139"/>
                  </a:lnTo>
                  <a:lnTo>
                    <a:pt x="7808" y="3101"/>
                  </a:lnTo>
                  <a:lnTo>
                    <a:pt x="7712" y="306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0" name="Pennsylvania"/>
            <p:cNvSpPr>
              <a:spLocks/>
            </p:cNvSpPr>
            <p:nvPr/>
          </p:nvSpPr>
          <p:spPr bwMode="auto">
            <a:xfrm>
              <a:off x="25196698" y="8279376"/>
              <a:ext cx="3533775" cy="2258654"/>
            </a:xfrm>
            <a:custGeom>
              <a:avLst/>
              <a:gdLst>
                <a:gd name="T0" fmla="*/ 10687 w 16384"/>
                <a:gd name="T1" fmla="*/ 13699 h 16384"/>
                <a:gd name="T2" fmla="*/ 12719 w 16384"/>
                <a:gd name="T3" fmla="*/ 13080 h 16384"/>
                <a:gd name="T4" fmla="*/ 13955 w 16384"/>
                <a:gd name="T5" fmla="*/ 12598 h 16384"/>
                <a:gd name="T6" fmla="*/ 14043 w 16384"/>
                <a:gd name="T7" fmla="*/ 12254 h 16384"/>
                <a:gd name="T8" fmla="*/ 14264 w 16384"/>
                <a:gd name="T9" fmla="*/ 11909 h 16384"/>
                <a:gd name="T10" fmla="*/ 14618 w 16384"/>
                <a:gd name="T11" fmla="*/ 11772 h 16384"/>
                <a:gd name="T12" fmla="*/ 14927 w 16384"/>
                <a:gd name="T13" fmla="*/ 11772 h 16384"/>
                <a:gd name="T14" fmla="*/ 15280 w 16384"/>
                <a:gd name="T15" fmla="*/ 11496 h 16384"/>
                <a:gd name="T16" fmla="*/ 15457 w 16384"/>
                <a:gd name="T17" fmla="*/ 11221 h 16384"/>
                <a:gd name="T18" fmla="*/ 15501 w 16384"/>
                <a:gd name="T19" fmla="*/ 10808 h 16384"/>
                <a:gd name="T20" fmla="*/ 15810 w 16384"/>
                <a:gd name="T21" fmla="*/ 10188 h 16384"/>
                <a:gd name="T22" fmla="*/ 16119 w 16384"/>
                <a:gd name="T23" fmla="*/ 9706 h 16384"/>
                <a:gd name="T24" fmla="*/ 16384 w 16384"/>
                <a:gd name="T25" fmla="*/ 9431 h 16384"/>
                <a:gd name="T26" fmla="*/ 16075 w 16384"/>
                <a:gd name="T27" fmla="*/ 9018 h 16384"/>
                <a:gd name="T28" fmla="*/ 15854 w 16384"/>
                <a:gd name="T29" fmla="*/ 8674 h 16384"/>
                <a:gd name="T30" fmla="*/ 15677 w 16384"/>
                <a:gd name="T31" fmla="*/ 8467 h 16384"/>
                <a:gd name="T32" fmla="*/ 15324 w 16384"/>
                <a:gd name="T33" fmla="*/ 8192 h 16384"/>
                <a:gd name="T34" fmla="*/ 15192 w 16384"/>
                <a:gd name="T35" fmla="*/ 7572 h 16384"/>
                <a:gd name="T36" fmla="*/ 14971 w 16384"/>
                <a:gd name="T37" fmla="*/ 7504 h 16384"/>
                <a:gd name="T38" fmla="*/ 14750 w 16384"/>
                <a:gd name="T39" fmla="*/ 7366 h 16384"/>
                <a:gd name="T40" fmla="*/ 14706 w 16384"/>
                <a:gd name="T41" fmla="*/ 6884 h 16384"/>
                <a:gd name="T42" fmla="*/ 14838 w 16384"/>
                <a:gd name="T43" fmla="*/ 6402 h 16384"/>
                <a:gd name="T44" fmla="*/ 14927 w 16384"/>
                <a:gd name="T45" fmla="*/ 5920 h 16384"/>
                <a:gd name="T46" fmla="*/ 14750 w 16384"/>
                <a:gd name="T47" fmla="*/ 5507 h 16384"/>
                <a:gd name="T48" fmla="*/ 14706 w 16384"/>
                <a:gd name="T49" fmla="*/ 5232 h 16384"/>
                <a:gd name="T50" fmla="*/ 14971 w 16384"/>
                <a:gd name="T51" fmla="*/ 4612 h 16384"/>
                <a:gd name="T52" fmla="*/ 15103 w 16384"/>
                <a:gd name="T53" fmla="*/ 4268 h 16384"/>
                <a:gd name="T54" fmla="*/ 15192 w 16384"/>
                <a:gd name="T55" fmla="*/ 3511 h 16384"/>
                <a:gd name="T56" fmla="*/ 15457 w 16384"/>
                <a:gd name="T57" fmla="*/ 2891 h 16384"/>
                <a:gd name="T58" fmla="*/ 15280 w 16384"/>
                <a:gd name="T59" fmla="*/ 2547 h 16384"/>
                <a:gd name="T60" fmla="*/ 14927 w 16384"/>
                <a:gd name="T61" fmla="*/ 2547 h 16384"/>
                <a:gd name="T62" fmla="*/ 14618 w 16384"/>
                <a:gd name="T63" fmla="*/ 2409 h 16384"/>
                <a:gd name="T64" fmla="*/ 14397 w 16384"/>
                <a:gd name="T65" fmla="*/ 1928 h 16384"/>
                <a:gd name="T66" fmla="*/ 14308 w 16384"/>
                <a:gd name="T67" fmla="*/ 1170 h 16384"/>
                <a:gd name="T68" fmla="*/ 14088 w 16384"/>
                <a:gd name="T69" fmla="*/ 826 h 16384"/>
                <a:gd name="T70" fmla="*/ 13911 w 16384"/>
                <a:gd name="T71" fmla="*/ 620 h 16384"/>
                <a:gd name="T72" fmla="*/ 13646 w 16384"/>
                <a:gd name="T73" fmla="*/ 551 h 16384"/>
                <a:gd name="T74" fmla="*/ 13337 w 16384"/>
                <a:gd name="T75" fmla="*/ 0 h 16384"/>
                <a:gd name="T76" fmla="*/ 11394 w 16384"/>
                <a:gd name="T77" fmla="*/ 688 h 16384"/>
                <a:gd name="T78" fmla="*/ 9274 w 16384"/>
                <a:gd name="T79" fmla="*/ 1377 h 16384"/>
                <a:gd name="T80" fmla="*/ 7154 w 16384"/>
                <a:gd name="T81" fmla="*/ 1996 h 16384"/>
                <a:gd name="T82" fmla="*/ 4151 w 16384"/>
                <a:gd name="T83" fmla="*/ 2891 h 16384"/>
                <a:gd name="T84" fmla="*/ 1943 w 16384"/>
                <a:gd name="T85" fmla="*/ 3442 h 16384"/>
                <a:gd name="T86" fmla="*/ 1281 w 16384"/>
                <a:gd name="T87" fmla="*/ 2685 h 16384"/>
                <a:gd name="T88" fmla="*/ 1016 w 16384"/>
                <a:gd name="T89" fmla="*/ 2891 h 16384"/>
                <a:gd name="T90" fmla="*/ 927 w 16384"/>
                <a:gd name="T91" fmla="*/ 2891 h 16384"/>
                <a:gd name="T92" fmla="*/ 707 w 16384"/>
                <a:gd name="T93" fmla="*/ 3304 h 16384"/>
                <a:gd name="T94" fmla="*/ 221 w 16384"/>
                <a:gd name="T95" fmla="*/ 3924 h 16384"/>
                <a:gd name="T96" fmla="*/ 44 w 16384"/>
                <a:gd name="T97" fmla="*/ 4819 h 16384"/>
                <a:gd name="T98" fmla="*/ 486 w 16384"/>
                <a:gd name="T99" fmla="*/ 8674 h 16384"/>
                <a:gd name="T100" fmla="*/ 662 w 16384"/>
                <a:gd name="T101" fmla="*/ 10188 h 16384"/>
                <a:gd name="T102" fmla="*/ 883 w 16384"/>
                <a:gd name="T103" fmla="*/ 12667 h 16384"/>
                <a:gd name="T104" fmla="*/ 1148 w 16384"/>
                <a:gd name="T105" fmla="*/ 15145 h 16384"/>
                <a:gd name="T106" fmla="*/ 3003 w 16384"/>
                <a:gd name="T107" fmla="*/ 15902 h 16384"/>
                <a:gd name="T108" fmla="*/ 4284 w 16384"/>
                <a:gd name="T109" fmla="*/ 15558 h 16384"/>
                <a:gd name="T110" fmla="*/ 7022 w 16384"/>
                <a:gd name="T111" fmla="*/ 14801 h 16384"/>
                <a:gd name="T112" fmla="*/ 9451 w 16384"/>
                <a:gd name="T113" fmla="*/ 1411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495" y="14112"/>
                  </a:moveTo>
                  <a:lnTo>
                    <a:pt x="10069" y="13906"/>
                  </a:lnTo>
                  <a:lnTo>
                    <a:pt x="10687" y="13699"/>
                  </a:lnTo>
                  <a:lnTo>
                    <a:pt x="11217" y="13493"/>
                  </a:lnTo>
                  <a:lnTo>
                    <a:pt x="11835" y="13355"/>
                  </a:lnTo>
                  <a:lnTo>
                    <a:pt x="12719" y="13080"/>
                  </a:lnTo>
                  <a:lnTo>
                    <a:pt x="13072" y="12942"/>
                  </a:lnTo>
                  <a:lnTo>
                    <a:pt x="13867" y="12667"/>
                  </a:lnTo>
                  <a:lnTo>
                    <a:pt x="13955" y="12598"/>
                  </a:lnTo>
                  <a:lnTo>
                    <a:pt x="13999" y="12460"/>
                  </a:lnTo>
                  <a:lnTo>
                    <a:pt x="13999" y="12322"/>
                  </a:lnTo>
                  <a:lnTo>
                    <a:pt x="14043" y="12254"/>
                  </a:lnTo>
                  <a:lnTo>
                    <a:pt x="14132" y="12116"/>
                  </a:lnTo>
                  <a:lnTo>
                    <a:pt x="14220" y="11978"/>
                  </a:lnTo>
                  <a:lnTo>
                    <a:pt x="14264" y="11909"/>
                  </a:lnTo>
                  <a:lnTo>
                    <a:pt x="14397" y="11841"/>
                  </a:lnTo>
                  <a:lnTo>
                    <a:pt x="14529" y="11772"/>
                  </a:lnTo>
                  <a:lnTo>
                    <a:pt x="14618" y="11772"/>
                  </a:lnTo>
                  <a:lnTo>
                    <a:pt x="14750" y="11841"/>
                  </a:lnTo>
                  <a:lnTo>
                    <a:pt x="14838" y="11909"/>
                  </a:lnTo>
                  <a:lnTo>
                    <a:pt x="14927" y="11772"/>
                  </a:lnTo>
                  <a:lnTo>
                    <a:pt x="15015" y="11634"/>
                  </a:lnTo>
                  <a:lnTo>
                    <a:pt x="15147" y="11565"/>
                  </a:lnTo>
                  <a:lnTo>
                    <a:pt x="15280" y="11496"/>
                  </a:lnTo>
                  <a:lnTo>
                    <a:pt x="15324" y="11427"/>
                  </a:lnTo>
                  <a:lnTo>
                    <a:pt x="15457" y="11290"/>
                  </a:lnTo>
                  <a:lnTo>
                    <a:pt x="15457" y="11221"/>
                  </a:lnTo>
                  <a:lnTo>
                    <a:pt x="15501" y="11083"/>
                  </a:lnTo>
                  <a:lnTo>
                    <a:pt x="15501" y="10946"/>
                  </a:lnTo>
                  <a:lnTo>
                    <a:pt x="15501" y="10808"/>
                  </a:lnTo>
                  <a:lnTo>
                    <a:pt x="15589" y="10670"/>
                  </a:lnTo>
                  <a:lnTo>
                    <a:pt x="15677" y="10533"/>
                  </a:lnTo>
                  <a:lnTo>
                    <a:pt x="15810" y="10188"/>
                  </a:lnTo>
                  <a:lnTo>
                    <a:pt x="15942" y="9982"/>
                  </a:lnTo>
                  <a:lnTo>
                    <a:pt x="16075" y="9844"/>
                  </a:lnTo>
                  <a:lnTo>
                    <a:pt x="16119" y="9706"/>
                  </a:lnTo>
                  <a:lnTo>
                    <a:pt x="16207" y="9638"/>
                  </a:lnTo>
                  <a:lnTo>
                    <a:pt x="16296" y="9500"/>
                  </a:lnTo>
                  <a:lnTo>
                    <a:pt x="16384" y="9431"/>
                  </a:lnTo>
                  <a:lnTo>
                    <a:pt x="16340" y="9362"/>
                  </a:lnTo>
                  <a:lnTo>
                    <a:pt x="16163" y="9018"/>
                  </a:lnTo>
                  <a:lnTo>
                    <a:pt x="16075" y="9018"/>
                  </a:lnTo>
                  <a:lnTo>
                    <a:pt x="16031" y="8880"/>
                  </a:lnTo>
                  <a:lnTo>
                    <a:pt x="15942" y="8812"/>
                  </a:lnTo>
                  <a:lnTo>
                    <a:pt x="15854" y="8674"/>
                  </a:lnTo>
                  <a:lnTo>
                    <a:pt x="15810" y="8674"/>
                  </a:lnTo>
                  <a:lnTo>
                    <a:pt x="15722" y="8605"/>
                  </a:lnTo>
                  <a:lnTo>
                    <a:pt x="15677" y="8467"/>
                  </a:lnTo>
                  <a:lnTo>
                    <a:pt x="15545" y="8261"/>
                  </a:lnTo>
                  <a:lnTo>
                    <a:pt x="15412" y="8261"/>
                  </a:lnTo>
                  <a:lnTo>
                    <a:pt x="15324" y="8192"/>
                  </a:lnTo>
                  <a:lnTo>
                    <a:pt x="15280" y="8123"/>
                  </a:lnTo>
                  <a:lnTo>
                    <a:pt x="15236" y="7985"/>
                  </a:lnTo>
                  <a:lnTo>
                    <a:pt x="15192" y="7572"/>
                  </a:lnTo>
                  <a:lnTo>
                    <a:pt x="15147" y="7504"/>
                  </a:lnTo>
                  <a:lnTo>
                    <a:pt x="15015" y="7504"/>
                  </a:lnTo>
                  <a:lnTo>
                    <a:pt x="14971" y="7504"/>
                  </a:lnTo>
                  <a:lnTo>
                    <a:pt x="14883" y="7572"/>
                  </a:lnTo>
                  <a:lnTo>
                    <a:pt x="14794" y="7435"/>
                  </a:lnTo>
                  <a:lnTo>
                    <a:pt x="14750" y="7366"/>
                  </a:lnTo>
                  <a:lnTo>
                    <a:pt x="14750" y="7159"/>
                  </a:lnTo>
                  <a:lnTo>
                    <a:pt x="14794" y="6953"/>
                  </a:lnTo>
                  <a:lnTo>
                    <a:pt x="14706" y="6884"/>
                  </a:lnTo>
                  <a:lnTo>
                    <a:pt x="14706" y="6609"/>
                  </a:lnTo>
                  <a:lnTo>
                    <a:pt x="14750" y="6471"/>
                  </a:lnTo>
                  <a:lnTo>
                    <a:pt x="14838" y="6402"/>
                  </a:lnTo>
                  <a:lnTo>
                    <a:pt x="14883" y="6333"/>
                  </a:lnTo>
                  <a:lnTo>
                    <a:pt x="14883" y="5989"/>
                  </a:lnTo>
                  <a:lnTo>
                    <a:pt x="14927" y="5920"/>
                  </a:lnTo>
                  <a:lnTo>
                    <a:pt x="14927" y="5714"/>
                  </a:lnTo>
                  <a:lnTo>
                    <a:pt x="14838" y="5576"/>
                  </a:lnTo>
                  <a:lnTo>
                    <a:pt x="14750" y="5507"/>
                  </a:lnTo>
                  <a:lnTo>
                    <a:pt x="14706" y="5438"/>
                  </a:lnTo>
                  <a:lnTo>
                    <a:pt x="14706" y="5301"/>
                  </a:lnTo>
                  <a:lnTo>
                    <a:pt x="14706" y="5232"/>
                  </a:lnTo>
                  <a:lnTo>
                    <a:pt x="14794" y="5025"/>
                  </a:lnTo>
                  <a:lnTo>
                    <a:pt x="14927" y="4819"/>
                  </a:lnTo>
                  <a:lnTo>
                    <a:pt x="14971" y="4612"/>
                  </a:lnTo>
                  <a:lnTo>
                    <a:pt x="14971" y="4543"/>
                  </a:lnTo>
                  <a:lnTo>
                    <a:pt x="15059" y="4406"/>
                  </a:lnTo>
                  <a:lnTo>
                    <a:pt x="15103" y="4268"/>
                  </a:lnTo>
                  <a:lnTo>
                    <a:pt x="15147" y="3993"/>
                  </a:lnTo>
                  <a:lnTo>
                    <a:pt x="15192" y="3717"/>
                  </a:lnTo>
                  <a:lnTo>
                    <a:pt x="15192" y="3511"/>
                  </a:lnTo>
                  <a:lnTo>
                    <a:pt x="15280" y="3235"/>
                  </a:lnTo>
                  <a:lnTo>
                    <a:pt x="15368" y="3098"/>
                  </a:lnTo>
                  <a:lnTo>
                    <a:pt x="15457" y="2891"/>
                  </a:lnTo>
                  <a:lnTo>
                    <a:pt x="15412" y="2754"/>
                  </a:lnTo>
                  <a:lnTo>
                    <a:pt x="15324" y="2685"/>
                  </a:lnTo>
                  <a:lnTo>
                    <a:pt x="15280" y="2547"/>
                  </a:lnTo>
                  <a:lnTo>
                    <a:pt x="15147" y="2616"/>
                  </a:lnTo>
                  <a:lnTo>
                    <a:pt x="15059" y="2616"/>
                  </a:lnTo>
                  <a:lnTo>
                    <a:pt x="14927" y="2547"/>
                  </a:lnTo>
                  <a:lnTo>
                    <a:pt x="14794" y="2478"/>
                  </a:lnTo>
                  <a:lnTo>
                    <a:pt x="14706" y="2478"/>
                  </a:lnTo>
                  <a:lnTo>
                    <a:pt x="14618" y="2409"/>
                  </a:lnTo>
                  <a:lnTo>
                    <a:pt x="14573" y="2272"/>
                  </a:lnTo>
                  <a:lnTo>
                    <a:pt x="14485" y="2065"/>
                  </a:lnTo>
                  <a:lnTo>
                    <a:pt x="14397" y="1928"/>
                  </a:lnTo>
                  <a:lnTo>
                    <a:pt x="14353" y="1859"/>
                  </a:lnTo>
                  <a:lnTo>
                    <a:pt x="14308" y="1308"/>
                  </a:lnTo>
                  <a:lnTo>
                    <a:pt x="14308" y="1170"/>
                  </a:lnTo>
                  <a:lnTo>
                    <a:pt x="14220" y="1101"/>
                  </a:lnTo>
                  <a:lnTo>
                    <a:pt x="14132" y="964"/>
                  </a:lnTo>
                  <a:lnTo>
                    <a:pt x="14088" y="826"/>
                  </a:lnTo>
                  <a:lnTo>
                    <a:pt x="14043" y="757"/>
                  </a:lnTo>
                  <a:lnTo>
                    <a:pt x="13955" y="688"/>
                  </a:lnTo>
                  <a:lnTo>
                    <a:pt x="13911" y="620"/>
                  </a:lnTo>
                  <a:lnTo>
                    <a:pt x="13778" y="688"/>
                  </a:lnTo>
                  <a:lnTo>
                    <a:pt x="13690" y="688"/>
                  </a:lnTo>
                  <a:lnTo>
                    <a:pt x="13646" y="551"/>
                  </a:lnTo>
                  <a:lnTo>
                    <a:pt x="13558" y="275"/>
                  </a:lnTo>
                  <a:lnTo>
                    <a:pt x="13469" y="207"/>
                  </a:lnTo>
                  <a:lnTo>
                    <a:pt x="13337" y="0"/>
                  </a:lnTo>
                  <a:lnTo>
                    <a:pt x="13204" y="69"/>
                  </a:lnTo>
                  <a:lnTo>
                    <a:pt x="12984" y="138"/>
                  </a:lnTo>
                  <a:lnTo>
                    <a:pt x="11394" y="688"/>
                  </a:lnTo>
                  <a:lnTo>
                    <a:pt x="11305" y="688"/>
                  </a:lnTo>
                  <a:lnTo>
                    <a:pt x="10246" y="1033"/>
                  </a:lnTo>
                  <a:lnTo>
                    <a:pt x="9274" y="1377"/>
                  </a:lnTo>
                  <a:lnTo>
                    <a:pt x="9186" y="1377"/>
                  </a:lnTo>
                  <a:lnTo>
                    <a:pt x="7507" y="1928"/>
                  </a:lnTo>
                  <a:lnTo>
                    <a:pt x="7154" y="1996"/>
                  </a:lnTo>
                  <a:lnTo>
                    <a:pt x="5962" y="2341"/>
                  </a:lnTo>
                  <a:lnTo>
                    <a:pt x="5697" y="2409"/>
                  </a:lnTo>
                  <a:lnTo>
                    <a:pt x="4151" y="2891"/>
                  </a:lnTo>
                  <a:lnTo>
                    <a:pt x="3754" y="2960"/>
                  </a:lnTo>
                  <a:lnTo>
                    <a:pt x="2341" y="3373"/>
                  </a:lnTo>
                  <a:lnTo>
                    <a:pt x="1943" y="3442"/>
                  </a:lnTo>
                  <a:lnTo>
                    <a:pt x="1811" y="2065"/>
                  </a:lnTo>
                  <a:lnTo>
                    <a:pt x="1546" y="2341"/>
                  </a:lnTo>
                  <a:lnTo>
                    <a:pt x="1281" y="2685"/>
                  </a:lnTo>
                  <a:lnTo>
                    <a:pt x="1060" y="3029"/>
                  </a:lnTo>
                  <a:lnTo>
                    <a:pt x="972" y="3029"/>
                  </a:lnTo>
                  <a:lnTo>
                    <a:pt x="1016" y="2891"/>
                  </a:lnTo>
                  <a:lnTo>
                    <a:pt x="1016" y="2822"/>
                  </a:lnTo>
                  <a:lnTo>
                    <a:pt x="972" y="2822"/>
                  </a:lnTo>
                  <a:lnTo>
                    <a:pt x="927" y="2891"/>
                  </a:lnTo>
                  <a:lnTo>
                    <a:pt x="839" y="3098"/>
                  </a:lnTo>
                  <a:lnTo>
                    <a:pt x="795" y="3235"/>
                  </a:lnTo>
                  <a:lnTo>
                    <a:pt x="707" y="3304"/>
                  </a:lnTo>
                  <a:lnTo>
                    <a:pt x="662" y="3442"/>
                  </a:lnTo>
                  <a:lnTo>
                    <a:pt x="442" y="3786"/>
                  </a:lnTo>
                  <a:lnTo>
                    <a:pt x="221" y="3924"/>
                  </a:lnTo>
                  <a:lnTo>
                    <a:pt x="132" y="4062"/>
                  </a:lnTo>
                  <a:lnTo>
                    <a:pt x="0" y="4130"/>
                  </a:lnTo>
                  <a:lnTo>
                    <a:pt x="44" y="4819"/>
                  </a:lnTo>
                  <a:lnTo>
                    <a:pt x="265" y="6678"/>
                  </a:lnTo>
                  <a:lnTo>
                    <a:pt x="265" y="6815"/>
                  </a:lnTo>
                  <a:lnTo>
                    <a:pt x="486" y="8674"/>
                  </a:lnTo>
                  <a:lnTo>
                    <a:pt x="486" y="8743"/>
                  </a:lnTo>
                  <a:lnTo>
                    <a:pt x="618" y="9913"/>
                  </a:lnTo>
                  <a:lnTo>
                    <a:pt x="662" y="10188"/>
                  </a:lnTo>
                  <a:lnTo>
                    <a:pt x="751" y="11359"/>
                  </a:lnTo>
                  <a:lnTo>
                    <a:pt x="839" y="12254"/>
                  </a:lnTo>
                  <a:lnTo>
                    <a:pt x="883" y="12667"/>
                  </a:lnTo>
                  <a:lnTo>
                    <a:pt x="1060" y="13975"/>
                  </a:lnTo>
                  <a:lnTo>
                    <a:pt x="1104" y="14801"/>
                  </a:lnTo>
                  <a:lnTo>
                    <a:pt x="1148" y="15145"/>
                  </a:lnTo>
                  <a:lnTo>
                    <a:pt x="1281" y="16384"/>
                  </a:lnTo>
                  <a:lnTo>
                    <a:pt x="1590" y="16315"/>
                  </a:lnTo>
                  <a:lnTo>
                    <a:pt x="3003" y="15902"/>
                  </a:lnTo>
                  <a:lnTo>
                    <a:pt x="3312" y="15833"/>
                  </a:lnTo>
                  <a:lnTo>
                    <a:pt x="4019" y="15696"/>
                  </a:lnTo>
                  <a:lnTo>
                    <a:pt x="4284" y="15558"/>
                  </a:lnTo>
                  <a:lnTo>
                    <a:pt x="5564" y="15214"/>
                  </a:lnTo>
                  <a:lnTo>
                    <a:pt x="5874" y="15145"/>
                  </a:lnTo>
                  <a:lnTo>
                    <a:pt x="7022" y="14801"/>
                  </a:lnTo>
                  <a:lnTo>
                    <a:pt x="7154" y="14801"/>
                  </a:lnTo>
                  <a:lnTo>
                    <a:pt x="7772" y="14594"/>
                  </a:lnTo>
                  <a:lnTo>
                    <a:pt x="9451" y="14112"/>
                  </a:lnTo>
                  <a:lnTo>
                    <a:pt x="9495" y="1411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1" name="Rhode_Island"/>
            <p:cNvSpPr>
              <a:spLocks/>
            </p:cNvSpPr>
            <p:nvPr/>
          </p:nvSpPr>
          <p:spPr bwMode="auto">
            <a:xfrm>
              <a:off x="30035398" y="7744747"/>
              <a:ext cx="466725" cy="591779"/>
            </a:xfrm>
            <a:custGeom>
              <a:avLst/>
              <a:gdLst>
                <a:gd name="T0" fmla="*/ 3678 w 16384"/>
                <a:gd name="T1" fmla="*/ 13003 h 16384"/>
                <a:gd name="T2" fmla="*/ 3678 w 16384"/>
                <a:gd name="T3" fmla="*/ 13783 h 16384"/>
                <a:gd name="T4" fmla="*/ 3009 w 16384"/>
                <a:gd name="T5" fmla="*/ 14303 h 16384"/>
                <a:gd name="T6" fmla="*/ 3344 w 16384"/>
                <a:gd name="T7" fmla="*/ 15604 h 16384"/>
                <a:gd name="T8" fmla="*/ 4347 w 16384"/>
                <a:gd name="T9" fmla="*/ 16124 h 16384"/>
                <a:gd name="T10" fmla="*/ 4681 w 16384"/>
                <a:gd name="T11" fmla="*/ 15604 h 16384"/>
                <a:gd name="T12" fmla="*/ 7356 w 16384"/>
                <a:gd name="T13" fmla="*/ 14564 h 16384"/>
                <a:gd name="T14" fmla="*/ 9028 w 16384"/>
                <a:gd name="T15" fmla="*/ 13263 h 16384"/>
                <a:gd name="T16" fmla="*/ 9697 w 16384"/>
                <a:gd name="T17" fmla="*/ 13263 h 16384"/>
                <a:gd name="T18" fmla="*/ 10365 w 16384"/>
                <a:gd name="T19" fmla="*/ 13523 h 16384"/>
                <a:gd name="T20" fmla="*/ 10031 w 16384"/>
                <a:gd name="T21" fmla="*/ 12483 h 16384"/>
                <a:gd name="T22" fmla="*/ 10700 w 16384"/>
                <a:gd name="T23" fmla="*/ 11443 h 16384"/>
                <a:gd name="T24" fmla="*/ 9697 w 16384"/>
                <a:gd name="T25" fmla="*/ 9622 h 16384"/>
                <a:gd name="T26" fmla="*/ 10031 w 16384"/>
                <a:gd name="T27" fmla="*/ 8582 h 16384"/>
                <a:gd name="T28" fmla="*/ 10031 w 16384"/>
                <a:gd name="T29" fmla="*/ 7542 h 16384"/>
                <a:gd name="T30" fmla="*/ 11034 w 16384"/>
                <a:gd name="T31" fmla="*/ 7282 h 16384"/>
                <a:gd name="T32" fmla="*/ 12037 w 16384"/>
                <a:gd name="T33" fmla="*/ 8582 h 16384"/>
                <a:gd name="T34" fmla="*/ 12372 w 16384"/>
                <a:gd name="T35" fmla="*/ 11183 h 16384"/>
                <a:gd name="T36" fmla="*/ 13375 w 16384"/>
                <a:gd name="T37" fmla="*/ 11703 h 16384"/>
                <a:gd name="T38" fmla="*/ 14378 w 16384"/>
                <a:gd name="T39" fmla="*/ 11183 h 16384"/>
                <a:gd name="T40" fmla="*/ 14043 w 16384"/>
                <a:gd name="T41" fmla="*/ 9882 h 16384"/>
                <a:gd name="T42" fmla="*/ 14712 w 16384"/>
                <a:gd name="T43" fmla="*/ 9622 h 16384"/>
                <a:gd name="T44" fmla="*/ 15715 w 16384"/>
                <a:gd name="T45" fmla="*/ 10142 h 16384"/>
                <a:gd name="T46" fmla="*/ 16384 w 16384"/>
                <a:gd name="T47" fmla="*/ 8582 h 16384"/>
                <a:gd name="T48" fmla="*/ 14378 w 16384"/>
                <a:gd name="T49" fmla="*/ 5981 h 16384"/>
                <a:gd name="T50" fmla="*/ 13709 w 16384"/>
                <a:gd name="T51" fmla="*/ 4941 h 16384"/>
                <a:gd name="T52" fmla="*/ 11703 w 16384"/>
                <a:gd name="T53" fmla="*/ 4941 h 16384"/>
                <a:gd name="T54" fmla="*/ 10031 w 16384"/>
                <a:gd name="T55" fmla="*/ 4421 h 16384"/>
                <a:gd name="T56" fmla="*/ 9362 w 16384"/>
                <a:gd name="T57" fmla="*/ 2341 h 16384"/>
                <a:gd name="T58" fmla="*/ 8025 w 16384"/>
                <a:gd name="T59" fmla="*/ 780 h 16384"/>
                <a:gd name="T60" fmla="*/ 5684 w 16384"/>
                <a:gd name="T61" fmla="*/ 520 h 16384"/>
                <a:gd name="T62" fmla="*/ 2006 w 16384"/>
                <a:gd name="T63" fmla="*/ 7542 h 16384"/>
                <a:gd name="T64" fmla="*/ 2675 w 16384"/>
                <a:gd name="T65" fmla="*/ 101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2675" y="10142"/>
                  </a:moveTo>
                  <a:lnTo>
                    <a:pt x="3678" y="13003"/>
                  </a:lnTo>
                  <a:lnTo>
                    <a:pt x="3678" y="13523"/>
                  </a:lnTo>
                  <a:lnTo>
                    <a:pt x="3678" y="13783"/>
                  </a:lnTo>
                  <a:lnTo>
                    <a:pt x="3009" y="14043"/>
                  </a:lnTo>
                  <a:lnTo>
                    <a:pt x="3009" y="14303"/>
                  </a:lnTo>
                  <a:lnTo>
                    <a:pt x="3009" y="14564"/>
                  </a:lnTo>
                  <a:lnTo>
                    <a:pt x="3344" y="15604"/>
                  </a:lnTo>
                  <a:lnTo>
                    <a:pt x="3344" y="16384"/>
                  </a:lnTo>
                  <a:lnTo>
                    <a:pt x="4347" y="16124"/>
                  </a:lnTo>
                  <a:lnTo>
                    <a:pt x="4347" y="15864"/>
                  </a:lnTo>
                  <a:lnTo>
                    <a:pt x="4681" y="15604"/>
                  </a:lnTo>
                  <a:lnTo>
                    <a:pt x="5350" y="15344"/>
                  </a:lnTo>
                  <a:lnTo>
                    <a:pt x="7356" y="14564"/>
                  </a:lnTo>
                  <a:lnTo>
                    <a:pt x="8694" y="13523"/>
                  </a:lnTo>
                  <a:lnTo>
                    <a:pt x="9028" y="13263"/>
                  </a:lnTo>
                  <a:lnTo>
                    <a:pt x="9697" y="12483"/>
                  </a:lnTo>
                  <a:lnTo>
                    <a:pt x="9697" y="13263"/>
                  </a:lnTo>
                  <a:lnTo>
                    <a:pt x="10031" y="13523"/>
                  </a:lnTo>
                  <a:lnTo>
                    <a:pt x="10365" y="13523"/>
                  </a:lnTo>
                  <a:lnTo>
                    <a:pt x="10365" y="13003"/>
                  </a:lnTo>
                  <a:lnTo>
                    <a:pt x="10031" y="12483"/>
                  </a:lnTo>
                  <a:lnTo>
                    <a:pt x="10031" y="11963"/>
                  </a:lnTo>
                  <a:lnTo>
                    <a:pt x="10700" y="11443"/>
                  </a:lnTo>
                  <a:lnTo>
                    <a:pt x="10365" y="10923"/>
                  </a:lnTo>
                  <a:lnTo>
                    <a:pt x="9697" y="9622"/>
                  </a:lnTo>
                  <a:lnTo>
                    <a:pt x="9362" y="9362"/>
                  </a:lnTo>
                  <a:lnTo>
                    <a:pt x="10031" y="8582"/>
                  </a:lnTo>
                  <a:lnTo>
                    <a:pt x="10031" y="8062"/>
                  </a:lnTo>
                  <a:lnTo>
                    <a:pt x="10031" y="7542"/>
                  </a:lnTo>
                  <a:lnTo>
                    <a:pt x="10700" y="7282"/>
                  </a:lnTo>
                  <a:lnTo>
                    <a:pt x="11034" y="7282"/>
                  </a:lnTo>
                  <a:lnTo>
                    <a:pt x="11703" y="7802"/>
                  </a:lnTo>
                  <a:lnTo>
                    <a:pt x="12037" y="8582"/>
                  </a:lnTo>
                  <a:lnTo>
                    <a:pt x="12372" y="9882"/>
                  </a:lnTo>
                  <a:lnTo>
                    <a:pt x="12372" y="11183"/>
                  </a:lnTo>
                  <a:lnTo>
                    <a:pt x="12706" y="11703"/>
                  </a:lnTo>
                  <a:lnTo>
                    <a:pt x="13375" y="11703"/>
                  </a:lnTo>
                  <a:lnTo>
                    <a:pt x="14378" y="11443"/>
                  </a:lnTo>
                  <a:lnTo>
                    <a:pt x="14378" y="11183"/>
                  </a:lnTo>
                  <a:lnTo>
                    <a:pt x="14712" y="10663"/>
                  </a:lnTo>
                  <a:lnTo>
                    <a:pt x="14043" y="9882"/>
                  </a:lnTo>
                  <a:lnTo>
                    <a:pt x="14378" y="9622"/>
                  </a:lnTo>
                  <a:lnTo>
                    <a:pt x="14712" y="9622"/>
                  </a:lnTo>
                  <a:lnTo>
                    <a:pt x="15381" y="10663"/>
                  </a:lnTo>
                  <a:lnTo>
                    <a:pt x="15715" y="10142"/>
                  </a:lnTo>
                  <a:lnTo>
                    <a:pt x="16384" y="9362"/>
                  </a:lnTo>
                  <a:lnTo>
                    <a:pt x="16384" y="8582"/>
                  </a:lnTo>
                  <a:lnTo>
                    <a:pt x="15047" y="6502"/>
                  </a:lnTo>
                  <a:lnTo>
                    <a:pt x="14378" y="5981"/>
                  </a:lnTo>
                  <a:lnTo>
                    <a:pt x="14043" y="5461"/>
                  </a:lnTo>
                  <a:lnTo>
                    <a:pt x="13709" y="4941"/>
                  </a:lnTo>
                  <a:lnTo>
                    <a:pt x="13040" y="4941"/>
                  </a:lnTo>
                  <a:lnTo>
                    <a:pt x="11703" y="4941"/>
                  </a:lnTo>
                  <a:lnTo>
                    <a:pt x="10700" y="4941"/>
                  </a:lnTo>
                  <a:lnTo>
                    <a:pt x="10031" y="4421"/>
                  </a:lnTo>
                  <a:lnTo>
                    <a:pt x="10031" y="4161"/>
                  </a:lnTo>
                  <a:lnTo>
                    <a:pt x="9362" y="2341"/>
                  </a:lnTo>
                  <a:lnTo>
                    <a:pt x="8694" y="2341"/>
                  </a:lnTo>
                  <a:lnTo>
                    <a:pt x="8025" y="780"/>
                  </a:lnTo>
                  <a:lnTo>
                    <a:pt x="7690" y="0"/>
                  </a:lnTo>
                  <a:lnTo>
                    <a:pt x="5684" y="520"/>
                  </a:lnTo>
                  <a:lnTo>
                    <a:pt x="0" y="2081"/>
                  </a:lnTo>
                  <a:lnTo>
                    <a:pt x="2006" y="7542"/>
                  </a:lnTo>
                  <a:lnTo>
                    <a:pt x="2675" y="9362"/>
                  </a:lnTo>
                  <a:lnTo>
                    <a:pt x="2675" y="10142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South_Carolina"/>
            <p:cNvSpPr>
              <a:spLocks/>
            </p:cNvSpPr>
            <p:nvPr/>
          </p:nvSpPr>
          <p:spPr bwMode="auto">
            <a:xfrm>
              <a:off x="24329923" y="13994376"/>
              <a:ext cx="3086100" cy="2333624"/>
            </a:xfrm>
            <a:custGeom>
              <a:avLst/>
              <a:gdLst>
                <a:gd name="T0" fmla="*/ 6473 w 16384"/>
                <a:gd name="T1" fmla="*/ 11302 h 16384"/>
                <a:gd name="T2" fmla="*/ 7231 w 16384"/>
                <a:gd name="T3" fmla="*/ 12104 h 16384"/>
                <a:gd name="T4" fmla="*/ 7585 w 16384"/>
                <a:gd name="T5" fmla="*/ 12907 h 16384"/>
                <a:gd name="T6" fmla="*/ 7686 w 16384"/>
                <a:gd name="T7" fmla="*/ 13508 h 16384"/>
                <a:gd name="T8" fmla="*/ 8141 w 16384"/>
                <a:gd name="T9" fmla="*/ 13977 h 16384"/>
                <a:gd name="T10" fmla="*/ 8799 w 16384"/>
                <a:gd name="T11" fmla="*/ 14980 h 16384"/>
                <a:gd name="T12" fmla="*/ 8849 w 16384"/>
                <a:gd name="T13" fmla="*/ 15983 h 16384"/>
                <a:gd name="T14" fmla="*/ 9406 w 16384"/>
                <a:gd name="T15" fmla="*/ 16250 h 16384"/>
                <a:gd name="T16" fmla="*/ 9861 w 16384"/>
                <a:gd name="T17" fmla="*/ 16117 h 16384"/>
                <a:gd name="T18" fmla="*/ 10164 w 16384"/>
                <a:gd name="T19" fmla="*/ 15782 h 16384"/>
                <a:gd name="T20" fmla="*/ 10366 w 16384"/>
                <a:gd name="T21" fmla="*/ 15113 h 16384"/>
                <a:gd name="T22" fmla="*/ 10012 w 16384"/>
                <a:gd name="T23" fmla="*/ 15314 h 16384"/>
                <a:gd name="T24" fmla="*/ 9861 w 16384"/>
                <a:gd name="T25" fmla="*/ 14645 h 16384"/>
                <a:gd name="T26" fmla="*/ 10012 w 16384"/>
                <a:gd name="T27" fmla="*/ 14445 h 16384"/>
                <a:gd name="T28" fmla="*/ 10569 w 16384"/>
                <a:gd name="T29" fmla="*/ 14779 h 16384"/>
                <a:gd name="T30" fmla="*/ 10973 w 16384"/>
                <a:gd name="T31" fmla="*/ 14110 h 16384"/>
                <a:gd name="T32" fmla="*/ 10720 w 16384"/>
                <a:gd name="T33" fmla="*/ 13843 h 16384"/>
                <a:gd name="T34" fmla="*/ 11074 w 16384"/>
                <a:gd name="T35" fmla="*/ 13575 h 16384"/>
                <a:gd name="T36" fmla="*/ 11529 w 16384"/>
                <a:gd name="T37" fmla="*/ 13442 h 16384"/>
                <a:gd name="T38" fmla="*/ 11732 w 16384"/>
                <a:gd name="T39" fmla="*/ 12907 h 16384"/>
                <a:gd name="T40" fmla="*/ 12187 w 16384"/>
                <a:gd name="T41" fmla="*/ 12773 h 16384"/>
                <a:gd name="T42" fmla="*/ 12693 w 16384"/>
                <a:gd name="T43" fmla="*/ 12104 h 16384"/>
                <a:gd name="T44" fmla="*/ 12541 w 16384"/>
                <a:gd name="T45" fmla="*/ 11837 h 16384"/>
                <a:gd name="T46" fmla="*/ 12844 w 16384"/>
                <a:gd name="T47" fmla="*/ 11837 h 16384"/>
                <a:gd name="T48" fmla="*/ 13350 w 16384"/>
                <a:gd name="T49" fmla="*/ 11101 h 16384"/>
                <a:gd name="T50" fmla="*/ 13552 w 16384"/>
                <a:gd name="T51" fmla="*/ 10499 h 16384"/>
                <a:gd name="T52" fmla="*/ 14007 w 16384"/>
                <a:gd name="T53" fmla="*/ 10165 h 16384"/>
                <a:gd name="T54" fmla="*/ 14260 w 16384"/>
                <a:gd name="T55" fmla="*/ 9697 h 16384"/>
                <a:gd name="T56" fmla="*/ 14614 w 16384"/>
                <a:gd name="T57" fmla="*/ 9429 h 16384"/>
                <a:gd name="T58" fmla="*/ 14715 w 16384"/>
                <a:gd name="T59" fmla="*/ 9229 h 16384"/>
                <a:gd name="T60" fmla="*/ 14513 w 16384"/>
                <a:gd name="T61" fmla="*/ 8760 h 16384"/>
                <a:gd name="T62" fmla="*/ 14412 w 16384"/>
                <a:gd name="T63" fmla="*/ 8159 h 16384"/>
                <a:gd name="T64" fmla="*/ 14564 w 16384"/>
                <a:gd name="T65" fmla="*/ 8426 h 16384"/>
                <a:gd name="T66" fmla="*/ 14968 w 16384"/>
                <a:gd name="T67" fmla="*/ 7289 h 16384"/>
                <a:gd name="T68" fmla="*/ 15524 w 16384"/>
                <a:gd name="T69" fmla="*/ 6019 h 16384"/>
                <a:gd name="T70" fmla="*/ 16384 w 16384"/>
                <a:gd name="T71" fmla="*/ 4949 h 16384"/>
                <a:gd name="T72" fmla="*/ 11985 w 16384"/>
                <a:gd name="T73" fmla="*/ 936 h 16384"/>
                <a:gd name="T74" fmla="*/ 8344 w 16384"/>
                <a:gd name="T75" fmla="*/ 1070 h 16384"/>
                <a:gd name="T76" fmla="*/ 7332 w 16384"/>
                <a:gd name="T77" fmla="*/ 401 h 16384"/>
                <a:gd name="T78" fmla="*/ 6422 w 16384"/>
                <a:gd name="T79" fmla="*/ 134 h 16384"/>
                <a:gd name="T80" fmla="*/ 3489 w 16384"/>
                <a:gd name="T81" fmla="*/ 535 h 16384"/>
                <a:gd name="T82" fmla="*/ 2882 w 16384"/>
                <a:gd name="T83" fmla="*/ 602 h 16384"/>
                <a:gd name="T84" fmla="*/ 2276 w 16384"/>
                <a:gd name="T85" fmla="*/ 1070 h 16384"/>
                <a:gd name="T86" fmla="*/ 1972 w 16384"/>
                <a:gd name="T87" fmla="*/ 1404 h 16384"/>
                <a:gd name="T88" fmla="*/ 1416 w 16384"/>
                <a:gd name="T89" fmla="*/ 1672 h 16384"/>
                <a:gd name="T90" fmla="*/ 607 w 16384"/>
                <a:gd name="T91" fmla="*/ 2474 h 16384"/>
                <a:gd name="T92" fmla="*/ 0 w 16384"/>
                <a:gd name="T93" fmla="*/ 3745 h 16384"/>
                <a:gd name="T94" fmla="*/ 455 w 16384"/>
                <a:gd name="T95" fmla="*/ 4280 h 16384"/>
                <a:gd name="T96" fmla="*/ 1112 w 16384"/>
                <a:gd name="T97" fmla="*/ 4815 h 16384"/>
                <a:gd name="T98" fmla="*/ 1820 w 16384"/>
                <a:gd name="T99" fmla="*/ 5016 h 16384"/>
                <a:gd name="T100" fmla="*/ 2326 w 16384"/>
                <a:gd name="T101" fmla="*/ 6085 h 16384"/>
                <a:gd name="T102" fmla="*/ 2731 w 16384"/>
                <a:gd name="T103" fmla="*/ 6754 h 16384"/>
                <a:gd name="T104" fmla="*/ 3085 w 16384"/>
                <a:gd name="T105" fmla="*/ 7423 h 16384"/>
                <a:gd name="T106" fmla="*/ 3742 w 16384"/>
                <a:gd name="T107" fmla="*/ 7891 h 16384"/>
                <a:gd name="T108" fmla="*/ 4349 w 16384"/>
                <a:gd name="T109" fmla="*/ 8560 h 16384"/>
                <a:gd name="T110" fmla="*/ 4855 w 16384"/>
                <a:gd name="T111" fmla="*/ 9028 h 16384"/>
                <a:gd name="T112" fmla="*/ 5461 w 16384"/>
                <a:gd name="T113" fmla="*/ 9697 h 16384"/>
                <a:gd name="T114" fmla="*/ 5512 w 16384"/>
                <a:gd name="T115" fmla="*/ 10232 h 16384"/>
                <a:gd name="T116" fmla="*/ 5967 w 16384"/>
                <a:gd name="T117" fmla="*/ 1083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6169" y="10900"/>
                  </a:moveTo>
                  <a:lnTo>
                    <a:pt x="6119" y="10967"/>
                  </a:lnTo>
                  <a:lnTo>
                    <a:pt x="6220" y="11101"/>
                  </a:lnTo>
                  <a:lnTo>
                    <a:pt x="6270" y="11235"/>
                  </a:lnTo>
                  <a:lnTo>
                    <a:pt x="6473" y="11302"/>
                  </a:lnTo>
                  <a:lnTo>
                    <a:pt x="6675" y="11368"/>
                  </a:lnTo>
                  <a:lnTo>
                    <a:pt x="6928" y="11569"/>
                  </a:lnTo>
                  <a:lnTo>
                    <a:pt x="7130" y="11636"/>
                  </a:lnTo>
                  <a:lnTo>
                    <a:pt x="7181" y="11770"/>
                  </a:lnTo>
                  <a:lnTo>
                    <a:pt x="7231" y="12104"/>
                  </a:lnTo>
                  <a:lnTo>
                    <a:pt x="7282" y="12171"/>
                  </a:lnTo>
                  <a:lnTo>
                    <a:pt x="7383" y="12305"/>
                  </a:lnTo>
                  <a:lnTo>
                    <a:pt x="7433" y="12505"/>
                  </a:lnTo>
                  <a:lnTo>
                    <a:pt x="7535" y="12505"/>
                  </a:lnTo>
                  <a:lnTo>
                    <a:pt x="7585" y="12907"/>
                  </a:lnTo>
                  <a:lnTo>
                    <a:pt x="7636" y="13107"/>
                  </a:lnTo>
                  <a:lnTo>
                    <a:pt x="7585" y="13174"/>
                  </a:lnTo>
                  <a:lnTo>
                    <a:pt x="7585" y="13308"/>
                  </a:lnTo>
                  <a:lnTo>
                    <a:pt x="7686" y="13375"/>
                  </a:lnTo>
                  <a:lnTo>
                    <a:pt x="7686" y="13508"/>
                  </a:lnTo>
                  <a:lnTo>
                    <a:pt x="7686" y="13642"/>
                  </a:lnTo>
                  <a:lnTo>
                    <a:pt x="7737" y="13776"/>
                  </a:lnTo>
                  <a:lnTo>
                    <a:pt x="7889" y="13910"/>
                  </a:lnTo>
                  <a:lnTo>
                    <a:pt x="7990" y="13910"/>
                  </a:lnTo>
                  <a:lnTo>
                    <a:pt x="8141" y="13977"/>
                  </a:lnTo>
                  <a:lnTo>
                    <a:pt x="8495" y="14311"/>
                  </a:lnTo>
                  <a:lnTo>
                    <a:pt x="8546" y="14378"/>
                  </a:lnTo>
                  <a:lnTo>
                    <a:pt x="8597" y="14578"/>
                  </a:lnTo>
                  <a:lnTo>
                    <a:pt x="8698" y="14846"/>
                  </a:lnTo>
                  <a:lnTo>
                    <a:pt x="8799" y="14980"/>
                  </a:lnTo>
                  <a:lnTo>
                    <a:pt x="8849" y="15113"/>
                  </a:lnTo>
                  <a:lnTo>
                    <a:pt x="8849" y="15180"/>
                  </a:lnTo>
                  <a:lnTo>
                    <a:pt x="8799" y="15582"/>
                  </a:lnTo>
                  <a:lnTo>
                    <a:pt x="8799" y="15849"/>
                  </a:lnTo>
                  <a:lnTo>
                    <a:pt x="8849" y="15983"/>
                  </a:lnTo>
                  <a:lnTo>
                    <a:pt x="8900" y="16117"/>
                  </a:lnTo>
                  <a:lnTo>
                    <a:pt x="9001" y="16183"/>
                  </a:lnTo>
                  <a:lnTo>
                    <a:pt x="9102" y="16250"/>
                  </a:lnTo>
                  <a:lnTo>
                    <a:pt x="9254" y="16250"/>
                  </a:lnTo>
                  <a:lnTo>
                    <a:pt x="9406" y="16250"/>
                  </a:lnTo>
                  <a:lnTo>
                    <a:pt x="9557" y="16317"/>
                  </a:lnTo>
                  <a:lnTo>
                    <a:pt x="9709" y="16384"/>
                  </a:lnTo>
                  <a:lnTo>
                    <a:pt x="9810" y="16384"/>
                  </a:lnTo>
                  <a:lnTo>
                    <a:pt x="9810" y="16183"/>
                  </a:lnTo>
                  <a:lnTo>
                    <a:pt x="9861" y="16117"/>
                  </a:lnTo>
                  <a:lnTo>
                    <a:pt x="9911" y="16050"/>
                  </a:lnTo>
                  <a:lnTo>
                    <a:pt x="9911" y="15849"/>
                  </a:lnTo>
                  <a:lnTo>
                    <a:pt x="9962" y="15849"/>
                  </a:lnTo>
                  <a:lnTo>
                    <a:pt x="10063" y="15916"/>
                  </a:lnTo>
                  <a:lnTo>
                    <a:pt x="10164" y="15782"/>
                  </a:lnTo>
                  <a:lnTo>
                    <a:pt x="10265" y="15715"/>
                  </a:lnTo>
                  <a:lnTo>
                    <a:pt x="10366" y="15515"/>
                  </a:lnTo>
                  <a:lnTo>
                    <a:pt x="10417" y="15314"/>
                  </a:lnTo>
                  <a:lnTo>
                    <a:pt x="10417" y="15180"/>
                  </a:lnTo>
                  <a:lnTo>
                    <a:pt x="10366" y="15113"/>
                  </a:lnTo>
                  <a:lnTo>
                    <a:pt x="10265" y="15113"/>
                  </a:lnTo>
                  <a:lnTo>
                    <a:pt x="10215" y="15113"/>
                  </a:lnTo>
                  <a:lnTo>
                    <a:pt x="10164" y="15247"/>
                  </a:lnTo>
                  <a:lnTo>
                    <a:pt x="10063" y="15381"/>
                  </a:lnTo>
                  <a:lnTo>
                    <a:pt x="10012" y="15314"/>
                  </a:lnTo>
                  <a:lnTo>
                    <a:pt x="10012" y="15180"/>
                  </a:lnTo>
                  <a:lnTo>
                    <a:pt x="10063" y="15047"/>
                  </a:lnTo>
                  <a:lnTo>
                    <a:pt x="10012" y="14913"/>
                  </a:lnTo>
                  <a:lnTo>
                    <a:pt x="9962" y="14779"/>
                  </a:lnTo>
                  <a:lnTo>
                    <a:pt x="9861" y="14645"/>
                  </a:lnTo>
                  <a:lnTo>
                    <a:pt x="9760" y="14512"/>
                  </a:lnTo>
                  <a:lnTo>
                    <a:pt x="9760" y="14311"/>
                  </a:lnTo>
                  <a:lnTo>
                    <a:pt x="9810" y="14244"/>
                  </a:lnTo>
                  <a:lnTo>
                    <a:pt x="9861" y="14177"/>
                  </a:lnTo>
                  <a:lnTo>
                    <a:pt x="10012" y="14445"/>
                  </a:lnTo>
                  <a:lnTo>
                    <a:pt x="10114" y="14578"/>
                  </a:lnTo>
                  <a:lnTo>
                    <a:pt x="10316" y="14846"/>
                  </a:lnTo>
                  <a:lnTo>
                    <a:pt x="10468" y="14846"/>
                  </a:lnTo>
                  <a:lnTo>
                    <a:pt x="10518" y="14846"/>
                  </a:lnTo>
                  <a:lnTo>
                    <a:pt x="10569" y="14779"/>
                  </a:lnTo>
                  <a:lnTo>
                    <a:pt x="10670" y="14712"/>
                  </a:lnTo>
                  <a:lnTo>
                    <a:pt x="10720" y="14578"/>
                  </a:lnTo>
                  <a:lnTo>
                    <a:pt x="10822" y="14311"/>
                  </a:lnTo>
                  <a:lnTo>
                    <a:pt x="10872" y="14177"/>
                  </a:lnTo>
                  <a:lnTo>
                    <a:pt x="10973" y="14110"/>
                  </a:lnTo>
                  <a:lnTo>
                    <a:pt x="10973" y="14043"/>
                  </a:lnTo>
                  <a:lnTo>
                    <a:pt x="10973" y="13977"/>
                  </a:lnTo>
                  <a:lnTo>
                    <a:pt x="10872" y="13910"/>
                  </a:lnTo>
                  <a:lnTo>
                    <a:pt x="10771" y="13910"/>
                  </a:lnTo>
                  <a:lnTo>
                    <a:pt x="10720" y="13843"/>
                  </a:lnTo>
                  <a:lnTo>
                    <a:pt x="10670" y="13776"/>
                  </a:lnTo>
                  <a:lnTo>
                    <a:pt x="10720" y="13709"/>
                  </a:lnTo>
                  <a:lnTo>
                    <a:pt x="10771" y="13642"/>
                  </a:lnTo>
                  <a:lnTo>
                    <a:pt x="11024" y="13642"/>
                  </a:lnTo>
                  <a:lnTo>
                    <a:pt x="11074" y="13575"/>
                  </a:lnTo>
                  <a:lnTo>
                    <a:pt x="11176" y="13508"/>
                  </a:lnTo>
                  <a:lnTo>
                    <a:pt x="11277" y="13508"/>
                  </a:lnTo>
                  <a:lnTo>
                    <a:pt x="11378" y="13642"/>
                  </a:lnTo>
                  <a:lnTo>
                    <a:pt x="11479" y="13575"/>
                  </a:lnTo>
                  <a:lnTo>
                    <a:pt x="11529" y="13442"/>
                  </a:lnTo>
                  <a:lnTo>
                    <a:pt x="11631" y="13375"/>
                  </a:lnTo>
                  <a:lnTo>
                    <a:pt x="11732" y="13174"/>
                  </a:lnTo>
                  <a:lnTo>
                    <a:pt x="11732" y="13107"/>
                  </a:lnTo>
                  <a:lnTo>
                    <a:pt x="11681" y="12973"/>
                  </a:lnTo>
                  <a:lnTo>
                    <a:pt x="11732" y="12907"/>
                  </a:lnTo>
                  <a:lnTo>
                    <a:pt x="11833" y="12907"/>
                  </a:lnTo>
                  <a:lnTo>
                    <a:pt x="11883" y="12973"/>
                  </a:lnTo>
                  <a:lnTo>
                    <a:pt x="11985" y="12907"/>
                  </a:lnTo>
                  <a:lnTo>
                    <a:pt x="12035" y="12773"/>
                  </a:lnTo>
                  <a:lnTo>
                    <a:pt x="12187" y="12773"/>
                  </a:lnTo>
                  <a:lnTo>
                    <a:pt x="12339" y="12572"/>
                  </a:lnTo>
                  <a:lnTo>
                    <a:pt x="12440" y="12572"/>
                  </a:lnTo>
                  <a:lnTo>
                    <a:pt x="12541" y="12572"/>
                  </a:lnTo>
                  <a:lnTo>
                    <a:pt x="12591" y="12238"/>
                  </a:lnTo>
                  <a:lnTo>
                    <a:pt x="12693" y="12104"/>
                  </a:lnTo>
                  <a:lnTo>
                    <a:pt x="12693" y="12037"/>
                  </a:lnTo>
                  <a:lnTo>
                    <a:pt x="12693" y="11970"/>
                  </a:lnTo>
                  <a:lnTo>
                    <a:pt x="12591" y="11970"/>
                  </a:lnTo>
                  <a:lnTo>
                    <a:pt x="12541" y="11903"/>
                  </a:lnTo>
                  <a:lnTo>
                    <a:pt x="12541" y="11837"/>
                  </a:lnTo>
                  <a:lnTo>
                    <a:pt x="12591" y="11770"/>
                  </a:lnTo>
                  <a:lnTo>
                    <a:pt x="12591" y="11569"/>
                  </a:lnTo>
                  <a:lnTo>
                    <a:pt x="12693" y="11569"/>
                  </a:lnTo>
                  <a:lnTo>
                    <a:pt x="12794" y="11770"/>
                  </a:lnTo>
                  <a:lnTo>
                    <a:pt x="12844" y="11837"/>
                  </a:lnTo>
                  <a:lnTo>
                    <a:pt x="12945" y="11770"/>
                  </a:lnTo>
                  <a:lnTo>
                    <a:pt x="12996" y="11636"/>
                  </a:lnTo>
                  <a:lnTo>
                    <a:pt x="13148" y="11368"/>
                  </a:lnTo>
                  <a:lnTo>
                    <a:pt x="13249" y="11235"/>
                  </a:lnTo>
                  <a:lnTo>
                    <a:pt x="13350" y="11101"/>
                  </a:lnTo>
                  <a:lnTo>
                    <a:pt x="13451" y="10967"/>
                  </a:lnTo>
                  <a:lnTo>
                    <a:pt x="13400" y="10900"/>
                  </a:lnTo>
                  <a:lnTo>
                    <a:pt x="13400" y="10767"/>
                  </a:lnTo>
                  <a:lnTo>
                    <a:pt x="13400" y="10700"/>
                  </a:lnTo>
                  <a:lnTo>
                    <a:pt x="13552" y="10499"/>
                  </a:lnTo>
                  <a:lnTo>
                    <a:pt x="13704" y="10232"/>
                  </a:lnTo>
                  <a:lnTo>
                    <a:pt x="13805" y="10165"/>
                  </a:lnTo>
                  <a:lnTo>
                    <a:pt x="13856" y="10165"/>
                  </a:lnTo>
                  <a:lnTo>
                    <a:pt x="13906" y="10232"/>
                  </a:lnTo>
                  <a:lnTo>
                    <a:pt x="14007" y="10165"/>
                  </a:lnTo>
                  <a:lnTo>
                    <a:pt x="14058" y="9964"/>
                  </a:lnTo>
                  <a:lnTo>
                    <a:pt x="14108" y="9897"/>
                  </a:lnTo>
                  <a:lnTo>
                    <a:pt x="14210" y="9897"/>
                  </a:lnTo>
                  <a:lnTo>
                    <a:pt x="14260" y="9830"/>
                  </a:lnTo>
                  <a:lnTo>
                    <a:pt x="14260" y="9697"/>
                  </a:lnTo>
                  <a:lnTo>
                    <a:pt x="14311" y="9630"/>
                  </a:lnTo>
                  <a:lnTo>
                    <a:pt x="14412" y="9630"/>
                  </a:lnTo>
                  <a:lnTo>
                    <a:pt x="14513" y="9563"/>
                  </a:lnTo>
                  <a:lnTo>
                    <a:pt x="14564" y="9496"/>
                  </a:lnTo>
                  <a:lnTo>
                    <a:pt x="14614" y="9429"/>
                  </a:lnTo>
                  <a:lnTo>
                    <a:pt x="14614" y="9362"/>
                  </a:lnTo>
                  <a:lnTo>
                    <a:pt x="14564" y="9295"/>
                  </a:lnTo>
                  <a:lnTo>
                    <a:pt x="14614" y="9229"/>
                  </a:lnTo>
                  <a:lnTo>
                    <a:pt x="14665" y="9229"/>
                  </a:lnTo>
                  <a:lnTo>
                    <a:pt x="14715" y="9229"/>
                  </a:lnTo>
                  <a:lnTo>
                    <a:pt x="14766" y="9162"/>
                  </a:lnTo>
                  <a:lnTo>
                    <a:pt x="14766" y="8961"/>
                  </a:lnTo>
                  <a:lnTo>
                    <a:pt x="14715" y="8827"/>
                  </a:lnTo>
                  <a:lnTo>
                    <a:pt x="14614" y="8760"/>
                  </a:lnTo>
                  <a:lnTo>
                    <a:pt x="14513" y="8760"/>
                  </a:lnTo>
                  <a:lnTo>
                    <a:pt x="14412" y="8694"/>
                  </a:lnTo>
                  <a:lnTo>
                    <a:pt x="14361" y="8493"/>
                  </a:lnTo>
                  <a:lnTo>
                    <a:pt x="14361" y="8359"/>
                  </a:lnTo>
                  <a:lnTo>
                    <a:pt x="14361" y="8225"/>
                  </a:lnTo>
                  <a:lnTo>
                    <a:pt x="14412" y="8159"/>
                  </a:lnTo>
                  <a:lnTo>
                    <a:pt x="14412" y="8092"/>
                  </a:lnTo>
                  <a:lnTo>
                    <a:pt x="14462" y="8159"/>
                  </a:lnTo>
                  <a:lnTo>
                    <a:pt x="14513" y="8426"/>
                  </a:lnTo>
                  <a:lnTo>
                    <a:pt x="14513" y="8493"/>
                  </a:lnTo>
                  <a:lnTo>
                    <a:pt x="14564" y="8426"/>
                  </a:lnTo>
                  <a:lnTo>
                    <a:pt x="14665" y="8292"/>
                  </a:lnTo>
                  <a:lnTo>
                    <a:pt x="14766" y="8025"/>
                  </a:lnTo>
                  <a:lnTo>
                    <a:pt x="14816" y="7891"/>
                  </a:lnTo>
                  <a:lnTo>
                    <a:pt x="14816" y="7690"/>
                  </a:lnTo>
                  <a:lnTo>
                    <a:pt x="14968" y="7289"/>
                  </a:lnTo>
                  <a:lnTo>
                    <a:pt x="15069" y="7022"/>
                  </a:lnTo>
                  <a:lnTo>
                    <a:pt x="15120" y="6888"/>
                  </a:lnTo>
                  <a:lnTo>
                    <a:pt x="15221" y="6687"/>
                  </a:lnTo>
                  <a:lnTo>
                    <a:pt x="15373" y="6353"/>
                  </a:lnTo>
                  <a:lnTo>
                    <a:pt x="15524" y="6019"/>
                  </a:lnTo>
                  <a:lnTo>
                    <a:pt x="15727" y="5751"/>
                  </a:lnTo>
                  <a:lnTo>
                    <a:pt x="15929" y="5484"/>
                  </a:lnTo>
                  <a:lnTo>
                    <a:pt x="16131" y="5283"/>
                  </a:lnTo>
                  <a:lnTo>
                    <a:pt x="16283" y="5082"/>
                  </a:lnTo>
                  <a:lnTo>
                    <a:pt x="16384" y="4949"/>
                  </a:lnTo>
                  <a:lnTo>
                    <a:pt x="16081" y="4614"/>
                  </a:lnTo>
                  <a:lnTo>
                    <a:pt x="14412" y="3143"/>
                  </a:lnTo>
                  <a:lnTo>
                    <a:pt x="12945" y="1739"/>
                  </a:lnTo>
                  <a:lnTo>
                    <a:pt x="12035" y="936"/>
                  </a:lnTo>
                  <a:lnTo>
                    <a:pt x="11985" y="936"/>
                  </a:lnTo>
                  <a:lnTo>
                    <a:pt x="11277" y="1070"/>
                  </a:lnTo>
                  <a:lnTo>
                    <a:pt x="9911" y="1337"/>
                  </a:lnTo>
                  <a:lnTo>
                    <a:pt x="9203" y="1538"/>
                  </a:lnTo>
                  <a:lnTo>
                    <a:pt x="8394" y="1672"/>
                  </a:lnTo>
                  <a:lnTo>
                    <a:pt x="8344" y="1070"/>
                  </a:lnTo>
                  <a:lnTo>
                    <a:pt x="8040" y="602"/>
                  </a:lnTo>
                  <a:lnTo>
                    <a:pt x="7838" y="334"/>
                  </a:lnTo>
                  <a:lnTo>
                    <a:pt x="7686" y="201"/>
                  </a:lnTo>
                  <a:lnTo>
                    <a:pt x="7433" y="535"/>
                  </a:lnTo>
                  <a:lnTo>
                    <a:pt x="7332" y="401"/>
                  </a:lnTo>
                  <a:lnTo>
                    <a:pt x="7332" y="334"/>
                  </a:lnTo>
                  <a:lnTo>
                    <a:pt x="7383" y="267"/>
                  </a:lnTo>
                  <a:lnTo>
                    <a:pt x="7383" y="134"/>
                  </a:lnTo>
                  <a:lnTo>
                    <a:pt x="7383" y="0"/>
                  </a:lnTo>
                  <a:lnTo>
                    <a:pt x="6422" y="134"/>
                  </a:lnTo>
                  <a:lnTo>
                    <a:pt x="6270" y="134"/>
                  </a:lnTo>
                  <a:lnTo>
                    <a:pt x="4956" y="334"/>
                  </a:lnTo>
                  <a:lnTo>
                    <a:pt x="4602" y="401"/>
                  </a:lnTo>
                  <a:lnTo>
                    <a:pt x="4248" y="401"/>
                  </a:lnTo>
                  <a:lnTo>
                    <a:pt x="3489" y="535"/>
                  </a:lnTo>
                  <a:lnTo>
                    <a:pt x="3287" y="602"/>
                  </a:lnTo>
                  <a:lnTo>
                    <a:pt x="3186" y="669"/>
                  </a:lnTo>
                  <a:lnTo>
                    <a:pt x="3034" y="669"/>
                  </a:lnTo>
                  <a:lnTo>
                    <a:pt x="2933" y="669"/>
                  </a:lnTo>
                  <a:lnTo>
                    <a:pt x="2882" y="602"/>
                  </a:lnTo>
                  <a:lnTo>
                    <a:pt x="2832" y="669"/>
                  </a:lnTo>
                  <a:lnTo>
                    <a:pt x="2731" y="802"/>
                  </a:lnTo>
                  <a:lnTo>
                    <a:pt x="2630" y="802"/>
                  </a:lnTo>
                  <a:lnTo>
                    <a:pt x="2579" y="869"/>
                  </a:lnTo>
                  <a:lnTo>
                    <a:pt x="2276" y="1070"/>
                  </a:lnTo>
                  <a:lnTo>
                    <a:pt x="2124" y="1204"/>
                  </a:lnTo>
                  <a:lnTo>
                    <a:pt x="2023" y="1204"/>
                  </a:lnTo>
                  <a:lnTo>
                    <a:pt x="1972" y="1204"/>
                  </a:lnTo>
                  <a:lnTo>
                    <a:pt x="1972" y="1271"/>
                  </a:lnTo>
                  <a:lnTo>
                    <a:pt x="1972" y="1404"/>
                  </a:lnTo>
                  <a:lnTo>
                    <a:pt x="1820" y="1538"/>
                  </a:lnTo>
                  <a:lnTo>
                    <a:pt x="1770" y="1605"/>
                  </a:lnTo>
                  <a:lnTo>
                    <a:pt x="1669" y="1538"/>
                  </a:lnTo>
                  <a:lnTo>
                    <a:pt x="1618" y="1538"/>
                  </a:lnTo>
                  <a:lnTo>
                    <a:pt x="1416" y="1672"/>
                  </a:lnTo>
                  <a:lnTo>
                    <a:pt x="1062" y="1939"/>
                  </a:lnTo>
                  <a:lnTo>
                    <a:pt x="1011" y="2006"/>
                  </a:lnTo>
                  <a:lnTo>
                    <a:pt x="657" y="2207"/>
                  </a:lnTo>
                  <a:lnTo>
                    <a:pt x="607" y="2341"/>
                  </a:lnTo>
                  <a:lnTo>
                    <a:pt x="607" y="2474"/>
                  </a:lnTo>
                  <a:lnTo>
                    <a:pt x="455" y="2675"/>
                  </a:lnTo>
                  <a:lnTo>
                    <a:pt x="101" y="3277"/>
                  </a:lnTo>
                  <a:lnTo>
                    <a:pt x="101" y="3344"/>
                  </a:lnTo>
                  <a:lnTo>
                    <a:pt x="0" y="3678"/>
                  </a:lnTo>
                  <a:lnTo>
                    <a:pt x="0" y="3745"/>
                  </a:lnTo>
                  <a:lnTo>
                    <a:pt x="0" y="3879"/>
                  </a:lnTo>
                  <a:lnTo>
                    <a:pt x="51" y="4012"/>
                  </a:lnTo>
                  <a:lnTo>
                    <a:pt x="202" y="4079"/>
                  </a:lnTo>
                  <a:lnTo>
                    <a:pt x="354" y="4280"/>
                  </a:lnTo>
                  <a:lnTo>
                    <a:pt x="455" y="4280"/>
                  </a:lnTo>
                  <a:lnTo>
                    <a:pt x="556" y="4280"/>
                  </a:lnTo>
                  <a:lnTo>
                    <a:pt x="657" y="4347"/>
                  </a:lnTo>
                  <a:lnTo>
                    <a:pt x="759" y="4414"/>
                  </a:lnTo>
                  <a:lnTo>
                    <a:pt x="910" y="4681"/>
                  </a:lnTo>
                  <a:lnTo>
                    <a:pt x="1112" y="4815"/>
                  </a:lnTo>
                  <a:lnTo>
                    <a:pt x="1315" y="4815"/>
                  </a:lnTo>
                  <a:lnTo>
                    <a:pt x="1466" y="4815"/>
                  </a:lnTo>
                  <a:lnTo>
                    <a:pt x="1669" y="4815"/>
                  </a:lnTo>
                  <a:lnTo>
                    <a:pt x="1719" y="4882"/>
                  </a:lnTo>
                  <a:lnTo>
                    <a:pt x="1820" y="5016"/>
                  </a:lnTo>
                  <a:lnTo>
                    <a:pt x="1922" y="5350"/>
                  </a:lnTo>
                  <a:lnTo>
                    <a:pt x="1972" y="5484"/>
                  </a:lnTo>
                  <a:lnTo>
                    <a:pt x="2124" y="5684"/>
                  </a:lnTo>
                  <a:lnTo>
                    <a:pt x="2225" y="5885"/>
                  </a:lnTo>
                  <a:lnTo>
                    <a:pt x="2326" y="6085"/>
                  </a:lnTo>
                  <a:lnTo>
                    <a:pt x="2377" y="6219"/>
                  </a:lnTo>
                  <a:lnTo>
                    <a:pt x="2427" y="6353"/>
                  </a:lnTo>
                  <a:lnTo>
                    <a:pt x="2528" y="6487"/>
                  </a:lnTo>
                  <a:lnTo>
                    <a:pt x="2630" y="6554"/>
                  </a:lnTo>
                  <a:lnTo>
                    <a:pt x="2731" y="6754"/>
                  </a:lnTo>
                  <a:lnTo>
                    <a:pt x="2781" y="6821"/>
                  </a:lnTo>
                  <a:lnTo>
                    <a:pt x="2882" y="6888"/>
                  </a:lnTo>
                  <a:lnTo>
                    <a:pt x="2933" y="7022"/>
                  </a:lnTo>
                  <a:lnTo>
                    <a:pt x="3034" y="7356"/>
                  </a:lnTo>
                  <a:lnTo>
                    <a:pt x="3085" y="7423"/>
                  </a:lnTo>
                  <a:lnTo>
                    <a:pt x="3287" y="7557"/>
                  </a:lnTo>
                  <a:lnTo>
                    <a:pt x="3337" y="7690"/>
                  </a:lnTo>
                  <a:lnTo>
                    <a:pt x="3439" y="7757"/>
                  </a:lnTo>
                  <a:lnTo>
                    <a:pt x="3590" y="7757"/>
                  </a:lnTo>
                  <a:lnTo>
                    <a:pt x="3742" y="7891"/>
                  </a:lnTo>
                  <a:lnTo>
                    <a:pt x="3995" y="8092"/>
                  </a:lnTo>
                  <a:lnTo>
                    <a:pt x="4045" y="8159"/>
                  </a:lnTo>
                  <a:lnTo>
                    <a:pt x="4147" y="8225"/>
                  </a:lnTo>
                  <a:lnTo>
                    <a:pt x="4248" y="8426"/>
                  </a:lnTo>
                  <a:lnTo>
                    <a:pt x="4349" y="8560"/>
                  </a:lnTo>
                  <a:lnTo>
                    <a:pt x="4450" y="8760"/>
                  </a:lnTo>
                  <a:lnTo>
                    <a:pt x="4551" y="8961"/>
                  </a:lnTo>
                  <a:lnTo>
                    <a:pt x="4602" y="9028"/>
                  </a:lnTo>
                  <a:lnTo>
                    <a:pt x="4753" y="9028"/>
                  </a:lnTo>
                  <a:lnTo>
                    <a:pt x="4855" y="9028"/>
                  </a:lnTo>
                  <a:lnTo>
                    <a:pt x="5057" y="9229"/>
                  </a:lnTo>
                  <a:lnTo>
                    <a:pt x="5158" y="9362"/>
                  </a:lnTo>
                  <a:lnTo>
                    <a:pt x="5259" y="9429"/>
                  </a:lnTo>
                  <a:lnTo>
                    <a:pt x="5461" y="9563"/>
                  </a:lnTo>
                  <a:lnTo>
                    <a:pt x="5461" y="9697"/>
                  </a:lnTo>
                  <a:lnTo>
                    <a:pt x="5461" y="9764"/>
                  </a:lnTo>
                  <a:lnTo>
                    <a:pt x="5411" y="9897"/>
                  </a:lnTo>
                  <a:lnTo>
                    <a:pt x="5461" y="10031"/>
                  </a:lnTo>
                  <a:lnTo>
                    <a:pt x="5461" y="10098"/>
                  </a:lnTo>
                  <a:lnTo>
                    <a:pt x="5512" y="10232"/>
                  </a:lnTo>
                  <a:lnTo>
                    <a:pt x="5714" y="10299"/>
                  </a:lnTo>
                  <a:lnTo>
                    <a:pt x="5815" y="10566"/>
                  </a:lnTo>
                  <a:lnTo>
                    <a:pt x="5815" y="10700"/>
                  </a:lnTo>
                  <a:lnTo>
                    <a:pt x="5866" y="10767"/>
                  </a:lnTo>
                  <a:lnTo>
                    <a:pt x="5967" y="10834"/>
                  </a:lnTo>
                  <a:lnTo>
                    <a:pt x="6068" y="10767"/>
                  </a:lnTo>
                  <a:lnTo>
                    <a:pt x="6169" y="109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3" name="South_Dakota"/>
            <p:cNvSpPr>
              <a:spLocks/>
            </p:cNvSpPr>
            <p:nvPr/>
          </p:nvSpPr>
          <p:spPr bwMode="auto">
            <a:xfrm>
              <a:off x="11956948" y="6396191"/>
              <a:ext cx="4267200" cy="2769010"/>
            </a:xfrm>
            <a:custGeom>
              <a:avLst/>
              <a:gdLst>
                <a:gd name="T0" fmla="*/ 11886 w 16384"/>
                <a:gd name="T1" fmla="*/ 13949 h 16384"/>
                <a:gd name="T2" fmla="*/ 11995 w 16384"/>
                <a:gd name="T3" fmla="*/ 14115 h 16384"/>
                <a:gd name="T4" fmla="*/ 12142 w 16384"/>
                <a:gd name="T5" fmla="*/ 14281 h 16384"/>
                <a:gd name="T6" fmla="*/ 12361 w 16384"/>
                <a:gd name="T7" fmla="*/ 14447 h 16384"/>
                <a:gd name="T8" fmla="*/ 12690 w 16384"/>
                <a:gd name="T9" fmla="*/ 14834 h 16384"/>
                <a:gd name="T10" fmla="*/ 13056 w 16384"/>
                <a:gd name="T11" fmla="*/ 15056 h 16384"/>
                <a:gd name="T12" fmla="*/ 13275 w 16384"/>
                <a:gd name="T13" fmla="*/ 14723 h 16384"/>
                <a:gd name="T14" fmla="*/ 13495 w 16384"/>
                <a:gd name="T15" fmla="*/ 14723 h 16384"/>
                <a:gd name="T16" fmla="*/ 13714 w 16384"/>
                <a:gd name="T17" fmla="*/ 14723 h 16384"/>
                <a:gd name="T18" fmla="*/ 14007 w 16384"/>
                <a:gd name="T19" fmla="*/ 14668 h 16384"/>
                <a:gd name="T20" fmla="*/ 14263 w 16384"/>
                <a:gd name="T21" fmla="*/ 14668 h 16384"/>
                <a:gd name="T22" fmla="*/ 14482 w 16384"/>
                <a:gd name="T23" fmla="*/ 14668 h 16384"/>
                <a:gd name="T24" fmla="*/ 14629 w 16384"/>
                <a:gd name="T25" fmla="*/ 14834 h 16384"/>
                <a:gd name="T26" fmla="*/ 14775 w 16384"/>
                <a:gd name="T27" fmla="*/ 14945 h 16384"/>
                <a:gd name="T28" fmla="*/ 14994 w 16384"/>
                <a:gd name="T29" fmla="*/ 15111 h 16384"/>
                <a:gd name="T30" fmla="*/ 15177 w 16384"/>
                <a:gd name="T31" fmla="*/ 15277 h 16384"/>
                <a:gd name="T32" fmla="*/ 15397 w 16384"/>
                <a:gd name="T33" fmla="*/ 15332 h 16384"/>
                <a:gd name="T34" fmla="*/ 15579 w 16384"/>
                <a:gd name="T35" fmla="*/ 15443 h 16384"/>
                <a:gd name="T36" fmla="*/ 15762 w 16384"/>
                <a:gd name="T37" fmla="*/ 15775 h 16384"/>
                <a:gd name="T38" fmla="*/ 15909 w 16384"/>
                <a:gd name="T39" fmla="*/ 15997 h 16384"/>
                <a:gd name="T40" fmla="*/ 16091 w 16384"/>
                <a:gd name="T41" fmla="*/ 16273 h 16384"/>
                <a:gd name="T42" fmla="*/ 16238 w 16384"/>
                <a:gd name="T43" fmla="*/ 16384 h 16384"/>
                <a:gd name="T44" fmla="*/ 16311 w 16384"/>
                <a:gd name="T45" fmla="*/ 16329 h 16384"/>
                <a:gd name="T46" fmla="*/ 16274 w 16384"/>
                <a:gd name="T47" fmla="*/ 16052 h 16384"/>
                <a:gd name="T48" fmla="*/ 16018 w 16384"/>
                <a:gd name="T49" fmla="*/ 15443 h 16384"/>
                <a:gd name="T50" fmla="*/ 16018 w 16384"/>
                <a:gd name="T51" fmla="*/ 15056 h 16384"/>
                <a:gd name="T52" fmla="*/ 16165 w 16384"/>
                <a:gd name="T53" fmla="*/ 14502 h 16384"/>
                <a:gd name="T54" fmla="*/ 16201 w 16384"/>
                <a:gd name="T55" fmla="*/ 14115 h 16384"/>
                <a:gd name="T56" fmla="*/ 16347 w 16384"/>
                <a:gd name="T57" fmla="*/ 13782 h 16384"/>
                <a:gd name="T58" fmla="*/ 16347 w 16384"/>
                <a:gd name="T59" fmla="*/ 13506 h 16384"/>
                <a:gd name="T60" fmla="*/ 16311 w 16384"/>
                <a:gd name="T61" fmla="*/ 13174 h 16384"/>
                <a:gd name="T62" fmla="*/ 16165 w 16384"/>
                <a:gd name="T63" fmla="*/ 13063 h 16384"/>
                <a:gd name="T64" fmla="*/ 16055 w 16384"/>
                <a:gd name="T65" fmla="*/ 12786 h 16384"/>
                <a:gd name="T66" fmla="*/ 16201 w 16384"/>
                <a:gd name="T67" fmla="*/ 12565 h 16384"/>
                <a:gd name="T68" fmla="*/ 16055 w 16384"/>
                <a:gd name="T69" fmla="*/ 12177 h 16384"/>
                <a:gd name="T70" fmla="*/ 16384 w 16384"/>
                <a:gd name="T71" fmla="*/ 11845 h 16384"/>
                <a:gd name="T72" fmla="*/ 16384 w 16384"/>
                <a:gd name="T73" fmla="*/ 8690 h 16384"/>
                <a:gd name="T74" fmla="*/ 16384 w 16384"/>
                <a:gd name="T75" fmla="*/ 6033 h 16384"/>
                <a:gd name="T76" fmla="*/ 16384 w 16384"/>
                <a:gd name="T77" fmla="*/ 3930 h 16384"/>
                <a:gd name="T78" fmla="*/ 16238 w 16384"/>
                <a:gd name="T79" fmla="*/ 3542 h 16384"/>
                <a:gd name="T80" fmla="*/ 15799 w 16384"/>
                <a:gd name="T81" fmla="*/ 3044 h 16384"/>
                <a:gd name="T82" fmla="*/ 15579 w 16384"/>
                <a:gd name="T83" fmla="*/ 2602 h 16384"/>
                <a:gd name="T84" fmla="*/ 15616 w 16384"/>
                <a:gd name="T85" fmla="*/ 2269 h 16384"/>
                <a:gd name="T86" fmla="*/ 16091 w 16384"/>
                <a:gd name="T87" fmla="*/ 1605 h 16384"/>
                <a:gd name="T88" fmla="*/ 16165 w 16384"/>
                <a:gd name="T89" fmla="*/ 1218 h 16384"/>
                <a:gd name="T90" fmla="*/ 13239 w 16384"/>
                <a:gd name="T91" fmla="*/ 1052 h 16384"/>
                <a:gd name="T92" fmla="*/ 11154 w 16384"/>
                <a:gd name="T93" fmla="*/ 941 h 16384"/>
                <a:gd name="T94" fmla="*/ 8046 w 16384"/>
                <a:gd name="T95" fmla="*/ 720 h 16384"/>
                <a:gd name="T96" fmla="*/ 2962 w 16384"/>
                <a:gd name="T97" fmla="*/ 221 h 16384"/>
                <a:gd name="T98" fmla="*/ 585 w 16384"/>
                <a:gd name="T99" fmla="*/ 3155 h 16384"/>
                <a:gd name="T100" fmla="*/ 329 w 16384"/>
                <a:gd name="T101" fmla="*/ 7694 h 16384"/>
                <a:gd name="T102" fmla="*/ 146 w 16384"/>
                <a:gd name="T103" fmla="*/ 10683 h 16384"/>
                <a:gd name="T104" fmla="*/ 1170 w 16384"/>
                <a:gd name="T105" fmla="*/ 13008 h 16384"/>
                <a:gd name="T106" fmla="*/ 4242 w 16384"/>
                <a:gd name="T107" fmla="*/ 13395 h 16384"/>
                <a:gd name="T108" fmla="*/ 9691 w 16384"/>
                <a:gd name="T109" fmla="*/ 1383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691" y="13838"/>
                  </a:moveTo>
                  <a:lnTo>
                    <a:pt x="10277" y="13838"/>
                  </a:lnTo>
                  <a:lnTo>
                    <a:pt x="11886" y="13949"/>
                  </a:lnTo>
                  <a:lnTo>
                    <a:pt x="11922" y="13949"/>
                  </a:lnTo>
                  <a:lnTo>
                    <a:pt x="11959" y="14004"/>
                  </a:lnTo>
                  <a:lnTo>
                    <a:pt x="11995" y="14115"/>
                  </a:lnTo>
                  <a:lnTo>
                    <a:pt x="11995" y="14170"/>
                  </a:lnTo>
                  <a:lnTo>
                    <a:pt x="12105" y="14225"/>
                  </a:lnTo>
                  <a:lnTo>
                    <a:pt x="12142" y="14281"/>
                  </a:lnTo>
                  <a:lnTo>
                    <a:pt x="12251" y="14447"/>
                  </a:lnTo>
                  <a:lnTo>
                    <a:pt x="12325" y="14502"/>
                  </a:lnTo>
                  <a:lnTo>
                    <a:pt x="12361" y="14447"/>
                  </a:lnTo>
                  <a:lnTo>
                    <a:pt x="12471" y="14613"/>
                  </a:lnTo>
                  <a:lnTo>
                    <a:pt x="12581" y="14668"/>
                  </a:lnTo>
                  <a:lnTo>
                    <a:pt x="12690" y="14834"/>
                  </a:lnTo>
                  <a:lnTo>
                    <a:pt x="12800" y="14945"/>
                  </a:lnTo>
                  <a:lnTo>
                    <a:pt x="12910" y="15000"/>
                  </a:lnTo>
                  <a:lnTo>
                    <a:pt x="13056" y="15056"/>
                  </a:lnTo>
                  <a:lnTo>
                    <a:pt x="13129" y="15000"/>
                  </a:lnTo>
                  <a:lnTo>
                    <a:pt x="13202" y="14890"/>
                  </a:lnTo>
                  <a:lnTo>
                    <a:pt x="13275" y="14723"/>
                  </a:lnTo>
                  <a:lnTo>
                    <a:pt x="13312" y="14668"/>
                  </a:lnTo>
                  <a:lnTo>
                    <a:pt x="13422" y="14723"/>
                  </a:lnTo>
                  <a:lnTo>
                    <a:pt x="13495" y="14723"/>
                  </a:lnTo>
                  <a:lnTo>
                    <a:pt x="13568" y="14668"/>
                  </a:lnTo>
                  <a:lnTo>
                    <a:pt x="13641" y="14779"/>
                  </a:lnTo>
                  <a:lnTo>
                    <a:pt x="13714" y="14723"/>
                  </a:lnTo>
                  <a:lnTo>
                    <a:pt x="13787" y="14723"/>
                  </a:lnTo>
                  <a:lnTo>
                    <a:pt x="13861" y="14723"/>
                  </a:lnTo>
                  <a:lnTo>
                    <a:pt x="14007" y="14668"/>
                  </a:lnTo>
                  <a:lnTo>
                    <a:pt x="14117" y="14723"/>
                  </a:lnTo>
                  <a:lnTo>
                    <a:pt x="14190" y="14723"/>
                  </a:lnTo>
                  <a:lnTo>
                    <a:pt x="14263" y="14668"/>
                  </a:lnTo>
                  <a:lnTo>
                    <a:pt x="14373" y="14613"/>
                  </a:lnTo>
                  <a:lnTo>
                    <a:pt x="14409" y="14613"/>
                  </a:lnTo>
                  <a:lnTo>
                    <a:pt x="14482" y="14668"/>
                  </a:lnTo>
                  <a:lnTo>
                    <a:pt x="14629" y="14723"/>
                  </a:lnTo>
                  <a:lnTo>
                    <a:pt x="14629" y="14779"/>
                  </a:lnTo>
                  <a:lnTo>
                    <a:pt x="14629" y="14834"/>
                  </a:lnTo>
                  <a:lnTo>
                    <a:pt x="14665" y="14890"/>
                  </a:lnTo>
                  <a:lnTo>
                    <a:pt x="14738" y="14890"/>
                  </a:lnTo>
                  <a:lnTo>
                    <a:pt x="14775" y="14945"/>
                  </a:lnTo>
                  <a:lnTo>
                    <a:pt x="14811" y="15000"/>
                  </a:lnTo>
                  <a:lnTo>
                    <a:pt x="14921" y="15111"/>
                  </a:lnTo>
                  <a:lnTo>
                    <a:pt x="14994" y="15111"/>
                  </a:lnTo>
                  <a:lnTo>
                    <a:pt x="15104" y="15166"/>
                  </a:lnTo>
                  <a:lnTo>
                    <a:pt x="15141" y="15166"/>
                  </a:lnTo>
                  <a:lnTo>
                    <a:pt x="15177" y="15277"/>
                  </a:lnTo>
                  <a:lnTo>
                    <a:pt x="15214" y="15277"/>
                  </a:lnTo>
                  <a:lnTo>
                    <a:pt x="15287" y="15277"/>
                  </a:lnTo>
                  <a:lnTo>
                    <a:pt x="15397" y="15332"/>
                  </a:lnTo>
                  <a:lnTo>
                    <a:pt x="15470" y="15332"/>
                  </a:lnTo>
                  <a:lnTo>
                    <a:pt x="15543" y="15388"/>
                  </a:lnTo>
                  <a:lnTo>
                    <a:pt x="15579" y="15443"/>
                  </a:lnTo>
                  <a:lnTo>
                    <a:pt x="15689" y="15498"/>
                  </a:lnTo>
                  <a:lnTo>
                    <a:pt x="15726" y="15664"/>
                  </a:lnTo>
                  <a:lnTo>
                    <a:pt x="15762" y="15775"/>
                  </a:lnTo>
                  <a:lnTo>
                    <a:pt x="15799" y="15886"/>
                  </a:lnTo>
                  <a:lnTo>
                    <a:pt x="15872" y="15941"/>
                  </a:lnTo>
                  <a:lnTo>
                    <a:pt x="15909" y="15997"/>
                  </a:lnTo>
                  <a:lnTo>
                    <a:pt x="15982" y="16218"/>
                  </a:lnTo>
                  <a:lnTo>
                    <a:pt x="16055" y="16163"/>
                  </a:lnTo>
                  <a:lnTo>
                    <a:pt x="16091" y="16273"/>
                  </a:lnTo>
                  <a:lnTo>
                    <a:pt x="16165" y="16329"/>
                  </a:lnTo>
                  <a:lnTo>
                    <a:pt x="16201" y="16384"/>
                  </a:lnTo>
                  <a:lnTo>
                    <a:pt x="16238" y="16384"/>
                  </a:lnTo>
                  <a:lnTo>
                    <a:pt x="16311" y="16329"/>
                  </a:lnTo>
                  <a:lnTo>
                    <a:pt x="16347" y="16384"/>
                  </a:lnTo>
                  <a:lnTo>
                    <a:pt x="16311" y="16329"/>
                  </a:lnTo>
                  <a:lnTo>
                    <a:pt x="16274" y="16218"/>
                  </a:lnTo>
                  <a:lnTo>
                    <a:pt x="16274" y="16163"/>
                  </a:lnTo>
                  <a:lnTo>
                    <a:pt x="16274" y="16052"/>
                  </a:lnTo>
                  <a:lnTo>
                    <a:pt x="16274" y="15941"/>
                  </a:lnTo>
                  <a:lnTo>
                    <a:pt x="16091" y="15498"/>
                  </a:lnTo>
                  <a:lnTo>
                    <a:pt x="16018" y="15443"/>
                  </a:lnTo>
                  <a:lnTo>
                    <a:pt x="15982" y="15332"/>
                  </a:lnTo>
                  <a:lnTo>
                    <a:pt x="15982" y="15222"/>
                  </a:lnTo>
                  <a:lnTo>
                    <a:pt x="16018" y="15056"/>
                  </a:lnTo>
                  <a:lnTo>
                    <a:pt x="16091" y="14890"/>
                  </a:lnTo>
                  <a:lnTo>
                    <a:pt x="16165" y="14613"/>
                  </a:lnTo>
                  <a:lnTo>
                    <a:pt x="16165" y="14502"/>
                  </a:lnTo>
                  <a:lnTo>
                    <a:pt x="16165" y="14391"/>
                  </a:lnTo>
                  <a:lnTo>
                    <a:pt x="16201" y="14336"/>
                  </a:lnTo>
                  <a:lnTo>
                    <a:pt x="16201" y="14115"/>
                  </a:lnTo>
                  <a:lnTo>
                    <a:pt x="16238" y="14004"/>
                  </a:lnTo>
                  <a:lnTo>
                    <a:pt x="16165" y="13893"/>
                  </a:lnTo>
                  <a:lnTo>
                    <a:pt x="16347" y="13782"/>
                  </a:lnTo>
                  <a:lnTo>
                    <a:pt x="16347" y="13672"/>
                  </a:lnTo>
                  <a:lnTo>
                    <a:pt x="16347" y="13561"/>
                  </a:lnTo>
                  <a:lnTo>
                    <a:pt x="16347" y="13506"/>
                  </a:lnTo>
                  <a:lnTo>
                    <a:pt x="16347" y="13395"/>
                  </a:lnTo>
                  <a:lnTo>
                    <a:pt x="16311" y="13284"/>
                  </a:lnTo>
                  <a:lnTo>
                    <a:pt x="16311" y="13174"/>
                  </a:lnTo>
                  <a:lnTo>
                    <a:pt x="16274" y="13118"/>
                  </a:lnTo>
                  <a:lnTo>
                    <a:pt x="16238" y="13063"/>
                  </a:lnTo>
                  <a:lnTo>
                    <a:pt x="16165" y="13063"/>
                  </a:lnTo>
                  <a:lnTo>
                    <a:pt x="16091" y="13008"/>
                  </a:lnTo>
                  <a:lnTo>
                    <a:pt x="16091" y="12897"/>
                  </a:lnTo>
                  <a:lnTo>
                    <a:pt x="16055" y="12786"/>
                  </a:lnTo>
                  <a:lnTo>
                    <a:pt x="16091" y="12731"/>
                  </a:lnTo>
                  <a:lnTo>
                    <a:pt x="16165" y="12675"/>
                  </a:lnTo>
                  <a:lnTo>
                    <a:pt x="16201" y="12565"/>
                  </a:lnTo>
                  <a:lnTo>
                    <a:pt x="16201" y="12399"/>
                  </a:lnTo>
                  <a:lnTo>
                    <a:pt x="16165" y="12288"/>
                  </a:lnTo>
                  <a:lnTo>
                    <a:pt x="16055" y="12177"/>
                  </a:lnTo>
                  <a:lnTo>
                    <a:pt x="16018" y="12011"/>
                  </a:lnTo>
                  <a:lnTo>
                    <a:pt x="16055" y="11845"/>
                  </a:lnTo>
                  <a:lnTo>
                    <a:pt x="16384" y="11845"/>
                  </a:lnTo>
                  <a:lnTo>
                    <a:pt x="16384" y="10295"/>
                  </a:lnTo>
                  <a:lnTo>
                    <a:pt x="16384" y="8746"/>
                  </a:lnTo>
                  <a:lnTo>
                    <a:pt x="16384" y="8690"/>
                  </a:lnTo>
                  <a:lnTo>
                    <a:pt x="16384" y="7251"/>
                  </a:lnTo>
                  <a:lnTo>
                    <a:pt x="16384" y="6808"/>
                  </a:lnTo>
                  <a:lnTo>
                    <a:pt x="16384" y="6033"/>
                  </a:lnTo>
                  <a:lnTo>
                    <a:pt x="16384" y="5314"/>
                  </a:lnTo>
                  <a:lnTo>
                    <a:pt x="16384" y="4041"/>
                  </a:lnTo>
                  <a:lnTo>
                    <a:pt x="16384" y="3930"/>
                  </a:lnTo>
                  <a:lnTo>
                    <a:pt x="16384" y="3819"/>
                  </a:lnTo>
                  <a:lnTo>
                    <a:pt x="16347" y="3653"/>
                  </a:lnTo>
                  <a:lnTo>
                    <a:pt x="16238" y="3542"/>
                  </a:lnTo>
                  <a:lnTo>
                    <a:pt x="16091" y="3432"/>
                  </a:lnTo>
                  <a:lnTo>
                    <a:pt x="15872" y="3266"/>
                  </a:lnTo>
                  <a:lnTo>
                    <a:pt x="15799" y="3044"/>
                  </a:lnTo>
                  <a:lnTo>
                    <a:pt x="15689" y="2768"/>
                  </a:lnTo>
                  <a:lnTo>
                    <a:pt x="15616" y="2657"/>
                  </a:lnTo>
                  <a:lnTo>
                    <a:pt x="15579" y="2602"/>
                  </a:lnTo>
                  <a:lnTo>
                    <a:pt x="15579" y="2435"/>
                  </a:lnTo>
                  <a:lnTo>
                    <a:pt x="15579" y="2380"/>
                  </a:lnTo>
                  <a:lnTo>
                    <a:pt x="15616" y="2269"/>
                  </a:lnTo>
                  <a:lnTo>
                    <a:pt x="15689" y="2214"/>
                  </a:lnTo>
                  <a:lnTo>
                    <a:pt x="15945" y="1882"/>
                  </a:lnTo>
                  <a:lnTo>
                    <a:pt x="16091" y="1605"/>
                  </a:lnTo>
                  <a:lnTo>
                    <a:pt x="16128" y="1494"/>
                  </a:lnTo>
                  <a:lnTo>
                    <a:pt x="16165" y="1384"/>
                  </a:lnTo>
                  <a:lnTo>
                    <a:pt x="16165" y="1218"/>
                  </a:lnTo>
                  <a:lnTo>
                    <a:pt x="16165" y="1107"/>
                  </a:lnTo>
                  <a:lnTo>
                    <a:pt x="14775" y="1052"/>
                  </a:lnTo>
                  <a:lnTo>
                    <a:pt x="13239" y="1052"/>
                  </a:lnTo>
                  <a:lnTo>
                    <a:pt x="13202" y="1052"/>
                  </a:lnTo>
                  <a:lnTo>
                    <a:pt x="11703" y="996"/>
                  </a:lnTo>
                  <a:lnTo>
                    <a:pt x="11154" y="941"/>
                  </a:lnTo>
                  <a:lnTo>
                    <a:pt x="9691" y="830"/>
                  </a:lnTo>
                  <a:lnTo>
                    <a:pt x="9362" y="830"/>
                  </a:lnTo>
                  <a:lnTo>
                    <a:pt x="8046" y="720"/>
                  </a:lnTo>
                  <a:lnTo>
                    <a:pt x="4974" y="498"/>
                  </a:lnTo>
                  <a:lnTo>
                    <a:pt x="3072" y="277"/>
                  </a:lnTo>
                  <a:lnTo>
                    <a:pt x="2962" y="221"/>
                  </a:lnTo>
                  <a:lnTo>
                    <a:pt x="768" y="0"/>
                  </a:lnTo>
                  <a:lnTo>
                    <a:pt x="768" y="277"/>
                  </a:lnTo>
                  <a:lnTo>
                    <a:pt x="585" y="3155"/>
                  </a:lnTo>
                  <a:lnTo>
                    <a:pt x="549" y="4096"/>
                  </a:lnTo>
                  <a:lnTo>
                    <a:pt x="439" y="5923"/>
                  </a:lnTo>
                  <a:lnTo>
                    <a:pt x="329" y="7694"/>
                  </a:lnTo>
                  <a:lnTo>
                    <a:pt x="293" y="7915"/>
                  </a:lnTo>
                  <a:lnTo>
                    <a:pt x="219" y="9133"/>
                  </a:lnTo>
                  <a:lnTo>
                    <a:pt x="146" y="10683"/>
                  </a:lnTo>
                  <a:lnTo>
                    <a:pt x="110" y="10794"/>
                  </a:lnTo>
                  <a:lnTo>
                    <a:pt x="0" y="12897"/>
                  </a:lnTo>
                  <a:lnTo>
                    <a:pt x="1170" y="13008"/>
                  </a:lnTo>
                  <a:lnTo>
                    <a:pt x="2267" y="13174"/>
                  </a:lnTo>
                  <a:lnTo>
                    <a:pt x="2743" y="13229"/>
                  </a:lnTo>
                  <a:lnTo>
                    <a:pt x="4242" y="13395"/>
                  </a:lnTo>
                  <a:lnTo>
                    <a:pt x="6071" y="13561"/>
                  </a:lnTo>
                  <a:lnTo>
                    <a:pt x="8265" y="13727"/>
                  </a:lnTo>
                  <a:lnTo>
                    <a:pt x="9691" y="13838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4" name="Tennessee"/>
            <p:cNvSpPr>
              <a:spLocks/>
            </p:cNvSpPr>
            <p:nvPr/>
          </p:nvSpPr>
          <p:spPr bwMode="auto">
            <a:xfrm>
              <a:off x="20005573" y="12946626"/>
              <a:ext cx="5172075" cy="1781175"/>
            </a:xfrm>
            <a:custGeom>
              <a:avLst/>
              <a:gdLst>
                <a:gd name="T0" fmla="*/ 13246 w 16384"/>
                <a:gd name="T1" fmla="*/ 8499 h 16384"/>
                <a:gd name="T2" fmla="*/ 13457 w 16384"/>
                <a:gd name="T3" fmla="*/ 7973 h 16384"/>
                <a:gd name="T4" fmla="*/ 13759 w 16384"/>
                <a:gd name="T5" fmla="*/ 7272 h 16384"/>
                <a:gd name="T6" fmla="*/ 14121 w 16384"/>
                <a:gd name="T7" fmla="*/ 6746 h 16384"/>
                <a:gd name="T8" fmla="*/ 14181 w 16384"/>
                <a:gd name="T9" fmla="*/ 5870 h 16384"/>
                <a:gd name="T10" fmla="*/ 14423 w 16384"/>
                <a:gd name="T11" fmla="*/ 5520 h 16384"/>
                <a:gd name="T12" fmla="*/ 14724 w 16384"/>
                <a:gd name="T13" fmla="*/ 4819 h 16384"/>
                <a:gd name="T14" fmla="*/ 14875 w 16384"/>
                <a:gd name="T15" fmla="*/ 5257 h 16384"/>
                <a:gd name="T16" fmla="*/ 15117 w 16384"/>
                <a:gd name="T17" fmla="*/ 4468 h 16384"/>
                <a:gd name="T18" fmla="*/ 15388 w 16384"/>
                <a:gd name="T19" fmla="*/ 3943 h 16384"/>
                <a:gd name="T20" fmla="*/ 15660 w 16384"/>
                <a:gd name="T21" fmla="*/ 3943 h 16384"/>
                <a:gd name="T22" fmla="*/ 15962 w 16384"/>
                <a:gd name="T23" fmla="*/ 2804 h 16384"/>
                <a:gd name="T24" fmla="*/ 16263 w 16384"/>
                <a:gd name="T25" fmla="*/ 2015 h 16384"/>
                <a:gd name="T26" fmla="*/ 16293 w 16384"/>
                <a:gd name="T27" fmla="*/ 1314 h 16384"/>
                <a:gd name="T28" fmla="*/ 16324 w 16384"/>
                <a:gd name="T29" fmla="*/ 263 h 16384"/>
                <a:gd name="T30" fmla="*/ 15841 w 16384"/>
                <a:gd name="T31" fmla="*/ 438 h 16384"/>
                <a:gd name="T32" fmla="*/ 12884 w 16384"/>
                <a:gd name="T33" fmla="*/ 1665 h 16384"/>
                <a:gd name="T34" fmla="*/ 12341 w 16384"/>
                <a:gd name="T35" fmla="*/ 1928 h 16384"/>
                <a:gd name="T36" fmla="*/ 10017 w 16384"/>
                <a:gd name="T37" fmla="*/ 2453 h 16384"/>
                <a:gd name="T38" fmla="*/ 8086 w 16384"/>
                <a:gd name="T39" fmla="*/ 2979 h 16384"/>
                <a:gd name="T40" fmla="*/ 7000 w 16384"/>
                <a:gd name="T41" fmla="*/ 3242 h 16384"/>
                <a:gd name="T42" fmla="*/ 5974 w 16384"/>
                <a:gd name="T43" fmla="*/ 3505 h 16384"/>
                <a:gd name="T44" fmla="*/ 4496 w 16384"/>
                <a:gd name="T45" fmla="*/ 3943 h 16384"/>
                <a:gd name="T46" fmla="*/ 4073 w 16384"/>
                <a:gd name="T47" fmla="*/ 4030 h 16384"/>
                <a:gd name="T48" fmla="*/ 3259 w 16384"/>
                <a:gd name="T49" fmla="*/ 5082 h 16384"/>
                <a:gd name="T50" fmla="*/ 1509 w 16384"/>
                <a:gd name="T51" fmla="*/ 5520 h 16384"/>
                <a:gd name="T52" fmla="*/ 1358 w 16384"/>
                <a:gd name="T53" fmla="*/ 5783 h 16384"/>
                <a:gd name="T54" fmla="*/ 1177 w 16384"/>
                <a:gd name="T55" fmla="*/ 5257 h 16384"/>
                <a:gd name="T56" fmla="*/ 1237 w 16384"/>
                <a:gd name="T57" fmla="*/ 6045 h 16384"/>
                <a:gd name="T58" fmla="*/ 1147 w 16384"/>
                <a:gd name="T59" fmla="*/ 6659 h 16384"/>
                <a:gd name="T60" fmla="*/ 1207 w 16384"/>
                <a:gd name="T61" fmla="*/ 7360 h 16384"/>
                <a:gd name="T62" fmla="*/ 1147 w 16384"/>
                <a:gd name="T63" fmla="*/ 7798 h 16384"/>
                <a:gd name="T64" fmla="*/ 1026 w 16384"/>
                <a:gd name="T65" fmla="*/ 8761 h 16384"/>
                <a:gd name="T66" fmla="*/ 1086 w 16384"/>
                <a:gd name="T67" fmla="*/ 9550 h 16384"/>
                <a:gd name="T68" fmla="*/ 935 w 16384"/>
                <a:gd name="T69" fmla="*/ 10076 h 16384"/>
                <a:gd name="T70" fmla="*/ 845 w 16384"/>
                <a:gd name="T71" fmla="*/ 10689 h 16384"/>
                <a:gd name="T72" fmla="*/ 573 w 16384"/>
                <a:gd name="T73" fmla="*/ 11302 h 16384"/>
                <a:gd name="T74" fmla="*/ 724 w 16384"/>
                <a:gd name="T75" fmla="*/ 11740 h 16384"/>
                <a:gd name="T76" fmla="*/ 634 w 16384"/>
                <a:gd name="T77" fmla="*/ 12617 h 16384"/>
                <a:gd name="T78" fmla="*/ 453 w 16384"/>
                <a:gd name="T79" fmla="*/ 13405 h 16384"/>
                <a:gd name="T80" fmla="*/ 302 w 16384"/>
                <a:gd name="T81" fmla="*/ 12967 h 16384"/>
                <a:gd name="T82" fmla="*/ 151 w 16384"/>
                <a:gd name="T83" fmla="*/ 13405 h 16384"/>
                <a:gd name="T84" fmla="*/ 302 w 16384"/>
                <a:gd name="T85" fmla="*/ 13580 h 16384"/>
                <a:gd name="T86" fmla="*/ 362 w 16384"/>
                <a:gd name="T87" fmla="*/ 14544 h 16384"/>
                <a:gd name="T88" fmla="*/ 422 w 16384"/>
                <a:gd name="T89" fmla="*/ 15333 h 16384"/>
                <a:gd name="T90" fmla="*/ 211 w 16384"/>
                <a:gd name="T91" fmla="*/ 15771 h 16384"/>
                <a:gd name="T92" fmla="*/ 30 w 16384"/>
                <a:gd name="T93" fmla="*/ 16121 h 16384"/>
                <a:gd name="T94" fmla="*/ 1841 w 16384"/>
                <a:gd name="T95" fmla="*/ 16121 h 16384"/>
                <a:gd name="T96" fmla="*/ 3711 w 16384"/>
                <a:gd name="T97" fmla="*/ 15683 h 16384"/>
                <a:gd name="T98" fmla="*/ 5280 w 16384"/>
                <a:gd name="T99" fmla="*/ 15245 h 16384"/>
                <a:gd name="T100" fmla="*/ 7815 w 16384"/>
                <a:gd name="T101" fmla="*/ 14632 h 16384"/>
                <a:gd name="T102" fmla="*/ 9867 w 16384"/>
                <a:gd name="T103" fmla="*/ 14106 h 16384"/>
                <a:gd name="T104" fmla="*/ 11707 w 16384"/>
                <a:gd name="T105" fmla="*/ 13493 h 16384"/>
                <a:gd name="T106" fmla="*/ 11858 w 16384"/>
                <a:gd name="T107" fmla="*/ 11478 h 16384"/>
                <a:gd name="T108" fmla="*/ 12160 w 16384"/>
                <a:gd name="T109" fmla="*/ 11215 h 16384"/>
                <a:gd name="T110" fmla="*/ 12220 w 16384"/>
                <a:gd name="T111" fmla="*/ 10514 h 16384"/>
                <a:gd name="T112" fmla="*/ 12522 w 16384"/>
                <a:gd name="T113" fmla="*/ 928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12854" y="8849"/>
                  </a:moveTo>
                  <a:lnTo>
                    <a:pt x="12974" y="8849"/>
                  </a:lnTo>
                  <a:lnTo>
                    <a:pt x="13125" y="8849"/>
                  </a:lnTo>
                  <a:lnTo>
                    <a:pt x="13186" y="8761"/>
                  </a:lnTo>
                  <a:lnTo>
                    <a:pt x="13246" y="8499"/>
                  </a:lnTo>
                  <a:lnTo>
                    <a:pt x="13276" y="8411"/>
                  </a:lnTo>
                  <a:lnTo>
                    <a:pt x="13337" y="8323"/>
                  </a:lnTo>
                  <a:lnTo>
                    <a:pt x="13367" y="8148"/>
                  </a:lnTo>
                  <a:lnTo>
                    <a:pt x="13427" y="8061"/>
                  </a:lnTo>
                  <a:lnTo>
                    <a:pt x="13457" y="7973"/>
                  </a:lnTo>
                  <a:lnTo>
                    <a:pt x="13518" y="7973"/>
                  </a:lnTo>
                  <a:lnTo>
                    <a:pt x="13548" y="7885"/>
                  </a:lnTo>
                  <a:lnTo>
                    <a:pt x="13578" y="7710"/>
                  </a:lnTo>
                  <a:lnTo>
                    <a:pt x="13638" y="7535"/>
                  </a:lnTo>
                  <a:lnTo>
                    <a:pt x="13759" y="7272"/>
                  </a:lnTo>
                  <a:lnTo>
                    <a:pt x="13849" y="7097"/>
                  </a:lnTo>
                  <a:lnTo>
                    <a:pt x="13940" y="6922"/>
                  </a:lnTo>
                  <a:lnTo>
                    <a:pt x="14030" y="6922"/>
                  </a:lnTo>
                  <a:lnTo>
                    <a:pt x="14061" y="6922"/>
                  </a:lnTo>
                  <a:lnTo>
                    <a:pt x="14121" y="6746"/>
                  </a:lnTo>
                  <a:lnTo>
                    <a:pt x="14151" y="6659"/>
                  </a:lnTo>
                  <a:lnTo>
                    <a:pt x="14212" y="6396"/>
                  </a:lnTo>
                  <a:lnTo>
                    <a:pt x="14242" y="6221"/>
                  </a:lnTo>
                  <a:lnTo>
                    <a:pt x="14212" y="6133"/>
                  </a:lnTo>
                  <a:lnTo>
                    <a:pt x="14181" y="5870"/>
                  </a:lnTo>
                  <a:lnTo>
                    <a:pt x="14212" y="5783"/>
                  </a:lnTo>
                  <a:lnTo>
                    <a:pt x="14242" y="5695"/>
                  </a:lnTo>
                  <a:lnTo>
                    <a:pt x="14332" y="5783"/>
                  </a:lnTo>
                  <a:lnTo>
                    <a:pt x="14393" y="5695"/>
                  </a:lnTo>
                  <a:lnTo>
                    <a:pt x="14423" y="5520"/>
                  </a:lnTo>
                  <a:lnTo>
                    <a:pt x="14423" y="5345"/>
                  </a:lnTo>
                  <a:lnTo>
                    <a:pt x="14453" y="5169"/>
                  </a:lnTo>
                  <a:lnTo>
                    <a:pt x="14634" y="4644"/>
                  </a:lnTo>
                  <a:lnTo>
                    <a:pt x="14664" y="4644"/>
                  </a:lnTo>
                  <a:lnTo>
                    <a:pt x="14724" y="4819"/>
                  </a:lnTo>
                  <a:lnTo>
                    <a:pt x="14724" y="5082"/>
                  </a:lnTo>
                  <a:lnTo>
                    <a:pt x="14724" y="5257"/>
                  </a:lnTo>
                  <a:lnTo>
                    <a:pt x="14755" y="5345"/>
                  </a:lnTo>
                  <a:lnTo>
                    <a:pt x="14815" y="5345"/>
                  </a:lnTo>
                  <a:lnTo>
                    <a:pt x="14875" y="5257"/>
                  </a:lnTo>
                  <a:lnTo>
                    <a:pt x="14966" y="5257"/>
                  </a:lnTo>
                  <a:lnTo>
                    <a:pt x="14996" y="5082"/>
                  </a:lnTo>
                  <a:lnTo>
                    <a:pt x="15056" y="4906"/>
                  </a:lnTo>
                  <a:lnTo>
                    <a:pt x="15117" y="4644"/>
                  </a:lnTo>
                  <a:lnTo>
                    <a:pt x="15117" y="4468"/>
                  </a:lnTo>
                  <a:lnTo>
                    <a:pt x="15147" y="4381"/>
                  </a:lnTo>
                  <a:lnTo>
                    <a:pt x="15207" y="4118"/>
                  </a:lnTo>
                  <a:lnTo>
                    <a:pt x="15268" y="4030"/>
                  </a:lnTo>
                  <a:lnTo>
                    <a:pt x="15328" y="3943"/>
                  </a:lnTo>
                  <a:lnTo>
                    <a:pt x="15388" y="3943"/>
                  </a:lnTo>
                  <a:lnTo>
                    <a:pt x="15449" y="3855"/>
                  </a:lnTo>
                  <a:lnTo>
                    <a:pt x="15509" y="3767"/>
                  </a:lnTo>
                  <a:lnTo>
                    <a:pt x="15599" y="3855"/>
                  </a:lnTo>
                  <a:lnTo>
                    <a:pt x="15630" y="3943"/>
                  </a:lnTo>
                  <a:lnTo>
                    <a:pt x="15660" y="3943"/>
                  </a:lnTo>
                  <a:lnTo>
                    <a:pt x="15720" y="3943"/>
                  </a:lnTo>
                  <a:lnTo>
                    <a:pt x="15781" y="3855"/>
                  </a:lnTo>
                  <a:lnTo>
                    <a:pt x="15841" y="3680"/>
                  </a:lnTo>
                  <a:lnTo>
                    <a:pt x="15901" y="3154"/>
                  </a:lnTo>
                  <a:lnTo>
                    <a:pt x="15962" y="2804"/>
                  </a:lnTo>
                  <a:lnTo>
                    <a:pt x="15962" y="2716"/>
                  </a:lnTo>
                  <a:lnTo>
                    <a:pt x="16052" y="2278"/>
                  </a:lnTo>
                  <a:lnTo>
                    <a:pt x="16112" y="2015"/>
                  </a:lnTo>
                  <a:lnTo>
                    <a:pt x="16173" y="2015"/>
                  </a:lnTo>
                  <a:lnTo>
                    <a:pt x="16263" y="2015"/>
                  </a:lnTo>
                  <a:lnTo>
                    <a:pt x="16354" y="2015"/>
                  </a:lnTo>
                  <a:lnTo>
                    <a:pt x="16324" y="1840"/>
                  </a:lnTo>
                  <a:lnTo>
                    <a:pt x="16293" y="1752"/>
                  </a:lnTo>
                  <a:lnTo>
                    <a:pt x="16263" y="1577"/>
                  </a:lnTo>
                  <a:lnTo>
                    <a:pt x="16293" y="1314"/>
                  </a:lnTo>
                  <a:lnTo>
                    <a:pt x="16324" y="1051"/>
                  </a:lnTo>
                  <a:lnTo>
                    <a:pt x="16324" y="876"/>
                  </a:lnTo>
                  <a:lnTo>
                    <a:pt x="16293" y="701"/>
                  </a:lnTo>
                  <a:lnTo>
                    <a:pt x="16293" y="526"/>
                  </a:lnTo>
                  <a:lnTo>
                    <a:pt x="16324" y="263"/>
                  </a:lnTo>
                  <a:lnTo>
                    <a:pt x="16384" y="175"/>
                  </a:lnTo>
                  <a:lnTo>
                    <a:pt x="16354" y="0"/>
                  </a:lnTo>
                  <a:lnTo>
                    <a:pt x="16052" y="175"/>
                  </a:lnTo>
                  <a:lnTo>
                    <a:pt x="15871" y="263"/>
                  </a:lnTo>
                  <a:lnTo>
                    <a:pt x="15841" y="438"/>
                  </a:lnTo>
                  <a:lnTo>
                    <a:pt x="15147" y="701"/>
                  </a:lnTo>
                  <a:lnTo>
                    <a:pt x="14574" y="964"/>
                  </a:lnTo>
                  <a:lnTo>
                    <a:pt x="14121" y="1139"/>
                  </a:lnTo>
                  <a:lnTo>
                    <a:pt x="13819" y="1227"/>
                  </a:lnTo>
                  <a:lnTo>
                    <a:pt x="12884" y="1665"/>
                  </a:lnTo>
                  <a:lnTo>
                    <a:pt x="12582" y="1665"/>
                  </a:lnTo>
                  <a:lnTo>
                    <a:pt x="12552" y="1665"/>
                  </a:lnTo>
                  <a:lnTo>
                    <a:pt x="12522" y="1752"/>
                  </a:lnTo>
                  <a:lnTo>
                    <a:pt x="12492" y="1840"/>
                  </a:lnTo>
                  <a:lnTo>
                    <a:pt x="12341" y="1928"/>
                  </a:lnTo>
                  <a:lnTo>
                    <a:pt x="11828" y="2015"/>
                  </a:lnTo>
                  <a:lnTo>
                    <a:pt x="11466" y="2190"/>
                  </a:lnTo>
                  <a:lnTo>
                    <a:pt x="10470" y="2366"/>
                  </a:lnTo>
                  <a:lnTo>
                    <a:pt x="10380" y="2366"/>
                  </a:lnTo>
                  <a:lnTo>
                    <a:pt x="10017" y="2453"/>
                  </a:lnTo>
                  <a:lnTo>
                    <a:pt x="9414" y="2628"/>
                  </a:lnTo>
                  <a:lnTo>
                    <a:pt x="9384" y="2628"/>
                  </a:lnTo>
                  <a:lnTo>
                    <a:pt x="9082" y="2716"/>
                  </a:lnTo>
                  <a:lnTo>
                    <a:pt x="8509" y="2979"/>
                  </a:lnTo>
                  <a:lnTo>
                    <a:pt x="8086" y="2979"/>
                  </a:lnTo>
                  <a:lnTo>
                    <a:pt x="7664" y="3067"/>
                  </a:lnTo>
                  <a:lnTo>
                    <a:pt x="7272" y="3067"/>
                  </a:lnTo>
                  <a:lnTo>
                    <a:pt x="7151" y="3067"/>
                  </a:lnTo>
                  <a:lnTo>
                    <a:pt x="7061" y="3154"/>
                  </a:lnTo>
                  <a:lnTo>
                    <a:pt x="7000" y="3242"/>
                  </a:lnTo>
                  <a:lnTo>
                    <a:pt x="6940" y="3329"/>
                  </a:lnTo>
                  <a:lnTo>
                    <a:pt x="6879" y="3242"/>
                  </a:lnTo>
                  <a:lnTo>
                    <a:pt x="6729" y="3242"/>
                  </a:lnTo>
                  <a:lnTo>
                    <a:pt x="6548" y="3329"/>
                  </a:lnTo>
                  <a:lnTo>
                    <a:pt x="5974" y="3505"/>
                  </a:lnTo>
                  <a:lnTo>
                    <a:pt x="5884" y="3505"/>
                  </a:lnTo>
                  <a:lnTo>
                    <a:pt x="5461" y="3680"/>
                  </a:lnTo>
                  <a:lnTo>
                    <a:pt x="4858" y="3855"/>
                  </a:lnTo>
                  <a:lnTo>
                    <a:pt x="4798" y="3855"/>
                  </a:lnTo>
                  <a:lnTo>
                    <a:pt x="4496" y="3943"/>
                  </a:lnTo>
                  <a:lnTo>
                    <a:pt x="4496" y="3767"/>
                  </a:lnTo>
                  <a:lnTo>
                    <a:pt x="4466" y="3767"/>
                  </a:lnTo>
                  <a:lnTo>
                    <a:pt x="4285" y="3767"/>
                  </a:lnTo>
                  <a:lnTo>
                    <a:pt x="4043" y="3767"/>
                  </a:lnTo>
                  <a:lnTo>
                    <a:pt x="4073" y="4030"/>
                  </a:lnTo>
                  <a:lnTo>
                    <a:pt x="4104" y="4293"/>
                  </a:lnTo>
                  <a:lnTo>
                    <a:pt x="4104" y="4556"/>
                  </a:lnTo>
                  <a:lnTo>
                    <a:pt x="4104" y="4906"/>
                  </a:lnTo>
                  <a:lnTo>
                    <a:pt x="4073" y="4994"/>
                  </a:lnTo>
                  <a:lnTo>
                    <a:pt x="3259" y="5082"/>
                  </a:lnTo>
                  <a:lnTo>
                    <a:pt x="3198" y="5169"/>
                  </a:lnTo>
                  <a:lnTo>
                    <a:pt x="2625" y="5257"/>
                  </a:lnTo>
                  <a:lnTo>
                    <a:pt x="2565" y="5257"/>
                  </a:lnTo>
                  <a:lnTo>
                    <a:pt x="1629" y="5520"/>
                  </a:lnTo>
                  <a:lnTo>
                    <a:pt x="1509" y="5520"/>
                  </a:lnTo>
                  <a:lnTo>
                    <a:pt x="1509" y="5607"/>
                  </a:lnTo>
                  <a:lnTo>
                    <a:pt x="1478" y="5520"/>
                  </a:lnTo>
                  <a:lnTo>
                    <a:pt x="1448" y="5783"/>
                  </a:lnTo>
                  <a:lnTo>
                    <a:pt x="1418" y="5870"/>
                  </a:lnTo>
                  <a:lnTo>
                    <a:pt x="1358" y="5783"/>
                  </a:lnTo>
                  <a:lnTo>
                    <a:pt x="1358" y="5345"/>
                  </a:lnTo>
                  <a:lnTo>
                    <a:pt x="1328" y="5169"/>
                  </a:lnTo>
                  <a:lnTo>
                    <a:pt x="1267" y="4994"/>
                  </a:lnTo>
                  <a:lnTo>
                    <a:pt x="1207" y="5082"/>
                  </a:lnTo>
                  <a:lnTo>
                    <a:pt x="1177" y="5257"/>
                  </a:lnTo>
                  <a:lnTo>
                    <a:pt x="1237" y="5345"/>
                  </a:lnTo>
                  <a:lnTo>
                    <a:pt x="1267" y="5432"/>
                  </a:lnTo>
                  <a:lnTo>
                    <a:pt x="1267" y="5607"/>
                  </a:lnTo>
                  <a:lnTo>
                    <a:pt x="1237" y="5695"/>
                  </a:lnTo>
                  <a:lnTo>
                    <a:pt x="1237" y="6045"/>
                  </a:lnTo>
                  <a:lnTo>
                    <a:pt x="1297" y="6396"/>
                  </a:lnTo>
                  <a:lnTo>
                    <a:pt x="1297" y="6484"/>
                  </a:lnTo>
                  <a:lnTo>
                    <a:pt x="1267" y="6571"/>
                  </a:lnTo>
                  <a:lnTo>
                    <a:pt x="1207" y="6571"/>
                  </a:lnTo>
                  <a:lnTo>
                    <a:pt x="1147" y="6659"/>
                  </a:lnTo>
                  <a:lnTo>
                    <a:pt x="1116" y="6746"/>
                  </a:lnTo>
                  <a:lnTo>
                    <a:pt x="1116" y="6834"/>
                  </a:lnTo>
                  <a:lnTo>
                    <a:pt x="1237" y="7184"/>
                  </a:lnTo>
                  <a:lnTo>
                    <a:pt x="1237" y="7272"/>
                  </a:lnTo>
                  <a:lnTo>
                    <a:pt x="1207" y="7360"/>
                  </a:lnTo>
                  <a:lnTo>
                    <a:pt x="1147" y="7360"/>
                  </a:lnTo>
                  <a:lnTo>
                    <a:pt x="1026" y="7360"/>
                  </a:lnTo>
                  <a:lnTo>
                    <a:pt x="996" y="7535"/>
                  </a:lnTo>
                  <a:lnTo>
                    <a:pt x="1026" y="7623"/>
                  </a:lnTo>
                  <a:lnTo>
                    <a:pt x="1147" y="7798"/>
                  </a:lnTo>
                  <a:lnTo>
                    <a:pt x="1177" y="7885"/>
                  </a:lnTo>
                  <a:lnTo>
                    <a:pt x="1177" y="8148"/>
                  </a:lnTo>
                  <a:lnTo>
                    <a:pt x="1116" y="8499"/>
                  </a:lnTo>
                  <a:lnTo>
                    <a:pt x="1086" y="8674"/>
                  </a:lnTo>
                  <a:lnTo>
                    <a:pt x="1026" y="8761"/>
                  </a:lnTo>
                  <a:lnTo>
                    <a:pt x="966" y="8937"/>
                  </a:lnTo>
                  <a:lnTo>
                    <a:pt x="966" y="9112"/>
                  </a:lnTo>
                  <a:lnTo>
                    <a:pt x="966" y="9287"/>
                  </a:lnTo>
                  <a:lnTo>
                    <a:pt x="1026" y="9375"/>
                  </a:lnTo>
                  <a:lnTo>
                    <a:pt x="1086" y="9550"/>
                  </a:lnTo>
                  <a:lnTo>
                    <a:pt x="1116" y="9725"/>
                  </a:lnTo>
                  <a:lnTo>
                    <a:pt x="1086" y="9813"/>
                  </a:lnTo>
                  <a:lnTo>
                    <a:pt x="996" y="9813"/>
                  </a:lnTo>
                  <a:lnTo>
                    <a:pt x="935" y="9900"/>
                  </a:lnTo>
                  <a:lnTo>
                    <a:pt x="935" y="10076"/>
                  </a:lnTo>
                  <a:lnTo>
                    <a:pt x="966" y="10251"/>
                  </a:lnTo>
                  <a:lnTo>
                    <a:pt x="966" y="10339"/>
                  </a:lnTo>
                  <a:lnTo>
                    <a:pt x="935" y="10426"/>
                  </a:lnTo>
                  <a:lnTo>
                    <a:pt x="875" y="10601"/>
                  </a:lnTo>
                  <a:lnTo>
                    <a:pt x="845" y="10689"/>
                  </a:lnTo>
                  <a:lnTo>
                    <a:pt x="815" y="10777"/>
                  </a:lnTo>
                  <a:lnTo>
                    <a:pt x="785" y="10864"/>
                  </a:lnTo>
                  <a:lnTo>
                    <a:pt x="634" y="11039"/>
                  </a:lnTo>
                  <a:lnTo>
                    <a:pt x="573" y="11127"/>
                  </a:lnTo>
                  <a:lnTo>
                    <a:pt x="573" y="11302"/>
                  </a:lnTo>
                  <a:lnTo>
                    <a:pt x="573" y="11478"/>
                  </a:lnTo>
                  <a:lnTo>
                    <a:pt x="634" y="11565"/>
                  </a:lnTo>
                  <a:lnTo>
                    <a:pt x="694" y="11565"/>
                  </a:lnTo>
                  <a:lnTo>
                    <a:pt x="724" y="11653"/>
                  </a:lnTo>
                  <a:lnTo>
                    <a:pt x="724" y="11740"/>
                  </a:lnTo>
                  <a:lnTo>
                    <a:pt x="664" y="12003"/>
                  </a:lnTo>
                  <a:lnTo>
                    <a:pt x="664" y="12266"/>
                  </a:lnTo>
                  <a:lnTo>
                    <a:pt x="664" y="12354"/>
                  </a:lnTo>
                  <a:lnTo>
                    <a:pt x="664" y="12529"/>
                  </a:lnTo>
                  <a:lnTo>
                    <a:pt x="634" y="12617"/>
                  </a:lnTo>
                  <a:lnTo>
                    <a:pt x="573" y="12617"/>
                  </a:lnTo>
                  <a:lnTo>
                    <a:pt x="513" y="12704"/>
                  </a:lnTo>
                  <a:lnTo>
                    <a:pt x="513" y="12792"/>
                  </a:lnTo>
                  <a:lnTo>
                    <a:pt x="483" y="13230"/>
                  </a:lnTo>
                  <a:lnTo>
                    <a:pt x="453" y="13405"/>
                  </a:lnTo>
                  <a:lnTo>
                    <a:pt x="422" y="13405"/>
                  </a:lnTo>
                  <a:lnTo>
                    <a:pt x="362" y="13405"/>
                  </a:lnTo>
                  <a:lnTo>
                    <a:pt x="332" y="13317"/>
                  </a:lnTo>
                  <a:lnTo>
                    <a:pt x="332" y="13055"/>
                  </a:lnTo>
                  <a:lnTo>
                    <a:pt x="302" y="12967"/>
                  </a:lnTo>
                  <a:lnTo>
                    <a:pt x="272" y="13055"/>
                  </a:lnTo>
                  <a:lnTo>
                    <a:pt x="241" y="13142"/>
                  </a:lnTo>
                  <a:lnTo>
                    <a:pt x="211" y="13317"/>
                  </a:lnTo>
                  <a:lnTo>
                    <a:pt x="181" y="13317"/>
                  </a:lnTo>
                  <a:lnTo>
                    <a:pt x="151" y="13405"/>
                  </a:lnTo>
                  <a:lnTo>
                    <a:pt x="121" y="13580"/>
                  </a:lnTo>
                  <a:lnTo>
                    <a:pt x="151" y="13668"/>
                  </a:lnTo>
                  <a:lnTo>
                    <a:pt x="181" y="13756"/>
                  </a:lnTo>
                  <a:lnTo>
                    <a:pt x="211" y="13756"/>
                  </a:lnTo>
                  <a:lnTo>
                    <a:pt x="302" y="13580"/>
                  </a:lnTo>
                  <a:lnTo>
                    <a:pt x="302" y="13668"/>
                  </a:lnTo>
                  <a:lnTo>
                    <a:pt x="332" y="13756"/>
                  </a:lnTo>
                  <a:lnTo>
                    <a:pt x="332" y="13931"/>
                  </a:lnTo>
                  <a:lnTo>
                    <a:pt x="332" y="14194"/>
                  </a:lnTo>
                  <a:lnTo>
                    <a:pt x="362" y="14544"/>
                  </a:lnTo>
                  <a:lnTo>
                    <a:pt x="392" y="14807"/>
                  </a:lnTo>
                  <a:lnTo>
                    <a:pt x="422" y="14982"/>
                  </a:lnTo>
                  <a:lnTo>
                    <a:pt x="392" y="15070"/>
                  </a:lnTo>
                  <a:lnTo>
                    <a:pt x="392" y="15157"/>
                  </a:lnTo>
                  <a:lnTo>
                    <a:pt x="422" y="15333"/>
                  </a:lnTo>
                  <a:lnTo>
                    <a:pt x="392" y="15595"/>
                  </a:lnTo>
                  <a:lnTo>
                    <a:pt x="332" y="15771"/>
                  </a:lnTo>
                  <a:lnTo>
                    <a:pt x="302" y="15771"/>
                  </a:lnTo>
                  <a:lnTo>
                    <a:pt x="241" y="15771"/>
                  </a:lnTo>
                  <a:lnTo>
                    <a:pt x="211" y="15771"/>
                  </a:lnTo>
                  <a:lnTo>
                    <a:pt x="181" y="15771"/>
                  </a:lnTo>
                  <a:lnTo>
                    <a:pt x="151" y="15946"/>
                  </a:lnTo>
                  <a:lnTo>
                    <a:pt x="121" y="16034"/>
                  </a:lnTo>
                  <a:lnTo>
                    <a:pt x="60" y="16121"/>
                  </a:lnTo>
                  <a:lnTo>
                    <a:pt x="30" y="16121"/>
                  </a:lnTo>
                  <a:lnTo>
                    <a:pt x="0" y="16209"/>
                  </a:lnTo>
                  <a:lnTo>
                    <a:pt x="0" y="16384"/>
                  </a:lnTo>
                  <a:lnTo>
                    <a:pt x="1116" y="16296"/>
                  </a:lnTo>
                  <a:lnTo>
                    <a:pt x="1267" y="16209"/>
                  </a:lnTo>
                  <a:lnTo>
                    <a:pt x="1841" y="16121"/>
                  </a:lnTo>
                  <a:lnTo>
                    <a:pt x="2142" y="16034"/>
                  </a:lnTo>
                  <a:lnTo>
                    <a:pt x="2504" y="16034"/>
                  </a:lnTo>
                  <a:lnTo>
                    <a:pt x="2866" y="15858"/>
                  </a:lnTo>
                  <a:lnTo>
                    <a:pt x="2927" y="15858"/>
                  </a:lnTo>
                  <a:lnTo>
                    <a:pt x="3711" y="15683"/>
                  </a:lnTo>
                  <a:lnTo>
                    <a:pt x="3772" y="15683"/>
                  </a:lnTo>
                  <a:lnTo>
                    <a:pt x="4104" y="15595"/>
                  </a:lnTo>
                  <a:lnTo>
                    <a:pt x="4134" y="15508"/>
                  </a:lnTo>
                  <a:lnTo>
                    <a:pt x="4526" y="15420"/>
                  </a:lnTo>
                  <a:lnTo>
                    <a:pt x="5280" y="15245"/>
                  </a:lnTo>
                  <a:lnTo>
                    <a:pt x="6035" y="15070"/>
                  </a:lnTo>
                  <a:lnTo>
                    <a:pt x="6065" y="15070"/>
                  </a:lnTo>
                  <a:lnTo>
                    <a:pt x="6819" y="14895"/>
                  </a:lnTo>
                  <a:lnTo>
                    <a:pt x="6910" y="14895"/>
                  </a:lnTo>
                  <a:lnTo>
                    <a:pt x="7815" y="14632"/>
                  </a:lnTo>
                  <a:lnTo>
                    <a:pt x="8720" y="14456"/>
                  </a:lnTo>
                  <a:lnTo>
                    <a:pt x="9203" y="14281"/>
                  </a:lnTo>
                  <a:lnTo>
                    <a:pt x="9505" y="14281"/>
                  </a:lnTo>
                  <a:lnTo>
                    <a:pt x="9686" y="14194"/>
                  </a:lnTo>
                  <a:lnTo>
                    <a:pt x="9867" y="14106"/>
                  </a:lnTo>
                  <a:lnTo>
                    <a:pt x="10410" y="13931"/>
                  </a:lnTo>
                  <a:lnTo>
                    <a:pt x="10742" y="13843"/>
                  </a:lnTo>
                  <a:lnTo>
                    <a:pt x="10832" y="13756"/>
                  </a:lnTo>
                  <a:lnTo>
                    <a:pt x="11134" y="13668"/>
                  </a:lnTo>
                  <a:lnTo>
                    <a:pt x="11707" y="13493"/>
                  </a:lnTo>
                  <a:lnTo>
                    <a:pt x="11737" y="13405"/>
                  </a:lnTo>
                  <a:lnTo>
                    <a:pt x="11707" y="11828"/>
                  </a:lnTo>
                  <a:lnTo>
                    <a:pt x="11737" y="11653"/>
                  </a:lnTo>
                  <a:lnTo>
                    <a:pt x="11798" y="11390"/>
                  </a:lnTo>
                  <a:lnTo>
                    <a:pt x="11858" y="11478"/>
                  </a:lnTo>
                  <a:lnTo>
                    <a:pt x="11888" y="11565"/>
                  </a:lnTo>
                  <a:lnTo>
                    <a:pt x="11949" y="11565"/>
                  </a:lnTo>
                  <a:lnTo>
                    <a:pt x="12039" y="11478"/>
                  </a:lnTo>
                  <a:lnTo>
                    <a:pt x="12099" y="11390"/>
                  </a:lnTo>
                  <a:lnTo>
                    <a:pt x="12160" y="11215"/>
                  </a:lnTo>
                  <a:lnTo>
                    <a:pt x="12220" y="11127"/>
                  </a:lnTo>
                  <a:lnTo>
                    <a:pt x="12220" y="10952"/>
                  </a:lnTo>
                  <a:lnTo>
                    <a:pt x="12190" y="10864"/>
                  </a:lnTo>
                  <a:lnTo>
                    <a:pt x="12220" y="10689"/>
                  </a:lnTo>
                  <a:lnTo>
                    <a:pt x="12220" y="10514"/>
                  </a:lnTo>
                  <a:lnTo>
                    <a:pt x="12220" y="10339"/>
                  </a:lnTo>
                  <a:lnTo>
                    <a:pt x="12250" y="10076"/>
                  </a:lnTo>
                  <a:lnTo>
                    <a:pt x="12311" y="9900"/>
                  </a:lnTo>
                  <a:lnTo>
                    <a:pt x="12401" y="9638"/>
                  </a:lnTo>
                  <a:lnTo>
                    <a:pt x="12522" y="9287"/>
                  </a:lnTo>
                  <a:lnTo>
                    <a:pt x="12612" y="9112"/>
                  </a:lnTo>
                  <a:lnTo>
                    <a:pt x="12703" y="9024"/>
                  </a:lnTo>
                  <a:lnTo>
                    <a:pt x="12793" y="8937"/>
                  </a:lnTo>
                  <a:lnTo>
                    <a:pt x="12854" y="8849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5" name="Texas"/>
            <p:cNvSpPr>
              <a:spLocks/>
            </p:cNvSpPr>
            <p:nvPr/>
          </p:nvSpPr>
          <p:spPr bwMode="auto">
            <a:xfrm>
              <a:off x="9556648" y="13535947"/>
              <a:ext cx="8496300" cy="8164153"/>
            </a:xfrm>
            <a:custGeom>
              <a:avLst/>
              <a:gdLst>
                <a:gd name="T0" fmla="*/ 16164 w 16384"/>
                <a:gd name="T1" fmla="*/ 10159 h 16384"/>
                <a:gd name="T2" fmla="*/ 16164 w 16384"/>
                <a:gd name="T3" fmla="*/ 9300 h 16384"/>
                <a:gd name="T4" fmla="*/ 16347 w 16384"/>
                <a:gd name="T5" fmla="*/ 8669 h 16384"/>
                <a:gd name="T6" fmla="*/ 16219 w 16384"/>
                <a:gd name="T7" fmla="*/ 8116 h 16384"/>
                <a:gd name="T8" fmla="*/ 16017 w 16384"/>
                <a:gd name="T9" fmla="*/ 7638 h 16384"/>
                <a:gd name="T10" fmla="*/ 15668 w 16384"/>
                <a:gd name="T11" fmla="*/ 5194 h 16384"/>
                <a:gd name="T12" fmla="*/ 15227 w 16384"/>
                <a:gd name="T13" fmla="*/ 4774 h 16384"/>
                <a:gd name="T14" fmla="*/ 14804 w 16384"/>
                <a:gd name="T15" fmla="*/ 4526 h 16384"/>
                <a:gd name="T16" fmla="*/ 14162 w 16384"/>
                <a:gd name="T17" fmla="*/ 4258 h 16384"/>
                <a:gd name="T18" fmla="*/ 13537 w 16384"/>
                <a:gd name="T19" fmla="*/ 4297 h 16384"/>
                <a:gd name="T20" fmla="*/ 12876 w 16384"/>
                <a:gd name="T21" fmla="*/ 4602 h 16384"/>
                <a:gd name="T22" fmla="*/ 12472 w 16384"/>
                <a:gd name="T23" fmla="*/ 4258 h 16384"/>
                <a:gd name="T24" fmla="*/ 11939 w 16384"/>
                <a:gd name="T25" fmla="*/ 4354 h 16384"/>
                <a:gd name="T26" fmla="*/ 11700 w 16384"/>
                <a:gd name="T27" fmla="*/ 4335 h 16384"/>
                <a:gd name="T28" fmla="*/ 11131 w 16384"/>
                <a:gd name="T29" fmla="*/ 4201 h 16384"/>
                <a:gd name="T30" fmla="*/ 10745 w 16384"/>
                <a:gd name="T31" fmla="*/ 3934 h 16384"/>
                <a:gd name="T32" fmla="*/ 10194 w 16384"/>
                <a:gd name="T33" fmla="*/ 3934 h 16384"/>
                <a:gd name="T34" fmla="*/ 9588 w 16384"/>
                <a:gd name="T35" fmla="*/ 3762 h 16384"/>
                <a:gd name="T36" fmla="*/ 9147 w 16384"/>
                <a:gd name="T37" fmla="*/ 3475 h 16384"/>
                <a:gd name="T38" fmla="*/ 8523 w 16384"/>
                <a:gd name="T39" fmla="*/ 3151 h 16384"/>
                <a:gd name="T40" fmla="*/ 5033 w 16384"/>
                <a:gd name="T41" fmla="*/ 0 h 16384"/>
                <a:gd name="T42" fmla="*/ 4096 w 16384"/>
                <a:gd name="T43" fmla="*/ 6817 h 16384"/>
                <a:gd name="T44" fmla="*/ 184 w 16384"/>
                <a:gd name="T45" fmla="*/ 6817 h 16384"/>
                <a:gd name="T46" fmla="*/ 1065 w 16384"/>
                <a:gd name="T47" fmla="*/ 7848 h 16384"/>
                <a:gd name="T48" fmla="*/ 2020 w 16384"/>
                <a:gd name="T49" fmla="*/ 9070 h 16384"/>
                <a:gd name="T50" fmla="*/ 2535 w 16384"/>
                <a:gd name="T51" fmla="*/ 10464 h 16384"/>
                <a:gd name="T52" fmla="*/ 3490 w 16384"/>
                <a:gd name="T53" fmla="*/ 11114 h 16384"/>
                <a:gd name="T54" fmla="*/ 4169 w 16384"/>
                <a:gd name="T55" fmla="*/ 11228 h 16384"/>
                <a:gd name="T56" fmla="*/ 4610 w 16384"/>
                <a:gd name="T57" fmla="*/ 10522 h 16384"/>
                <a:gd name="T58" fmla="*/ 5510 w 16384"/>
                <a:gd name="T59" fmla="*/ 10312 h 16384"/>
                <a:gd name="T60" fmla="*/ 6337 w 16384"/>
                <a:gd name="T61" fmla="*/ 10426 h 16384"/>
                <a:gd name="T62" fmla="*/ 6521 w 16384"/>
                <a:gd name="T63" fmla="*/ 10789 h 16384"/>
                <a:gd name="T64" fmla="*/ 7200 w 16384"/>
                <a:gd name="T65" fmla="*/ 11515 h 16384"/>
                <a:gd name="T66" fmla="*/ 7531 w 16384"/>
                <a:gd name="T67" fmla="*/ 12355 h 16384"/>
                <a:gd name="T68" fmla="*/ 7953 w 16384"/>
                <a:gd name="T69" fmla="*/ 13023 h 16384"/>
                <a:gd name="T70" fmla="*/ 8486 w 16384"/>
                <a:gd name="T71" fmla="*/ 13730 h 16384"/>
                <a:gd name="T72" fmla="*/ 8688 w 16384"/>
                <a:gd name="T73" fmla="*/ 14665 h 16384"/>
                <a:gd name="T74" fmla="*/ 9202 w 16384"/>
                <a:gd name="T75" fmla="*/ 15601 h 16384"/>
                <a:gd name="T76" fmla="*/ 9827 w 16384"/>
                <a:gd name="T77" fmla="*/ 15868 h 16384"/>
                <a:gd name="T78" fmla="*/ 10194 w 16384"/>
                <a:gd name="T79" fmla="*/ 16117 h 16384"/>
                <a:gd name="T80" fmla="*/ 10855 w 16384"/>
                <a:gd name="T81" fmla="*/ 16212 h 16384"/>
                <a:gd name="T82" fmla="*/ 11425 w 16384"/>
                <a:gd name="T83" fmla="*/ 16384 h 16384"/>
                <a:gd name="T84" fmla="*/ 11627 w 16384"/>
                <a:gd name="T85" fmla="*/ 16155 h 16384"/>
                <a:gd name="T86" fmla="*/ 11351 w 16384"/>
                <a:gd name="T87" fmla="*/ 15677 h 16384"/>
                <a:gd name="T88" fmla="*/ 11278 w 16384"/>
                <a:gd name="T89" fmla="*/ 14704 h 16384"/>
                <a:gd name="T90" fmla="*/ 10929 w 16384"/>
                <a:gd name="T91" fmla="*/ 14360 h 16384"/>
                <a:gd name="T92" fmla="*/ 11131 w 16384"/>
                <a:gd name="T93" fmla="*/ 14322 h 16384"/>
                <a:gd name="T94" fmla="*/ 11388 w 16384"/>
                <a:gd name="T95" fmla="*/ 14207 h 16384"/>
                <a:gd name="T96" fmla="*/ 11406 w 16384"/>
                <a:gd name="T97" fmla="*/ 13596 h 16384"/>
                <a:gd name="T98" fmla="*/ 11590 w 16384"/>
                <a:gd name="T99" fmla="*/ 13462 h 16384"/>
                <a:gd name="T100" fmla="*/ 11866 w 16384"/>
                <a:gd name="T101" fmla="*/ 12966 h 16384"/>
                <a:gd name="T102" fmla="*/ 12178 w 16384"/>
                <a:gd name="T103" fmla="*/ 12565 h 16384"/>
                <a:gd name="T104" fmla="*/ 12655 w 16384"/>
                <a:gd name="T105" fmla="*/ 12508 h 16384"/>
                <a:gd name="T106" fmla="*/ 12472 w 16384"/>
                <a:gd name="T107" fmla="*/ 12183 h 16384"/>
                <a:gd name="T108" fmla="*/ 12747 w 16384"/>
                <a:gd name="T109" fmla="*/ 12202 h 16384"/>
                <a:gd name="T110" fmla="*/ 12931 w 16384"/>
                <a:gd name="T111" fmla="*/ 12317 h 16384"/>
                <a:gd name="T112" fmla="*/ 13115 w 16384"/>
                <a:gd name="T113" fmla="*/ 12393 h 16384"/>
                <a:gd name="T114" fmla="*/ 14180 w 16384"/>
                <a:gd name="T115" fmla="*/ 11782 h 16384"/>
                <a:gd name="T116" fmla="*/ 14621 w 16384"/>
                <a:gd name="T117" fmla="*/ 11247 h 16384"/>
                <a:gd name="T118" fmla="*/ 14529 w 16384"/>
                <a:gd name="T119" fmla="*/ 10751 h 16384"/>
                <a:gd name="T120" fmla="*/ 14933 w 16384"/>
                <a:gd name="T121" fmla="*/ 10579 h 16384"/>
                <a:gd name="T122" fmla="*/ 14970 w 16384"/>
                <a:gd name="T123" fmla="*/ 1098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374" y="10846"/>
                  </a:moveTo>
                  <a:lnTo>
                    <a:pt x="15429" y="10827"/>
                  </a:lnTo>
                  <a:lnTo>
                    <a:pt x="15741" y="10674"/>
                  </a:lnTo>
                  <a:lnTo>
                    <a:pt x="15778" y="10655"/>
                  </a:lnTo>
                  <a:lnTo>
                    <a:pt x="15998" y="10617"/>
                  </a:lnTo>
                  <a:lnTo>
                    <a:pt x="16035" y="10617"/>
                  </a:lnTo>
                  <a:lnTo>
                    <a:pt x="15980" y="10560"/>
                  </a:lnTo>
                  <a:lnTo>
                    <a:pt x="15943" y="10560"/>
                  </a:lnTo>
                  <a:lnTo>
                    <a:pt x="15925" y="10522"/>
                  </a:lnTo>
                  <a:lnTo>
                    <a:pt x="15925" y="10483"/>
                  </a:lnTo>
                  <a:lnTo>
                    <a:pt x="15943" y="10445"/>
                  </a:lnTo>
                  <a:lnTo>
                    <a:pt x="15998" y="10407"/>
                  </a:lnTo>
                  <a:lnTo>
                    <a:pt x="16035" y="10331"/>
                  </a:lnTo>
                  <a:lnTo>
                    <a:pt x="16072" y="10273"/>
                  </a:lnTo>
                  <a:lnTo>
                    <a:pt x="16090" y="10254"/>
                  </a:lnTo>
                  <a:lnTo>
                    <a:pt x="16127" y="10197"/>
                  </a:lnTo>
                  <a:lnTo>
                    <a:pt x="16164" y="10159"/>
                  </a:lnTo>
                  <a:lnTo>
                    <a:pt x="16200" y="10121"/>
                  </a:lnTo>
                  <a:lnTo>
                    <a:pt x="16182" y="10082"/>
                  </a:lnTo>
                  <a:lnTo>
                    <a:pt x="16200" y="10006"/>
                  </a:lnTo>
                  <a:lnTo>
                    <a:pt x="16219" y="9911"/>
                  </a:lnTo>
                  <a:lnTo>
                    <a:pt x="16219" y="9872"/>
                  </a:lnTo>
                  <a:lnTo>
                    <a:pt x="16237" y="9834"/>
                  </a:lnTo>
                  <a:lnTo>
                    <a:pt x="16182" y="9796"/>
                  </a:lnTo>
                  <a:lnTo>
                    <a:pt x="16145" y="9739"/>
                  </a:lnTo>
                  <a:lnTo>
                    <a:pt x="16127" y="9720"/>
                  </a:lnTo>
                  <a:lnTo>
                    <a:pt x="16127" y="9605"/>
                  </a:lnTo>
                  <a:lnTo>
                    <a:pt x="16164" y="9586"/>
                  </a:lnTo>
                  <a:lnTo>
                    <a:pt x="16145" y="9548"/>
                  </a:lnTo>
                  <a:lnTo>
                    <a:pt x="16182" y="9529"/>
                  </a:lnTo>
                  <a:lnTo>
                    <a:pt x="16145" y="9452"/>
                  </a:lnTo>
                  <a:lnTo>
                    <a:pt x="16145" y="9395"/>
                  </a:lnTo>
                  <a:lnTo>
                    <a:pt x="16145" y="9338"/>
                  </a:lnTo>
                  <a:lnTo>
                    <a:pt x="16164" y="9300"/>
                  </a:lnTo>
                  <a:lnTo>
                    <a:pt x="16182" y="9280"/>
                  </a:lnTo>
                  <a:lnTo>
                    <a:pt x="16182" y="9242"/>
                  </a:lnTo>
                  <a:lnTo>
                    <a:pt x="16182" y="9223"/>
                  </a:lnTo>
                  <a:lnTo>
                    <a:pt x="16237" y="9166"/>
                  </a:lnTo>
                  <a:lnTo>
                    <a:pt x="16255" y="9109"/>
                  </a:lnTo>
                  <a:lnTo>
                    <a:pt x="16311" y="8975"/>
                  </a:lnTo>
                  <a:lnTo>
                    <a:pt x="16329" y="8937"/>
                  </a:lnTo>
                  <a:lnTo>
                    <a:pt x="16347" y="8918"/>
                  </a:lnTo>
                  <a:lnTo>
                    <a:pt x="16366" y="8879"/>
                  </a:lnTo>
                  <a:lnTo>
                    <a:pt x="16347" y="8841"/>
                  </a:lnTo>
                  <a:lnTo>
                    <a:pt x="16366" y="8822"/>
                  </a:lnTo>
                  <a:lnTo>
                    <a:pt x="16384" y="8784"/>
                  </a:lnTo>
                  <a:lnTo>
                    <a:pt x="16366" y="8765"/>
                  </a:lnTo>
                  <a:lnTo>
                    <a:pt x="16366" y="8746"/>
                  </a:lnTo>
                  <a:lnTo>
                    <a:pt x="16347" y="8727"/>
                  </a:lnTo>
                  <a:lnTo>
                    <a:pt x="16329" y="8688"/>
                  </a:lnTo>
                  <a:lnTo>
                    <a:pt x="16347" y="8669"/>
                  </a:lnTo>
                  <a:lnTo>
                    <a:pt x="16366" y="8650"/>
                  </a:lnTo>
                  <a:lnTo>
                    <a:pt x="16384" y="8612"/>
                  </a:lnTo>
                  <a:lnTo>
                    <a:pt x="16366" y="8593"/>
                  </a:lnTo>
                  <a:lnTo>
                    <a:pt x="16347" y="8536"/>
                  </a:lnTo>
                  <a:lnTo>
                    <a:pt x="16366" y="8459"/>
                  </a:lnTo>
                  <a:lnTo>
                    <a:pt x="16366" y="8383"/>
                  </a:lnTo>
                  <a:lnTo>
                    <a:pt x="16329" y="8383"/>
                  </a:lnTo>
                  <a:lnTo>
                    <a:pt x="16292" y="8364"/>
                  </a:lnTo>
                  <a:lnTo>
                    <a:pt x="16274" y="8326"/>
                  </a:lnTo>
                  <a:lnTo>
                    <a:pt x="16274" y="8287"/>
                  </a:lnTo>
                  <a:lnTo>
                    <a:pt x="16237" y="8249"/>
                  </a:lnTo>
                  <a:lnTo>
                    <a:pt x="16200" y="8230"/>
                  </a:lnTo>
                  <a:lnTo>
                    <a:pt x="16182" y="8230"/>
                  </a:lnTo>
                  <a:lnTo>
                    <a:pt x="16164" y="8192"/>
                  </a:lnTo>
                  <a:lnTo>
                    <a:pt x="16182" y="8173"/>
                  </a:lnTo>
                  <a:lnTo>
                    <a:pt x="16200" y="8135"/>
                  </a:lnTo>
                  <a:lnTo>
                    <a:pt x="16219" y="8116"/>
                  </a:lnTo>
                  <a:lnTo>
                    <a:pt x="16164" y="8058"/>
                  </a:lnTo>
                  <a:lnTo>
                    <a:pt x="16145" y="7982"/>
                  </a:lnTo>
                  <a:lnTo>
                    <a:pt x="16090" y="7963"/>
                  </a:lnTo>
                  <a:lnTo>
                    <a:pt x="16108" y="7925"/>
                  </a:lnTo>
                  <a:lnTo>
                    <a:pt x="16127" y="7906"/>
                  </a:lnTo>
                  <a:lnTo>
                    <a:pt x="16108" y="7886"/>
                  </a:lnTo>
                  <a:lnTo>
                    <a:pt x="16072" y="7886"/>
                  </a:lnTo>
                  <a:lnTo>
                    <a:pt x="16035" y="7867"/>
                  </a:lnTo>
                  <a:lnTo>
                    <a:pt x="16017" y="7810"/>
                  </a:lnTo>
                  <a:lnTo>
                    <a:pt x="15980" y="7791"/>
                  </a:lnTo>
                  <a:lnTo>
                    <a:pt x="15980" y="7753"/>
                  </a:lnTo>
                  <a:lnTo>
                    <a:pt x="15998" y="7753"/>
                  </a:lnTo>
                  <a:lnTo>
                    <a:pt x="15998" y="7734"/>
                  </a:lnTo>
                  <a:lnTo>
                    <a:pt x="15980" y="7715"/>
                  </a:lnTo>
                  <a:lnTo>
                    <a:pt x="15980" y="7676"/>
                  </a:lnTo>
                  <a:lnTo>
                    <a:pt x="15998" y="7657"/>
                  </a:lnTo>
                  <a:lnTo>
                    <a:pt x="16017" y="7638"/>
                  </a:lnTo>
                  <a:lnTo>
                    <a:pt x="16035" y="7600"/>
                  </a:lnTo>
                  <a:lnTo>
                    <a:pt x="16017" y="7581"/>
                  </a:lnTo>
                  <a:lnTo>
                    <a:pt x="15980" y="7543"/>
                  </a:lnTo>
                  <a:lnTo>
                    <a:pt x="15980" y="7485"/>
                  </a:lnTo>
                  <a:lnTo>
                    <a:pt x="15980" y="7466"/>
                  </a:lnTo>
                  <a:lnTo>
                    <a:pt x="15925" y="7428"/>
                  </a:lnTo>
                  <a:lnTo>
                    <a:pt x="15943" y="7390"/>
                  </a:lnTo>
                  <a:lnTo>
                    <a:pt x="15888" y="7333"/>
                  </a:lnTo>
                  <a:lnTo>
                    <a:pt x="15815" y="7275"/>
                  </a:lnTo>
                  <a:lnTo>
                    <a:pt x="15759" y="7199"/>
                  </a:lnTo>
                  <a:lnTo>
                    <a:pt x="15704" y="7161"/>
                  </a:lnTo>
                  <a:lnTo>
                    <a:pt x="15704" y="6855"/>
                  </a:lnTo>
                  <a:lnTo>
                    <a:pt x="15704" y="6550"/>
                  </a:lnTo>
                  <a:lnTo>
                    <a:pt x="15686" y="6091"/>
                  </a:lnTo>
                  <a:lnTo>
                    <a:pt x="15686" y="5805"/>
                  </a:lnTo>
                  <a:lnTo>
                    <a:pt x="15686" y="5595"/>
                  </a:lnTo>
                  <a:lnTo>
                    <a:pt x="15668" y="5194"/>
                  </a:lnTo>
                  <a:lnTo>
                    <a:pt x="15649" y="4774"/>
                  </a:lnTo>
                  <a:lnTo>
                    <a:pt x="15631" y="4755"/>
                  </a:lnTo>
                  <a:lnTo>
                    <a:pt x="15613" y="4736"/>
                  </a:lnTo>
                  <a:lnTo>
                    <a:pt x="15576" y="4755"/>
                  </a:lnTo>
                  <a:lnTo>
                    <a:pt x="15539" y="4755"/>
                  </a:lnTo>
                  <a:lnTo>
                    <a:pt x="15502" y="4717"/>
                  </a:lnTo>
                  <a:lnTo>
                    <a:pt x="15466" y="4717"/>
                  </a:lnTo>
                  <a:lnTo>
                    <a:pt x="15466" y="4736"/>
                  </a:lnTo>
                  <a:lnTo>
                    <a:pt x="15447" y="4736"/>
                  </a:lnTo>
                  <a:lnTo>
                    <a:pt x="15429" y="4774"/>
                  </a:lnTo>
                  <a:lnTo>
                    <a:pt x="15411" y="4755"/>
                  </a:lnTo>
                  <a:lnTo>
                    <a:pt x="15392" y="4755"/>
                  </a:lnTo>
                  <a:lnTo>
                    <a:pt x="15374" y="4774"/>
                  </a:lnTo>
                  <a:lnTo>
                    <a:pt x="15355" y="4793"/>
                  </a:lnTo>
                  <a:lnTo>
                    <a:pt x="15282" y="4774"/>
                  </a:lnTo>
                  <a:lnTo>
                    <a:pt x="15245" y="4793"/>
                  </a:lnTo>
                  <a:lnTo>
                    <a:pt x="15227" y="4774"/>
                  </a:lnTo>
                  <a:lnTo>
                    <a:pt x="15208" y="4755"/>
                  </a:lnTo>
                  <a:lnTo>
                    <a:pt x="15172" y="4736"/>
                  </a:lnTo>
                  <a:lnTo>
                    <a:pt x="15172" y="4717"/>
                  </a:lnTo>
                  <a:lnTo>
                    <a:pt x="15135" y="4698"/>
                  </a:lnTo>
                  <a:lnTo>
                    <a:pt x="15135" y="4659"/>
                  </a:lnTo>
                  <a:lnTo>
                    <a:pt x="15117" y="4640"/>
                  </a:lnTo>
                  <a:lnTo>
                    <a:pt x="15043" y="4640"/>
                  </a:lnTo>
                  <a:lnTo>
                    <a:pt x="15025" y="4602"/>
                  </a:lnTo>
                  <a:lnTo>
                    <a:pt x="14970" y="4583"/>
                  </a:lnTo>
                  <a:lnTo>
                    <a:pt x="14933" y="4583"/>
                  </a:lnTo>
                  <a:lnTo>
                    <a:pt x="14915" y="4583"/>
                  </a:lnTo>
                  <a:lnTo>
                    <a:pt x="14915" y="4564"/>
                  </a:lnTo>
                  <a:lnTo>
                    <a:pt x="14896" y="4545"/>
                  </a:lnTo>
                  <a:lnTo>
                    <a:pt x="14859" y="4564"/>
                  </a:lnTo>
                  <a:lnTo>
                    <a:pt x="14841" y="4545"/>
                  </a:lnTo>
                  <a:lnTo>
                    <a:pt x="14823" y="4545"/>
                  </a:lnTo>
                  <a:lnTo>
                    <a:pt x="14804" y="4526"/>
                  </a:lnTo>
                  <a:lnTo>
                    <a:pt x="14768" y="4507"/>
                  </a:lnTo>
                  <a:lnTo>
                    <a:pt x="14749" y="4468"/>
                  </a:lnTo>
                  <a:lnTo>
                    <a:pt x="14713" y="4468"/>
                  </a:lnTo>
                  <a:lnTo>
                    <a:pt x="14676" y="4487"/>
                  </a:lnTo>
                  <a:lnTo>
                    <a:pt x="14621" y="4449"/>
                  </a:lnTo>
                  <a:lnTo>
                    <a:pt x="14547" y="4373"/>
                  </a:lnTo>
                  <a:lnTo>
                    <a:pt x="14547" y="4316"/>
                  </a:lnTo>
                  <a:lnTo>
                    <a:pt x="14510" y="4297"/>
                  </a:lnTo>
                  <a:lnTo>
                    <a:pt x="14474" y="4316"/>
                  </a:lnTo>
                  <a:lnTo>
                    <a:pt x="14419" y="4297"/>
                  </a:lnTo>
                  <a:lnTo>
                    <a:pt x="14382" y="4258"/>
                  </a:lnTo>
                  <a:lnTo>
                    <a:pt x="14364" y="4220"/>
                  </a:lnTo>
                  <a:lnTo>
                    <a:pt x="14327" y="4201"/>
                  </a:lnTo>
                  <a:lnTo>
                    <a:pt x="14308" y="4182"/>
                  </a:lnTo>
                  <a:lnTo>
                    <a:pt x="14198" y="4163"/>
                  </a:lnTo>
                  <a:lnTo>
                    <a:pt x="14180" y="4201"/>
                  </a:lnTo>
                  <a:lnTo>
                    <a:pt x="14162" y="4258"/>
                  </a:lnTo>
                  <a:lnTo>
                    <a:pt x="14125" y="4277"/>
                  </a:lnTo>
                  <a:lnTo>
                    <a:pt x="14106" y="4277"/>
                  </a:lnTo>
                  <a:lnTo>
                    <a:pt x="14051" y="4297"/>
                  </a:lnTo>
                  <a:lnTo>
                    <a:pt x="14015" y="4316"/>
                  </a:lnTo>
                  <a:lnTo>
                    <a:pt x="13978" y="4297"/>
                  </a:lnTo>
                  <a:lnTo>
                    <a:pt x="13904" y="4297"/>
                  </a:lnTo>
                  <a:lnTo>
                    <a:pt x="13849" y="4297"/>
                  </a:lnTo>
                  <a:lnTo>
                    <a:pt x="13831" y="4277"/>
                  </a:lnTo>
                  <a:lnTo>
                    <a:pt x="13813" y="4201"/>
                  </a:lnTo>
                  <a:lnTo>
                    <a:pt x="13794" y="4201"/>
                  </a:lnTo>
                  <a:lnTo>
                    <a:pt x="13739" y="4201"/>
                  </a:lnTo>
                  <a:lnTo>
                    <a:pt x="13684" y="4239"/>
                  </a:lnTo>
                  <a:lnTo>
                    <a:pt x="13647" y="4277"/>
                  </a:lnTo>
                  <a:lnTo>
                    <a:pt x="13610" y="4258"/>
                  </a:lnTo>
                  <a:lnTo>
                    <a:pt x="13592" y="4277"/>
                  </a:lnTo>
                  <a:lnTo>
                    <a:pt x="13555" y="4277"/>
                  </a:lnTo>
                  <a:lnTo>
                    <a:pt x="13537" y="4297"/>
                  </a:lnTo>
                  <a:lnTo>
                    <a:pt x="13537" y="4335"/>
                  </a:lnTo>
                  <a:lnTo>
                    <a:pt x="13500" y="4335"/>
                  </a:lnTo>
                  <a:lnTo>
                    <a:pt x="13445" y="4335"/>
                  </a:lnTo>
                  <a:lnTo>
                    <a:pt x="13372" y="4335"/>
                  </a:lnTo>
                  <a:lnTo>
                    <a:pt x="13335" y="4335"/>
                  </a:lnTo>
                  <a:lnTo>
                    <a:pt x="13298" y="4392"/>
                  </a:lnTo>
                  <a:lnTo>
                    <a:pt x="13280" y="4373"/>
                  </a:lnTo>
                  <a:lnTo>
                    <a:pt x="13206" y="4354"/>
                  </a:lnTo>
                  <a:lnTo>
                    <a:pt x="13151" y="4392"/>
                  </a:lnTo>
                  <a:lnTo>
                    <a:pt x="13096" y="4411"/>
                  </a:lnTo>
                  <a:lnTo>
                    <a:pt x="13059" y="4487"/>
                  </a:lnTo>
                  <a:lnTo>
                    <a:pt x="13023" y="4526"/>
                  </a:lnTo>
                  <a:lnTo>
                    <a:pt x="12986" y="4526"/>
                  </a:lnTo>
                  <a:lnTo>
                    <a:pt x="12968" y="4507"/>
                  </a:lnTo>
                  <a:lnTo>
                    <a:pt x="12931" y="4526"/>
                  </a:lnTo>
                  <a:lnTo>
                    <a:pt x="12894" y="4526"/>
                  </a:lnTo>
                  <a:lnTo>
                    <a:pt x="12876" y="4602"/>
                  </a:lnTo>
                  <a:lnTo>
                    <a:pt x="12839" y="4602"/>
                  </a:lnTo>
                  <a:lnTo>
                    <a:pt x="12802" y="4564"/>
                  </a:lnTo>
                  <a:lnTo>
                    <a:pt x="12766" y="4526"/>
                  </a:lnTo>
                  <a:lnTo>
                    <a:pt x="12729" y="4487"/>
                  </a:lnTo>
                  <a:lnTo>
                    <a:pt x="12692" y="4507"/>
                  </a:lnTo>
                  <a:lnTo>
                    <a:pt x="12655" y="4487"/>
                  </a:lnTo>
                  <a:lnTo>
                    <a:pt x="12637" y="4468"/>
                  </a:lnTo>
                  <a:lnTo>
                    <a:pt x="12619" y="4430"/>
                  </a:lnTo>
                  <a:lnTo>
                    <a:pt x="12527" y="4411"/>
                  </a:lnTo>
                  <a:lnTo>
                    <a:pt x="12508" y="4373"/>
                  </a:lnTo>
                  <a:lnTo>
                    <a:pt x="12527" y="4354"/>
                  </a:lnTo>
                  <a:lnTo>
                    <a:pt x="12564" y="4335"/>
                  </a:lnTo>
                  <a:lnTo>
                    <a:pt x="12564" y="4297"/>
                  </a:lnTo>
                  <a:lnTo>
                    <a:pt x="12527" y="4316"/>
                  </a:lnTo>
                  <a:lnTo>
                    <a:pt x="12508" y="4316"/>
                  </a:lnTo>
                  <a:lnTo>
                    <a:pt x="12508" y="4277"/>
                  </a:lnTo>
                  <a:lnTo>
                    <a:pt x="12472" y="4258"/>
                  </a:lnTo>
                  <a:lnTo>
                    <a:pt x="12435" y="4316"/>
                  </a:lnTo>
                  <a:lnTo>
                    <a:pt x="12398" y="4392"/>
                  </a:lnTo>
                  <a:lnTo>
                    <a:pt x="12380" y="4411"/>
                  </a:lnTo>
                  <a:lnTo>
                    <a:pt x="12343" y="4392"/>
                  </a:lnTo>
                  <a:lnTo>
                    <a:pt x="12306" y="4354"/>
                  </a:lnTo>
                  <a:lnTo>
                    <a:pt x="12251" y="4354"/>
                  </a:lnTo>
                  <a:lnTo>
                    <a:pt x="12233" y="4373"/>
                  </a:lnTo>
                  <a:lnTo>
                    <a:pt x="12215" y="4354"/>
                  </a:lnTo>
                  <a:lnTo>
                    <a:pt x="12196" y="4220"/>
                  </a:lnTo>
                  <a:lnTo>
                    <a:pt x="12159" y="4182"/>
                  </a:lnTo>
                  <a:lnTo>
                    <a:pt x="12123" y="4201"/>
                  </a:lnTo>
                  <a:lnTo>
                    <a:pt x="12068" y="4201"/>
                  </a:lnTo>
                  <a:lnTo>
                    <a:pt x="12086" y="4316"/>
                  </a:lnTo>
                  <a:lnTo>
                    <a:pt x="12012" y="4392"/>
                  </a:lnTo>
                  <a:lnTo>
                    <a:pt x="11994" y="4373"/>
                  </a:lnTo>
                  <a:lnTo>
                    <a:pt x="11957" y="4354"/>
                  </a:lnTo>
                  <a:lnTo>
                    <a:pt x="11939" y="4354"/>
                  </a:lnTo>
                  <a:lnTo>
                    <a:pt x="11921" y="4392"/>
                  </a:lnTo>
                  <a:lnTo>
                    <a:pt x="11957" y="4411"/>
                  </a:lnTo>
                  <a:lnTo>
                    <a:pt x="11939" y="4430"/>
                  </a:lnTo>
                  <a:lnTo>
                    <a:pt x="11939" y="4507"/>
                  </a:lnTo>
                  <a:lnTo>
                    <a:pt x="11921" y="4545"/>
                  </a:lnTo>
                  <a:lnTo>
                    <a:pt x="11884" y="4564"/>
                  </a:lnTo>
                  <a:lnTo>
                    <a:pt x="11847" y="4564"/>
                  </a:lnTo>
                  <a:lnTo>
                    <a:pt x="11810" y="4507"/>
                  </a:lnTo>
                  <a:lnTo>
                    <a:pt x="11792" y="4449"/>
                  </a:lnTo>
                  <a:lnTo>
                    <a:pt x="11829" y="4411"/>
                  </a:lnTo>
                  <a:lnTo>
                    <a:pt x="11847" y="4354"/>
                  </a:lnTo>
                  <a:lnTo>
                    <a:pt x="11847" y="4316"/>
                  </a:lnTo>
                  <a:lnTo>
                    <a:pt x="11810" y="4277"/>
                  </a:lnTo>
                  <a:lnTo>
                    <a:pt x="11774" y="4258"/>
                  </a:lnTo>
                  <a:lnTo>
                    <a:pt x="11755" y="4277"/>
                  </a:lnTo>
                  <a:lnTo>
                    <a:pt x="11719" y="4335"/>
                  </a:lnTo>
                  <a:lnTo>
                    <a:pt x="11700" y="4335"/>
                  </a:lnTo>
                  <a:lnTo>
                    <a:pt x="11663" y="4335"/>
                  </a:lnTo>
                  <a:lnTo>
                    <a:pt x="11590" y="4430"/>
                  </a:lnTo>
                  <a:lnTo>
                    <a:pt x="11535" y="4411"/>
                  </a:lnTo>
                  <a:lnTo>
                    <a:pt x="11498" y="4373"/>
                  </a:lnTo>
                  <a:lnTo>
                    <a:pt x="11498" y="4297"/>
                  </a:lnTo>
                  <a:lnTo>
                    <a:pt x="11461" y="4258"/>
                  </a:lnTo>
                  <a:lnTo>
                    <a:pt x="11425" y="4258"/>
                  </a:lnTo>
                  <a:lnTo>
                    <a:pt x="11406" y="4239"/>
                  </a:lnTo>
                  <a:lnTo>
                    <a:pt x="11370" y="4277"/>
                  </a:lnTo>
                  <a:lnTo>
                    <a:pt x="11351" y="4258"/>
                  </a:lnTo>
                  <a:lnTo>
                    <a:pt x="11333" y="4201"/>
                  </a:lnTo>
                  <a:lnTo>
                    <a:pt x="11315" y="4163"/>
                  </a:lnTo>
                  <a:lnTo>
                    <a:pt x="11259" y="4144"/>
                  </a:lnTo>
                  <a:lnTo>
                    <a:pt x="11223" y="4125"/>
                  </a:lnTo>
                  <a:lnTo>
                    <a:pt x="11186" y="4144"/>
                  </a:lnTo>
                  <a:lnTo>
                    <a:pt x="11168" y="4182"/>
                  </a:lnTo>
                  <a:lnTo>
                    <a:pt x="11131" y="4201"/>
                  </a:lnTo>
                  <a:lnTo>
                    <a:pt x="11112" y="4220"/>
                  </a:lnTo>
                  <a:lnTo>
                    <a:pt x="11076" y="4277"/>
                  </a:lnTo>
                  <a:lnTo>
                    <a:pt x="11039" y="4335"/>
                  </a:lnTo>
                  <a:lnTo>
                    <a:pt x="11021" y="4354"/>
                  </a:lnTo>
                  <a:lnTo>
                    <a:pt x="10984" y="4354"/>
                  </a:lnTo>
                  <a:lnTo>
                    <a:pt x="10966" y="4335"/>
                  </a:lnTo>
                  <a:lnTo>
                    <a:pt x="10892" y="4297"/>
                  </a:lnTo>
                  <a:lnTo>
                    <a:pt x="10874" y="4239"/>
                  </a:lnTo>
                  <a:lnTo>
                    <a:pt x="10892" y="4182"/>
                  </a:lnTo>
                  <a:lnTo>
                    <a:pt x="10910" y="4144"/>
                  </a:lnTo>
                  <a:lnTo>
                    <a:pt x="10892" y="4125"/>
                  </a:lnTo>
                  <a:lnTo>
                    <a:pt x="10855" y="4086"/>
                  </a:lnTo>
                  <a:lnTo>
                    <a:pt x="10800" y="4106"/>
                  </a:lnTo>
                  <a:lnTo>
                    <a:pt x="10763" y="4086"/>
                  </a:lnTo>
                  <a:lnTo>
                    <a:pt x="10727" y="4048"/>
                  </a:lnTo>
                  <a:lnTo>
                    <a:pt x="10727" y="3972"/>
                  </a:lnTo>
                  <a:lnTo>
                    <a:pt x="10745" y="3934"/>
                  </a:lnTo>
                  <a:lnTo>
                    <a:pt x="10745" y="3895"/>
                  </a:lnTo>
                  <a:lnTo>
                    <a:pt x="10708" y="3876"/>
                  </a:lnTo>
                  <a:lnTo>
                    <a:pt x="10690" y="3876"/>
                  </a:lnTo>
                  <a:lnTo>
                    <a:pt x="10653" y="3895"/>
                  </a:lnTo>
                  <a:lnTo>
                    <a:pt x="10635" y="3915"/>
                  </a:lnTo>
                  <a:lnTo>
                    <a:pt x="10598" y="3915"/>
                  </a:lnTo>
                  <a:lnTo>
                    <a:pt x="10506" y="3895"/>
                  </a:lnTo>
                  <a:lnTo>
                    <a:pt x="10451" y="3857"/>
                  </a:lnTo>
                  <a:lnTo>
                    <a:pt x="10433" y="3857"/>
                  </a:lnTo>
                  <a:lnTo>
                    <a:pt x="10396" y="3857"/>
                  </a:lnTo>
                  <a:lnTo>
                    <a:pt x="10378" y="3876"/>
                  </a:lnTo>
                  <a:lnTo>
                    <a:pt x="10359" y="3972"/>
                  </a:lnTo>
                  <a:lnTo>
                    <a:pt x="10341" y="3972"/>
                  </a:lnTo>
                  <a:lnTo>
                    <a:pt x="10304" y="3991"/>
                  </a:lnTo>
                  <a:lnTo>
                    <a:pt x="10249" y="3991"/>
                  </a:lnTo>
                  <a:lnTo>
                    <a:pt x="10231" y="3972"/>
                  </a:lnTo>
                  <a:lnTo>
                    <a:pt x="10194" y="3934"/>
                  </a:lnTo>
                  <a:lnTo>
                    <a:pt x="10176" y="3876"/>
                  </a:lnTo>
                  <a:lnTo>
                    <a:pt x="10157" y="3857"/>
                  </a:lnTo>
                  <a:lnTo>
                    <a:pt x="10121" y="3819"/>
                  </a:lnTo>
                  <a:lnTo>
                    <a:pt x="10084" y="3838"/>
                  </a:lnTo>
                  <a:lnTo>
                    <a:pt x="10047" y="3838"/>
                  </a:lnTo>
                  <a:lnTo>
                    <a:pt x="10010" y="3857"/>
                  </a:lnTo>
                  <a:lnTo>
                    <a:pt x="9974" y="3876"/>
                  </a:lnTo>
                  <a:lnTo>
                    <a:pt x="9937" y="3876"/>
                  </a:lnTo>
                  <a:lnTo>
                    <a:pt x="9919" y="3857"/>
                  </a:lnTo>
                  <a:lnTo>
                    <a:pt x="9882" y="3838"/>
                  </a:lnTo>
                  <a:lnTo>
                    <a:pt x="9827" y="3838"/>
                  </a:lnTo>
                  <a:lnTo>
                    <a:pt x="9790" y="3819"/>
                  </a:lnTo>
                  <a:lnTo>
                    <a:pt x="9735" y="3800"/>
                  </a:lnTo>
                  <a:lnTo>
                    <a:pt x="9698" y="3762"/>
                  </a:lnTo>
                  <a:lnTo>
                    <a:pt x="9661" y="3743"/>
                  </a:lnTo>
                  <a:lnTo>
                    <a:pt x="9625" y="3743"/>
                  </a:lnTo>
                  <a:lnTo>
                    <a:pt x="9588" y="3762"/>
                  </a:lnTo>
                  <a:lnTo>
                    <a:pt x="9533" y="3762"/>
                  </a:lnTo>
                  <a:lnTo>
                    <a:pt x="9441" y="3743"/>
                  </a:lnTo>
                  <a:lnTo>
                    <a:pt x="9404" y="3724"/>
                  </a:lnTo>
                  <a:lnTo>
                    <a:pt x="9404" y="3685"/>
                  </a:lnTo>
                  <a:lnTo>
                    <a:pt x="9423" y="3590"/>
                  </a:lnTo>
                  <a:lnTo>
                    <a:pt x="9423" y="3533"/>
                  </a:lnTo>
                  <a:lnTo>
                    <a:pt x="9386" y="3533"/>
                  </a:lnTo>
                  <a:lnTo>
                    <a:pt x="9368" y="3494"/>
                  </a:lnTo>
                  <a:lnTo>
                    <a:pt x="9331" y="3456"/>
                  </a:lnTo>
                  <a:lnTo>
                    <a:pt x="9294" y="3437"/>
                  </a:lnTo>
                  <a:lnTo>
                    <a:pt x="9276" y="3418"/>
                  </a:lnTo>
                  <a:lnTo>
                    <a:pt x="9257" y="3380"/>
                  </a:lnTo>
                  <a:lnTo>
                    <a:pt x="9221" y="3361"/>
                  </a:lnTo>
                  <a:lnTo>
                    <a:pt x="9202" y="3361"/>
                  </a:lnTo>
                  <a:lnTo>
                    <a:pt x="9184" y="3380"/>
                  </a:lnTo>
                  <a:lnTo>
                    <a:pt x="9184" y="3437"/>
                  </a:lnTo>
                  <a:lnTo>
                    <a:pt x="9147" y="3475"/>
                  </a:lnTo>
                  <a:lnTo>
                    <a:pt x="9129" y="3475"/>
                  </a:lnTo>
                  <a:lnTo>
                    <a:pt x="9074" y="3418"/>
                  </a:lnTo>
                  <a:lnTo>
                    <a:pt x="9037" y="3418"/>
                  </a:lnTo>
                  <a:lnTo>
                    <a:pt x="8982" y="3418"/>
                  </a:lnTo>
                  <a:lnTo>
                    <a:pt x="8963" y="3418"/>
                  </a:lnTo>
                  <a:lnTo>
                    <a:pt x="8927" y="3475"/>
                  </a:lnTo>
                  <a:lnTo>
                    <a:pt x="8908" y="3475"/>
                  </a:lnTo>
                  <a:lnTo>
                    <a:pt x="8853" y="3456"/>
                  </a:lnTo>
                  <a:lnTo>
                    <a:pt x="8817" y="3456"/>
                  </a:lnTo>
                  <a:lnTo>
                    <a:pt x="8780" y="3437"/>
                  </a:lnTo>
                  <a:lnTo>
                    <a:pt x="8725" y="3380"/>
                  </a:lnTo>
                  <a:lnTo>
                    <a:pt x="8670" y="3304"/>
                  </a:lnTo>
                  <a:lnTo>
                    <a:pt x="8670" y="3246"/>
                  </a:lnTo>
                  <a:lnTo>
                    <a:pt x="8633" y="3246"/>
                  </a:lnTo>
                  <a:lnTo>
                    <a:pt x="8578" y="3189"/>
                  </a:lnTo>
                  <a:lnTo>
                    <a:pt x="8541" y="3170"/>
                  </a:lnTo>
                  <a:lnTo>
                    <a:pt x="8523" y="3151"/>
                  </a:lnTo>
                  <a:lnTo>
                    <a:pt x="8468" y="3151"/>
                  </a:lnTo>
                  <a:lnTo>
                    <a:pt x="8449" y="3170"/>
                  </a:lnTo>
                  <a:lnTo>
                    <a:pt x="8468" y="2883"/>
                  </a:lnTo>
                  <a:lnTo>
                    <a:pt x="8468" y="2444"/>
                  </a:lnTo>
                  <a:lnTo>
                    <a:pt x="8486" y="2215"/>
                  </a:lnTo>
                  <a:lnTo>
                    <a:pt x="8504" y="1852"/>
                  </a:lnTo>
                  <a:lnTo>
                    <a:pt x="8504" y="1547"/>
                  </a:lnTo>
                  <a:lnTo>
                    <a:pt x="8523" y="1146"/>
                  </a:lnTo>
                  <a:lnTo>
                    <a:pt x="8541" y="897"/>
                  </a:lnTo>
                  <a:lnTo>
                    <a:pt x="8578" y="210"/>
                  </a:lnTo>
                  <a:lnTo>
                    <a:pt x="7935" y="172"/>
                  </a:lnTo>
                  <a:lnTo>
                    <a:pt x="7476" y="153"/>
                  </a:lnTo>
                  <a:lnTo>
                    <a:pt x="7310" y="153"/>
                  </a:lnTo>
                  <a:lnTo>
                    <a:pt x="6667" y="115"/>
                  </a:lnTo>
                  <a:lnTo>
                    <a:pt x="6208" y="76"/>
                  </a:lnTo>
                  <a:lnTo>
                    <a:pt x="6043" y="57"/>
                  </a:lnTo>
                  <a:lnTo>
                    <a:pt x="5033" y="0"/>
                  </a:lnTo>
                  <a:lnTo>
                    <a:pt x="4996" y="0"/>
                  </a:lnTo>
                  <a:lnTo>
                    <a:pt x="4941" y="668"/>
                  </a:lnTo>
                  <a:lnTo>
                    <a:pt x="4904" y="1146"/>
                  </a:lnTo>
                  <a:lnTo>
                    <a:pt x="4904" y="1337"/>
                  </a:lnTo>
                  <a:lnTo>
                    <a:pt x="4849" y="2005"/>
                  </a:lnTo>
                  <a:lnTo>
                    <a:pt x="4812" y="2349"/>
                  </a:lnTo>
                  <a:lnTo>
                    <a:pt x="4794" y="2673"/>
                  </a:lnTo>
                  <a:lnTo>
                    <a:pt x="4739" y="3304"/>
                  </a:lnTo>
                  <a:lnTo>
                    <a:pt x="4739" y="3342"/>
                  </a:lnTo>
                  <a:lnTo>
                    <a:pt x="4684" y="4067"/>
                  </a:lnTo>
                  <a:lnTo>
                    <a:pt x="4647" y="4468"/>
                  </a:lnTo>
                  <a:lnTo>
                    <a:pt x="4629" y="4736"/>
                  </a:lnTo>
                  <a:lnTo>
                    <a:pt x="4574" y="5404"/>
                  </a:lnTo>
                  <a:lnTo>
                    <a:pt x="4518" y="6053"/>
                  </a:lnTo>
                  <a:lnTo>
                    <a:pt x="4463" y="6722"/>
                  </a:lnTo>
                  <a:lnTo>
                    <a:pt x="4445" y="6836"/>
                  </a:lnTo>
                  <a:lnTo>
                    <a:pt x="4096" y="6817"/>
                  </a:lnTo>
                  <a:lnTo>
                    <a:pt x="3655" y="6779"/>
                  </a:lnTo>
                  <a:lnTo>
                    <a:pt x="3343" y="6760"/>
                  </a:lnTo>
                  <a:lnTo>
                    <a:pt x="3288" y="6741"/>
                  </a:lnTo>
                  <a:lnTo>
                    <a:pt x="2241" y="6645"/>
                  </a:lnTo>
                  <a:lnTo>
                    <a:pt x="2167" y="6645"/>
                  </a:lnTo>
                  <a:lnTo>
                    <a:pt x="808" y="6492"/>
                  </a:lnTo>
                  <a:lnTo>
                    <a:pt x="331" y="6454"/>
                  </a:lnTo>
                  <a:lnTo>
                    <a:pt x="239" y="6435"/>
                  </a:lnTo>
                  <a:lnTo>
                    <a:pt x="37" y="6397"/>
                  </a:lnTo>
                  <a:lnTo>
                    <a:pt x="0" y="6416"/>
                  </a:lnTo>
                  <a:lnTo>
                    <a:pt x="18" y="6473"/>
                  </a:lnTo>
                  <a:lnTo>
                    <a:pt x="0" y="6531"/>
                  </a:lnTo>
                  <a:lnTo>
                    <a:pt x="0" y="6588"/>
                  </a:lnTo>
                  <a:lnTo>
                    <a:pt x="37" y="6664"/>
                  </a:lnTo>
                  <a:lnTo>
                    <a:pt x="92" y="6741"/>
                  </a:lnTo>
                  <a:lnTo>
                    <a:pt x="147" y="6779"/>
                  </a:lnTo>
                  <a:lnTo>
                    <a:pt x="184" y="6817"/>
                  </a:lnTo>
                  <a:lnTo>
                    <a:pt x="294" y="6817"/>
                  </a:lnTo>
                  <a:lnTo>
                    <a:pt x="349" y="6932"/>
                  </a:lnTo>
                  <a:lnTo>
                    <a:pt x="367" y="7027"/>
                  </a:lnTo>
                  <a:lnTo>
                    <a:pt x="386" y="7123"/>
                  </a:lnTo>
                  <a:lnTo>
                    <a:pt x="441" y="7199"/>
                  </a:lnTo>
                  <a:lnTo>
                    <a:pt x="459" y="7275"/>
                  </a:lnTo>
                  <a:lnTo>
                    <a:pt x="514" y="7314"/>
                  </a:lnTo>
                  <a:lnTo>
                    <a:pt x="569" y="7371"/>
                  </a:lnTo>
                  <a:lnTo>
                    <a:pt x="625" y="7409"/>
                  </a:lnTo>
                  <a:lnTo>
                    <a:pt x="698" y="7409"/>
                  </a:lnTo>
                  <a:lnTo>
                    <a:pt x="716" y="7428"/>
                  </a:lnTo>
                  <a:lnTo>
                    <a:pt x="771" y="7485"/>
                  </a:lnTo>
                  <a:lnTo>
                    <a:pt x="808" y="7562"/>
                  </a:lnTo>
                  <a:lnTo>
                    <a:pt x="863" y="7619"/>
                  </a:lnTo>
                  <a:lnTo>
                    <a:pt x="937" y="7734"/>
                  </a:lnTo>
                  <a:lnTo>
                    <a:pt x="973" y="7810"/>
                  </a:lnTo>
                  <a:lnTo>
                    <a:pt x="1065" y="7848"/>
                  </a:lnTo>
                  <a:lnTo>
                    <a:pt x="1176" y="7963"/>
                  </a:lnTo>
                  <a:lnTo>
                    <a:pt x="1194" y="8039"/>
                  </a:lnTo>
                  <a:lnTo>
                    <a:pt x="1231" y="8116"/>
                  </a:lnTo>
                  <a:lnTo>
                    <a:pt x="1304" y="8211"/>
                  </a:lnTo>
                  <a:lnTo>
                    <a:pt x="1396" y="8326"/>
                  </a:lnTo>
                  <a:lnTo>
                    <a:pt x="1525" y="8421"/>
                  </a:lnTo>
                  <a:lnTo>
                    <a:pt x="1598" y="8440"/>
                  </a:lnTo>
                  <a:lnTo>
                    <a:pt x="1671" y="8498"/>
                  </a:lnTo>
                  <a:lnTo>
                    <a:pt x="1727" y="8555"/>
                  </a:lnTo>
                  <a:lnTo>
                    <a:pt x="1782" y="8612"/>
                  </a:lnTo>
                  <a:lnTo>
                    <a:pt x="1837" y="8650"/>
                  </a:lnTo>
                  <a:lnTo>
                    <a:pt x="1874" y="8669"/>
                  </a:lnTo>
                  <a:lnTo>
                    <a:pt x="1892" y="8727"/>
                  </a:lnTo>
                  <a:lnTo>
                    <a:pt x="1929" y="8765"/>
                  </a:lnTo>
                  <a:lnTo>
                    <a:pt x="2002" y="8841"/>
                  </a:lnTo>
                  <a:lnTo>
                    <a:pt x="2002" y="8937"/>
                  </a:lnTo>
                  <a:lnTo>
                    <a:pt x="2020" y="9070"/>
                  </a:lnTo>
                  <a:lnTo>
                    <a:pt x="2020" y="9109"/>
                  </a:lnTo>
                  <a:lnTo>
                    <a:pt x="2057" y="9128"/>
                  </a:lnTo>
                  <a:lnTo>
                    <a:pt x="2149" y="9300"/>
                  </a:lnTo>
                  <a:lnTo>
                    <a:pt x="2186" y="9376"/>
                  </a:lnTo>
                  <a:lnTo>
                    <a:pt x="2186" y="9471"/>
                  </a:lnTo>
                  <a:lnTo>
                    <a:pt x="2167" y="9567"/>
                  </a:lnTo>
                  <a:lnTo>
                    <a:pt x="2149" y="9681"/>
                  </a:lnTo>
                  <a:lnTo>
                    <a:pt x="2167" y="9834"/>
                  </a:lnTo>
                  <a:lnTo>
                    <a:pt x="2222" y="9911"/>
                  </a:lnTo>
                  <a:lnTo>
                    <a:pt x="2241" y="10006"/>
                  </a:lnTo>
                  <a:lnTo>
                    <a:pt x="2278" y="10044"/>
                  </a:lnTo>
                  <a:lnTo>
                    <a:pt x="2314" y="10235"/>
                  </a:lnTo>
                  <a:lnTo>
                    <a:pt x="2351" y="10273"/>
                  </a:lnTo>
                  <a:lnTo>
                    <a:pt x="2388" y="10331"/>
                  </a:lnTo>
                  <a:lnTo>
                    <a:pt x="2443" y="10350"/>
                  </a:lnTo>
                  <a:lnTo>
                    <a:pt x="2498" y="10445"/>
                  </a:lnTo>
                  <a:lnTo>
                    <a:pt x="2535" y="10464"/>
                  </a:lnTo>
                  <a:lnTo>
                    <a:pt x="2627" y="10483"/>
                  </a:lnTo>
                  <a:lnTo>
                    <a:pt x="2682" y="10522"/>
                  </a:lnTo>
                  <a:lnTo>
                    <a:pt x="2700" y="10579"/>
                  </a:lnTo>
                  <a:lnTo>
                    <a:pt x="2737" y="10674"/>
                  </a:lnTo>
                  <a:lnTo>
                    <a:pt x="2774" y="10694"/>
                  </a:lnTo>
                  <a:lnTo>
                    <a:pt x="2865" y="10770"/>
                  </a:lnTo>
                  <a:lnTo>
                    <a:pt x="2939" y="10846"/>
                  </a:lnTo>
                  <a:lnTo>
                    <a:pt x="3067" y="10884"/>
                  </a:lnTo>
                  <a:lnTo>
                    <a:pt x="3159" y="10904"/>
                  </a:lnTo>
                  <a:lnTo>
                    <a:pt x="3214" y="10923"/>
                  </a:lnTo>
                  <a:lnTo>
                    <a:pt x="3233" y="10942"/>
                  </a:lnTo>
                  <a:lnTo>
                    <a:pt x="3214" y="10999"/>
                  </a:lnTo>
                  <a:lnTo>
                    <a:pt x="3251" y="10999"/>
                  </a:lnTo>
                  <a:lnTo>
                    <a:pt x="3288" y="11018"/>
                  </a:lnTo>
                  <a:lnTo>
                    <a:pt x="3325" y="11075"/>
                  </a:lnTo>
                  <a:lnTo>
                    <a:pt x="3398" y="11095"/>
                  </a:lnTo>
                  <a:lnTo>
                    <a:pt x="3490" y="11114"/>
                  </a:lnTo>
                  <a:lnTo>
                    <a:pt x="3527" y="11133"/>
                  </a:lnTo>
                  <a:lnTo>
                    <a:pt x="3582" y="11171"/>
                  </a:lnTo>
                  <a:lnTo>
                    <a:pt x="3618" y="11266"/>
                  </a:lnTo>
                  <a:lnTo>
                    <a:pt x="3637" y="11266"/>
                  </a:lnTo>
                  <a:lnTo>
                    <a:pt x="3710" y="11343"/>
                  </a:lnTo>
                  <a:lnTo>
                    <a:pt x="3729" y="11343"/>
                  </a:lnTo>
                  <a:lnTo>
                    <a:pt x="3765" y="11305"/>
                  </a:lnTo>
                  <a:lnTo>
                    <a:pt x="3784" y="11305"/>
                  </a:lnTo>
                  <a:lnTo>
                    <a:pt x="3839" y="11400"/>
                  </a:lnTo>
                  <a:lnTo>
                    <a:pt x="3876" y="11419"/>
                  </a:lnTo>
                  <a:lnTo>
                    <a:pt x="3949" y="11400"/>
                  </a:lnTo>
                  <a:lnTo>
                    <a:pt x="4004" y="11400"/>
                  </a:lnTo>
                  <a:lnTo>
                    <a:pt x="4041" y="11419"/>
                  </a:lnTo>
                  <a:lnTo>
                    <a:pt x="4059" y="11400"/>
                  </a:lnTo>
                  <a:lnTo>
                    <a:pt x="4078" y="11324"/>
                  </a:lnTo>
                  <a:lnTo>
                    <a:pt x="4133" y="11266"/>
                  </a:lnTo>
                  <a:lnTo>
                    <a:pt x="4169" y="11228"/>
                  </a:lnTo>
                  <a:lnTo>
                    <a:pt x="4206" y="11152"/>
                  </a:lnTo>
                  <a:lnTo>
                    <a:pt x="4243" y="11133"/>
                  </a:lnTo>
                  <a:lnTo>
                    <a:pt x="4316" y="11114"/>
                  </a:lnTo>
                  <a:lnTo>
                    <a:pt x="4353" y="11095"/>
                  </a:lnTo>
                  <a:lnTo>
                    <a:pt x="4390" y="11075"/>
                  </a:lnTo>
                  <a:lnTo>
                    <a:pt x="4372" y="10999"/>
                  </a:lnTo>
                  <a:lnTo>
                    <a:pt x="4372" y="10961"/>
                  </a:lnTo>
                  <a:lnTo>
                    <a:pt x="4408" y="10884"/>
                  </a:lnTo>
                  <a:lnTo>
                    <a:pt x="4463" y="10865"/>
                  </a:lnTo>
                  <a:lnTo>
                    <a:pt x="4482" y="10789"/>
                  </a:lnTo>
                  <a:lnTo>
                    <a:pt x="4482" y="10732"/>
                  </a:lnTo>
                  <a:lnTo>
                    <a:pt x="4518" y="10674"/>
                  </a:lnTo>
                  <a:lnTo>
                    <a:pt x="4518" y="10617"/>
                  </a:lnTo>
                  <a:lnTo>
                    <a:pt x="4555" y="10598"/>
                  </a:lnTo>
                  <a:lnTo>
                    <a:pt x="4574" y="10560"/>
                  </a:lnTo>
                  <a:lnTo>
                    <a:pt x="4574" y="10503"/>
                  </a:lnTo>
                  <a:lnTo>
                    <a:pt x="4610" y="10522"/>
                  </a:lnTo>
                  <a:lnTo>
                    <a:pt x="4610" y="10464"/>
                  </a:lnTo>
                  <a:lnTo>
                    <a:pt x="4665" y="10426"/>
                  </a:lnTo>
                  <a:lnTo>
                    <a:pt x="4702" y="10312"/>
                  </a:lnTo>
                  <a:lnTo>
                    <a:pt x="4739" y="10312"/>
                  </a:lnTo>
                  <a:lnTo>
                    <a:pt x="4776" y="10331"/>
                  </a:lnTo>
                  <a:lnTo>
                    <a:pt x="4849" y="10293"/>
                  </a:lnTo>
                  <a:lnTo>
                    <a:pt x="4867" y="10312"/>
                  </a:lnTo>
                  <a:lnTo>
                    <a:pt x="4904" y="10312"/>
                  </a:lnTo>
                  <a:lnTo>
                    <a:pt x="4941" y="10273"/>
                  </a:lnTo>
                  <a:lnTo>
                    <a:pt x="4978" y="10312"/>
                  </a:lnTo>
                  <a:lnTo>
                    <a:pt x="5069" y="10312"/>
                  </a:lnTo>
                  <a:lnTo>
                    <a:pt x="5088" y="10293"/>
                  </a:lnTo>
                  <a:lnTo>
                    <a:pt x="5125" y="10178"/>
                  </a:lnTo>
                  <a:lnTo>
                    <a:pt x="5180" y="10140"/>
                  </a:lnTo>
                  <a:lnTo>
                    <a:pt x="5235" y="10159"/>
                  </a:lnTo>
                  <a:lnTo>
                    <a:pt x="5308" y="10197"/>
                  </a:lnTo>
                  <a:lnTo>
                    <a:pt x="5510" y="10312"/>
                  </a:lnTo>
                  <a:lnTo>
                    <a:pt x="5621" y="10273"/>
                  </a:lnTo>
                  <a:lnTo>
                    <a:pt x="5657" y="10331"/>
                  </a:lnTo>
                  <a:lnTo>
                    <a:pt x="5804" y="10331"/>
                  </a:lnTo>
                  <a:lnTo>
                    <a:pt x="5841" y="10331"/>
                  </a:lnTo>
                  <a:lnTo>
                    <a:pt x="5896" y="10350"/>
                  </a:lnTo>
                  <a:lnTo>
                    <a:pt x="5933" y="10369"/>
                  </a:lnTo>
                  <a:lnTo>
                    <a:pt x="6006" y="10388"/>
                  </a:lnTo>
                  <a:lnTo>
                    <a:pt x="6061" y="10388"/>
                  </a:lnTo>
                  <a:lnTo>
                    <a:pt x="6116" y="10350"/>
                  </a:lnTo>
                  <a:lnTo>
                    <a:pt x="6153" y="10331"/>
                  </a:lnTo>
                  <a:lnTo>
                    <a:pt x="6172" y="10350"/>
                  </a:lnTo>
                  <a:lnTo>
                    <a:pt x="6172" y="10388"/>
                  </a:lnTo>
                  <a:lnTo>
                    <a:pt x="6190" y="10388"/>
                  </a:lnTo>
                  <a:lnTo>
                    <a:pt x="6263" y="10388"/>
                  </a:lnTo>
                  <a:lnTo>
                    <a:pt x="6263" y="10426"/>
                  </a:lnTo>
                  <a:lnTo>
                    <a:pt x="6300" y="10445"/>
                  </a:lnTo>
                  <a:lnTo>
                    <a:pt x="6337" y="10426"/>
                  </a:lnTo>
                  <a:lnTo>
                    <a:pt x="6355" y="10426"/>
                  </a:lnTo>
                  <a:lnTo>
                    <a:pt x="6392" y="10560"/>
                  </a:lnTo>
                  <a:lnTo>
                    <a:pt x="6392" y="10579"/>
                  </a:lnTo>
                  <a:lnTo>
                    <a:pt x="6429" y="10598"/>
                  </a:lnTo>
                  <a:lnTo>
                    <a:pt x="6447" y="10579"/>
                  </a:lnTo>
                  <a:lnTo>
                    <a:pt x="6447" y="10617"/>
                  </a:lnTo>
                  <a:lnTo>
                    <a:pt x="6429" y="10674"/>
                  </a:lnTo>
                  <a:lnTo>
                    <a:pt x="6447" y="10694"/>
                  </a:lnTo>
                  <a:lnTo>
                    <a:pt x="6484" y="10694"/>
                  </a:lnTo>
                  <a:lnTo>
                    <a:pt x="6502" y="10655"/>
                  </a:lnTo>
                  <a:lnTo>
                    <a:pt x="6502" y="10636"/>
                  </a:lnTo>
                  <a:lnTo>
                    <a:pt x="6502" y="10617"/>
                  </a:lnTo>
                  <a:lnTo>
                    <a:pt x="6521" y="10636"/>
                  </a:lnTo>
                  <a:lnTo>
                    <a:pt x="6557" y="10655"/>
                  </a:lnTo>
                  <a:lnTo>
                    <a:pt x="6539" y="10713"/>
                  </a:lnTo>
                  <a:lnTo>
                    <a:pt x="6521" y="10751"/>
                  </a:lnTo>
                  <a:lnTo>
                    <a:pt x="6521" y="10789"/>
                  </a:lnTo>
                  <a:lnTo>
                    <a:pt x="6576" y="10789"/>
                  </a:lnTo>
                  <a:lnTo>
                    <a:pt x="6631" y="10846"/>
                  </a:lnTo>
                  <a:lnTo>
                    <a:pt x="6704" y="10846"/>
                  </a:lnTo>
                  <a:lnTo>
                    <a:pt x="6741" y="10884"/>
                  </a:lnTo>
                  <a:lnTo>
                    <a:pt x="6759" y="10904"/>
                  </a:lnTo>
                  <a:lnTo>
                    <a:pt x="6796" y="11018"/>
                  </a:lnTo>
                  <a:lnTo>
                    <a:pt x="6870" y="11075"/>
                  </a:lnTo>
                  <a:lnTo>
                    <a:pt x="6943" y="11114"/>
                  </a:lnTo>
                  <a:lnTo>
                    <a:pt x="6980" y="11171"/>
                  </a:lnTo>
                  <a:lnTo>
                    <a:pt x="7035" y="11209"/>
                  </a:lnTo>
                  <a:lnTo>
                    <a:pt x="7072" y="11209"/>
                  </a:lnTo>
                  <a:lnTo>
                    <a:pt x="7072" y="11247"/>
                  </a:lnTo>
                  <a:lnTo>
                    <a:pt x="7090" y="11324"/>
                  </a:lnTo>
                  <a:lnTo>
                    <a:pt x="7108" y="11362"/>
                  </a:lnTo>
                  <a:lnTo>
                    <a:pt x="7182" y="11419"/>
                  </a:lnTo>
                  <a:lnTo>
                    <a:pt x="7200" y="11476"/>
                  </a:lnTo>
                  <a:lnTo>
                    <a:pt x="7200" y="11515"/>
                  </a:lnTo>
                  <a:lnTo>
                    <a:pt x="7237" y="11667"/>
                  </a:lnTo>
                  <a:lnTo>
                    <a:pt x="7237" y="11725"/>
                  </a:lnTo>
                  <a:lnTo>
                    <a:pt x="7274" y="11782"/>
                  </a:lnTo>
                  <a:lnTo>
                    <a:pt x="7310" y="11782"/>
                  </a:lnTo>
                  <a:lnTo>
                    <a:pt x="7310" y="11820"/>
                  </a:lnTo>
                  <a:lnTo>
                    <a:pt x="7329" y="11877"/>
                  </a:lnTo>
                  <a:lnTo>
                    <a:pt x="7347" y="11897"/>
                  </a:lnTo>
                  <a:lnTo>
                    <a:pt x="7384" y="12030"/>
                  </a:lnTo>
                  <a:lnTo>
                    <a:pt x="7384" y="12087"/>
                  </a:lnTo>
                  <a:lnTo>
                    <a:pt x="7402" y="12145"/>
                  </a:lnTo>
                  <a:lnTo>
                    <a:pt x="7457" y="12164"/>
                  </a:lnTo>
                  <a:lnTo>
                    <a:pt x="7476" y="12202"/>
                  </a:lnTo>
                  <a:lnTo>
                    <a:pt x="7494" y="12240"/>
                  </a:lnTo>
                  <a:lnTo>
                    <a:pt x="7512" y="12240"/>
                  </a:lnTo>
                  <a:lnTo>
                    <a:pt x="7512" y="12278"/>
                  </a:lnTo>
                  <a:lnTo>
                    <a:pt x="7512" y="12317"/>
                  </a:lnTo>
                  <a:lnTo>
                    <a:pt x="7531" y="12355"/>
                  </a:lnTo>
                  <a:lnTo>
                    <a:pt x="7567" y="12374"/>
                  </a:lnTo>
                  <a:lnTo>
                    <a:pt x="7586" y="12393"/>
                  </a:lnTo>
                  <a:lnTo>
                    <a:pt x="7567" y="12431"/>
                  </a:lnTo>
                  <a:lnTo>
                    <a:pt x="7567" y="12450"/>
                  </a:lnTo>
                  <a:lnTo>
                    <a:pt x="7604" y="12489"/>
                  </a:lnTo>
                  <a:lnTo>
                    <a:pt x="7623" y="12527"/>
                  </a:lnTo>
                  <a:lnTo>
                    <a:pt x="7623" y="12584"/>
                  </a:lnTo>
                  <a:lnTo>
                    <a:pt x="7641" y="12641"/>
                  </a:lnTo>
                  <a:lnTo>
                    <a:pt x="7659" y="12660"/>
                  </a:lnTo>
                  <a:lnTo>
                    <a:pt x="7659" y="12699"/>
                  </a:lnTo>
                  <a:lnTo>
                    <a:pt x="7678" y="12756"/>
                  </a:lnTo>
                  <a:lnTo>
                    <a:pt x="7751" y="12794"/>
                  </a:lnTo>
                  <a:lnTo>
                    <a:pt x="7770" y="12851"/>
                  </a:lnTo>
                  <a:lnTo>
                    <a:pt x="7806" y="12890"/>
                  </a:lnTo>
                  <a:lnTo>
                    <a:pt x="7861" y="12928"/>
                  </a:lnTo>
                  <a:lnTo>
                    <a:pt x="7916" y="12966"/>
                  </a:lnTo>
                  <a:lnTo>
                    <a:pt x="7953" y="13023"/>
                  </a:lnTo>
                  <a:lnTo>
                    <a:pt x="8008" y="13119"/>
                  </a:lnTo>
                  <a:lnTo>
                    <a:pt x="8027" y="13195"/>
                  </a:lnTo>
                  <a:lnTo>
                    <a:pt x="8063" y="13214"/>
                  </a:lnTo>
                  <a:lnTo>
                    <a:pt x="8082" y="13214"/>
                  </a:lnTo>
                  <a:lnTo>
                    <a:pt x="8100" y="13252"/>
                  </a:lnTo>
                  <a:lnTo>
                    <a:pt x="8119" y="13291"/>
                  </a:lnTo>
                  <a:lnTo>
                    <a:pt x="8155" y="13367"/>
                  </a:lnTo>
                  <a:lnTo>
                    <a:pt x="8192" y="13443"/>
                  </a:lnTo>
                  <a:lnTo>
                    <a:pt x="8210" y="13501"/>
                  </a:lnTo>
                  <a:lnTo>
                    <a:pt x="8229" y="13520"/>
                  </a:lnTo>
                  <a:lnTo>
                    <a:pt x="8265" y="13539"/>
                  </a:lnTo>
                  <a:lnTo>
                    <a:pt x="8284" y="13577"/>
                  </a:lnTo>
                  <a:lnTo>
                    <a:pt x="8321" y="13634"/>
                  </a:lnTo>
                  <a:lnTo>
                    <a:pt x="8376" y="13692"/>
                  </a:lnTo>
                  <a:lnTo>
                    <a:pt x="8431" y="13692"/>
                  </a:lnTo>
                  <a:lnTo>
                    <a:pt x="8449" y="13749"/>
                  </a:lnTo>
                  <a:lnTo>
                    <a:pt x="8486" y="13730"/>
                  </a:lnTo>
                  <a:lnTo>
                    <a:pt x="8596" y="13806"/>
                  </a:lnTo>
                  <a:lnTo>
                    <a:pt x="8614" y="13863"/>
                  </a:lnTo>
                  <a:lnTo>
                    <a:pt x="8614" y="13921"/>
                  </a:lnTo>
                  <a:lnTo>
                    <a:pt x="8651" y="13940"/>
                  </a:lnTo>
                  <a:lnTo>
                    <a:pt x="8633" y="14016"/>
                  </a:lnTo>
                  <a:lnTo>
                    <a:pt x="8633" y="14073"/>
                  </a:lnTo>
                  <a:lnTo>
                    <a:pt x="8633" y="14131"/>
                  </a:lnTo>
                  <a:lnTo>
                    <a:pt x="8614" y="14188"/>
                  </a:lnTo>
                  <a:lnTo>
                    <a:pt x="8596" y="14226"/>
                  </a:lnTo>
                  <a:lnTo>
                    <a:pt x="8633" y="14245"/>
                  </a:lnTo>
                  <a:lnTo>
                    <a:pt x="8651" y="14283"/>
                  </a:lnTo>
                  <a:lnTo>
                    <a:pt x="8706" y="14341"/>
                  </a:lnTo>
                  <a:lnTo>
                    <a:pt x="8706" y="14379"/>
                  </a:lnTo>
                  <a:lnTo>
                    <a:pt x="8706" y="14513"/>
                  </a:lnTo>
                  <a:lnTo>
                    <a:pt x="8706" y="14570"/>
                  </a:lnTo>
                  <a:lnTo>
                    <a:pt x="8670" y="14608"/>
                  </a:lnTo>
                  <a:lnTo>
                    <a:pt x="8688" y="14665"/>
                  </a:lnTo>
                  <a:lnTo>
                    <a:pt x="8725" y="14704"/>
                  </a:lnTo>
                  <a:lnTo>
                    <a:pt x="8761" y="14742"/>
                  </a:lnTo>
                  <a:lnTo>
                    <a:pt x="8761" y="14799"/>
                  </a:lnTo>
                  <a:lnTo>
                    <a:pt x="8780" y="14818"/>
                  </a:lnTo>
                  <a:lnTo>
                    <a:pt x="8817" y="14837"/>
                  </a:lnTo>
                  <a:lnTo>
                    <a:pt x="8853" y="14914"/>
                  </a:lnTo>
                  <a:lnTo>
                    <a:pt x="8908" y="14933"/>
                  </a:lnTo>
                  <a:lnTo>
                    <a:pt x="9000" y="15162"/>
                  </a:lnTo>
                  <a:lnTo>
                    <a:pt x="9000" y="15219"/>
                  </a:lnTo>
                  <a:lnTo>
                    <a:pt x="9037" y="15276"/>
                  </a:lnTo>
                  <a:lnTo>
                    <a:pt x="9055" y="15353"/>
                  </a:lnTo>
                  <a:lnTo>
                    <a:pt x="9055" y="15391"/>
                  </a:lnTo>
                  <a:lnTo>
                    <a:pt x="9129" y="15506"/>
                  </a:lnTo>
                  <a:lnTo>
                    <a:pt x="9110" y="15582"/>
                  </a:lnTo>
                  <a:lnTo>
                    <a:pt x="9129" y="15620"/>
                  </a:lnTo>
                  <a:lnTo>
                    <a:pt x="9165" y="15639"/>
                  </a:lnTo>
                  <a:lnTo>
                    <a:pt x="9202" y="15601"/>
                  </a:lnTo>
                  <a:lnTo>
                    <a:pt x="9276" y="15620"/>
                  </a:lnTo>
                  <a:lnTo>
                    <a:pt x="9294" y="15658"/>
                  </a:lnTo>
                  <a:lnTo>
                    <a:pt x="9349" y="15658"/>
                  </a:lnTo>
                  <a:lnTo>
                    <a:pt x="9368" y="15697"/>
                  </a:lnTo>
                  <a:lnTo>
                    <a:pt x="9441" y="15677"/>
                  </a:lnTo>
                  <a:lnTo>
                    <a:pt x="9478" y="15697"/>
                  </a:lnTo>
                  <a:lnTo>
                    <a:pt x="9514" y="15716"/>
                  </a:lnTo>
                  <a:lnTo>
                    <a:pt x="9551" y="15735"/>
                  </a:lnTo>
                  <a:lnTo>
                    <a:pt x="9588" y="15754"/>
                  </a:lnTo>
                  <a:lnTo>
                    <a:pt x="9588" y="15773"/>
                  </a:lnTo>
                  <a:lnTo>
                    <a:pt x="9680" y="15888"/>
                  </a:lnTo>
                  <a:lnTo>
                    <a:pt x="9735" y="15888"/>
                  </a:lnTo>
                  <a:lnTo>
                    <a:pt x="9735" y="15868"/>
                  </a:lnTo>
                  <a:lnTo>
                    <a:pt x="9790" y="15868"/>
                  </a:lnTo>
                  <a:lnTo>
                    <a:pt x="9808" y="15888"/>
                  </a:lnTo>
                  <a:lnTo>
                    <a:pt x="9827" y="15888"/>
                  </a:lnTo>
                  <a:lnTo>
                    <a:pt x="9827" y="15868"/>
                  </a:lnTo>
                  <a:lnTo>
                    <a:pt x="9863" y="15888"/>
                  </a:lnTo>
                  <a:lnTo>
                    <a:pt x="9900" y="15926"/>
                  </a:lnTo>
                  <a:lnTo>
                    <a:pt x="9919" y="15907"/>
                  </a:lnTo>
                  <a:lnTo>
                    <a:pt x="9955" y="15907"/>
                  </a:lnTo>
                  <a:lnTo>
                    <a:pt x="9974" y="15926"/>
                  </a:lnTo>
                  <a:lnTo>
                    <a:pt x="9974" y="15945"/>
                  </a:lnTo>
                  <a:lnTo>
                    <a:pt x="9992" y="15964"/>
                  </a:lnTo>
                  <a:lnTo>
                    <a:pt x="10029" y="15964"/>
                  </a:lnTo>
                  <a:lnTo>
                    <a:pt x="10047" y="16002"/>
                  </a:lnTo>
                  <a:lnTo>
                    <a:pt x="10066" y="16002"/>
                  </a:lnTo>
                  <a:lnTo>
                    <a:pt x="10084" y="16002"/>
                  </a:lnTo>
                  <a:lnTo>
                    <a:pt x="10121" y="16021"/>
                  </a:lnTo>
                  <a:lnTo>
                    <a:pt x="10139" y="16078"/>
                  </a:lnTo>
                  <a:lnTo>
                    <a:pt x="10157" y="16078"/>
                  </a:lnTo>
                  <a:lnTo>
                    <a:pt x="10176" y="16059"/>
                  </a:lnTo>
                  <a:lnTo>
                    <a:pt x="10194" y="16078"/>
                  </a:lnTo>
                  <a:lnTo>
                    <a:pt x="10194" y="16117"/>
                  </a:lnTo>
                  <a:lnTo>
                    <a:pt x="10286" y="16155"/>
                  </a:lnTo>
                  <a:lnTo>
                    <a:pt x="10323" y="16155"/>
                  </a:lnTo>
                  <a:lnTo>
                    <a:pt x="10341" y="16155"/>
                  </a:lnTo>
                  <a:lnTo>
                    <a:pt x="10359" y="16174"/>
                  </a:lnTo>
                  <a:lnTo>
                    <a:pt x="10414" y="16174"/>
                  </a:lnTo>
                  <a:lnTo>
                    <a:pt x="10433" y="16155"/>
                  </a:lnTo>
                  <a:lnTo>
                    <a:pt x="10470" y="16193"/>
                  </a:lnTo>
                  <a:lnTo>
                    <a:pt x="10506" y="16193"/>
                  </a:lnTo>
                  <a:lnTo>
                    <a:pt x="10561" y="16174"/>
                  </a:lnTo>
                  <a:lnTo>
                    <a:pt x="10580" y="16174"/>
                  </a:lnTo>
                  <a:lnTo>
                    <a:pt x="10598" y="16174"/>
                  </a:lnTo>
                  <a:lnTo>
                    <a:pt x="10635" y="16174"/>
                  </a:lnTo>
                  <a:lnTo>
                    <a:pt x="10763" y="16174"/>
                  </a:lnTo>
                  <a:lnTo>
                    <a:pt x="10782" y="16174"/>
                  </a:lnTo>
                  <a:lnTo>
                    <a:pt x="10819" y="16193"/>
                  </a:lnTo>
                  <a:lnTo>
                    <a:pt x="10837" y="16174"/>
                  </a:lnTo>
                  <a:lnTo>
                    <a:pt x="10855" y="16212"/>
                  </a:lnTo>
                  <a:lnTo>
                    <a:pt x="10892" y="16212"/>
                  </a:lnTo>
                  <a:lnTo>
                    <a:pt x="10929" y="16231"/>
                  </a:lnTo>
                  <a:lnTo>
                    <a:pt x="10966" y="16231"/>
                  </a:lnTo>
                  <a:lnTo>
                    <a:pt x="11002" y="16212"/>
                  </a:lnTo>
                  <a:lnTo>
                    <a:pt x="11039" y="16231"/>
                  </a:lnTo>
                  <a:lnTo>
                    <a:pt x="11094" y="16327"/>
                  </a:lnTo>
                  <a:lnTo>
                    <a:pt x="11204" y="16384"/>
                  </a:lnTo>
                  <a:lnTo>
                    <a:pt x="11241" y="16384"/>
                  </a:lnTo>
                  <a:lnTo>
                    <a:pt x="11278" y="16384"/>
                  </a:lnTo>
                  <a:lnTo>
                    <a:pt x="11315" y="16384"/>
                  </a:lnTo>
                  <a:lnTo>
                    <a:pt x="11351" y="16384"/>
                  </a:lnTo>
                  <a:lnTo>
                    <a:pt x="11370" y="16384"/>
                  </a:lnTo>
                  <a:lnTo>
                    <a:pt x="11388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61" y="16384"/>
                  </a:lnTo>
                  <a:lnTo>
                    <a:pt x="11517" y="16384"/>
                  </a:lnTo>
                  <a:lnTo>
                    <a:pt x="11517" y="16346"/>
                  </a:lnTo>
                  <a:lnTo>
                    <a:pt x="11553" y="16346"/>
                  </a:lnTo>
                  <a:lnTo>
                    <a:pt x="11682" y="16346"/>
                  </a:lnTo>
                  <a:lnTo>
                    <a:pt x="11719" y="16212"/>
                  </a:lnTo>
                  <a:lnTo>
                    <a:pt x="11700" y="16174"/>
                  </a:lnTo>
                  <a:lnTo>
                    <a:pt x="11682" y="16174"/>
                  </a:lnTo>
                  <a:lnTo>
                    <a:pt x="11663" y="16193"/>
                  </a:lnTo>
                  <a:lnTo>
                    <a:pt x="11682" y="16269"/>
                  </a:lnTo>
                  <a:lnTo>
                    <a:pt x="11645" y="16231"/>
                  </a:lnTo>
                  <a:lnTo>
                    <a:pt x="11608" y="16250"/>
                  </a:lnTo>
                  <a:lnTo>
                    <a:pt x="11627" y="16269"/>
                  </a:lnTo>
                  <a:lnTo>
                    <a:pt x="11572" y="16289"/>
                  </a:lnTo>
                  <a:lnTo>
                    <a:pt x="11553" y="16231"/>
                  </a:lnTo>
                  <a:lnTo>
                    <a:pt x="11572" y="16193"/>
                  </a:lnTo>
                  <a:lnTo>
                    <a:pt x="11627" y="16155"/>
                  </a:lnTo>
                  <a:lnTo>
                    <a:pt x="11627" y="16136"/>
                  </a:lnTo>
                  <a:lnTo>
                    <a:pt x="11608" y="16117"/>
                  </a:lnTo>
                  <a:lnTo>
                    <a:pt x="11572" y="16117"/>
                  </a:lnTo>
                  <a:lnTo>
                    <a:pt x="11535" y="16136"/>
                  </a:lnTo>
                  <a:lnTo>
                    <a:pt x="11498" y="16117"/>
                  </a:lnTo>
                  <a:lnTo>
                    <a:pt x="11498" y="16078"/>
                  </a:lnTo>
                  <a:lnTo>
                    <a:pt x="11498" y="16040"/>
                  </a:lnTo>
                  <a:lnTo>
                    <a:pt x="11517" y="15983"/>
                  </a:lnTo>
                  <a:lnTo>
                    <a:pt x="11461" y="15945"/>
                  </a:lnTo>
                  <a:lnTo>
                    <a:pt x="11480" y="15888"/>
                  </a:lnTo>
                  <a:lnTo>
                    <a:pt x="11480" y="15868"/>
                  </a:lnTo>
                  <a:lnTo>
                    <a:pt x="11461" y="15849"/>
                  </a:lnTo>
                  <a:lnTo>
                    <a:pt x="11443" y="15868"/>
                  </a:lnTo>
                  <a:lnTo>
                    <a:pt x="11425" y="15830"/>
                  </a:lnTo>
                  <a:lnTo>
                    <a:pt x="11425" y="15735"/>
                  </a:lnTo>
                  <a:lnTo>
                    <a:pt x="11406" y="15697"/>
                  </a:lnTo>
                  <a:lnTo>
                    <a:pt x="11351" y="15677"/>
                  </a:lnTo>
                  <a:lnTo>
                    <a:pt x="11315" y="15658"/>
                  </a:lnTo>
                  <a:lnTo>
                    <a:pt x="11296" y="15563"/>
                  </a:lnTo>
                  <a:lnTo>
                    <a:pt x="11315" y="15487"/>
                  </a:lnTo>
                  <a:lnTo>
                    <a:pt x="11333" y="15467"/>
                  </a:lnTo>
                  <a:lnTo>
                    <a:pt x="11315" y="15372"/>
                  </a:lnTo>
                  <a:lnTo>
                    <a:pt x="11315" y="15296"/>
                  </a:lnTo>
                  <a:lnTo>
                    <a:pt x="11278" y="15143"/>
                  </a:lnTo>
                  <a:lnTo>
                    <a:pt x="11259" y="15066"/>
                  </a:lnTo>
                  <a:lnTo>
                    <a:pt x="11223" y="15028"/>
                  </a:lnTo>
                  <a:lnTo>
                    <a:pt x="11186" y="14990"/>
                  </a:lnTo>
                  <a:lnTo>
                    <a:pt x="11168" y="14933"/>
                  </a:lnTo>
                  <a:lnTo>
                    <a:pt x="11186" y="14875"/>
                  </a:lnTo>
                  <a:lnTo>
                    <a:pt x="11186" y="14818"/>
                  </a:lnTo>
                  <a:lnTo>
                    <a:pt x="11186" y="14780"/>
                  </a:lnTo>
                  <a:lnTo>
                    <a:pt x="11223" y="14761"/>
                  </a:lnTo>
                  <a:lnTo>
                    <a:pt x="11278" y="14742"/>
                  </a:lnTo>
                  <a:lnTo>
                    <a:pt x="11278" y="14704"/>
                  </a:lnTo>
                  <a:lnTo>
                    <a:pt x="11278" y="14665"/>
                  </a:lnTo>
                  <a:lnTo>
                    <a:pt x="11259" y="14627"/>
                  </a:lnTo>
                  <a:lnTo>
                    <a:pt x="11278" y="14589"/>
                  </a:lnTo>
                  <a:lnTo>
                    <a:pt x="11315" y="14589"/>
                  </a:lnTo>
                  <a:lnTo>
                    <a:pt x="11333" y="14551"/>
                  </a:lnTo>
                  <a:lnTo>
                    <a:pt x="11333" y="14474"/>
                  </a:lnTo>
                  <a:lnTo>
                    <a:pt x="11333" y="14398"/>
                  </a:lnTo>
                  <a:lnTo>
                    <a:pt x="11315" y="14379"/>
                  </a:lnTo>
                  <a:lnTo>
                    <a:pt x="11278" y="14398"/>
                  </a:lnTo>
                  <a:lnTo>
                    <a:pt x="11223" y="14417"/>
                  </a:lnTo>
                  <a:lnTo>
                    <a:pt x="11204" y="14417"/>
                  </a:lnTo>
                  <a:lnTo>
                    <a:pt x="11168" y="14398"/>
                  </a:lnTo>
                  <a:lnTo>
                    <a:pt x="11131" y="14379"/>
                  </a:lnTo>
                  <a:lnTo>
                    <a:pt x="11076" y="14398"/>
                  </a:lnTo>
                  <a:lnTo>
                    <a:pt x="11021" y="14398"/>
                  </a:lnTo>
                  <a:lnTo>
                    <a:pt x="10984" y="14398"/>
                  </a:lnTo>
                  <a:lnTo>
                    <a:pt x="10929" y="14360"/>
                  </a:lnTo>
                  <a:lnTo>
                    <a:pt x="10947" y="14341"/>
                  </a:lnTo>
                  <a:lnTo>
                    <a:pt x="11002" y="14341"/>
                  </a:lnTo>
                  <a:lnTo>
                    <a:pt x="11021" y="14322"/>
                  </a:lnTo>
                  <a:lnTo>
                    <a:pt x="11002" y="14283"/>
                  </a:lnTo>
                  <a:lnTo>
                    <a:pt x="10966" y="14245"/>
                  </a:lnTo>
                  <a:lnTo>
                    <a:pt x="10966" y="14207"/>
                  </a:lnTo>
                  <a:lnTo>
                    <a:pt x="10929" y="14169"/>
                  </a:lnTo>
                  <a:lnTo>
                    <a:pt x="10929" y="14150"/>
                  </a:lnTo>
                  <a:lnTo>
                    <a:pt x="10874" y="14073"/>
                  </a:lnTo>
                  <a:lnTo>
                    <a:pt x="10892" y="14073"/>
                  </a:lnTo>
                  <a:lnTo>
                    <a:pt x="10910" y="14073"/>
                  </a:lnTo>
                  <a:lnTo>
                    <a:pt x="10984" y="14169"/>
                  </a:lnTo>
                  <a:lnTo>
                    <a:pt x="11021" y="14226"/>
                  </a:lnTo>
                  <a:lnTo>
                    <a:pt x="11057" y="14245"/>
                  </a:lnTo>
                  <a:lnTo>
                    <a:pt x="11076" y="14303"/>
                  </a:lnTo>
                  <a:lnTo>
                    <a:pt x="11112" y="14322"/>
                  </a:lnTo>
                  <a:lnTo>
                    <a:pt x="11131" y="14322"/>
                  </a:lnTo>
                  <a:lnTo>
                    <a:pt x="11112" y="14264"/>
                  </a:lnTo>
                  <a:lnTo>
                    <a:pt x="11131" y="14264"/>
                  </a:lnTo>
                  <a:lnTo>
                    <a:pt x="11186" y="14264"/>
                  </a:lnTo>
                  <a:lnTo>
                    <a:pt x="11204" y="14226"/>
                  </a:lnTo>
                  <a:lnTo>
                    <a:pt x="11241" y="14188"/>
                  </a:lnTo>
                  <a:lnTo>
                    <a:pt x="11223" y="14150"/>
                  </a:lnTo>
                  <a:lnTo>
                    <a:pt x="11241" y="14131"/>
                  </a:lnTo>
                  <a:lnTo>
                    <a:pt x="11278" y="14131"/>
                  </a:lnTo>
                  <a:lnTo>
                    <a:pt x="11259" y="14207"/>
                  </a:lnTo>
                  <a:lnTo>
                    <a:pt x="11259" y="14264"/>
                  </a:lnTo>
                  <a:lnTo>
                    <a:pt x="11223" y="14283"/>
                  </a:lnTo>
                  <a:lnTo>
                    <a:pt x="11186" y="14303"/>
                  </a:lnTo>
                  <a:lnTo>
                    <a:pt x="11204" y="14322"/>
                  </a:lnTo>
                  <a:lnTo>
                    <a:pt x="11259" y="14341"/>
                  </a:lnTo>
                  <a:lnTo>
                    <a:pt x="11296" y="14303"/>
                  </a:lnTo>
                  <a:lnTo>
                    <a:pt x="11333" y="14283"/>
                  </a:lnTo>
                  <a:lnTo>
                    <a:pt x="11388" y="14207"/>
                  </a:lnTo>
                  <a:lnTo>
                    <a:pt x="11406" y="14112"/>
                  </a:lnTo>
                  <a:lnTo>
                    <a:pt x="11443" y="14073"/>
                  </a:lnTo>
                  <a:lnTo>
                    <a:pt x="11498" y="13940"/>
                  </a:lnTo>
                  <a:lnTo>
                    <a:pt x="11517" y="13825"/>
                  </a:lnTo>
                  <a:lnTo>
                    <a:pt x="11553" y="13768"/>
                  </a:lnTo>
                  <a:lnTo>
                    <a:pt x="11553" y="13730"/>
                  </a:lnTo>
                  <a:lnTo>
                    <a:pt x="11535" y="13711"/>
                  </a:lnTo>
                  <a:lnTo>
                    <a:pt x="11517" y="13730"/>
                  </a:lnTo>
                  <a:lnTo>
                    <a:pt x="11461" y="13787"/>
                  </a:lnTo>
                  <a:lnTo>
                    <a:pt x="11443" y="13806"/>
                  </a:lnTo>
                  <a:lnTo>
                    <a:pt x="11425" y="13787"/>
                  </a:lnTo>
                  <a:lnTo>
                    <a:pt x="11443" y="13749"/>
                  </a:lnTo>
                  <a:lnTo>
                    <a:pt x="11461" y="13730"/>
                  </a:lnTo>
                  <a:lnTo>
                    <a:pt x="11461" y="13692"/>
                  </a:lnTo>
                  <a:lnTo>
                    <a:pt x="11443" y="13672"/>
                  </a:lnTo>
                  <a:lnTo>
                    <a:pt x="11406" y="13634"/>
                  </a:lnTo>
                  <a:lnTo>
                    <a:pt x="11406" y="13596"/>
                  </a:lnTo>
                  <a:lnTo>
                    <a:pt x="11406" y="13539"/>
                  </a:lnTo>
                  <a:lnTo>
                    <a:pt x="11425" y="13520"/>
                  </a:lnTo>
                  <a:lnTo>
                    <a:pt x="11406" y="13501"/>
                  </a:lnTo>
                  <a:lnTo>
                    <a:pt x="11370" y="13520"/>
                  </a:lnTo>
                  <a:lnTo>
                    <a:pt x="11333" y="13520"/>
                  </a:lnTo>
                  <a:lnTo>
                    <a:pt x="11278" y="13501"/>
                  </a:lnTo>
                  <a:lnTo>
                    <a:pt x="11241" y="13481"/>
                  </a:lnTo>
                  <a:lnTo>
                    <a:pt x="11204" y="13424"/>
                  </a:lnTo>
                  <a:lnTo>
                    <a:pt x="11241" y="13424"/>
                  </a:lnTo>
                  <a:lnTo>
                    <a:pt x="11278" y="13424"/>
                  </a:lnTo>
                  <a:lnTo>
                    <a:pt x="11315" y="13443"/>
                  </a:lnTo>
                  <a:lnTo>
                    <a:pt x="11406" y="13424"/>
                  </a:lnTo>
                  <a:lnTo>
                    <a:pt x="11443" y="13424"/>
                  </a:lnTo>
                  <a:lnTo>
                    <a:pt x="11480" y="13462"/>
                  </a:lnTo>
                  <a:lnTo>
                    <a:pt x="11535" y="13443"/>
                  </a:lnTo>
                  <a:lnTo>
                    <a:pt x="11553" y="13443"/>
                  </a:lnTo>
                  <a:lnTo>
                    <a:pt x="11590" y="13462"/>
                  </a:lnTo>
                  <a:lnTo>
                    <a:pt x="11627" y="13520"/>
                  </a:lnTo>
                  <a:lnTo>
                    <a:pt x="11645" y="13520"/>
                  </a:lnTo>
                  <a:lnTo>
                    <a:pt x="11700" y="13501"/>
                  </a:lnTo>
                  <a:lnTo>
                    <a:pt x="11774" y="13443"/>
                  </a:lnTo>
                  <a:lnTo>
                    <a:pt x="11627" y="13157"/>
                  </a:lnTo>
                  <a:lnTo>
                    <a:pt x="11608" y="13119"/>
                  </a:lnTo>
                  <a:lnTo>
                    <a:pt x="11627" y="13119"/>
                  </a:lnTo>
                  <a:lnTo>
                    <a:pt x="11682" y="13080"/>
                  </a:lnTo>
                  <a:lnTo>
                    <a:pt x="11700" y="13042"/>
                  </a:lnTo>
                  <a:lnTo>
                    <a:pt x="11700" y="13023"/>
                  </a:lnTo>
                  <a:lnTo>
                    <a:pt x="11682" y="12985"/>
                  </a:lnTo>
                  <a:lnTo>
                    <a:pt x="11700" y="12985"/>
                  </a:lnTo>
                  <a:lnTo>
                    <a:pt x="11737" y="13004"/>
                  </a:lnTo>
                  <a:lnTo>
                    <a:pt x="11755" y="13023"/>
                  </a:lnTo>
                  <a:lnTo>
                    <a:pt x="11792" y="13023"/>
                  </a:lnTo>
                  <a:lnTo>
                    <a:pt x="11810" y="12985"/>
                  </a:lnTo>
                  <a:lnTo>
                    <a:pt x="11866" y="12966"/>
                  </a:lnTo>
                  <a:lnTo>
                    <a:pt x="11810" y="12947"/>
                  </a:lnTo>
                  <a:lnTo>
                    <a:pt x="11792" y="12909"/>
                  </a:lnTo>
                  <a:lnTo>
                    <a:pt x="11792" y="12890"/>
                  </a:lnTo>
                  <a:lnTo>
                    <a:pt x="11810" y="12870"/>
                  </a:lnTo>
                  <a:lnTo>
                    <a:pt x="11939" y="12851"/>
                  </a:lnTo>
                  <a:lnTo>
                    <a:pt x="12215" y="12794"/>
                  </a:lnTo>
                  <a:lnTo>
                    <a:pt x="12215" y="12756"/>
                  </a:lnTo>
                  <a:lnTo>
                    <a:pt x="12178" y="12718"/>
                  </a:lnTo>
                  <a:lnTo>
                    <a:pt x="12141" y="12660"/>
                  </a:lnTo>
                  <a:lnTo>
                    <a:pt x="12141" y="12641"/>
                  </a:lnTo>
                  <a:lnTo>
                    <a:pt x="12141" y="12622"/>
                  </a:lnTo>
                  <a:lnTo>
                    <a:pt x="12178" y="12622"/>
                  </a:lnTo>
                  <a:lnTo>
                    <a:pt x="12196" y="12660"/>
                  </a:lnTo>
                  <a:lnTo>
                    <a:pt x="12233" y="12660"/>
                  </a:lnTo>
                  <a:lnTo>
                    <a:pt x="12233" y="12641"/>
                  </a:lnTo>
                  <a:lnTo>
                    <a:pt x="12215" y="12603"/>
                  </a:lnTo>
                  <a:lnTo>
                    <a:pt x="12178" y="12565"/>
                  </a:lnTo>
                  <a:lnTo>
                    <a:pt x="12178" y="12527"/>
                  </a:lnTo>
                  <a:lnTo>
                    <a:pt x="12196" y="12508"/>
                  </a:lnTo>
                  <a:lnTo>
                    <a:pt x="12215" y="12527"/>
                  </a:lnTo>
                  <a:lnTo>
                    <a:pt x="12233" y="12565"/>
                  </a:lnTo>
                  <a:lnTo>
                    <a:pt x="12251" y="12603"/>
                  </a:lnTo>
                  <a:lnTo>
                    <a:pt x="12306" y="12622"/>
                  </a:lnTo>
                  <a:lnTo>
                    <a:pt x="12325" y="12641"/>
                  </a:lnTo>
                  <a:lnTo>
                    <a:pt x="12325" y="12737"/>
                  </a:lnTo>
                  <a:lnTo>
                    <a:pt x="12361" y="12756"/>
                  </a:lnTo>
                  <a:lnTo>
                    <a:pt x="12417" y="12756"/>
                  </a:lnTo>
                  <a:lnTo>
                    <a:pt x="12453" y="12737"/>
                  </a:lnTo>
                  <a:lnTo>
                    <a:pt x="12564" y="12660"/>
                  </a:lnTo>
                  <a:lnTo>
                    <a:pt x="12600" y="12622"/>
                  </a:lnTo>
                  <a:lnTo>
                    <a:pt x="12619" y="12641"/>
                  </a:lnTo>
                  <a:lnTo>
                    <a:pt x="12655" y="12603"/>
                  </a:lnTo>
                  <a:lnTo>
                    <a:pt x="12692" y="12584"/>
                  </a:lnTo>
                  <a:lnTo>
                    <a:pt x="12655" y="12508"/>
                  </a:lnTo>
                  <a:lnTo>
                    <a:pt x="12600" y="12508"/>
                  </a:lnTo>
                  <a:lnTo>
                    <a:pt x="12545" y="12527"/>
                  </a:lnTo>
                  <a:lnTo>
                    <a:pt x="12508" y="12527"/>
                  </a:lnTo>
                  <a:lnTo>
                    <a:pt x="12508" y="12508"/>
                  </a:lnTo>
                  <a:lnTo>
                    <a:pt x="12545" y="12469"/>
                  </a:lnTo>
                  <a:lnTo>
                    <a:pt x="12600" y="12450"/>
                  </a:lnTo>
                  <a:lnTo>
                    <a:pt x="12582" y="12412"/>
                  </a:lnTo>
                  <a:lnTo>
                    <a:pt x="12508" y="12374"/>
                  </a:lnTo>
                  <a:lnTo>
                    <a:pt x="12490" y="12374"/>
                  </a:lnTo>
                  <a:lnTo>
                    <a:pt x="12435" y="12393"/>
                  </a:lnTo>
                  <a:lnTo>
                    <a:pt x="12417" y="12393"/>
                  </a:lnTo>
                  <a:lnTo>
                    <a:pt x="12398" y="12355"/>
                  </a:lnTo>
                  <a:lnTo>
                    <a:pt x="12435" y="12317"/>
                  </a:lnTo>
                  <a:lnTo>
                    <a:pt x="12417" y="12240"/>
                  </a:lnTo>
                  <a:lnTo>
                    <a:pt x="12398" y="12183"/>
                  </a:lnTo>
                  <a:lnTo>
                    <a:pt x="12417" y="12183"/>
                  </a:lnTo>
                  <a:lnTo>
                    <a:pt x="12472" y="12183"/>
                  </a:lnTo>
                  <a:lnTo>
                    <a:pt x="12490" y="12202"/>
                  </a:lnTo>
                  <a:lnTo>
                    <a:pt x="12508" y="12259"/>
                  </a:lnTo>
                  <a:lnTo>
                    <a:pt x="12564" y="12240"/>
                  </a:lnTo>
                  <a:lnTo>
                    <a:pt x="12582" y="12298"/>
                  </a:lnTo>
                  <a:lnTo>
                    <a:pt x="12600" y="12336"/>
                  </a:lnTo>
                  <a:lnTo>
                    <a:pt x="12637" y="12336"/>
                  </a:lnTo>
                  <a:lnTo>
                    <a:pt x="12655" y="12259"/>
                  </a:lnTo>
                  <a:lnTo>
                    <a:pt x="12674" y="12336"/>
                  </a:lnTo>
                  <a:lnTo>
                    <a:pt x="12637" y="12374"/>
                  </a:lnTo>
                  <a:lnTo>
                    <a:pt x="12600" y="12374"/>
                  </a:lnTo>
                  <a:lnTo>
                    <a:pt x="12637" y="12393"/>
                  </a:lnTo>
                  <a:lnTo>
                    <a:pt x="12674" y="12355"/>
                  </a:lnTo>
                  <a:lnTo>
                    <a:pt x="12747" y="12336"/>
                  </a:lnTo>
                  <a:lnTo>
                    <a:pt x="12692" y="12221"/>
                  </a:lnTo>
                  <a:lnTo>
                    <a:pt x="12692" y="12183"/>
                  </a:lnTo>
                  <a:lnTo>
                    <a:pt x="12729" y="12164"/>
                  </a:lnTo>
                  <a:lnTo>
                    <a:pt x="12747" y="12202"/>
                  </a:lnTo>
                  <a:lnTo>
                    <a:pt x="12766" y="12259"/>
                  </a:lnTo>
                  <a:lnTo>
                    <a:pt x="12802" y="12298"/>
                  </a:lnTo>
                  <a:lnTo>
                    <a:pt x="12857" y="12259"/>
                  </a:lnTo>
                  <a:lnTo>
                    <a:pt x="12876" y="12202"/>
                  </a:lnTo>
                  <a:lnTo>
                    <a:pt x="12894" y="12164"/>
                  </a:lnTo>
                  <a:lnTo>
                    <a:pt x="12913" y="12183"/>
                  </a:lnTo>
                  <a:lnTo>
                    <a:pt x="12913" y="12221"/>
                  </a:lnTo>
                  <a:lnTo>
                    <a:pt x="12949" y="12183"/>
                  </a:lnTo>
                  <a:lnTo>
                    <a:pt x="12968" y="12126"/>
                  </a:lnTo>
                  <a:lnTo>
                    <a:pt x="12986" y="12126"/>
                  </a:lnTo>
                  <a:lnTo>
                    <a:pt x="12986" y="12164"/>
                  </a:lnTo>
                  <a:lnTo>
                    <a:pt x="12949" y="12278"/>
                  </a:lnTo>
                  <a:lnTo>
                    <a:pt x="12949" y="12298"/>
                  </a:lnTo>
                  <a:lnTo>
                    <a:pt x="13004" y="12298"/>
                  </a:lnTo>
                  <a:lnTo>
                    <a:pt x="13023" y="12317"/>
                  </a:lnTo>
                  <a:lnTo>
                    <a:pt x="13004" y="12336"/>
                  </a:lnTo>
                  <a:lnTo>
                    <a:pt x="12931" y="12317"/>
                  </a:lnTo>
                  <a:lnTo>
                    <a:pt x="12931" y="12355"/>
                  </a:lnTo>
                  <a:lnTo>
                    <a:pt x="12968" y="12393"/>
                  </a:lnTo>
                  <a:lnTo>
                    <a:pt x="13023" y="12355"/>
                  </a:lnTo>
                  <a:lnTo>
                    <a:pt x="13096" y="12317"/>
                  </a:lnTo>
                  <a:lnTo>
                    <a:pt x="13280" y="12202"/>
                  </a:lnTo>
                  <a:lnTo>
                    <a:pt x="13372" y="12164"/>
                  </a:lnTo>
                  <a:lnTo>
                    <a:pt x="13445" y="12145"/>
                  </a:lnTo>
                  <a:lnTo>
                    <a:pt x="13500" y="12087"/>
                  </a:lnTo>
                  <a:lnTo>
                    <a:pt x="13555" y="12087"/>
                  </a:lnTo>
                  <a:lnTo>
                    <a:pt x="13574" y="12087"/>
                  </a:lnTo>
                  <a:lnTo>
                    <a:pt x="13574" y="12126"/>
                  </a:lnTo>
                  <a:lnTo>
                    <a:pt x="13555" y="12145"/>
                  </a:lnTo>
                  <a:lnTo>
                    <a:pt x="13390" y="12240"/>
                  </a:lnTo>
                  <a:lnTo>
                    <a:pt x="13280" y="12278"/>
                  </a:lnTo>
                  <a:lnTo>
                    <a:pt x="13243" y="12317"/>
                  </a:lnTo>
                  <a:lnTo>
                    <a:pt x="13188" y="12355"/>
                  </a:lnTo>
                  <a:lnTo>
                    <a:pt x="13115" y="12393"/>
                  </a:lnTo>
                  <a:lnTo>
                    <a:pt x="12949" y="12489"/>
                  </a:lnTo>
                  <a:lnTo>
                    <a:pt x="12857" y="12546"/>
                  </a:lnTo>
                  <a:lnTo>
                    <a:pt x="12802" y="12565"/>
                  </a:lnTo>
                  <a:lnTo>
                    <a:pt x="12766" y="12622"/>
                  </a:lnTo>
                  <a:lnTo>
                    <a:pt x="12766" y="12641"/>
                  </a:lnTo>
                  <a:lnTo>
                    <a:pt x="12784" y="12660"/>
                  </a:lnTo>
                  <a:lnTo>
                    <a:pt x="12821" y="12622"/>
                  </a:lnTo>
                  <a:lnTo>
                    <a:pt x="12894" y="12565"/>
                  </a:lnTo>
                  <a:lnTo>
                    <a:pt x="13096" y="12431"/>
                  </a:lnTo>
                  <a:lnTo>
                    <a:pt x="13261" y="12355"/>
                  </a:lnTo>
                  <a:lnTo>
                    <a:pt x="13427" y="12278"/>
                  </a:lnTo>
                  <a:lnTo>
                    <a:pt x="13592" y="12183"/>
                  </a:lnTo>
                  <a:lnTo>
                    <a:pt x="13721" y="12087"/>
                  </a:lnTo>
                  <a:lnTo>
                    <a:pt x="13849" y="12011"/>
                  </a:lnTo>
                  <a:lnTo>
                    <a:pt x="14033" y="11877"/>
                  </a:lnTo>
                  <a:lnTo>
                    <a:pt x="14106" y="11839"/>
                  </a:lnTo>
                  <a:lnTo>
                    <a:pt x="14180" y="11782"/>
                  </a:lnTo>
                  <a:lnTo>
                    <a:pt x="14308" y="11706"/>
                  </a:lnTo>
                  <a:lnTo>
                    <a:pt x="14345" y="11610"/>
                  </a:lnTo>
                  <a:lnTo>
                    <a:pt x="14345" y="11591"/>
                  </a:lnTo>
                  <a:lnTo>
                    <a:pt x="14290" y="11610"/>
                  </a:lnTo>
                  <a:lnTo>
                    <a:pt x="14253" y="11610"/>
                  </a:lnTo>
                  <a:lnTo>
                    <a:pt x="14253" y="11572"/>
                  </a:lnTo>
                  <a:lnTo>
                    <a:pt x="14290" y="11534"/>
                  </a:lnTo>
                  <a:lnTo>
                    <a:pt x="14327" y="11515"/>
                  </a:lnTo>
                  <a:lnTo>
                    <a:pt x="14327" y="11457"/>
                  </a:lnTo>
                  <a:lnTo>
                    <a:pt x="14327" y="11419"/>
                  </a:lnTo>
                  <a:lnTo>
                    <a:pt x="14345" y="11400"/>
                  </a:lnTo>
                  <a:lnTo>
                    <a:pt x="14382" y="11438"/>
                  </a:lnTo>
                  <a:lnTo>
                    <a:pt x="14400" y="11438"/>
                  </a:lnTo>
                  <a:lnTo>
                    <a:pt x="14455" y="11419"/>
                  </a:lnTo>
                  <a:lnTo>
                    <a:pt x="14492" y="11362"/>
                  </a:lnTo>
                  <a:lnTo>
                    <a:pt x="14584" y="11247"/>
                  </a:lnTo>
                  <a:lnTo>
                    <a:pt x="14621" y="11247"/>
                  </a:lnTo>
                  <a:lnTo>
                    <a:pt x="14657" y="11266"/>
                  </a:lnTo>
                  <a:lnTo>
                    <a:pt x="14676" y="11228"/>
                  </a:lnTo>
                  <a:lnTo>
                    <a:pt x="14676" y="11171"/>
                  </a:lnTo>
                  <a:lnTo>
                    <a:pt x="14676" y="11114"/>
                  </a:lnTo>
                  <a:lnTo>
                    <a:pt x="14657" y="11056"/>
                  </a:lnTo>
                  <a:lnTo>
                    <a:pt x="14602" y="11037"/>
                  </a:lnTo>
                  <a:lnTo>
                    <a:pt x="14602" y="11018"/>
                  </a:lnTo>
                  <a:lnTo>
                    <a:pt x="14639" y="10999"/>
                  </a:lnTo>
                  <a:lnTo>
                    <a:pt x="14639" y="10961"/>
                  </a:lnTo>
                  <a:lnTo>
                    <a:pt x="14584" y="10942"/>
                  </a:lnTo>
                  <a:lnTo>
                    <a:pt x="14547" y="10923"/>
                  </a:lnTo>
                  <a:lnTo>
                    <a:pt x="14529" y="10904"/>
                  </a:lnTo>
                  <a:lnTo>
                    <a:pt x="14529" y="10884"/>
                  </a:lnTo>
                  <a:lnTo>
                    <a:pt x="14547" y="10846"/>
                  </a:lnTo>
                  <a:lnTo>
                    <a:pt x="14566" y="10808"/>
                  </a:lnTo>
                  <a:lnTo>
                    <a:pt x="14547" y="10770"/>
                  </a:lnTo>
                  <a:lnTo>
                    <a:pt x="14529" y="10751"/>
                  </a:lnTo>
                  <a:lnTo>
                    <a:pt x="14529" y="10713"/>
                  </a:lnTo>
                  <a:lnTo>
                    <a:pt x="14529" y="10674"/>
                  </a:lnTo>
                  <a:lnTo>
                    <a:pt x="14510" y="10655"/>
                  </a:lnTo>
                  <a:lnTo>
                    <a:pt x="14510" y="10636"/>
                  </a:lnTo>
                  <a:lnTo>
                    <a:pt x="14547" y="10617"/>
                  </a:lnTo>
                  <a:lnTo>
                    <a:pt x="14529" y="10636"/>
                  </a:lnTo>
                  <a:lnTo>
                    <a:pt x="14566" y="10636"/>
                  </a:lnTo>
                  <a:lnTo>
                    <a:pt x="14584" y="10674"/>
                  </a:lnTo>
                  <a:lnTo>
                    <a:pt x="14657" y="10713"/>
                  </a:lnTo>
                  <a:lnTo>
                    <a:pt x="14694" y="10655"/>
                  </a:lnTo>
                  <a:lnTo>
                    <a:pt x="14749" y="10579"/>
                  </a:lnTo>
                  <a:lnTo>
                    <a:pt x="14823" y="10541"/>
                  </a:lnTo>
                  <a:lnTo>
                    <a:pt x="14878" y="10522"/>
                  </a:lnTo>
                  <a:lnTo>
                    <a:pt x="14915" y="10464"/>
                  </a:lnTo>
                  <a:lnTo>
                    <a:pt x="14933" y="10483"/>
                  </a:lnTo>
                  <a:lnTo>
                    <a:pt x="14951" y="10503"/>
                  </a:lnTo>
                  <a:lnTo>
                    <a:pt x="14933" y="10579"/>
                  </a:lnTo>
                  <a:lnTo>
                    <a:pt x="14896" y="10732"/>
                  </a:lnTo>
                  <a:lnTo>
                    <a:pt x="14859" y="10808"/>
                  </a:lnTo>
                  <a:lnTo>
                    <a:pt x="14823" y="10865"/>
                  </a:lnTo>
                  <a:lnTo>
                    <a:pt x="14823" y="10904"/>
                  </a:lnTo>
                  <a:lnTo>
                    <a:pt x="14841" y="10923"/>
                  </a:lnTo>
                  <a:lnTo>
                    <a:pt x="14878" y="10923"/>
                  </a:lnTo>
                  <a:lnTo>
                    <a:pt x="14951" y="10884"/>
                  </a:lnTo>
                  <a:lnTo>
                    <a:pt x="15062" y="10865"/>
                  </a:lnTo>
                  <a:lnTo>
                    <a:pt x="15117" y="10846"/>
                  </a:lnTo>
                  <a:lnTo>
                    <a:pt x="15153" y="10846"/>
                  </a:lnTo>
                  <a:lnTo>
                    <a:pt x="15153" y="10904"/>
                  </a:lnTo>
                  <a:lnTo>
                    <a:pt x="15135" y="10904"/>
                  </a:lnTo>
                  <a:lnTo>
                    <a:pt x="15080" y="10904"/>
                  </a:lnTo>
                  <a:lnTo>
                    <a:pt x="15062" y="10923"/>
                  </a:lnTo>
                  <a:lnTo>
                    <a:pt x="15025" y="10961"/>
                  </a:lnTo>
                  <a:lnTo>
                    <a:pt x="15006" y="10980"/>
                  </a:lnTo>
                  <a:lnTo>
                    <a:pt x="14970" y="10980"/>
                  </a:lnTo>
                  <a:lnTo>
                    <a:pt x="14915" y="11037"/>
                  </a:lnTo>
                  <a:lnTo>
                    <a:pt x="14859" y="11075"/>
                  </a:lnTo>
                  <a:lnTo>
                    <a:pt x="14841" y="11114"/>
                  </a:lnTo>
                  <a:lnTo>
                    <a:pt x="14841" y="11133"/>
                  </a:lnTo>
                  <a:lnTo>
                    <a:pt x="14859" y="11152"/>
                  </a:lnTo>
                  <a:lnTo>
                    <a:pt x="14878" y="11133"/>
                  </a:lnTo>
                  <a:lnTo>
                    <a:pt x="14915" y="11114"/>
                  </a:lnTo>
                  <a:lnTo>
                    <a:pt x="14970" y="11056"/>
                  </a:lnTo>
                  <a:lnTo>
                    <a:pt x="15043" y="10999"/>
                  </a:lnTo>
                  <a:lnTo>
                    <a:pt x="15153" y="10942"/>
                  </a:lnTo>
                  <a:lnTo>
                    <a:pt x="15227" y="10904"/>
                  </a:lnTo>
                  <a:lnTo>
                    <a:pt x="15282" y="10884"/>
                  </a:lnTo>
                  <a:lnTo>
                    <a:pt x="15355" y="10865"/>
                  </a:lnTo>
                  <a:lnTo>
                    <a:pt x="15374" y="10846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6" name="Utah"/>
            <p:cNvSpPr>
              <a:spLocks/>
            </p:cNvSpPr>
            <p:nvPr/>
          </p:nvSpPr>
          <p:spPr bwMode="auto">
            <a:xfrm>
              <a:off x="5565673" y="8527026"/>
              <a:ext cx="3409950" cy="4219575"/>
            </a:xfrm>
            <a:custGeom>
              <a:avLst/>
              <a:gdLst>
                <a:gd name="T0" fmla="*/ 1785 w 16384"/>
                <a:gd name="T1" fmla="*/ 7147 h 16384"/>
                <a:gd name="T2" fmla="*/ 1144 w 16384"/>
                <a:gd name="T3" fmla="*/ 9640 h 16384"/>
                <a:gd name="T4" fmla="*/ 1098 w 16384"/>
                <a:gd name="T5" fmla="*/ 9896 h 16384"/>
                <a:gd name="T6" fmla="*/ 778 w 16384"/>
                <a:gd name="T7" fmla="*/ 11143 h 16384"/>
                <a:gd name="T8" fmla="*/ 412 w 16384"/>
                <a:gd name="T9" fmla="*/ 12719 h 16384"/>
                <a:gd name="T10" fmla="*/ 0 w 16384"/>
                <a:gd name="T11" fmla="*/ 14478 h 16384"/>
                <a:gd name="T12" fmla="*/ 595 w 16384"/>
                <a:gd name="T13" fmla="*/ 14551 h 16384"/>
                <a:gd name="T14" fmla="*/ 1419 w 16384"/>
                <a:gd name="T15" fmla="*/ 14698 h 16384"/>
                <a:gd name="T16" fmla="*/ 2151 w 16384"/>
                <a:gd name="T17" fmla="*/ 14808 h 16384"/>
                <a:gd name="T18" fmla="*/ 2975 w 16384"/>
                <a:gd name="T19" fmla="*/ 14918 h 16384"/>
                <a:gd name="T20" fmla="*/ 3249 w 16384"/>
                <a:gd name="T21" fmla="*/ 14955 h 16384"/>
                <a:gd name="T22" fmla="*/ 3753 w 16384"/>
                <a:gd name="T23" fmla="*/ 15028 h 16384"/>
                <a:gd name="T24" fmla="*/ 4302 w 16384"/>
                <a:gd name="T25" fmla="*/ 15101 h 16384"/>
                <a:gd name="T26" fmla="*/ 4668 w 16384"/>
                <a:gd name="T27" fmla="*/ 15174 h 16384"/>
                <a:gd name="T28" fmla="*/ 5263 w 16384"/>
                <a:gd name="T29" fmla="*/ 15248 h 16384"/>
                <a:gd name="T30" fmla="*/ 5995 w 16384"/>
                <a:gd name="T31" fmla="*/ 15358 h 16384"/>
                <a:gd name="T32" fmla="*/ 6773 w 16384"/>
                <a:gd name="T33" fmla="*/ 15468 h 16384"/>
                <a:gd name="T34" fmla="*/ 7551 w 16384"/>
                <a:gd name="T35" fmla="*/ 15541 h 16384"/>
                <a:gd name="T36" fmla="*/ 7780 w 16384"/>
                <a:gd name="T37" fmla="*/ 15578 h 16384"/>
                <a:gd name="T38" fmla="*/ 8009 w 16384"/>
                <a:gd name="T39" fmla="*/ 15614 h 16384"/>
                <a:gd name="T40" fmla="*/ 8375 w 16384"/>
                <a:gd name="T41" fmla="*/ 15688 h 16384"/>
                <a:gd name="T42" fmla="*/ 9199 w 16384"/>
                <a:gd name="T43" fmla="*/ 15761 h 16384"/>
                <a:gd name="T44" fmla="*/ 9428 w 16384"/>
                <a:gd name="T45" fmla="*/ 15798 h 16384"/>
                <a:gd name="T46" fmla="*/ 9611 w 16384"/>
                <a:gd name="T47" fmla="*/ 15834 h 16384"/>
                <a:gd name="T48" fmla="*/ 10023 w 16384"/>
                <a:gd name="T49" fmla="*/ 15871 h 16384"/>
                <a:gd name="T50" fmla="*/ 10709 w 16384"/>
                <a:gd name="T51" fmla="*/ 15981 h 16384"/>
                <a:gd name="T52" fmla="*/ 11350 w 16384"/>
                <a:gd name="T53" fmla="*/ 16054 h 16384"/>
                <a:gd name="T54" fmla="*/ 11579 w 16384"/>
                <a:gd name="T55" fmla="*/ 16054 h 16384"/>
                <a:gd name="T56" fmla="*/ 11807 w 16384"/>
                <a:gd name="T57" fmla="*/ 16091 h 16384"/>
                <a:gd name="T58" fmla="*/ 12402 w 16384"/>
                <a:gd name="T59" fmla="*/ 16164 h 16384"/>
                <a:gd name="T60" fmla="*/ 13318 w 16384"/>
                <a:gd name="T61" fmla="*/ 16274 h 16384"/>
                <a:gd name="T62" fmla="*/ 14050 w 16384"/>
                <a:gd name="T63" fmla="*/ 16384 h 16384"/>
                <a:gd name="T64" fmla="*/ 14370 w 16384"/>
                <a:gd name="T65" fmla="*/ 16384 h 16384"/>
                <a:gd name="T66" fmla="*/ 14691 w 16384"/>
                <a:gd name="T67" fmla="*/ 14551 h 16384"/>
                <a:gd name="T68" fmla="*/ 14782 w 16384"/>
                <a:gd name="T69" fmla="*/ 13855 h 16384"/>
                <a:gd name="T70" fmla="*/ 14920 w 16384"/>
                <a:gd name="T71" fmla="*/ 13049 h 16384"/>
                <a:gd name="T72" fmla="*/ 15103 w 16384"/>
                <a:gd name="T73" fmla="*/ 11986 h 16384"/>
                <a:gd name="T74" fmla="*/ 15514 w 16384"/>
                <a:gd name="T75" fmla="*/ 9493 h 16384"/>
                <a:gd name="T76" fmla="*/ 15606 w 16384"/>
                <a:gd name="T77" fmla="*/ 9090 h 16384"/>
                <a:gd name="T78" fmla="*/ 15698 w 16384"/>
                <a:gd name="T79" fmla="*/ 8650 h 16384"/>
                <a:gd name="T80" fmla="*/ 15972 w 16384"/>
                <a:gd name="T81" fmla="*/ 7001 h 16384"/>
                <a:gd name="T82" fmla="*/ 16201 w 16384"/>
                <a:gd name="T83" fmla="*/ 5718 h 16384"/>
                <a:gd name="T84" fmla="*/ 16384 w 16384"/>
                <a:gd name="T85" fmla="*/ 4765 h 16384"/>
                <a:gd name="T86" fmla="*/ 13775 w 16384"/>
                <a:gd name="T87" fmla="*/ 4435 h 16384"/>
                <a:gd name="T88" fmla="*/ 13638 w 16384"/>
                <a:gd name="T89" fmla="*/ 4435 h 16384"/>
                <a:gd name="T90" fmla="*/ 10938 w 16384"/>
                <a:gd name="T91" fmla="*/ 4105 h 16384"/>
                <a:gd name="T92" fmla="*/ 11029 w 16384"/>
                <a:gd name="T93" fmla="*/ 3409 h 16384"/>
                <a:gd name="T94" fmla="*/ 11258 w 16384"/>
                <a:gd name="T95" fmla="*/ 2382 h 16384"/>
                <a:gd name="T96" fmla="*/ 11487 w 16384"/>
                <a:gd name="T97" fmla="*/ 1173 h 16384"/>
                <a:gd name="T98" fmla="*/ 10343 w 16384"/>
                <a:gd name="T99" fmla="*/ 1026 h 16384"/>
                <a:gd name="T100" fmla="*/ 10251 w 16384"/>
                <a:gd name="T101" fmla="*/ 990 h 16384"/>
                <a:gd name="T102" fmla="*/ 8650 w 16384"/>
                <a:gd name="T103" fmla="*/ 806 h 16384"/>
                <a:gd name="T104" fmla="*/ 8512 w 16384"/>
                <a:gd name="T105" fmla="*/ 770 h 16384"/>
                <a:gd name="T106" fmla="*/ 6224 w 16384"/>
                <a:gd name="T107" fmla="*/ 440 h 16384"/>
                <a:gd name="T108" fmla="*/ 3478 w 16384"/>
                <a:gd name="T109" fmla="*/ 0 h 16384"/>
                <a:gd name="T110" fmla="*/ 2792 w 16384"/>
                <a:gd name="T111" fmla="*/ 2896 h 16384"/>
                <a:gd name="T112" fmla="*/ 2197 w 16384"/>
                <a:gd name="T113" fmla="*/ 5425 h 16384"/>
                <a:gd name="T114" fmla="*/ 2059 w 16384"/>
                <a:gd name="T115" fmla="*/ 6084 h 16384"/>
                <a:gd name="T116" fmla="*/ 1785 w 16384"/>
                <a:gd name="T117" fmla="*/ 714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785" y="7147"/>
                  </a:moveTo>
                  <a:lnTo>
                    <a:pt x="1144" y="9640"/>
                  </a:lnTo>
                  <a:lnTo>
                    <a:pt x="1098" y="9896"/>
                  </a:lnTo>
                  <a:lnTo>
                    <a:pt x="778" y="11143"/>
                  </a:lnTo>
                  <a:lnTo>
                    <a:pt x="412" y="12719"/>
                  </a:lnTo>
                  <a:lnTo>
                    <a:pt x="0" y="14478"/>
                  </a:lnTo>
                  <a:lnTo>
                    <a:pt x="595" y="14551"/>
                  </a:lnTo>
                  <a:lnTo>
                    <a:pt x="1419" y="14698"/>
                  </a:lnTo>
                  <a:lnTo>
                    <a:pt x="2151" y="14808"/>
                  </a:lnTo>
                  <a:lnTo>
                    <a:pt x="2975" y="14918"/>
                  </a:lnTo>
                  <a:lnTo>
                    <a:pt x="3249" y="14955"/>
                  </a:lnTo>
                  <a:lnTo>
                    <a:pt x="3753" y="15028"/>
                  </a:lnTo>
                  <a:lnTo>
                    <a:pt x="4302" y="15101"/>
                  </a:lnTo>
                  <a:lnTo>
                    <a:pt x="4668" y="15174"/>
                  </a:lnTo>
                  <a:lnTo>
                    <a:pt x="5263" y="15248"/>
                  </a:lnTo>
                  <a:lnTo>
                    <a:pt x="5995" y="15358"/>
                  </a:lnTo>
                  <a:lnTo>
                    <a:pt x="6773" y="15468"/>
                  </a:lnTo>
                  <a:lnTo>
                    <a:pt x="7551" y="15541"/>
                  </a:lnTo>
                  <a:lnTo>
                    <a:pt x="7780" y="15578"/>
                  </a:lnTo>
                  <a:lnTo>
                    <a:pt x="8009" y="15614"/>
                  </a:lnTo>
                  <a:lnTo>
                    <a:pt x="8375" y="15688"/>
                  </a:lnTo>
                  <a:lnTo>
                    <a:pt x="9199" y="15761"/>
                  </a:lnTo>
                  <a:lnTo>
                    <a:pt x="9428" y="15798"/>
                  </a:lnTo>
                  <a:lnTo>
                    <a:pt x="9611" y="15834"/>
                  </a:lnTo>
                  <a:lnTo>
                    <a:pt x="10023" y="15871"/>
                  </a:lnTo>
                  <a:lnTo>
                    <a:pt x="10709" y="15981"/>
                  </a:lnTo>
                  <a:lnTo>
                    <a:pt x="11350" y="16054"/>
                  </a:lnTo>
                  <a:lnTo>
                    <a:pt x="11579" y="16054"/>
                  </a:lnTo>
                  <a:lnTo>
                    <a:pt x="11807" y="16091"/>
                  </a:lnTo>
                  <a:lnTo>
                    <a:pt x="12402" y="16164"/>
                  </a:lnTo>
                  <a:lnTo>
                    <a:pt x="13318" y="16274"/>
                  </a:lnTo>
                  <a:lnTo>
                    <a:pt x="14050" y="16384"/>
                  </a:lnTo>
                  <a:lnTo>
                    <a:pt x="14370" y="16384"/>
                  </a:lnTo>
                  <a:lnTo>
                    <a:pt x="14691" y="14551"/>
                  </a:lnTo>
                  <a:lnTo>
                    <a:pt x="14782" y="13855"/>
                  </a:lnTo>
                  <a:lnTo>
                    <a:pt x="14920" y="13049"/>
                  </a:lnTo>
                  <a:lnTo>
                    <a:pt x="15103" y="11986"/>
                  </a:lnTo>
                  <a:lnTo>
                    <a:pt x="15514" y="9493"/>
                  </a:lnTo>
                  <a:lnTo>
                    <a:pt x="15606" y="9090"/>
                  </a:lnTo>
                  <a:lnTo>
                    <a:pt x="15698" y="8650"/>
                  </a:lnTo>
                  <a:lnTo>
                    <a:pt x="15972" y="7001"/>
                  </a:lnTo>
                  <a:lnTo>
                    <a:pt x="16201" y="5718"/>
                  </a:lnTo>
                  <a:lnTo>
                    <a:pt x="16384" y="4765"/>
                  </a:lnTo>
                  <a:lnTo>
                    <a:pt x="13775" y="4435"/>
                  </a:lnTo>
                  <a:lnTo>
                    <a:pt x="13638" y="4435"/>
                  </a:lnTo>
                  <a:lnTo>
                    <a:pt x="10938" y="4105"/>
                  </a:lnTo>
                  <a:lnTo>
                    <a:pt x="11029" y="3409"/>
                  </a:lnTo>
                  <a:lnTo>
                    <a:pt x="11258" y="2382"/>
                  </a:lnTo>
                  <a:lnTo>
                    <a:pt x="11487" y="1173"/>
                  </a:lnTo>
                  <a:lnTo>
                    <a:pt x="10343" y="1026"/>
                  </a:lnTo>
                  <a:lnTo>
                    <a:pt x="10251" y="990"/>
                  </a:lnTo>
                  <a:lnTo>
                    <a:pt x="8650" y="806"/>
                  </a:lnTo>
                  <a:lnTo>
                    <a:pt x="8512" y="770"/>
                  </a:lnTo>
                  <a:lnTo>
                    <a:pt x="6224" y="440"/>
                  </a:lnTo>
                  <a:lnTo>
                    <a:pt x="3478" y="0"/>
                  </a:lnTo>
                  <a:lnTo>
                    <a:pt x="2792" y="2896"/>
                  </a:lnTo>
                  <a:lnTo>
                    <a:pt x="2197" y="5425"/>
                  </a:lnTo>
                  <a:lnTo>
                    <a:pt x="2059" y="6084"/>
                  </a:lnTo>
                  <a:lnTo>
                    <a:pt x="1785" y="7147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7" name="Vermont"/>
            <p:cNvSpPr>
              <a:spLocks/>
            </p:cNvSpPr>
            <p:nvPr/>
          </p:nvSpPr>
          <p:spPr bwMode="auto">
            <a:xfrm>
              <a:off x="28635223" y="5638800"/>
              <a:ext cx="1038225" cy="1830951"/>
            </a:xfrm>
            <a:custGeom>
              <a:avLst/>
              <a:gdLst>
                <a:gd name="T0" fmla="*/ 13378 w 16384"/>
                <a:gd name="T1" fmla="*/ 5380 h 16384"/>
                <a:gd name="T2" fmla="*/ 13678 w 16384"/>
                <a:gd name="T3" fmla="*/ 4809 h 16384"/>
                <a:gd name="T4" fmla="*/ 14881 w 16384"/>
                <a:gd name="T5" fmla="*/ 4483 h 16384"/>
                <a:gd name="T6" fmla="*/ 15632 w 16384"/>
                <a:gd name="T7" fmla="*/ 3994 h 16384"/>
                <a:gd name="T8" fmla="*/ 16234 w 16384"/>
                <a:gd name="T9" fmla="*/ 3260 h 16384"/>
                <a:gd name="T10" fmla="*/ 16384 w 16384"/>
                <a:gd name="T11" fmla="*/ 2690 h 16384"/>
                <a:gd name="T12" fmla="*/ 15332 w 16384"/>
                <a:gd name="T13" fmla="*/ 1467 h 16384"/>
                <a:gd name="T14" fmla="*/ 15182 w 16384"/>
                <a:gd name="T15" fmla="*/ 245 h 16384"/>
                <a:gd name="T16" fmla="*/ 12326 w 16384"/>
                <a:gd name="T17" fmla="*/ 408 h 16384"/>
                <a:gd name="T18" fmla="*/ 0 w 16384"/>
                <a:gd name="T19" fmla="*/ 2119 h 16384"/>
                <a:gd name="T20" fmla="*/ 150 w 16384"/>
                <a:gd name="T21" fmla="*/ 3097 h 16384"/>
                <a:gd name="T22" fmla="*/ 752 w 16384"/>
                <a:gd name="T23" fmla="*/ 3587 h 16384"/>
                <a:gd name="T24" fmla="*/ 1202 w 16384"/>
                <a:gd name="T25" fmla="*/ 4972 h 16384"/>
                <a:gd name="T26" fmla="*/ 1804 w 16384"/>
                <a:gd name="T27" fmla="*/ 5543 h 16384"/>
                <a:gd name="T28" fmla="*/ 2255 w 16384"/>
                <a:gd name="T29" fmla="*/ 6521 h 16384"/>
                <a:gd name="T30" fmla="*/ 2104 w 16384"/>
                <a:gd name="T31" fmla="*/ 7336 h 16384"/>
                <a:gd name="T32" fmla="*/ 1954 w 16384"/>
                <a:gd name="T33" fmla="*/ 8233 h 16384"/>
                <a:gd name="T34" fmla="*/ 2555 w 16384"/>
                <a:gd name="T35" fmla="*/ 8966 h 16384"/>
                <a:gd name="T36" fmla="*/ 3157 w 16384"/>
                <a:gd name="T37" fmla="*/ 9700 h 16384"/>
                <a:gd name="T38" fmla="*/ 3457 w 16384"/>
                <a:gd name="T39" fmla="*/ 10108 h 16384"/>
                <a:gd name="T40" fmla="*/ 3307 w 16384"/>
                <a:gd name="T41" fmla="*/ 10760 h 16384"/>
                <a:gd name="T42" fmla="*/ 3758 w 16384"/>
                <a:gd name="T43" fmla="*/ 11167 h 16384"/>
                <a:gd name="T44" fmla="*/ 4209 w 16384"/>
                <a:gd name="T45" fmla="*/ 10923 h 16384"/>
                <a:gd name="T46" fmla="*/ 4810 w 16384"/>
                <a:gd name="T47" fmla="*/ 11167 h 16384"/>
                <a:gd name="T48" fmla="*/ 5111 w 16384"/>
                <a:gd name="T49" fmla="*/ 11656 h 16384"/>
                <a:gd name="T50" fmla="*/ 5562 w 16384"/>
                <a:gd name="T51" fmla="*/ 12716 h 16384"/>
                <a:gd name="T52" fmla="*/ 6163 w 16384"/>
                <a:gd name="T53" fmla="*/ 14020 h 16384"/>
                <a:gd name="T54" fmla="*/ 6463 w 16384"/>
                <a:gd name="T55" fmla="*/ 15080 h 16384"/>
                <a:gd name="T56" fmla="*/ 6764 w 16384"/>
                <a:gd name="T57" fmla="*/ 15895 h 16384"/>
                <a:gd name="T58" fmla="*/ 9319 w 16384"/>
                <a:gd name="T59" fmla="*/ 16139 h 16384"/>
                <a:gd name="T60" fmla="*/ 13678 w 16384"/>
                <a:gd name="T61" fmla="*/ 15324 h 16384"/>
                <a:gd name="T62" fmla="*/ 13077 w 16384"/>
                <a:gd name="T63" fmla="*/ 14509 h 16384"/>
                <a:gd name="T64" fmla="*/ 13378 w 16384"/>
                <a:gd name="T65" fmla="*/ 13857 h 16384"/>
                <a:gd name="T66" fmla="*/ 13227 w 16384"/>
                <a:gd name="T67" fmla="*/ 13368 h 16384"/>
                <a:gd name="T68" fmla="*/ 12777 w 16384"/>
                <a:gd name="T69" fmla="*/ 12390 h 16384"/>
                <a:gd name="T70" fmla="*/ 12626 w 16384"/>
                <a:gd name="T71" fmla="*/ 11086 h 16384"/>
                <a:gd name="T72" fmla="*/ 12626 w 16384"/>
                <a:gd name="T73" fmla="*/ 9945 h 16384"/>
                <a:gd name="T74" fmla="*/ 12777 w 16384"/>
                <a:gd name="T75" fmla="*/ 9292 h 16384"/>
                <a:gd name="T76" fmla="*/ 13227 w 16384"/>
                <a:gd name="T77" fmla="*/ 8640 h 16384"/>
                <a:gd name="T78" fmla="*/ 13227 w 16384"/>
                <a:gd name="T79" fmla="*/ 8070 h 16384"/>
                <a:gd name="T80" fmla="*/ 13528 w 16384"/>
                <a:gd name="T81" fmla="*/ 7173 h 16384"/>
                <a:gd name="T82" fmla="*/ 13678 w 16384"/>
                <a:gd name="T83" fmla="*/ 6603 h 16384"/>
                <a:gd name="T84" fmla="*/ 13528 w 16384"/>
                <a:gd name="T85" fmla="*/ 595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84" h="16384">
                  <a:moveTo>
                    <a:pt x="13528" y="5950"/>
                  </a:moveTo>
                  <a:lnTo>
                    <a:pt x="13378" y="5706"/>
                  </a:lnTo>
                  <a:lnTo>
                    <a:pt x="13378" y="5380"/>
                  </a:lnTo>
                  <a:lnTo>
                    <a:pt x="13378" y="5135"/>
                  </a:lnTo>
                  <a:lnTo>
                    <a:pt x="13528" y="4972"/>
                  </a:lnTo>
                  <a:lnTo>
                    <a:pt x="13678" y="4809"/>
                  </a:lnTo>
                  <a:lnTo>
                    <a:pt x="14430" y="4728"/>
                  </a:lnTo>
                  <a:lnTo>
                    <a:pt x="14731" y="4646"/>
                  </a:lnTo>
                  <a:lnTo>
                    <a:pt x="14881" y="4483"/>
                  </a:lnTo>
                  <a:lnTo>
                    <a:pt x="15182" y="4239"/>
                  </a:lnTo>
                  <a:lnTo>
                    <a:pt x="15332" y="4157"/>
                  </a:lnTo>
                  <a:lnTo>
                    <a:pt x="15632" y="3994"/>
                  </a:lnTo>
                  <a:lnTo>
                    <a:pt x="15933" y="3750"/>
                  </a:lnTo>
                  <a:lnTo>
                    <a:pt x="16234" y="3424"/>
                  </a:lnTo>
                  <a:lnTo>
                    <a:pt x="16234" y="3260"/>
                  </a:lnTo>
                  <a:lnTo>
                    <a:pt x="16234" y="3016"/>
                  </a:lnTo>
                  <a:lnTo>
                    <a:pt x="16384" y="2853"/>
                  </a:lnTo>
                  <a:lnTo>
                    <a:pt x="16384" y="2690"/>
                  </a:lnTo>
                  <a:lnTo>
                    <a:pt x="16083" y="2445"/>
                  </a:lnTo>
                  <a:lnTo>
                    <a:pt x="15332" y="1793"/>
                  </a:lnTo>
                  <a:lnTo>
                    <a:pt x="15332" y="1467"/>
                  </a:lnTo>
                  <a:lnTo>
                    <a:pt x="15632" y="815"/>
                  </a:lnTo>
                  <a:lnTo>
                    <a:pt x="15482" y="652"/>
                  </a:lnTo>
                  <a:lnTo>
                    <a:pt x="15182" y="245"/>
                  </a:lnTo>
                  <a:lnTo>
                    <a:pt x="15332" y="163"/>
                  </a:lnTo>
                  <a:lnTo>
                    <a:pt x="15482" y="0"/>
                  </a:lnTo>
                  <a:lnTo>
                    <a:pt x="12326" y="408"/>
                  </a:lnTo>
                  <a:lnTo>
                    <a:pt x="6614" y="1223"/>
                  </a:lnTo>
                  <a:lnTo>
                    <a:pt x="1353" y="1956"/>
                  </a:lnTo>
                  <a:lnTo>
                    <a:pt x="0" y="2119"/>
                  </a:lnTo>
                  <a:lnTo>
                    <a:pt x="150" y="2445"/>
                  </a:lnTo>
                  <a:lnTo>
                    <a:pt x="301" y="2527"/>
                  </a:lnTo>
                  <a:lnTo>
                    <a:pt x="150" y="3097"/>
                  </a:lnTo>
                  <a:lnTo>
                    <a:pt x="301" y="3342"/>
                  </a:lnTo>
                  <a:lnTo>
                    <a:pt x="601" y="3424"/>
                  </a:lnTo>
                  <a:lnTo>
                    <a:pt x="752" y="3587"/>
                  </a:lnTo>
                  <a:lnTo>
                    <a:pt x="752" y="4239"/>
                  </a:lnTo>
                  <a:lnTo>
                    <a:pt x="1052" y="4728"/>
                  </a:lnTo>
                  <a:lnTo>
                    <a:pt x="1202" y="4972"/>
                  </a:lnTo>
                  <a:lnTo>
                    <a:pt x="1202" y="5054"/>
                  </a:lnTo>
                  <a:lnTo>
                    <a:pt x="1503" y="5298"/>
                  </a:lnTo>
                  <a:lnTo>
                    <a:pt x="1804" y="5543"/>
                  </a:lnTo>
                  <a:lnTo>
                    <a:pt x="1954" y="5869"/>
                  </a:lnTo>
                  <a:lnTo>
                    <a:pt x="2104" y="6195"/>
                  </a:lnTo>
                  <a:lnTo>
                    <a:pt x="2255" y="6521"/>
                  </a:lnTo>
                  <a:lnTo>
                    <a:pt x="2405" y="6766"/>
                  </a:lnTo>
                  <a:lnTo>
                    <a:pt x="2405" y="7010"/>
                  </a:lnTo>
                  <a:lnTo>
                    <a:pt x="2104" y="7336"/>
                  </a:lnTo>
                  <a:lnTo>
                    <a:pt x="1954" y="7499"/>
                  </a:lnTo>
                  <a:lnTo>
                    <a:pt x="1954" y="7744"/>
                  </a:lnTo>
                  <a:lnTo>
                    <a:pt x="1954" y="8233"/>
                  </a:lnTo>
                  <a:lnTo>
                    <a:pt x="2255" y="8559"/>
                  </a:lnTo>
                  <a:lnTo>
                    <a:pt x="2405" y="8803"/>
                  </a:lnTo>
                  <a:lnTo>
                    <a:pt x="2555" y="8966"/>
                  </a:lnTo>
                  <a:lnTo>
                    <a:pt x="2856" y="9211"/>
                  </a:lnTo>
                  <a:lnTo>
                    <a:pt x="3006" y="9455"/>
                  </a:lnTo>
                  <a:lnTo>
                    <a:pt x="3157" y="9700"/>
                  </a:lnTo>
                  <a:lnTo>
                    <a:pt x="3307" y="9863"/>
                  </a:lnTo>
                  <a:lnTo>
                    <a:pt x="3457" y="9945"/>
                  </a:lnTo>
                  <a:lnTo>
                    <a:pt x="3457" y="10108"/>
                  </a:lnTo>
                  <a:lnTo>
                    <a:pt x="3457" y="10271"/>
                  </a:lnTo>
                  <a:lnTo>
                    <a:pt x="3307" y="10515"/>
                  </a:lnTo>
                  <a:lnTo>
                    <a:pt x="3307" y="10760"/>
                  </a:lnTo>
                  <a:lnTo>
                    <a:pt x="3607" y="11249"/>
                  </a:lnTo>
                  <a:lnTo>
                    <a:pt x="3758" y="11330"/>
                  </a:lnTo>
                  <a:lnTo>
                    <a:pt x="3758" y="11167"/>
                  </a:lnTo>
                  <a:lnTo>
                    <a:pt x="3908" y="11004"/>
                  </a:lnTo>
                  <a:lnTo>
                    <a:pt x="4058" y="10923"/>
                  </a:lnTo>
                  <a:lnTo>
                    <a:pt x="4209" y="10923"/>
                  </a:lnTo>
                  <a:lnTo>
                    <a:pt x="4509" y="10923"/>
                  </a:lnTo>
                  <a:lnTo>
                    <a:pt x="4660" y="11086"/>
                  </a:lnTo>
                  <a:lnTo>
                    <a:pt x="4810" y="11167"/>
                  </a:lnTo>
                  <a:lnTo>
                    <a:pt x="4960" y="11249"/>
                  </a:lnTo>
                  <a:lnTo>
                    <a:pt x="5111" y="11249"/>
                  </a:lnTo>
                  <a:lnTo>
                    <a:pt x="5111" y="11656"/>
                  </a:lnTo>
                  <a:lnTo>
                    <a:pt x="5261" y="11819"/>
                  </a:lnTo>
                  <a:lnTo>
                    <a:pt x="5411" y="12308"/>
                  </a:lnTo>
                  <a:lnTo>
                    <a:pt x="5562" y="12716"/>
                  </a:lnTo>
                  <a:lnTo>
                    <a:pt x="5862" y="13531"/>
                  </a:lnTo>
                  <a:lnTo>
                    <a:pt x="6012" y="13694"/>
                  </a:lnTo>
                  <a:lnTo>
                    <a:pt x="6163" y="14020"/>
                  </a:lnTo>
                  <a:lnTo>
                    <a:pt x="6163" y="14265"/>
                  </a:lnTo>
                  <a:lnTo>
                    <a:pt x="6313" y="14754"/>
                  </a:lnTo>
                  <a:lnTo>
                    <a:pt x="6463" y="15080"/>
                  </a:lnTo>
                  <a:lnTo>
                    <a:pt x="6614" y="15406"/>
                  </a:lnTo>
                  <a:lnTo>
                    <a:pt x="6914" y="15813"/>
                  </a:lnTo>
                  <a:lnTo>
                    <a:pt x="6764" y="15895"/>
                  </a:lnTo>
                  <a:lnTo>
                    <a:pt x="6914" y="16139"/>
                  </a:lnTo>
                  <a:lnTo>
                    <a:pt x="7065" y="16384"/>
                  </a:lnTo>
                  <a:lnTo>
                    <a:pt x="9319" y="16139"/>
                  </a:lnTo>
                  <a:lnTo>
                    <a:pt x="10221" y="16058"/>
                  </a:lnTo>
                  <a:lnTo>
                    <a:pt x="13979" y="15569"/>
                  </a:lnTo>
                  <a:lnTo>
                    <a:pt x="13678" y="15324"/>
                  </a:lnTo>
                  <a:lnTo>
                    <a:pt x="13378" y="15243"/>
                  </a:lnTo>
                  <a:lnTo>
                    <a:pt x="12927" y="14754"/>
                  </a:lnTo>
                  <a:lnTo>
                    <a:pt x="13077" y="14509"/>
                  </a:lnTo>
                  <a:lnTo>
                    <a:pt x="13077" y="14265"/>
                  </a:lnTo>
                  <a:lnTo>
                    <a:pt x="13227" y="14102"/>
                  </a:lnTo>
                  <a:lnTo>
                    <a:pt x="13378" y="13857"/>
                  </a:lnTo>
                  <a:lnTo>
                    <a:pt x="13378" y="13694"/>
                  </a:lnTo>
                  <a:lnTo>
                    <a:pt x="13227" y="13531"/>
                  </a:lnTo>
                  <a:lnTo>
                    <a:pt x="13227" y="13368"/>
                  </a:lnTo>
                  <a:lnTo>
                    <a:pt x="13227" y="13124"/>
                  </a:lnTo>
                  <a:lnTo>
                    <a:pt x="13077" y="12960"/>
                  </a:lnTo>
                  <a:lnTo>
                    <a:pt x="12777" y="12390"/>
                  </a:lnTo>
                  <a:lnTo>
                    <a:pt x="12777" y="12064"/>
                  </a:lnTo>
                  <a:lnTo>
                    <a:pt x="12777" y="11738"/>
                  </a:lnTo>
                  <a:lnTo>
                    <a:pt x="12626" y="11086"/>
                  </a:lnTo>
                  <a:lnTo>
                    <a:pt x="12476" y="10271"/>
                  </a:lnTo>
                  <a:lnTo>
                    <a:pt x="12476" y="10108"/>
                  </a:lnTo>
                  <a:lnTo>
                    <a:pt x="12626" y="9945"/>
                  </a:lnTo>
                  <a:lnTo>
                    <a:pt x="12777" y="9700"/>
                  </a:lnTo>
                  <a:lnTo>
                    <a:pt x="12777" y="9618"/>
                  </a:lnTo>
                  <a:lnTo>
                    <a:pt x="12777" y="9292"/>
                  </a:lnTo>
                  <a:lnTo>
                    <a:pt x="12777" y="9129"/>
                  </a:lnTo>
                  <a:lnTo>
                    <a:pt x="13077" y="8885"/>
                  </a:lnTo>
                  <a:lnTo>
                    <a:pt x="13227" y="8640"/>
                  </a:lnTo>
                  <a:lnTo>
                    <a:pt x="13378" y="8477"/>
                  </a:lnTo>
                  <a:lnTo>
                    <a:pt x="13378" y="8314"/>
                  </a:lnTo>
                  <a:lnTo>
                    <a:pt x="13227" y="8070"/>
                  </a:lnTo>
                  <a:lnTo>
                    <a:pt x="13378" y="7581"/>
                  </a:lnTo>
                  <a:lnTo>
                    <a:pt x="13528" y="7336"/>
                  </a:lnTo>
                  <a:lnTo>
                    <a:pt x="13528" y="7173"/>
                  </a:lnTo>
                  <a:lnTo>
                    <a:pt x="13528" y="7092"/>
                  </a:lnTo>
                  <a:lnTo>
                    <a:pt x="13528" y="6847"/>
                  </a:lnTo>
                  <a:lnTo>
                    <a:pt x="13678" y="6603"/>
                  </a:lnTo>
                  <a:lnTo>
                    <a:pt x="13678" y="6521"/>
                  </a:lnTo>
                  <a:lnTo>
                    <a:pt x="13678" y="6113"/>
                  </a:lnTo>
                  <a:lnTo>
                    <a:pt x="13528" y="595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8" name="Washington"/>
            <p:cNvSpPr>
              <a:spLocks/>
            </p:cNvSpPr>
            <p:nvPr/>
          </p:nvSpPr>
          <p:spPr bwMode="auto">
            <a:xfrm>
              <a:off x="1765198" y="2390775"/>
              <a:ext cx="4048125" cy="2924175"/>
            </a:xfrm>
            <a:custGeom>
              <a:avLst/>
              <a:gdLst>
                <a:gd name="T0" fmla="*/ 4086 w 16384"/>
                <a:gd name="T1" fmla="*/ 5924 h 16384"/>
                <a:gd name="T2" fmla="*/ 4009 w 16384"/>
                <a:gd name="T3" fmla="*/ 5604 h 16384"/>
                <a:gd name="T4" fmla="*/ 4163 w 16384"/>
                <a:gd name="T5" fmla="*/ 5123 h 16384"/>
                <a:gd name="T6" fmla="*/ 4510 w 16384"/>
                <a:gd name="T7" fmla="*/ 4856 h 16384"/>
                <a:gd name="T8" fmla="*/ 4279 w 16384"/>
                <a:gd name="T9" fmla="*/ 4750 h 16384"/>
                <a:gd name="T10" fmla="*/ 3200 w 16384"/>
                <a:gd name="T11" fmla="*/ 5710 h 16384"/>
                <a:gd name="T12" fmla="*/ 3354 w 16384"/>
                <a:gd name="T13" fmla="*/ 6191 h 16384"/>
                <a:gd name="T14" fmla="*/ 2776 w 16384"/>
                <a:gd name="T15" fmla="*/ 6244 h 16384"/>
                <a:gd name="T16" fmla="*/ 3547 w 16384"/>
                <a:gd name="T17" fmla="*/ 5177 h 16384"/>
                <a:gd name="T18" fmla="*/ 3894 w 16384"/>
                <a:gd name="T19" fmla="*/ 4590 h 16384"/>
                <a:gd name="T20" fmla="*/ 4241 w 16384"/>
                <a:gd name="T21" fmla="*/ 4590 h 16384"/>
                <a:gd name="T22" fmla="*/ 4202 w 16384"/>
                <a:gd name="T23" fmla="*/ 3789 h 16384"/>
                <a:gd name="T24" fmla="*/ 4048 w 16384"/>
                <a:gd name="T25" fmla="*/ 3789 h 16384"/>
                <a:gd name="T26" fmla="*/ 3739 w 16384"/>
                <a:gd name="T27" fmla="*/ 3522 h 16384"/>
                <a:gd name="T28" fmla="*/ 3200 w 16384"/>
                <a:gd name="T29" fmla="*/ 3042 h 16384"/>
                <a:gd name="T30" fmla="*/ 2159 w 16384"/>
                <a:gd name="T31" fmla="*/ 2455 h 16384"/>
                <a:gd name="T32" fmla="*/ 1157 w 16384"/>
                <a:gd name="T33" fmla="*/ 1441 h 16384"/>
                <a:gd name="T34" fmla="*/ 617 w 16384"/>
                <a:gd name="T35" fmla="*/ 1014 h 16384"/>
                <a:gd name="T36" fmla="*/ 308 w 16384"/>
                <a:gd name="T37" fmla="*/ 2829 h 16384"/>
                <a:gd name="T38" fmla="*/ 540 w 16384"/>
                <a:gd name="T39" fmla="*/ 4269 h 16384"/>
                <a:gd name="T40" fmla="*/ 578 w 16384"/>
                <a:gd name="T41" fmla="*/ 5764 h 16384"/>
                <a:gd name="T42" fmla="*/ 732 w 16384"/>
                <a:gd name="T43" fmla="*/ 6724 h 16384"/>
                <a:gd name="T44" fmla="*/ 578 w 16384"/>
                <a:gd name="T45" fmla="*/ 7365 h 16384"/>
                <a:gd name="T46" fmla="*/ 386 w 16384"/>
                <a:gd name="T47" fmla="*/ 7578 h 16384"/>
                <a:gd name="T48" fmla="*/ 617 w 16384"/>
                <a:gd name="T49" fmla="*/ 8112 h 16384"/>
                <a:gd name="T50" fmla="*/ 540 w 16384"/>
                <a:gd name="T51" fmla="*/ 8966 h 16384"/>
                <a:gd name="T52" fmla="*/ 308 w 16384"/>
                <a:gd name="T53" fmla="*/ 8432 h 16384"/>
                <a:gd name="T54" fmla="*/ 77 w 16384"/>
                <a:gd name="T55" fmla="*/ 9713 h 16384"/>
                <a:gd name="T56" fmla="*/ 732 w 16384"/>
                <a:gd name="T57" fmla="*/ 10033 h 16384"/>
                <a:gd name="T58" fmla="*/ 1272 w 16384"/>
                <a:gd name="T59" fmla="*/ 10727 h 16384"/>
                <a:gd name="T60" fmla="*/ 1388 w 16384"/>
                <a:gd name="T61" fmla="*/ 11047 h 16384"/>
                <a:gd name="T62" fmla="*/ 2159 w 16384"/>
                <a:gd name="T63" fmla="*/ 12061 h 16384"/>
                <a:gd name="T64" fmla="*/ 2082 w 16384"/>
                <a:gd name="T65" fmla="*/ 13075 h 16384"/>
                <a:gd name="T66" fmla="*/ 2737 w 16384"/>
                <a:gd name="T67" fmla="*/ 14143 h 16384"/>
                <a:gd name="T68" fmla="*/ 4356 w 16384"/>
                <a:gd name="T69" fmla="*/ 14196 h 16384"/>
                <a:gd name="T70" fmla="*/ 5281 w 16384"/>
                <a:gd name="T71" fmla="*/ 14730 h 16384"/>
                <a:gd name="T72" fmla="*/ 6631 w 16384"/>
                <a:gd name="T73" fmla="*/ 14836 h 16384"/>
                <a:gd name="T74" fmla="*/ 7941 w 16384"/>
                <a:gd name="T75" fmla="*/ 15050 h 16384"/>
                <a:gd name="T76" fmla="*/ 9098 w 16384"/>
                <a:gd name="T77" fmla="*/ 14996 h 16384"/>
                <a:gd name="T78" fmla="*/ 10177 w 16384"/>
                <a:gd name="T79" fmla="*/ 14996 h 16384"/>
                <a:gd name="T80" fmla="*/ 14572 w 16384"/>
                <a:gd name="T81" fmla="*/ 16117 h 16384"/>
                <a:gd name="T82" fmla="*/ 14726 w 16384"/>
                <a:gd name="T83" fmla="*/ 14143 h 16384"/>
                <a:gd name="T84" fmla="*/ 16384 w 16384"/>
                <a:gd name="T85" fmla="*/ 4056 h 16384"/>
                <a:gd name="T86" fmla="*/ 7556 w 16384"/>
                <a:gd name="T87" fmla="*/ 961 h 16384"/>
                <a:gd name="T88" fmla="*/ 4934 w 16384"/>
                <a:gd name="T89" fmla="*/ 213 h 16384"/>
                <a:gd name="T90" fmla="*/ 4973 w 16384"/>
                <a:gd name="T91" fmla="*/ 961 h 16384"/>
                <a:gd name="T92" fmla="*/ 5204 w 16384"/>
                <a:gd name="T93" fmla="*/ 1334 h 16384"/>
                <a:gd name="T94" fmla="*/ 5127 w 16384"/>
                <a:gd name="T95" fmla="*/ 1975 h 16384"/>
                <a:gd name="T96" fmla="*/ 4780 w 16384"/>
                <a:gd name="T97" fmla="*/ 2028 h 16384"/>
                <a:gd name="T98" fmla="*/ 4973 w 16384"/>
                <a:gd name="T99" fmla="*/ 2775 h 16384"/>
                <a:gd name="T100" fmla="*/ 5012 w 16384"/>
                <a:gd name="T101" fmla="*/ 3949 h 16384"/>
                <a:gd name="T102" fmla="*/ 4819 w 16384"/>
                <a:gd name="T103" fmla="*/ 4910 h 16384"/>
                <a:gd name="T104" fmla="*/ 4626 w 16384"/>
                <a:gd name="T105" fmla="*/ 5870 h 16384"/>
                <a:gd name="T106" fmla="*/ 4472 w 16384"/>
                <a:gd name="T107" fmla="*/ 6938 h 16384"/>
                <a:gd name="T108" fmla="*/ 4009 w 16384"/>
                <a:gd name="T109" fmla="*/ 6991 h 16384"/>
                <a:gd name="T110" fmla="*/ 3354 w 16384"/>
                <a:gd name="T111" fmla="*/ 7632 h 16384"/>
                <a:gd name="T112" fmla="*/ 3084 w 16384"/>
                <a:gd name="T113" fmla="*/ 7525 h 16384"/>
                <a:gd name="T114" fmla="*/ 3045 w 16384"/>
                <a:gd name="T115" fmla="*/ 7258 h 16384"/>
                <a:gd name="T116" fmla="*/ 2776 w 16384"/>
                <a:gd name="T117" fmla="*/ 6991 h 16384"/>
                <a:gd name="T118" fmla="*/ 3315 w 16384"/>
                <a:gd name="T119" fmla="*/ 6671 h 16384"/>
                <a:gd name="T120" fmla="*/ 3431 w 16384"/>
                <a:gd name="T121" fmla="*/ 6831 h 16384"/>
                <a:gd name="T122" fmla="*/ 3547 w 16384"/>
                <a:gd name="T123" fmla="*/ 6778 h 16384"/>
                <a:gd name="T124" fmla="*/ 3855 w 16384"/>
                <a:gd name="T125" fmla="*/ 709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4048" y="6564"/>
                  </a:moveTo>
                  <a:lnTo>
                    <a:pt x="4086" y="6511"/>
                  </a:lnTo>
                  <a:lnTo>
                    <a:pt x="4125" y="6404"/>
                  </a:lnTo>
                  <a:lnTo>
                    <a:pt x="4202" y="6191"/>
                  </a:lnTo>
                  <a:lnTo>
                    <a:pt x="4202" y="6084"/>
                  </a:lnTo>
                  <a:lnTo>
                    <a:pt x="4163" y="5924"/>
                  </a:lnTo>
                  <a:lnTo>
                    <a:pt x="4086" y="5924"/>
                  </a:lnTo>
                  <a:lnTo>
                    <a:pt x="3971" y="5977"/>
                  </a:lnTo>
                  <a:lnTo>
                    <a:pt x="3855" y="5924"/>
                  </a:lnTo>
                  <a:lnTo>
                    <a:pt x="3894" y="5870"/>
                  </a:lnTo>
                  <a:lnTo>
                    <a:pt x="3971" y="5817"/>
                  </a:lnTo>
                  <a:lnTo>
                    <a:pt x="3932" y="5764"/>
                  </a:lnTo>
                  <a:lnTo>
                    <a:pt x="3932" y="5550"/>
                  </a:lnTo>
                  <a:lnTo>
                    <a:pt x="4009" y="5604"/>
                  </a:lnTo>
                  <a:lnTo>
                    <a:pt x="4009" y="5764"/>
                  </a:lnTo>
                  <a:lnTo>
                    <a:pt x="4086" y="5764"/>
                  </a:lnTo>
                  <a:lnTo>
                    <a:pt x="4125" y="5604"/>
                  </a:lnTo>
                  <a:lnTo>
                    <a:pt x="4125" y="5497"/>
                  </a:lnTo>
                  <a:lnTo>
                    <a:pt x="4125" y="5283"/>
                  </a:lnTo>
                  <a:lnTo>
                    <a:pt x="4086" y="5177"/>
                  </a:lnTo>
                  <a:lnTo>
                    <a:pt x="4163" y="5123"/>
                  </a:lnTo>
                  <a:lnTo>
                    <a:pt x="4202" y="5283"/>
                  </a:lnTo>
                  <a:lnTo>
                    <a:pt x="4279" y="5283"/>
                  </a:lnTo>
                  <a:lnTo>
                    <a:pt x="4356" y="5123"/>
                  </a:lnTo>
                  <a:lnTo>
                    <a:pt x="4395" y="5230"/>
                  </a:lnTo>
                  <a:lnTo>
                    <a:pt x="4510" y="5177"/>
                  </a:lnTo>
                  <a:lnTo>
                    <a:pt x="4472" y="4963"/>
                  </a:lnTo>
                  <a:lnTo>
                    <a:pt x="4510" y="4856"/>
                  </a:lnTo>
                  <a:lnTo>
                    <a:pt x="4510" y="4643"/>
                  </a:lnTo>
                  <a:lnTo>
                    <a:pt x="4433" y="4483"/>
                  </a:lnTo>
                  <a:lnTo>
                    <a:pt x="4356" y="4323"/>
                  </a:lnTo>
                  <a:lnTo>
                    <a:pt x="4356" y="4483"/>
                  </a:lnTo>
                  <a:lnTo>
                    <a:pt x="4395" y="4696"/>
                  </a:lnTo>
                  <a:lnTo>
                    <a:pt x="4356" y="4856"/>
                  </a:lnTo>
                  <a:lnTo>
                    <a:pt x="4279" y="4750"/>
                  </a:lnTo>
                  <a:lnTo>
                    <a:pt x="4163" y="4856"/>
                  </a:lnTo>
                  <a:lnTo>
                    <a:pt x="4009" y="5017"/>
                  </a:lnTo>
                  <a:lnTo>
                    <a:pt x="3817" y="5337"/>
                  </a:lnTo>
                  <a:lnTo>
                    <a:pt x="3624" y="5390"/>
                  </a:lnTo>
                  <a:lnTo>
                    <a:pt x="3470" y="5444"/>
                  </a:lnTo>
                  <a:lnTo>
                    <a:pt x="3277" y="5604"/>
                  </a:lnTo>
                  <a:lnTo>
                    <a:pt x="3200" y="5710"/>
                  </a:lnTo>
                  <a:lnTo>
                    <a:pt x="3123" y="5817"/>
                  </a:lnTo>
                  <a:lnTo>
                    <a:pt x="3084" y="5870"/>
                  </a:lnTo>
                  <a:lnTo>
                    <a:pt x="2930" y="6084"/>
                  </a:lnTo>
                  <a:lnTo>
                    <a:pt x="2930" y="6191"/>
                  </a:lnTo>
                  <a:lnTo>
                    <a:pt x="3045" y="6244"/>
                  </a:lnTo>
                  <a:lnTo>
                    <a:pt x="3123" y="6244"/>
                  </a:lnTo>
                  <a:lnTo>
                    <a:pt x="3354" y="6191"/>
                  </a:lnTo>
                  <a:lnTo>
                    <a:pt x="3470" y="6244"/>
                  </a:lnTo>
                  <a:lnTo>
                    <a:pt x="3315" y="6297"/>
                  </a:lnTo>
                  <a:lnTo>
                    <a:pt x="3238" y="6351"/>
                  </a:lnTo>
                  <a:lnTo>
                    <a:pt x="3007" y="6404"/>
                  </a:lnTo>
                  <a:lnTo>
                    <a:pt x="2930" y="6351"/>
                  </a:lnTo>
                  <a:lnTo>
                    <a:pt x="2814" y="6351"/>
                  </a:lnTo>
                  <a:lnTo>
                    <a:pt x="2776" y="6244"/>
                  </a:lnTo>
                  <a:lnTo>
                    <a:pt x="2853" y="6031"/>
                  </a:lnTo>
                  <a:lnTo>
                    <a:pt x="2968" y="5764"/>
                  </a:lnTo>
                  <a:lnTo>
                    <a:pt x="3161" y="5497"/>
                  </a:lnTo>
                  <a:lnTo>
                    <a:pt x="3200" y="5390"/>
                  </a:lnTo>
                  <a:lnTo>
                    <a:pt x="3277" y="5283"/>
                  </a:lnTo>
                  <a:lnTo>
                    <a:pt x="3354" y="5283"/>
                  </a:lnTo>
                  <a:lnTo>
                    <a:pt x="3547" y="5177"/>
                  </a:lnTo>
                  <a:lnTo>
                    <a:pt x="3624" y="4963"/>
                  </a:lnTo>
                  <a:lnTo>
                    <a:pt x="3701" y="4963"/>
                  </a:lnTo>
                  <a:lnTo>
                    <a:pt x="3701" y="4803"/>
                  </a:lnTo>
                  <a:lnTo>
                    <a:pt x="3739" y="4643"/>
                  </a:lnTo>
                  <a:lnTo>
                    <a:pt x="3817" y="4803"/>
                  </a:lnTo>
                  <a:lnTo>
                    <a:pt x="3855" y="4696"/>
                  </a:lnTo>
                  <a:lnTo>
                    <a:pt x="3894" y="4590"/>
                  </a:lnTo>
                  <a:lnTo>
                    <a:pt x="3932" y="4750"/>
                  </a:lnTo>
                  <a:lnTo>
                    <a:pt x="3855" y="4910"/>
                  </a:lnTo>
                  <a:lnTo>
                    <a:pt x="3971" y="4910"/>
                  </a:lnTo>
                  <a:lnTo>
                    <a:pt x="4009" y="4750"/>
                  </a:lnTo>
                  <a:lnTo>
                    <a:pt x="4125" y="4750"/>
                  </a:lnTo>
                  <a:lnTo>
                    <a:pt x="4163" y="4643"/>
                  </a:lnTo>
                  <a:lnTo>
                    <a:pt x="4241" y="4590"/>
                  </a:lnTo>
                  <a:lnTo>
                    <a:pt x="4241" y="4483"/>
                  </a:lnTo>
                  <a:lnTo>
                    <a:pt x="4241" y="4269"/>
                  </a:lnTo>
                  <a:lnTo>
                    <a:pt x="4356" y="4056"/>
                  </a:lnTo>
                  <a:lnTo>
                    <a:pt x="4356" y="3736"/>
                  </a:lnTo>
                  <a:lnTo>
                    <a:pt x="4318" y="3629"/>
                  </a:lnTo>
                  <a:lnTo>
                    <a:pt x="4241" y="3896"/>
                  </a:lnTo>
                  <a:lnTo>
                    <a:pt x="4202" y="3789"/>
                  </a:lnTo>
                  <a:lnTo>
                    <a:pt x="4086" y="3896"/>
                  </a:lnTo>
                  <a:lnTo>
                    <a:pt x="4125" y="3629"/>
                  </a:lnTo>
                  <a:lnTo>
                    <a:pt x="4241" y="3576"/>
                  </a:lnTo>
                  <a:lnTo>
                    <a:pt x="4202" y="3416"/>
                  </a:lnTo>
                  <a:lnTo>
                    <a:pt x="4048" y="3416"/>
                  </a:lnTo>
                  <a:lnTo>
                    <a:pt x="3971" y="3576"/>
                  </a:lnTo>
                  <a:lnTo>
                    <a:pt x="4048" y="3789"/>
                  </a:lnTo>
                  <a:lnTo>
                    <a:pt x="3894" y="3949"/>
                  </a:lnTo>
                  <a:lnTo>
                    <a:pt x="3855" y="3896"/>
                  </a:lnTo>
                  <a:lnTo>
                    <a:pt x="3932" y="3789"/>
                  </a:lnTo>
                  <a:lnTo>
                    <a:pt x="3855" y="3682"/>
                  </a:lnTo>
                  <a:lnTo>
                    <a:pt x="3855" y="3522"/>
                  </a:lnTo>
                  <a:lnTo>
                    <a:pt x="3739" y="3469"/>
                  </a:lnTo>
                  <a:lnTo>
                    <a:pt x="3739" y="3522"/>
                  </a:lnTo>
                  <a:lnTo>
                    <a:pt x="3662" y="3629"/>
                  </a:lnTo>
                  <a:lnTo>
                    <a:pt x="3624" y="3469"/>
                  </a:lnTo>
                  <a:lnTo>
                    <a:pt x="3624" y="3362"/>
                  </a:lnTo>
                  <a:lnTo>
                    <a:pt x="3585" y="3202"/>
                  </a:lnTo>
                  <a:lnTo>
                    <a:pt x="3470" y="3042"/>
                  </a:lnTo>
                  <a:lnTo>
                    <a:pt x="3354" y="3149"/>
                  </a:lnTo>
                  <a:lnTo>
                    <a:pt x="3200" y="3042"/>
                  </a:lnTo>
                  <a:lnTo>
                    <a:pt x="3084" y="3042"/>
                  </a:lnTo>
                  <a:lnTo>
                    <a:pt x="2930" y="2935"/>
                  </a:lnTo>
                  <a:lnTo>
                    <a:pt x="2737" y="2775"/>
                  </a:lnTo>
                  <a:lnTo>
                    <a:pt x="2660" y="2775"/>
                  </a:lnTo>
                  <a:lnTo>
                    <a:pt x="2544" y="2668"/>
                  </a:lnTo>
                  <a:lnTo>
                    <a:pt x="2429" y="2508"/>
                  </a:lnTo>
                  <a:lnTo>
                    <a:pt x="2159" y="2455"/>
                  </a:lnTo>
                  <a:lnTo>
                    <a:pt x="1889" y="2295"/>
                  </a:lnTo>
                  <a:lnTo>
                    <a:pt x="1619" y="2028"/>
                  </a:lnTo>
                  <a:lnTo>
                    <a:pt x="1619" y="1921"/>
                  </a:lnTo>
                  <a:lnTo>
                    <a:pt x="1465" y="1761"/>
                  </a:lnTo>
                  <a:lnTo>
                    <a:pt x="1349" y="1654"/>
                  </a:lnTo>
                  <a:lnTo>
                    <a:pt x="1272" y="1494"/>
                  </a:lnTo>
                  <a:lnTo>
                    <a:pt x="1157" y="1441"/>
                  </a:lnTo>
                  <a:lnTo>
                    <a:pt x="1002" y="1227"/>
                  </a:lnTo>
                  <a:lnTo>
                    <a:pt x="887" y="1014"/>
                  </a:lnTo>
                  <a:lnTo>
                    <a:pt x="732" y="854"/>
                  </a:lnTo>
                  <a:lnTo>
                    <a:pt x="617" y="801"/>
                  </a:lnTo>
                  <a:lnTo>
                    <a:pt x="540" y="801"/>
                  </a:lnTo>
                  <a:lnTo>
                    <a:pt x="540" y="907"/>
                  </a:lnTo>
                  <a:lnTo>
                    <a:pt x="617" y="1014"/>
                  </a:lnTo>
                  <a:lnTo>
                    <a:pt x="540" y="1227"/>
                  </a:lnTo>
                  <a:lnTo>
                    <a:pt x="424" y="1441"/>
                  </a:lnTo>
                  <a:lnTo>
                    <a:pt x="308" y="1654"/>
                  </a:lnTo>
                  <a:lnTo>
                    <a:pt x="308" y="2028"/>
                  </a:lnTo>
                  <a:lnTo>
                    <a:pt x="231" y="2402"/>
                  </a:lnTo>
                  <a:lnTo>
                    <a:pt x="308" y="2615"/>
                  </a:lnTo>
                  <a:lnTo>
                    <a:pt x="308" y="2829"/>
                  </a:lnTo>
                  <a:lnTo>
                    <a:pt x="386" y="3042"/>
                  </a:lnTo>
                  <a:lnTo>
                    <a:pt x="463" y="3149"/>
                  </a:lnTo>
                  <a:lnTo>
                    <a:pt x="501" y="3202"/>
                  </a:lnTo>
                  <a:lnTo>
                    <a:pt x="501" y="3416"/>
                  </a:lnTo>
                  <a:lnTo>
                    <a:pt x="578" y="3522"/>
                  </a:lnTo>
                  <a:lnTo>
                    <a:pt x="540" y="3789"/>
                  </a:lnTo>
                  <a:lnTo>
                    <a:pt x="540" y="4269"/>
                  </a:lnTo>
                  <a:lnTo>
                    <a:pt x="540" y="4483"/>
                  </a:lnTo>
                  <a:lnTo>
                    <a:pt x="501" y="4590"/>
                  </a:lnTo>
                  <a:lnTo>
                    <a:pt x="463" y="4696"/>
                  </a:lnTo>
                  <a:lnTo>
                    <a:pt x="463" y="5070"/>
                  </a:lnTo>
                  <a:lnTo>
                    <a:pt x="463" y="5390"/>
                  </a:lnTo>
                  <a:lnTo>
                    <a:pt x="540" y="5550"/>
                  </a:lnTo>
                  <a:lnTo>
                    <a:pt x="578" y="5764"/>
                  </a:lnTo>
                  <a:lnTo>
                    <a:pt x="540" y="6031"/>
                  </a:lnTo>
                  <a:lnTo>
                    <a:pt x="501" y="6511"/>
                  </a:lnTo>
                  <a:lnTo>
                    <a:pt x="424" y="6884"/>
                  </a:lnTo>
                  <a:lnTo>
                    <a:pt x="463" y="6991"/>
                  </a:lnTo>
                  <a:lnTo>
                    <a:pt x="501" y="6991"/>
                  </a:lnTo>
                  <a:lnTo>
                    <a:pt x="578" y="6724"/>
                  </a:lnTo>
                  <a:lnTo>
                    <a:pt x="732" y="6724"/>
                  </a:lnTo>
                  <a:lnTo>
                    <a:pt x="732" y="6884"/>
                  </a:lnTo>
                  <a:lnTo>
                    <a:pt x="771" y="6991"/>
                  </a:lnTo>
                  <a:lnTo>
                    <a:pt x="964" y="7045"/>
                  </a:lnTo>
                  <a:lnTo>
                    <a:pt x="1118" y="7205"/>
                  </a:lnTo>
                  <a:lnTo>
                    <a:pt x="887" y="7311"/>
                  </a:lnTo>
                  <a:lnTo>
                    <a:pt x="655" y="7311"/>
                  </a:lnTo>
                  <a:lnTo>
                    <a:pt x="578" y="7365"/>
                  </a:lnTo>
                  <a:lnTo>
                    <a:pt x="578" y="7472"/>
                  </a:lnTo>
                  <a:lnTo>
                    <a:pt x="540" y="7578"/>
                  </a:lnTo>
                  <a:lnTo>
                    <a:pt x="463" y="7472"/>
                  </a:lnTo>
                  <a:lnTo>
                    <a:pt x="463" y="7258"/>
                  </a:lnTo>
                  <a:lnTo>
                    <a:pt x="424" y="7205"/>
                  </a:lnTo>
                  <a:lnTo>
                    <a:pt x="386" y="7311"/>
                  </a:lnTo>
                  <a:lnTo>
                    <a:pt x="386" y="7578"/>
                  </a:lnTo>
                  <a:lnTo>
                    <a:pt x="386" y="7738"/>
                  </a:lnTo>
                  <a:lnTo>
                    <a:pt x="308" y="7952"/>
                  </a:lnTo>
                  <a:lnTo>
                    <a:pt x="347" y="8059"/>
                  </a:lnTo>
                  <a:lnTo>
                    <a:pt x="424" y="8059"/>
                  </a:lnTo>
                  <a:lnTo>
                    <a:pt x="501" y="8165"/>
                  </a:lnTo>
                  <a:lnTo>
                    <a:pt x="578" y="8059"/>
                  </a:lnTo>
                  <a:lnTo>
                    <a:pt x="617" y="8112"/>
                  </a:lnTo>
                  <a:lnTo>
                    <a:pt x="655" y="8112"/>
                  </a:lnTo>
                  <a:lnTo>
                    <a:pt x="732" y="8059"/>
                  </a:lnTo>
                  <a:lnTo>
                    <a:pt x="810" y="8272"/>
                  </a:lnTo>
                  <a:lnTo>
                    <a:pt x="655" y="8379"/>
                  </a:lnTo>
                  <a:lnTo>
                    <a:pt x="578" y="8486"/>
                  </a:lnTo>
                  <a:lnTo>
                    <a:pt x="501" y="8486"/>
                  </a:lnTo>
                  <a:lnTo>
                    <a:pt x="540" y="8966"/>
                  </a:lnTo>
                  <a:lnTo>
                    <a:pt x="463" y="9073"/>
                  </a:lnTo>
                  <a:lnTo>
                    <a:pt x="424" y="9286"/>
                  </a:lnTo>
                  <a:lnTo>
                    <a:pt x="308" y="9500"/>
                  </a:lnTo>
                  <a:lnTo>
                    <a:pt x="193" y="9500"/>
                  </a:lnTo>
                  <a:lnTo>
                    <a:pt x="347" y="8699"/>
                  </a:lnTo>
                  <a:lnTo>
                    <a:pt x="347" y="8486"/>
                  </a:lnTo>
                  <a:lnTo>
                    <a:pt x="308" y="8432"/>
                  </a:lnTo>
                  <a:lnTo>
                    <a:pt x="231" y="8432"/>
                  </a:lnTo>
                  <a:lnTo>
                    <a:pt x="193" y="8806"/>
                  </a:lnTo>
                  <a:lnTo>
                    <a:pt x="154" y="9073"/>
                  </a:lnTo>
                  <a:lnTo>
                    <a:pt x="39" y="9446"/>
                  </a:lnTo>
                  <a:lnTo>
                    <a:pt x="0" y="9660"/>
                  </a:lnTo>
                  <a:lnTo>
                    <a:pt x="39" y="9766"/>
                  </a:lnTo>
                  <a:lnTo>
                    <a:pt x="77" y="9713"/>
                  </a:lnTo>
                  <a:lnTo>
                    <a:pt x="193" y="9820"/>
                  </a:lnTo>
                  <a:lnTo>
                    <a:pt x="231" y="9980"/>
                  </a:lnTo>
                  <a:lnTo>
                    <a:pt x="308" y="10033"/>
                  </a:lnTo>
                  <a:lnTo>
                    <a:pt x="424" y="10033"/>
                  </a:lnTo>
                  <a:lnTo>
                    <a:pt x="501" y="10033"/>
                  </a:lnTo>
                  <a:lnTo>
                    <a:pt x="617" y="10087"/>
                  </a:lnTo>
                  <a:lnTo>
                    <a:pt x="732" y="10033"/>
                  </a:lnTo>
                  <a:lnTo>
                    <a:pt x="771" y="10140"/>
                  </a:lnTo>
                  <a:lnTo>
                    <a:pt x="848" y="10247"/>
                  </a:lnTo>
                  <a:lnTo>
                    <a:pt x="1002" y="10300"/>
                  </a:lnTo>
                  <a:lnTo>
                    <a:pt x="1157" y="10353"/>
                  </a:lnTo>
                  <a:lnTo>
                    <a:pt x="1272" y="10460"/>
                  </a:lnTo>
                  <a:lnTo>
                    <a:pt x="1311" y="10620"/>
                  </a:lnTo>
                  <a:lnTo>
                    <a:pt x="1272" y="10727"/>
                  </a:lnTo>
                  <a:lnTo>
                    <a:pt x="1195" y="10674"/>
                  </a:lnTo>
                  <a:lnTo>
                    <a:pt x="1157" y="10567"/>
                  </a:lnTo>
                  <a:lnTo>
                    <a:pt x="1118" y="10727"/>
                  </a:lnTo>
                  <a:lnTo>
                    <a:pt x="1157" y="10780"/>
                  </a:lnTo>
                  <a:lnTo>
                    <a:pt x="1195" y="10940"/>
                  </a:lnTo>
                  <a:lnTo>
                    <a:pt x="1272" y="10994"/>
                  </a:lnTo>
                  <a:lnTo>
                    <a:pt x="1388" y="11047"/>
                  </a:lnTo>
                  <a:lnTo>
                    <a:pt x="1465" y="10994"/>
                  </a:lnTo>
                  <a:lnTo>
                    <a:pt x="1542" y="10994"/>
                  </a:lnTo>
                  <a:lnTo>
                    <a:pt x="1619" y="10994"/>
                  </a:lnTo>
                  <a:lnTo>
                    <a:pt x="1735" y="11047"/>
                  </a:lnTo>
                  <a:lnTo>
                    <a:pt x="1966" y="11367"/>
                  </a:lnTo>
                  <a:lnTo>
                    <a:pt x="2082" y="11634"/>
                  </a:lnTo>
                  <a:lnTo>
                    <a:pt x="2159" y="12061"/>
                  </a:lnTo>
                  <a:lnTo>
                    <a:pt x="2197" y="12275"/>
                  </a:lnTo>
                  <a:lnTo>
                    <a:pt x="2159" y="12488"/>
                  </a:lnTo>
                  <a:lnTo>
                    <a:pt x="2159" y="12648"/>
                  </a:lnTo>
                  <a:lnTo>
                    <a:pt x="2120" y="12755"/>
                  </a:lnTo>
                  <a:lnTo>
                    <a:pt x="2120" y="12862"/>
                  </a:lnTo>
                  <a:lnTo>
                    <a:pt x="2120" y="12968"/>
                  </a:lnTo>
                  <a:lnTo>
                    <a:pt x="2082" y="13075"/>
                  </a:lnTo>
                  <a:lnTo>
                    <a:pt x="2043" y="13182"/>
                  </a:lnTo>
                  <a:lnTo>
                    <a:pt x="2043" y="13289"/>
                  </a:lnTo>
                  <a:lnTo>
                    <a:pt x="2043" y="13502"/>
                  </a:lnTo>
                  <a:lnTo>
                    <a:pt x="2082" y="13609"/>
                  </a:lnTo>
                  <a:lnTo>
                    <a:pt x="2236" y="13822"/>
                  </a:lnTo>
                  <a:lnTo>
                    <a:pt x="2544" y="14036"/>
                  </a:lnTo>
                  <a:lnTo>
                    <a:pt x="2737" y="14143"/>
                  </a:lnTo>
                  <a:lnTo>
                    <a:pt x="2853" y="14303"/>
                  </a:lnTo>
                  <a:lnTo>
                    <a:pt x="3007" y="14303"/>
                  </a:lnTo>
                  <a:lnTo>
                    <a:pt x="3778" y="14196"/>
                  </a:lnTo>
                  <a:lnTo>
                    <a:pt x="3855" y="14089"/>
                  </a:lnTo>
                  <a:lnTo>
                    <a:pt x="4009" y="14036"/>
                  </a:lnTo>
                  <a:lnTo>
                    <a:pt x="4125" y="14089"/>
                  </a:lnTo>
                  <a:lnTo>
                    <a:pt x="4356" y="14196"/>
                  </a:lnTo>
                  <a:lnTo>
                    <a:pt x="4588" y="14196"/>
                  </a:lnTo>
                  <a:lnTo>
                    <a:pt x="4665" y="14249"/>
                  </a:lnTo>
                  <a:lnTo>
                    <a:pt x="4857" y="14356"/>
                  </a:lnTo>
                  <a:lnTo>
                    <a:pt x="4973" y="14409"/>
                  </a:lnTo>
                  <a:lnTo>
                    <a:pt x="5089" y="14463"/>
                  </a:lnTo>
                  <a:lnTo>
                    <a:pt x="5166" y="14569"/>
                  </a:lnTo>
                  <a:lnTo>
                    <a:pt x="5281" y="14730"/>
                  </a:lnTo>
                  <a:lnTo>
                    <a:pt x="5320" y="14943"/>
                  </a:lnTo>
                  <a:lnTo>
                    <a:pt x="5436" y="14943"/>
                  </a:lnTo>
                  <a:lnTo>
                    <a:pt x="5590" y="14836"/>
                  </a:lnTo>
                  <a:lnTo>
                    <a:pt x="5821" y="14943"/>
                  </a:lnTo>
                  <a:lnTo>
                    <a:pt x="5937" y="14996"/>
                  </a:lnTo>
                  <a:lnTo>
                    <a:pt x="6515" y="14836"/>
                  </a:lnTo>
                  <a:lnTo>
                    <a:pt x="6631" y="14836"/>
                  </a:lnTo>
                  <a:lnTo>
                    <a:pt x="6708" y="14943"/>
                  </a:lnTo>
                  <a:lnTo>
                    <a:pt x="6785" y="15050"/>
                  </a:lnTo>
                  <a:lnTo>
                    <a:pt x="6901" y="15157"/>
                  </a:lnTo>
                  <a:lnTo>
                    <a:pt x="7440" y="15157"/>
                  </a:lnTo>
                  <a:lnTo>
                    <a:pt x="7633" y="15050"/>
                  </a:lnTo>
                  <a:lnTo>
                    <a:pt x="7787" y="15050"/>
                  </a:lnTo>
                  <a:lnTo>
                    <a:pt x="7941" y="15050"/>
                  </a:lnTo>
                  <a:lnTo>
                    <a:pt x="8250" y="14996"/>
                  </a:lnTo>
                  <a:lnTo>
                    <a:pt x="8327" y="15050"/>
                  </a:lnTo>
                  <a:lnTo>
                    <a:pt x="8635" y="15050"/>
                  </a:lnTo>
                  <a:lnTo>
                    <a:pt x="8751" y="14996"/>
                  </a:lnTo>
                  <a:lnTo>
                    <a:pt x="8867" y="14890"/>
                  </a:lnTo>
                  <a:lnTo>
                    <a:pt x="8982" y="14890"/>
                  </a:lnTo>
                  <a:lnTo>
                    <a:pt x="9098" y="14996"/>
                  </a:lnTo>
                  <a:lnTo>
                    <a:pt x="9214" y="15050"/>
                  </a:lnTo>
                  <a:lnTo>
                    <a:pt x="9329" y="15050"/>
                  </a:lnTo>
                  <a:lnTo>
                    <a:pt x="9445" y="14996"/>
                  </a:lnTo>
                  <a:lnTo>
                    <a:pt x="9599" y="15103"/>
                  </a:lnTo>
                  <a:lnTo>
                    <a:pt x="9753" y="15157"/>
                  </a:lnTo>
                  <a:lnTo>
                    <a:pt x="10023" y="15103"/>
                  </a:lnTo>
                  <a:lnTo>
                    <a:pt x="10177" y="14996"/>
                  </a:lnTo>
                  <a:lnTo>
                    <a:pt x="10254" y="14996"/>
                  </a:lnTo>
                  <a:lnTo>
                    <a:pt x="12298" y="15637"/>
                  </a:lnTo>
                  <a:lnTo>
                    <a:pt x="12336" y="15690"/>
                  </a:lnTo>
                  <a:lnTo>
                    <a:pt x="13107" y="15904"/>
                  </a:lnTo>
                  <a:lnTo>
                    <a:pt x="13416" y="16010"/>
                  </a:lnTo>
                  <a:lnTo>
                    <a:pt x="14572" y="16384"/>
                  </a:lnTo>
                  <a:lnTo>
                    <a:pt x="14572" y="16117"/>
                  </a:lnTo>
                  <a:lnTo>
                    <a:pt x="14688" y="15690"/>
                  </a:lnTo>
                  <a:lnTo>
                    <a:pt x="14649" y="15530"/>
                  </a:lnTo>
                  <a:lnTo>
                    <a:pt x="14649" y="15263"/>
                  </a:lnTo>
                  <a:lnTo>
                    <a:pt x="14572" y="14943"/>
                  </a:lnTo>
                  <a:lnTo>
                    <a:pt x="14611" y="14783"/>
                  </a:lnTo>
                  <a:lnTo>
                    <a:pt x="14649" y="14569"/>
                  </a:lnTo>
                  <a:lnTo>
                    <a:pt x="14726" y="14143"/>
                  </a:lnTo>
                  <a:lnTo>
                    <a:pt x="15112" y="11688"/>
                  </a:lnTo>
                  <a:lnTo>
                    <a:pt x="15189" y="11207"/>
                  </a:lnTo>
                  <a:lnTo>
                    <a:pt x="15266" y="10727"/>
                  </a:lnTo>
                  <a:lnTo>
                    <a:pt x="15652" y="8272"/>
                  </a:lnTo>
                  <a:lnTo>
                    <a:pt x="15729" y="7952"/>
                  </a:lnTo>
                  <a:lnTo>
                    <a:pt x="16268" y="4696"/>
                  </a:lnTo>
                  <a:lnTo>
                    <a:pt x="16384" y="4056"/>
                  </a:lnTo>
                  <a:lnTo>
                    <a:pt x="15574" y="3736"/>
                  </a:lnTo>
                  <a:lnTo>
                    <a:pt x="13994" y="3309"/>
                  </a:lnTo>
                  <a:lnTo>
                    <a:pt x="12722" y="2829"/>
                  </a:lnTo>
                  <a:lnTo>
                    <a:pt x="11719" y="2508"/>
                  </a:lnTo>
                  <a:lnTo>
                    <a:pt x="10139" y="1921"/>
                  </a:lnTo>
                  <a:lnTo>
                    <a:pt x="8674" y="1388"/>
                  </a:lnTo>
                  <a:lnTo>
                    <a:pt x="7556" y="961"/>
                  </a:lnTo>
                  <a:lnTo>
                    <a:pt x="6207" y="480"/>
                  </a:lnTo>
                  <a:lnTo>
                    <a:pt x="4973" y="0"/>
                  </a:lnTo>
                  <a:lnTo>
                    <a:pt x="4973" y="107"/>
                  </a:lnTo>
                  <a:lnTo>
                    <a:pt x="4896" y="53"/>
                  </a:lnTo>
                  <a:lnTo>
                    <a:pt x="4857" y="53"/>
                  </a:lnTo>
                  <a:lnTo>
                    <a:pt x="4857" y="160"/>
                  </a:lnTo>
                  <a:lnTo>
                    <a:pt x="4934" y="213"/>
                  </a:lnTo>
                  <a:lnTo>
                    <a:pt x="4934" y="320"/>
                  </a:lnTo>
                  <a:lnTo>
                    <a:pt x="4857" y="320"/>
                  </a:lnTo>
                  <a:lnTo>
                    <a:pt x="4819" y="427"/>
                  </a:lnTo>
                  <a:lnTo>
                    <a:pt x="4896" y="534"/>
                  </a:lnTo>
                  <a:lnTo>
                    <a:pt x="4934" y="640"/>
                  </a:lnTo>
                  <a:lnTo>
                    <a:pt x="4896" y="854"/>
                  </a:lnTo>
                  <a:lnTo>
                    <a:pt x="4973" y="961"/>
                  </a:lnTo>
                  <a:lnTo>
                    <a:pt x="4934" y="1121"/>
                  </a:lnTo>
                  <a:lnTo>
                    <a:pt x="5012" y="1174"/>
                  </a:lnTo>
                  <a:lnTo>
                    <a:pt x="5127" y="1014"/>
                  </a:lnTo>
                  <a:lnTo>
                    <a:pt x="5204" y="1067"/>
                  </a:lnTo>
                  <a:lnTo>
                    <a:pt x="5281" y="1174"/>
                  </a:lnTo>
                  <a:lnTo>
                    <a:pt x="5281" y="1281"/>
                  </a:lnTo>
                  <a:lnTo>
                    <a:pt x="5204" y="1334"/>
                  </a:lnTo>
                  <a:lnTo>
                    <a:pt x="5281" y="1441"/>
                  </a:lnTo>
                  <a:lnTo>
                    <a:pt x="5243" y="1494"/>
                  </a:lnTo>
                  <a:lnTo>
                    <a:pt x="5204" y="1601"/>
                  </a:lnTo>
                  <a:lnTo>
                    <a:pt x="5243" y="1708"/>
                  </a:lnTo>
                  <a:lnTo>
                    <a:pt x="5281" y="1815"/>
                  </a:lnTo>
                  <a:lnTo>
                    <a:pt x="5243" y="1975"/>
                  </a:lnTo>
                  <a:lnTo>
                    <a:pt x="5127" y="1975"/>
                  </a:lnTo>
                  <a:lnTo>
                    <a:pt x="5127" y="2135"/>
                  </a:lnTo>
                  <a:lnTo>
                    <a:pt x="5050" y="2402"/>
                  </a:lnTo>
                  <a:lnTo>
                    <a:pt x="5012" y="2402"/>
                  </a:lnTo>
                  <a:lnTo>
                    <a:pt x="4973" y="2241"/>
                  </a:lnTo>
                  <a:lnTo>
                    <a:pt x="4857" y="2295"/>
                  </a:lnTo>
                  <a:lnTo>
                    <a:pt x="4857" y="2135"/>
                  </a:lnTo>
                  <a:lnTo>
                    <a:pt x="4780" y="2028"/>
                  </a:lnTo>
                  <a:lnTo>
                    <a:pt x="4703" y="2135"/>
                  </a:lnTo>
                  <a:lnTo>
                    <a:pt x="4742" y="2295"/>
                  </a:lnTo>
                  <a:lnTo>
                    <a:pt x="4703" y="2402"/>
                  </a:lnTo>
                  <a:lnTo>
                    <a:pt x="4780" y="2455"/>
                  </a:lnTo>
                  <a:lnTo>
                    <a:pt x="4896" y="2455"/>
                  </a:lnTo>
                  <a:lnTo>
                    <a:pt x="4857" y="2668"/>
                  </a:lnTo>
                  <a:lnTo>
                    <a:pt x="4973" y="2775"/>
                  </a:lnTo>
                  <a:lnTo>
                    <a:pt x="5012" y="2882"/>
                  </a:lnTo>
                  <a:lnTo>
                    <a:pt x="5089" y="3042"/>
                  </a:lnTo>
                  <a:lnTo>
                    <a:pt x="5127" y="3095"/>
                  </a:lnTo>
                  <a:lnTo>
                    <a:pt x="5127" y="3255"/>
                  </a:lnTo>
                  <a:lnTo>
                    <a:pt x="5089" y="3362"/>
                  </a:lnTo>
                  <a:lnTo>
                    <a:pt x="5050" y="3629"/>
                  </a:lnTo>
                  <a:lnTo>
                    <a:pt x="5012" y="3949"/>
                  </a:lnTo>
                  <a:lnTo>
                    <a:pt x="5127" y="4216"/>
                  </a:lnTo>
                  <a:lnTo>
                    <a:pt x="5281" y="4269"/>
                  </a:lnTo>
                  <a:lnTo>
                    <a:pt x="5204" y="4376"/>
                  </a:lnTo>
                  <a:lnTo>
                    <a:pt x="5166" y="4483"/>
                  </a:lnTo>
                  <a:lnTo>
                    <a:pt x="5012" y="4536"/>
                  </a:lnTo>
                  <a:lnTo>
                    <a:pt x="4934" y="4696"/>
                  </a:lnTo>
                  <a:lnTo>
                    <a:pt x="4819" y="4910"/>
                  </a:lnTo>
                  <a:lnTo>
                    <a:pt x="4703" y="5070"/>
                  </a:lnTo>
                  <a:lnTo>
                    <a:pt x="4703" y="5230"/>
                  </a:lnTo>
                  <a:lnTo>
                    <a:pt x="4665" y="5390"/>
                  </a:lnTo>
                  <a:lnTo>
                    <a:pt x="4626" y="5604"/>
                  </a:lnTo>
                  <a:lnTo>
                    <a:pt x="4510" y="5657"/>
                  </a:lnTo>
                  <a:lnTo>
                    <a:pt x="4588" y="5764"/>
                  </a:lnTo>
                  <a:lnTo>
                    <a:pt x="4626" y="5870"/>
                  </a:lnTo>
                  <a:lnTo>
                    <a:pt x="4588" y="5977"/>
                  </a:lnTo>
                  <a:lnTo>
                    <a:pt x="4472" y="5977"/>
                  </a:lnTo>
                  <a:lnTo>
                    <a:pt x="4472" y="6137"/>
                  </a:lnTo>
                  <a:lnTo>
                    <a:pt x="4472" y="6404"/>
                  </a:lnTo>
                  <a:lnTo>
                    <a:pt x="4472" y="6564"/>
                  </a:lnTo>
                  <a:lnTo>
                    <a:pt x="4472" y="6724"/>
                  </a:lnTo>
                  <a:lnTo>
                    <a:pt x="4472" y="6938"/>
                  </a:lnTo>
                  <a:lnTo>
                    <a:pt x="4356" y="6938"/>
                  </a:lnTo>
                  <a:lnTo>
                    <a:pt x="4202" y="7045"/>
                  </a:lnTo>
                  <a:lnTo>
                    <a:pt x="4202" y="7151"/>
                  </a:lnTo>
                  <a:lnTo>
                    <a:pt x="4202" y="7311"/>
                  </a:lnTo>
                  <a:lnTo>
                    <a:pt x="4086" y="7205"/>
                  </a:lnTo>
                  <a:lnTo>
                    <a:pt x="4048" y="7045"/>
                  </a:lnTo>
                  <a:lnTo>
                    <a:pt x="4009" y="6991"/>
                  </a:lnTo>
                  <a:lnTo>
                    <a:pt x="3971" y="7151"/>
                  </a:lnTo>
                  <a:lnTo>
                    <a:pt x="3894" y="7205"/>
                  </a:lnTo>
                  <a:lnTo>
                    <a:pt x="3778" y="7418"/>
                  </a:lnTo>
                  <a:lnTo>
                    <a:pt x="3662" y="7525"/>
                  </a:lnTo>
                  <a:lnTo>
                    <a:pt x="3547" y="7685"/>
                  </a:lnTo>
                  <a:lnTo>
                    <a:pt x="3470" y="7685"/>
                  </a:lnTo>
                  <a:lnTo>
                    <a:pt x="3354" y="7632"/>
                  </a:lnTo>
                  <a:lnTo>
                    <a:pt x="3354" y="7525"/>
                  </a:lnTo>
                  <a:lnTo>
                    <a:pt x="3354" y="7418"/>
                  </a:lnTo>
                  <a:lnTo>
                    <a:pt x="3277" y="7365"/>
                  </a:lnTo>
                  <a:lnTo>
                    <a:pt x="3238" y="7525"/>
                  </a:lnTo>
                  <a:lnTo>
                    <a:pt x="3200" y="7418"/>
                  </a:lnTo>
                  <a:lnTo>
                    <a:pt x="3123" y="7418"/>
                  </a:lnTo>
                  <a:lnTo>
                    <a:pt x="3084" y="7525"/>
                  </a:lnTo>
                  <a:lnTo>
                    <a:pt x="3045" y="7792"/>
                  </a:lnTo>
                  <a:lnTo>
                    <a:pt x="2968" y="7792"/>
                  </a:lnTo>
                  <a:lnTo>
                    <a:pt x="3007" y="7472"/>
                  </a:lnTo>
                  <a:lnTo>
                    <a:pt x="2930" y="7525"/>
                  </a:lnTo>
                  <a:lnTo>
                    <a:pt x="2853" y="7525"/>
                  </a:lnTo>
                  <a:lnTo>
                    <a:pt x="2930" y="7418"/>
                  </a:lnTo>
                  <a:lnTo>
                    <a:pt x="3045" y="7258"/>
                  </a:lnTo>
                  <a:lnTo>
                    <a:pt x="3007" y="7205"/>
                  </a:lnTo>
                  <a:lnTo>
                    <a:pt x="2891" y="7258"/>
                  </a:lnTo>
                  <a:lnTo>
                    <a:pt x="2776" y="7365"/>
                  </a:lnTo>
                  <a:lnTo>
                    <a:pt x="2814" y="7258"/>
                  </a:lnTo>
                  <a:lnTo>
                    <a:pt x="2930" y="7151"/>
                  </a:lnTo>
                  <a:lnTo>
                    <a:pt x="2968" y="7098"/>
                  </a:lnTo>
                  <a:lnTo>
                    <a:pt x="2776" y="6991"/>
                  </a:lnTo>
                  <a:lnTo>
                    <a:pt x="2853" y="6831"/>
                  </a:lnTo>
                  <a:lnTo>
                    <a:pt x="2930" y="6831"/>
                  </a:lnTo>
                  <a:lnTo>
                    <a:pt x="2891" y="6938"/>
                  </a:lnTo>
                  <a:lnTo>
                    <a:pt x="3084" y="6991"/>
                  </a:lnTo>
                  <a:lnTo>
                    <a:pt x="3123" y="6938"/>
                  </a:lnTo>
                  <a:lnTo>
                    <a:pt x="3161" y="6724"/>
                  </a:lnTo>
                  <a:lnTo>
                    <a:pt x="3315" y="6671"/>
                  </a:lnTo>
                  <a:lnTo>
                    <a:pt x="3392" y="6671"/>
                  </a:lnTo>
                  <a:lnTo>
                    <a:pt x="3431" y="6564"/>
                  </a:lnTo>
                  <a:lnTo>
                    <a:pt x="3470" y="6404"/>
                  </a:lnTo>
                  <a:lnTo>
                    <a:pt x="3508" y="6458"/>
                  </a:lnTo>
                  <a:lnTo>
                    <a:pt x="3508" y="6618"/>
                  </a:lnTo>
                  <a:lnTo>
                    <a:pt x="3508" y="6671"/>
                  </a:lnTo>
                  <a:lnTo>
                    <a:pt x="3431" y="6831"/>
                  </a:lnTo>
                  <a:lnTo>
                    <a:pt x="3354" y="7045"/>
                  </a:lnTo>
                  <a:lnTo>
                    <a:pt x="3354" y="7258"/>
                  </a:lnTo>
                  <a:lnTo>
                    <a:pt x="3431" y="7311"/>
                  </a:lnTo>
                  <a:lnTo>
                    <a:pt x="3470" y="7151"/>
                  </a:lnTo>
                  <a:lnTo>
                    <a:pt x="3547" y="7098"/>
                  </a:lnTo>
                  <a:lnTo>
                    <a:pt x="3508" y="6884"/>
                  </a:lnTo>
                  <a:lnTo>
                    <a:pt x="3547" y="6778"/>
                  </a:lnTo>
                  <a:lnTo>
                    <a:pt x="3701" y="6618"/>
                  </a:lnTo>
                  <a:lnTo>
                    <a:pt x="3855" y="6564"/>
                  </a:lnTo>
                  <a:lnTo>
                    <a:pt x="3855" y="6671"/>
                  </a:lnTo>
                  <a:lnTo>
                    <a:pt x="3739" y="6778"/>
                  </a:lnTo>
                  <a:lnTo>
                    <a:pt x="3701" y="6938"/>
                  </a:lnTo>
                  <a:lnTo>
                    <a:pt x="3778" y="7045"/>
                  </a:lnTo>
                  <a:lnTo>
                    <a:pt x="3855" y="7098"/>
                  </a:lnTo>
                  <a:lnTo>
                    <a:pt x="3894" y="7151"/>
                  </a:lnTo>
                  <a:lnTo>
                    <a:pt x="3894" y="7045"/>
                  </a:lnTo>
                  <a:lnTo>
                    <a:pt x="3894" y="6831"/>
                  </a:lnTo>
                  <a:lnTo>
                    <a:pt x="3971" y="6778"/>
                  </a:lnTo>
                  <a:lnTo>
                    <a:pt x="4009" y="6618"/>
                  </a:lnTo>
                  <a:lnTo>
                    <a:pt x="4048" y="656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59" name="West_Virginia"/>
            <p:cNvSpPr>
              <a:spLocks/>
            </p:cNvSpPr>
            <p:nvPr/>
          </p:nvSpPr>
          <p:spPr bwMode="auto">
            <a:xfrm>
              <a:off x="24415648" y="9859297"/>
              <a:ext cx="2733675" cy="2649179"/>
            </a:xfrm>
            <a:custGeom>
              <a:avLst/>
              <a:gdLst>
                <a:gd name="T0" fmla="*/ 3596 w 16384"/>
                <a:gd name="T1" fmla="*/ 6288 h 16384"/>
                <a:gd name="T2" fmla="*/ 2969 w 16384"/>
                <a:gd name="T3" fmla="*/ 6807 h 16384"/>
                <a:gd name="T4" fmla="*/ 2512 w 16384"/>
                <a:gd name="T5" fmla="*/ 7673 h 16384"/>
                <a:gd name="T6" fmla="*/ 2512 w 16384"/>
                <a:gd name="T7" fmla="*/ 8480 h 16384"/>
                <a:gd name="T8" fmla="*/ 1998 w 16384"/>
                <a:gd name="T9" fmla="*/ 8769 h 16384"/>
                <a:gd name="T10" fmla="*/ 1427 w 16384"/>
                <a:gd name="T11" fmla="*/ 8365 h 16384"/>
                <a:gd name="T12" fmla="*/ 1142 w 16384"/>
                <a:gd name="T13" fmla="*/ 9692 h 16384"/>
                <a:gd name="T14" fmla="*/ 913 w 16384"/>
                <a:gd name="T15" fmla="*/ 10961 h 16384"/>
                <a:gd name="T16" fmla="*/ 114 w 16384"/>
                <a:gd name="T17" fmla="*/ 11653 h 16384"/>
                <a:gd name="T18" fmla="*/ 171 w 16384"/>
                <a:gd name="T19" fmla="*/ 12346 h 16384"/>
                <a:gd name="T20" fmla="*/ 685 w 16384"/>
                <a:gd name="T21" fmla="*/ 13211 h 16384"/>
                <a:gd name="T22" fmla="*/ 856 w 16384"/>
                <a:gd name="T23" fmla="*/ 13615 h 16384"/>
                <a:gd name="T24" fmla="*/ 1427 w 16384"/>
                <a:gd name="T25" fmla="*/ 14249 h 16384"/>
                <a:gd name="T26" fmla="*/ 1998 w 16384"/>
                <a:gd name="T27" fmla="*/ 14653 h 16384"/>
                <a:gd name="T28" fmla="*/ 2226 w 16384"/>
                <a:gd name="T29" fmla="*/ 15057 h 16384"/>
                <a:gd name="T30" fmla="*/ 2911 w 16384"/>
                <a:gd name="T31" fmla="*/ 15173 h 16384"/>
                <a:gd name="T32" fmla="*/ 2969 w 16384"/>
                <a:gd name="T33" fmla="*/ 15692 h 16384"/>
                <a:gd name="T34" fmla="*/ 3654 w 16384"/>
                <a:gd name="T35" fmla="*/ 16096 h 16384"/>
                <a:gd name="T36" fmla="*/ 4453 w 16384"/>
                <a:gd name="T37" fmla="*/ 16326 h 16384"/>
                <a:gd name="T38" fmla="*/ 4967 w 16384"/>
                <a:gd name="T39" fmla="*/ 15749 h 16384"/>
                <a:gd name="T40" fmla="*/ 5595 w 16384"/>
                <a:gd name="T41" fmla="*/ 15980 h 16384"/>
                <a:gd name="T42" fmla="*/ 6451 w 16384"/>
                <a:gd name="T43" fmla="*/ 15576 h 16384"/>
                <a:gd name="T44" fmla="*/ 6736 w 16384"/>
                <a:gd name="T45" fmla="*/ 15115 h 16384"/>
                <a:gd name="T46" fmla="*/ 8106 w 16384"/>
                <a:gd name="T47" fmla="*/ 14538 h 16384"/>
                <a:gd name="T48" fmla="*/ 8791 w 16384"/>
                <a:gd name="T49" fmla="*/ 14134 h 16384"/>
                <a:gd name="T50" fmla="*/ 8677 w 16384"/>
                <a:gd name="T51" fmla="*/ 13442 h 16384"/>
                <a:gd name="T52" fmla="*/ 8849 w 16384"/>
                <a:gd name="T53" fmla="*/ 12750 h 16384"/>
                <a:gd name="T54" fmla="*/ 9476 w 16384"/>
                <a:gd name="T55" fmla="*/ 11653 h 16384"/>
                <a:gd name="T56" fmla="*/ 9876 w 16384"/>
                <a:gd name="T57" fmla="*/ 10500 h 16384"/>
                <a:gd name="T58" fmla="*/ 10104 w 16384"/>
                <a:gd name="T59" fmla="*/ 9980 h 16384"/>
                <a:gd name="T60" fmla="*/ 10675 w 16384"/>
                <a:gd name="T61" fmla="*/ 9057 h 16384"/>
                <a:gd name="T62" fmla="*/ 11589 w 16384"/>
                <a:gd name="T63" fmla="*/ 9403 h 16384"/>
                <a:gd name="T64" fmla="*/ 11931 w 16384"/>
                <a:gd name="T65" fmla="*/ 8480 h 16384"/>
                <a:gd name="T66" fmla="*/ 12160 w 16384"/>
                <a:gd name="T67" fmla="*/ 7730 h 16384"/>
                <a:gd name="T68" fmla="*/ 12845 w 16384"/>
                <a:gd name="T69" fmla="*/ 7615 h 16384"/>
                <a:gd name="T70" fmla="*/ 13415 w 16384"/>
                <a:gd name="T71" fmla="*/ 6461 h 16384"/>
                <a:gd name="T72" fmla="*/ 13644 w 16384"/>
                <a:gd name="T73" fmla="*/ 6057 h 16384"/>
                <a:gd name="T74" fmla="*/ 13986 w 16384"/>
                <a:gd name="T75" fmla="*/ 5077 h 16384"/>
                <a:gd name="T76" fmla="*/ 14101 w 16384"/>
                <a:gd name="T77" fmla="*/ 4096 h 16384"/>
                <a:gd name="T78" fmla="*/ 16213 w 16384"/>
                <a:gd name="T79" fmla="*/ 4731 h 16384"/>
                <a:gd name="T80" fmla="*/ 16156 w 16384"/>
                <a:gd name="T81" fmla="*/ 3923 h 16384"/>
                <a:gd name="T82" fmla="*/ 15927 w 16384"/>
                <a:gd name="T83" fmla="*/ 3519 h 16384"/>
                <a:gd name="T84" fmla="*/ 15756 w 16384"/>
                <a:gd name="T85" fmla="*/ 3231 h 16384"/>
                <a:gd name="T86" fmla="*/ 15414 w 16384"/>
                <a:gd name="T87" fmla="*/ 3173 h 16384"/>
                <a:gd name="T88" fmla="*/ 14443 w 16384"/>
                <a:gd name="T89" fmla="*/ 3000 h 16384"/>
                <a:gd name="T90" fmla="*/ 14043 w 16384"/>
                <a:gd name="T91" fmla="*/ 3288 h 16384"/>
                <a:gd name="T92" fmla="*/ 13701 w 16384"/>
                <a:gd name="T93" fmla="*/ 3577 h 16384"/>
                <a:gd name="T94" fmla="*/ 13530 w 16384"/>
                <a:gd name="T95" fmla="*/ 3923 h 16384"/>
                <a:gd name="T96" fmla="*/ 12616 w 16384"/>
                <a:gd name="T97" fmla="*/ 3865 h 16384"/>
                <a:gd name="T98" fmla="*/ 12388 w 16384"/>
                <a:gd name="T99" fmla="*/ 3692 h 16384"/>
                <a:gd name="T100" fmla="*/ 11988 w 16384"/>
                <a:gd name="T101" fmla="*/ 4558 h 16384"/>
                <a:gd name="T102" fmla="*/ 11475 w 16384"/>
                <a:gd name="T103" fmla="*/ 4558 h 16384"/>
                <a:gd name="T104" fmla="*/ 10904 w 16384"/>
                <a:gd name="T105" fmla="*/ 5307 h 16384"/>
                <a:gd name="T106" fmla="*/ 10333 w 16384"/>
                <a:gd name="T107" fmla="*/ 5942 h 16384"/>
                <a:gd name="T108" fmla="*/ 6165 w 16384"/>
                <a:gd name="T109" fmla="*/ 3173 h 16384"/>
                <a:gd name="T110" fmla="*/ 5537 w 16384"/>
                <a:gd name="T111" fmla="*/ 58 h 16384"/>
                <a:gd name="T112" fmla="*/ 5480 w 16384"/>
                <a:gd name="T113" fmla="*/ 865 h 16384"/>
                <a:gd name="T114" fmla="*/ 5537 w 16384"/>
                <a:gd name="T115" fmla="*/ 1731 h 16384"/>
                <a:gd name="T116" fmla="*/ 5366 w 16384"/>
                <a:gd name="T117" fmla="*/ 2885 h 16384"/>
                <a:gd name="T118" fmla="*/ 5195 w 16384"/>
                <a:gd name="T119" fmla="*/ 3750 h 16384"/>
                <a:gd name="T120" fmla="*/ 5138 w 16384"/>
                <a:gd name="T121" fmla="*/ 484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4396" y="5711"/>
                  </a:moveTo>
                  <a:lnTo>
                    <a:pt x="4282" y="5827"/>
                  </a:lnTo>
                  <a:lnTo>
                    <a:pt x="4110" y="6115"/>
                  </a:lnTo>
                  <a:lnTo>
                    <a:pt x="3882" y="6173"/>
                  </a:lnTo>
                  <a:lnTo>
                    <a:pt x="3654" y="6346"/>
                  </a:lnTo>
                  <a:lnTo>
                    <a:pt x="3596" y="6288"/>
                  </a:lnTo>
                  <a:lnTo>
                    <a:pt x="3482" y="6173"/>
                  </a:lnTo>
                  <a:lnTo>
                    <a:pt x="3311" y="6115"/>
                  </a:lnTo>
                  <a:lnTo>
                    <a:pt x="3254" y="6231"/>
                  </a:lnTo>
                  <a:lnTo>
                    <a:pt x="3026" y="6461"/>
                  </a:lnTo>
                  <a:lnTo>
                    <a:pt x="3026" y="6634"/>
                  </a:lnTo>
                  <a:lnTo>
                    <a:pt x="2969" y="6807"/>
                  </a:lnTo>
                  <a:lnTo>
                    <a:pt x="2683" y="6807"/>
                  </a:lnTo>
                  <a:lnTo>
                    <a:pt x="2569" y="6865"/>
                  </a:lnTo>
                  <a:lnTo>
                    <a:pt x="2569" y="7096"/>
                  </a:lnTo>
                  <a:lnTo>
                    <a:pt x="2455" y="7154"/>
                  </a:lnTo>
                  <a:lnTo>
                    <a:pt x="2455" y="7327"/>
                  </a:lnTo>
                  <a:lnTo>
                    <a:pt x="2512" y="7673"/>
                  </a:lnTo>
                  <a:lnTo>
                    <a:pt x="2455" y="7788"/>
                  </a:lnTo>
                  <a:lnTo>
                    <a:pt x="2226" y="7846"/>
                  </a:lnTo>
                  <a:lnTo>
                    <a:pt x="2283" y="7961"/>
                  </a:lnTo>
                  <a:lnTo>
                    <a:pt x="2455" y="8134"/>
                  </a:lnTo>
                  <a:lnTo>
                    <a:pt x="2455" y="8307"/>
                  </a:lnTo>
                  <a:lnTo>
                    <a:pt x="2512" y="8480"/>
                  </a:lnTo>
                  <a:lnTo>
                    <a:pt x="2341" y="8423"/>
                  </a:lnTo>
                  <a:lnTo>
                    <a:pt x="2283" y="8480"/>
                  </a:lnTo>
                  <a:lnTo>
                    <a:pt x="2226" y="8711"/>
                  </a:lnTo>
                  <a:lnTo>
                    <a:pt x="2112" y="8769"/>
                  </a:lnTo>
                  <a:lnTo>
                    <a:pt x="2055" y="8769"/>
                  </a:lnTo>
                  <a:lnTo>
                    <a:pt x="1998" y="8769"/>
                  </a:lnTo>
                  <a:lnTo>
                    <a:pt x="2055" y="8596"/>
                  </a:lnTo>
                  <a:lnTo>
                    <a:pt x="2055" y="8480"/>
                  </a:lnTo>
                  <a:lnTo>
                    <a:pt x="1941" y="8365"/>
                  </a:lnTo>
                  <a:lnTo>
                    <a:pt x="1713" y="8307"/>
                  </a:lnTo>
                  <a:lnTo>
                    <a:pt x="1598" y="8192"/>
                  </a:lnTo>
                  <a:lnTo>
                    <a:pt x="1427" y="8365"/>
                  </a:lnTo>
                  <a:lnTo>
                    <a:pt x="1313" y="8538"/>
                  </a:lnTo>
                  <a:lnTo>
                    <a:pt x="1256" y="8769"/>
                  </a:lnTo>
                  <a:lnTo>
                    <a:pt x="1256" y="9057"/>
                  </a:lnTo>
                  <a:lnTo>
                    <a:pt x="1085" y="9288"/>
                  </a:lnTo>
                  <a:lnTo>
                    <a:pt x="1085" y="9461"/>
                  </a:lnTo>
                  <a:lnTo>
                    <a:pt x="1142" y="9692"/>
                  </a:lnTo>
                  <a:lnTo>
                    <a:pt x="1199" y="9923"/>
                  </a:lnTo>
                  <a:lnTo>
                    <a:pt x="1256" y="10211"/>
                  </a:lnTo>
                  <a:lnTo>
                    <a:pt x="1199" y="10269"/>
                  </a:lnTo>
                  <a:lnTo>
                    <a:pt x="970" y="10327"/>
                  </a:lnTo>
                  <a:lnTo>
                    <a:pt x="970" y="10384"/>
                  </a:lnTo>
                  <a:lnTo>
                    <a:pt x="913" y="10961"/>
                  </a:lnTo>
                  <a:lnTo>
                    <a:pt x="343" y="11192"/>
                  </a:lnTo>
                  <a:lnTo>
                    <a:pt x="57" y="11250"/>
                  </a:lnTo>
                  <a:lnTo>
                    <a:pt x="57" y="11192"/>
                  </a:lnTo>
                  <a:lnTo>
                    <a:pt x="0" y="11250"/>
                  </a:lnTo>
                  <a:lnTo>
                    <a:pt x="57" y="11538"/>
                  </a:lnTo>
                  <a:lnTo>
                    <a:pt x="114" y="11653"/>
                  </a:lnTo>
                  <a:lnTo>
                    <a:pt x="114" y="11826"/>
                  </a:lnTo>
                  <a:lnTo>
                    <a:pt x="171" y="11942"/>
                  </a:lnTo>
                  <a:lnTo>
                    <a:pt x="171" y="12057"/>
                  </a:lnTo>
                  <a:lnTo>
                    <a:pt x="114" y="12115"/>
                  </a:lnTo>
                  <a:lnTo>
                    <a:pt x="114" y="12230"/>
                  </a:lnTo>
                  <a:lnTo>
                    <a:pt x="171" y="12346"/>
                  </a:lnTo>
                  <a:lnTo>
                    <a:pt x="114" y="12403"/>
                  </a:lnTo>
                  <a:lnTo>
                    <a:pt x="57" y="12461"/>
                  </a:lnTo>
                  <a:lnTo>
                    <a:pt x="57" y="12519"/>
                  </a:lnTo>
                  <a:lnTo>
                    <a:pt x="114" y="12634"/>
                  </a:lnTo>
                  <a:lnTo>
                    <a:pt x="343" y="12865"/>
                  </a:lnTo>
                  <a:lnTo>
                    <a:pt x="685" y="13211"/>
                  </a:lnTo>
                  <a:lnTo>
                    <a:pt x="742" y="13269"/>
                  </a:lnTo>
                  <a:lnTo>
                    <a:pt x="742" y="13326"/>
                  </a:lnTo>
                  <a:lnTo>
                    <a:pt x="685" y="13442"/>
                  </a:lnTo>
                  <a:lnTo>
                    <a:pt x="685" y="13499"/>
                  </a:lnTo>
                  <a:lnTo>
                    <a:pt x="742" y="13615"/>
                  </a:lnTo>
                  <a:lnTo>
                    <a:pt x="856" y="13615"/>
                  </a:lnTo>
                  <a:lnTo>
                    <a:pt x="913" y="13615"/>
                  </a:lnTo>
                  <a:lnTo>
                    <a:pt x="970" y="13846"/>
                  </a:lnTo>
                  <a:lnTo>
                    <a:pt x="1085" y="13961"/>
                  </a:lnTo>
                  <a:lnTo>
                    <a:pt x="1199" y="14076"/>
                  </a:lnTo>
                  <a:lnTo>
                    <a:pt x="1370" y="14134"/>
                  </a:lnTo>
                  <a:lnTo>
                    <a:pt x="1427" y="14249"/>
                  </a:lnTo>
                  <a:lnTo>
                    <a:pt x="1427" y="14365"/>
                  </a:lnTo>
                  <a:lnTo>
                    <a:pt x="1541" y="14480"/>
                  </a:lnTo>
                  <a:lnTo>
                    <a:pt x="1713" y="14653"/>
                  </a:lnTo>
                  <a:lnTo>
                    <a:pt x="1827" y="14769"/>
                  </a:lnTo>
                  <a:lnTo>
                    <a:pt x="1941" y="14653"/>
                  </a:lnTo>
                  <a:lnTo>
                    <a:pt x="1998" y="14653"/>
                  </a:lnTo>
                  <a:lnTo>
                    <a:pt x="1998" y="14769"/>
                  </a:lnTo>
                  <a:lnTo>
                    <a:pt x="2055" y="14826"/>
                  </a:lnTo>
                  <a:lnTo>
                    <a:pt x="2169" y="14826"/>
                  </a:lnTo>
                  <a:lnTo>
                    <a:pt x="2169" y="14884"/>
                  </a:lnTo>
                  <a:lnTo>
                    <a:pt x="2169" y="14999"/>
                  </a:lnTo>
                  <a:lnTo>
                    <a:pt x="2226" y="15057"/>
                  </a:lnTo>
                  <a:lnTo>
                    <a:pt x="2341" y="15057"/>
                  </a:lnTo>
                  <a:lnTo>
                    <a:pt x="2398" y="15057"/>
                  </a:lnTo>
                  <a:lnTo>
                    <a:pt x="2626" y="14999"/>
                  </a:lnTo>
                  <a:lnTo>
                    <a:pt x="2797" y="14999"/>
                  </a:lnTo>
                  <a:lnTo>
                    <a:pt x="2911" y="15115"/>
                  </a:lnTo>
                  <a:lnTo>
                    <a:pt x="2911" y="15173"/>
                  </a:lnTo>
                  <a:lnTo>
                    <a:pt x="2797" y="15288"/>
                  </a:lnTo>
                  <a:lnTo>
                    <a:pt x="2740" y="15346"/>
                  </a:lnTo>
                  <a:lnTo>
                    <a:pt x="2797" y="15403"/>
                  </a:lnTo>
                  <a:lnTo>
                    <a:pt x="2854" y="15461"/>
                  </a:lnTo>
                  <a:lnTo>
                    <a:pt x="2911" y="15519"/>
                  </a:lnTo>
                  <a:lnTo>
                    <a:pt x="2969" y="15692"/>
                  </a:lnTo>
                  <a:lnTo>
                    <a:pt x="3083" y="15807"/>
                  </a:lnTo>
                  <a:lnTo>
                    <a:pt x="3140" y="15922"/>
                  </a:lnTo>
                  <a:lnTo>
                    <a:pt x="3254" y="15980"/>
                  </a:lnTo>
                  <a:lnTo>
                    <a:pt x="3368" y="16096"/>
                  </a:lnTo>
                  <a:lnTo>
                    <a:pt x="3539" y="16096"/>
                  </a:lnTo>
                  <a:lnTo>
                    <a:pt x="3654" y="16096"/>
                  </a:lnTo>
                  <a:lnTo>
                    <a:pt x="3768" y="16211"/>
                  </a:lnTo>
                  <a:lnTo>
                    <a:pt x="3825" y="16269"/>
                  </a:lnTo>
                  <a:lnTo>
                    <a:pt x="3939" y="16326"/>
                  </a:lnTo>
                  <a:lnTo>
                    <a:pt x="4053" y="16384"/>
                  </a:lnTo>
                  <a:lnTo>
                    <a:pt x="4282" y="16384"/>
                  </a:lnTo>
                  <a:lnTo>
                    <a:pt x="4453" y="16326"/>
                  </a:lnTo>
                  <a:lnTo>
                    <a:pt x="4567" y="16211"/>
                  </a:lnTo>
                  <a:lnTo>
                    <a:pt x="4624" y="16096"/>
                  </a:lnTo>
                  <a:lnTo>
                    <a:pt x="4681" y="16096"/>
                  </a:lnTo>
                  <a:lnTo>
                    <a:pt x="4795" y="16038"/>
                  </a:lnTo>
                  <a:lnTo>
                    <a:pt x="4909" y="15922"/>
                  </a:lnTo>
                  <a:lnTo>
                    <a:pt x="4967" y="15749"/>
                  </a:lnTo>
                  <a:lnTo>
                    <a:pt x="5024" y="15634"/>
                  </a:lnTo>
                  <a:lnTo>
                    <a:pt x="5081" y="15634"/>
                  </a:lnTo>
                  <a:lnTo>
                    <a:pt x="5138" y="15692"/>
                  </a:lnTo>
                  <a:lnTo>
                    <a:pt x="5309" y="15807"/>
                  </a:lnTo>
                  <a:lnTo>
                    <a:pt x="5480" y="15980"/>
                  </a:lnTo>
                  <a:lnTo>
                    <a:pt x="5595" y="15980"/>
                  </a:lnTo>
                  <a:lnTo>
                    <a:pt x="5652" y="15980"/>
                  </a:lnTo>
                  <a:lnTo>
                    <a:pt x="5823" y="15865"/>
                  </a:lnTo>
                  <a:lnTo>
                    <a:pt x="5994" y="15749"/>
                  </a:lnTo>
                  <a:lnTo>
                    <a:pt x="6165" y="15692"/>
                  </a:lnTo>
                  <a:lnTo>
                    <a:pt x="6394" y="15634"/>
                  </a:lnTo>
                  <a:lnTo>
                    <a:pt x="6451" y="15576"/>
                  </a:lnTo>
                  <a:lnTo>
                    <a:pt x="6508" y="15519"/>
                  </a:lnTo>
                  <a:lnTo>
                    <a:pt x="6565" y="15634"/>
                  </a:lnTo>
                  <a:lnTo>
                    <a:pt x="6850" y="15403"/>
                  </a:lnTo>
                  <a:lnTo>
                    <a:pt x="6908" y="15288"/>
                  </a:lnTo>
                  <a:lnTo>
                    <a:pt x="6793" y="15173"/>
                  </a:lnTo>
                  <a:lnTo>
                    <a:pt x="6736" y="15115"/>
                  </a:lnTo>
                  <a:lnTo>
                    <a:pt x="6850" y="14942"/>
                  </a:lnTo>
                  <a:lnTo>
                    <a:pt x="7079" y="14942"/>
                  </a:lnTo>
                  <a:lnTo>
                    <a:pt x="7193" y="15115"/>
                  </a:lnTo>
                  <a:lnTo>
                    <a:pt x="7878" y="14596"/>
                  </a:lnTo>
                  <a:lnTo>
                    <a:pt x="7992" y="14538"/>
                  </a:lnTo>
                  <a:lnTo>
                    <a:pt x="8106" y="14538"/>
                  </a:lnTo>
                  <a:lnTo>
                    <a:pt x="8163" y="14653"/>
                  </a:lnTo>
                  <a:lnTo>
                    <a:pt x="8278" y="14711"/>
                  </a:lnTo>
                  <a:lnTo>
                    <a:pt x="8335" y="14596"/>
                  </a:lnTo>
                  <a:lnTo>
                    <a:pt x="8563" y="14307"/>
                  </a:lnTo>
                  <a:lnTo>
                    <a:pt x="8734" y="14192"/>
                  </a:lnTo>
                  <a:lnTo>
                    <a:pt x="8791" y="14134"/>
                  </a:lnTo>
                  <a:lnTo>
                    <a:pt x="8620" y="14076"/>
                  </a:lnTo>
                  <a:lnTo>
                    <a:pt x="8620" y="14019"/>
                  </a:lnTo>
                  <a:lnTo>
                    <a:pt x="8620" y="13961"/>
                  </a:lnTo>
                  <a:lnTo>
                    <a:pt x="9020" y="13730"/>
                  </a:lnTo>
                  <a:lnTo>
                    <a:pt x="8734" y="13615"/>
                  </a:lnTo>
                  <a:lnTo>
                    <a:pt x="8677" y="13442"/>
                  </a:lnTo>
                  <a:lnTo>
                    <a:pt x="8620" y="13326"/>
                  </a:lnTo>
                  <a:lnTo>
                    <a:pt x="8677" y="13326"/>
                  </a:lnTo>
                  <a:lnTo>
                    <a:pt x="8734" y="13211"/>
                  </a:lnTo>
                  <a:lnTo>
                    <a:pt x="8734" y="13096"/>
                  </a:lnTo>
                  <a:lnTo>
                    <a:pt x="8791" y="12980"/>
                  </a:lnTo>
                  <a:lnTo>
                    <a:pt x="8849" y="12750"/>
                  </a:lnTo>
                  <a:lnTo>
                    <a:pt x="9020" y="12461"/>
                  </a:lnTo>
                  <a:lnTo>
                    <a:pt x="9134" y="12230"/>
                  </a:lnTo>
                  <a:lnTo>
                    <a:pt x="9248" y="12115"/>
                  </a:lnTo>
                  <a:lnTo>
                    <a:pt x="9305" y="12057"/>
                  </a:lnTo>
                  <a:lnTo>
                    <a:pt x="9419" y="11884"/>
                  </a:lnTo>
                  <a:lnTo>
                    <a:pt x="9476" y="11653"/>
                  </a:lnTo>
                  <a:lnTo>
                    <a:pt x="9534" y="11480"/>
                  </a:lnTo>
                  <a:lnTo>
                    <a:pt x="9591" y="11307"/>
                  </a:lnTo>
                  <a:lnTo>
                    <a:pt x="9591" y="11134"/>
                  </a:lnTo>
                  <a:lnTo>
                    <a:pt x="9591" y="10961"/>
                  </a:lnTo>
                  <a:lnTo>
                    <a:pt x="9648" y="10788"/>
                  </a:lnTo>
                  <a:lnTo>
                    <a:pt x="9876" y="10500"/>
                  </a:lnTo>
                  <a:lnTo>
                    <a:pt x="9990" y="10442"/>
                  </a:lnTo>
                  <a:lnTo>
                    <a:pt x="9876" y="10327"/>
                  </a:lnTo>
                  <a:lnTo>
                    <a:pt x="9876" y="10269"/>
                  </a:lnTo>
                  <a:lnTo>
                    <a:pt x="9933" y="10153"/>
                  </a:lnTo>
                  <a:lnTo>
                    <a:pt x="9990" y="10038"/>
                  </a:lnTo>
                  <a:lnTo>
                    <a:pt x="10104" y="9980"/>
                  </a:lnTo>
                  <a:lnTo>
                    <a:pt x="10104" y="9865"/>
                  </a:lnTo>
                  <a:lnTo>
                    <a:pt x="10162" y="9634"/>
                  </a:lnTo>
                  <a:lnTo>
                    <a:pt x="10104" y="9230"/>
                  </a:lnTo>
                  <a:lnTo>
                    <a:pt x="10162" y="8942"/>
                  </a:lnTo>
                  <a:lnTo>
                    <a:pt x="10276" y="8827"/>
                  </a:lnTo>
                  <a:lnTo>
                    <a:pt x="10675" y="9057"/>
                  </a:lnTo>
                  <a:lnTo>
                    <a:pt x="10847" y="9346"/>
                  </a:lnTo>
                  <a:lnTo>
                    <a:pt x="10904" y="9403"/>
                  </a:lnTo>
                  <a:lnTo>
                    <a:pt x="10961" y="9461"/>
                  </a:lnTo>
                  <a:lnTo>
                    <a:pt x="11303" y="9461"/>
                  </a:lnTo>
                  <a:lnTo>
                    <a:pt x="11532" y="9461"/>
                  </a:lnTo>
                  <a:lnTo>
                    <a:pt x="11589" y="9403"/>
                  </a:lnTo>
                  <a:lnTo>
                    <a:pt x="11646" y="9346"/>
                  </a:lnTo>
                  <a:lnTo>
                    <a:pt x="11760" y="9230"/>
                  </a:lnTo>
                  <a:lnTo>
                    <a:pt x="11817" y="9173"/>
                  </a:lnTo>
                  <a:lnTo>
                    <a:pt x="11817" y="9000"/>
                  </a:lnTo>
                  <a:lnTo>
                    <a:pt x="11874" y="8769"/>
                  </a:lnTo>
                  <a:lnTo>
                    <a:pt x="11931" y="8480"/>
                  </a:lnTo>
                  <a:lnTo>
                    <a:pt x="11988" y="8250"/>
                  </a:lnTo>
                  <a:lnTo>
                    <a:pt x="12045" y="8134"/>
                  </a:lnTo>
                  <a:lnTo>
                    <a:pt x="12102" y="8077"/>
                  </a:lnTo>
                  <a:lnTo>
                    <a:pt x="12102" y="7904"/>
                  </a:lnTo>
                  <a:lnTo>
                    <a:pt x="12102" y="7788"/>
                  </a:lnTo>
                  <a:lnTo>
                    <a:pt x="12160" y="7730"/>
                  </a:lnTo>
                  <a:lnTo>
                    <a:pt x="12160" y="7557"/>
                  </a:lnTo>
                  <a:lnTo>
                    <a:pt x="12160" y="7500"/>
                  </a:lnTo>
                  <a:lnTo>
                    <a:pt x="12217" y="7500"/>
                  </a:lnTo>
                  <a:lnTo>
                    <a:pt x="12331" y="7384"/>
                  </a:lnTo>
                  <a:lnTo>
                    <a:pt x="12331" y="7327"/>
                  </a:lnTo>
                  <a:lnTo>
                    <a:pt x="12845" y="7615"/>
                  </a:lnTo>
                  <a:lnTo>
                    <a:pt x="12902" y="7269"/>
                  </a:lnTo>
                  <a:lnTo>
                    <a:pt x="13073" y="6807"/>
                  </a:lnTo>
                  <a:lnTo>
                    <a:pt x="13130" y="6750"/>
                  </a:lnTo>
                  <a:lnTo>
                    <a:pt x="13187" y="6692"/>
                  </a:lnTo>
                  <a:lnTo>
                    <a:pt x="13301" y="6750"/>
                  </a:lnTo>
                  <a:lnTo>
                    <a:pt x="13415" y="6461"/>
                  </a:lnTo>
                  <a:lnTo>
                    <a:pt x="13473" y="6404"/>
                  </a:lnTo>
                  <a:lnTo>
                    <a:pt x="13587" y="6404"/>
                  </a:lnTo>
                  <a:lnTo>
                    <a:pt x="13701" y="6173"/>
                  </a:lnTo>
                  <a:lnTo>
                    <a:pt x="13644" y="6173"/>
                  </a:lnTo>
                  <a:lnTo>
                    <a:pt x="13644" y="6115"/>
                  </a:lnTo>
                  <a:lnTo>
                    <a:pt x="13644" y="6057"/>
                  </a:lnTo>
                  <a:lnTo>
                    <a:pt x="13815" y="5884"/>
                  </a:lnTo>
                  <a:lnTo>
                    <a:pt x="13986" y="5596"/>
                  </a:lnTo>
                  <a:lnTo>
                    <a:pt x="14043" y="5481"/>
                  </a:lnTo>
                  <a:lnTo>
                    <a:pt x="14043" y="5423"/>
                  </a:lnTo>
                  <a:lnTo>
                    <a:pt x="13929" y="5365"/>
                  </a:lnTo>
                  <a:lnTo>
                    <a:pt x="13986" y="5077"/>
                  </a:lnTo>
                  <a:lnTo>
                    <a:pt x="13929" y="5019"/>
                  </a:lnTo>
                  <a:lnTo>
                    <a:pt x="14101" y="4558"/>
                  </a:lnTo>
                  <a:lnTo>
                    <a:pt x="13986" y="4558"/>
                  </a:lnTo>
                  <a:lnTo>
                    <a:pt x="14101" y="4327"/>
                  </a:lnTo>
                  <a:lnTo>
                    <a:pt x="13986" y="4327"/>
                  </a:lnTo>
                  <a:lnTo>
                    <a:pt x="14101" y="4096"/>
                  </a:lnTo>
                  <a:lnTo>
                    <a:pt x="14500" y="4327"/>
                  </a:lnTo>
                  <a:lnTo>
                    <a:pt x="15299" y="4731"/>
                  </a:lnTo>
                  <a:lnTo>
                    <a:pt x="16099" y="5192"/>
                  </a:lnTo>
                  <a:lnTo>
                    <a:pt x="16156" y="5192"/>
                  </a:lnTo>
                  <a:lnTo>
                    <a:pt x="16156" y="5019"/>
                  </a:lnTo>
                  <a:lnTo>
                    <a:pt x="16213" y="4731"/>
                  </a:lnTo>
                  <a:lnTo>
                    <a:pt x="16270" y="4558"/>
                  </a:lnTo>
                  <a:lnTo>
                    <a:pt x="16384" y="4269"/>
                  </a:lnTo>
                  <a:lnTo>
                    <a:pt x="16213" y="4154"/>
                  </a:lnTo>
                  <a:lnTo>
                    <a:pt x="16213" y="4038"/>
                  </a:lnTo>
                  <a:lnTo>
                    <a:pt x="16213" y="3981"/>
                  </a:lnTo>
                  <a:lnTo>
                    <a:pt x="16156" y="3923"/>
                  </a:lnTo>
                  <a:lnTo>
                    <a:pt x="16041" y="3865"/>
                  </a:lnTo>
                  <a:lnTo>
                    <a:pt x="15984" y="3808"/>
                  </a:lnTo>
                  <a:lnTo>
                    <a:pt x="15984" y="3692"/>
                  </a:lnTo>
                  <a:lnTo>
                    <a:pt x="16041" y="3577"/>
                  </a:lnTo>
                  <a:lnTo>
                    <a:pt x="16041" y="3519"/>
                  </a:lnTo>
                  <a:lnTo>
                    <a:pt x="15927" y="3519"/>
                  </a:lnTo>
                  <a:lnTo>
                    <a:pt x="15870" y="3577"/>
                  </a:lnTo>
                  <a:lnTo>
                    <a:pt x="15813" y="3577"/>
                  </a:lnTo>
                  <a:lnTo>
                    <a:pt x="15699" y="3461"/>
                  </a:lnTo>
                  <a:lnTo>
                    <a:pt x="15642" y="3404"/>
                  </a:lnTo>
                  <a:lnTo>
                    <a:pt x="15699" y="3346"/>
                  </a:lnTo>
                  <a:lnTo>
                    <a:pt x="15756" y="3231"/>
                  </a:lnTo>
                  <a:lnTo>
                    <a:pt x="15756" y="3173"/>
                  </a:lnTo>
                  <a:lnTo>
                    <a:pt x="15642" y="3115"/>
                  </a:lnTo>
                  <a:lnTo>
                    <a:pt x="15585" y="3058"/>
                  </a:lnTo>
                  <a:lnTo>
                    <a:pt x="15528" y="3115"/>
                  </a:lnTo>
                  <a:lnTo>
                    <a:pt x="15471" y="3173"/>
                  </a:lnTo>
                  <a:lnTo>
                    <a:pt x="15414" y="3173"/>
                  </a:lnTo>
                  <a:lnTo>
                    <a:pt x="15299" y="3173"/>
                  </a:lnTo>
                  <a:lnTo>
                    <a:pt x="15128" y="3231"/>
                  </a:lnTo>
                  <a:lnTo>
                    <a:pt x="15014" y="3173"/>
                  </a:lnTo>
                  <a:lnTo>
                    <a:pt x="14728" y="3000"/>
                  </a:lnTo>
                  <a:lnTo>
                    <a:pt x="14614" y="2942"/>
                  </a:lnTo>
                  <a:lnTo>
                    <a:pt x="14443" y="3000"/>
                  </a:lnTo>
                  <a:lnTo>
                    <a:pt x="14329" y="3058"/>
                  </a:lnTo>
                  <a:lnTo>
                    <a:pt x="14272" y="3115"/>
                  </a:lnTo>
                  <a:lnTo>
                    <a:pt x="14215" y="3231"/>
                  </a:lnTo>
                  <a:lnTo>
                    <a:pt x="14158" y="3288"/>
                  </a:lnTo>
                  <a:lnTo>
                    <a:pt x="14101" y="3288"/>
                  </a:lnTo>
                  <a:lnTo>
                    <a:pt x="14043" y="3288"/>
                  </a:lnTo>
                  <a:lnTo>
                    <a:pt x="13929" y="3288"/>
                  </a:lnTo>
                  <a:lnTo>
                    <a:pt x="13758" y="3404"/>
                  </a:lnTo>
                  <a:lnTo>
                    <a:pt x="13644" y="3404"/>
                  </a:lnTo>
                  <a:lnTo>
                    <a:pt x="13587" y="3461"/>
                  </a:lnTo>
                  <a:lnTo>
                    <a:pt x="13644" y="3519"/>
                  </a:lnTo>
                  <a:lnTo>
                    <a:pt x="13701" y="3577"/>
                  </a:lnTo>
                  <a:lnTo>
                    <a:pt x="13644" y="3634"/>
                  </a:lnTo>
                  <a:lnTo>
                    <a:pt x="13587" y="3692"/>
                  </a:lnTo>
                  <a:lnTo>
                    <a:pt x="13587" y="3750"/>
                  </a:lnTo>
                  <a:lnTo>
                    <a:pt x="13530" y="3808"/>
                  </a:lnTo>
                  <a:lnTo>
                    <a:pt x="13587" y="3865"/>
                  </a:lnTo>
                  <a:lnTo>
                    <a:pt x="13530" y="3923"/>
                  </a:lnTo>
                  <a:lnTo>
                    <a:pt x="13473" y="3981"/>
                  </a:lnTo>
                  <a:lnTo>
                    <a:pt x="13358" y="3923"/>
                  </a:lnTo>
                  <a:lnTo>
                    <a:pt x="13130" y="3923"/>
                  </a:lnTo>
                  <a:lnTo>
                    <a:pt x="12959" y="3923"/>
                  </a:lnTo>
                  <a:lnTo>
                    <a:pt x="12788" y="3923"/>
                  </a:lnTo>
                  <a:lnTo>
                    <a:pt x="12616" y="3865"/>
                  </a:lnTo>
                  <a:lnTo>
                    <a:pt x="12559" y="3750"/>
                  </a:lnTo>
                  <a:lnTo>
                    <a:pt x="12559" y="3634"/>
                  </a:lnTo>
                  <a:lnTo>
                    <a:pt x="12559" y="3577"/>
                  </a:lnTo>
                  <a:lnTo>
                    <a:pt x="12502" y="3577"/>
                  </a:lnTo>
                  <a:lnTo>
                    <a:pt x="12445" y="3577"/>
                  </a:lnTo>
                  <a:lnTo>
                    <a:pt x="12388" y="3692"/>
                  </a:lnTo>
                  <a:lnTo>
                    <a:pt x="12331" y="3808"/>
                  </a:lnTo>
                  <a:lnTo>
                    <a:pt x="12331" y="3923"/>
                  </a:lnTo>
                  <a:lnTo>
                    <a:pt x="12274" y="3981"/>
                  </a:lnTo>
                  <a:lnTo>
                    <a:pt x="12217" y="4038"/>
                  </a:lnTo>
                  <a:lnTo>
                    <a:pt x="12102" y="4327"/>
                  </a:lnTo>
                  <a:lnTo>
                    <a:pt x="11988" y="4558"/>
                  </a:lnTo>
                  <a:lnTo>
                    <a:pt x="11874" y="4615"/>
                  </a:lnTo>
                  <a:lnTo>
                    <a:pt x="11760" y="4558"/>
                  </a:lnTo>
                  <a:lnTo>
                    <a:pt x="11646" y="4500"/>
                  </a:lnTo>
                  <a:lnTo>
                    <a:pt x="11589" y="4500"/>
                  </a:lnTo>
                  <a:lnTo>
                    <a:pt x="11475" y="4500"/>
                  </a:lnTo>
                  <a:lnTo>
                    <a:pt x="11475" y="4558"/>
                  </a:lnTo>
                  <a:lnTo>
                    <a:pt x="11417" y="4731"/>
                  </a:lnTo>
                  <a:lnTo>
                    <a:pt x="11360" y="4788"/>
                  </a:lnTo>
                  <a:lnTo>
                    <a:pt x="11132" y="5019"/>
                  </a:lnTo>
                  <a:lnTo>
                    <a:pt x="11018" y="5134"/>
                  </a:lnTo>
                  <a:lnTo>
                    <a:pt x="10961" y="5192"/>
                  </a:lnTo>
                  <a:lnTo>
                    <a:pt x="10904" y="5307"/>
                  </a:lnTo>
                  <a:lnTo>
                    <a:pt x="10904" y="5365"/>
                  </a:lnTo>
                  <a:lnTo>
                    <a:pt x="10789" y="5423"/>
                  </a:lnTo>
                  <a:lnTo>
                    <a:pt x="10675" y="5481"/>
                  </a:lnTo>
                  <a:lnTo>
                    <a:pt x="10561" y="5596"/>
                  </a:lnTo>
                  <a:lnTo>
                    <a:pt x="10390" y="5827"/>
                  </a:lnTo>
                  <a:lnTo>
                    <a:pt x="10333" y="5942"/>
                  </a:lnTo>
                  <a:lnTo>
                    <a:pt x="9876" y="3634"/>
                  </a:lnTo>
                  <a:lnTo>
                    <a:pt x="8963" y="3750"/>
                  </a:lnTo>
                  <a:lnTo>
                    <a:pt x="8563" y="3808"/>
                  </a:lnTo>
                  <a:lnTo>
                    <a:pt x="6736" y="4154"/>
                  </a:lnTo>
                  <a:lnTo>
                    <a:pt x="6337" y="4211"/>
                  </a:lnTo>
                  <a:lnTo>
                    <a:pt x="6165" y="3173"/>
                  </a:lnTo>
                  <a:lnTo>
                    <a:pt x="6108" y="2885"/>
                  </a:lnTo>
                  <a:lnTo>
                    <a:pt x="6051" y="2192"/>
                  </a:lnTo>
                  <a:lnTo>
                    <a:pt x="5823" y="1096"/>
                  </a:lnTo>
                  <a:lnTo>
                    <a:pt x="5766" y="750"/>
                  </a:lnTo>
                  <a:lnTo>
                    <a:pt x="5652" y="0"/>
                  </a:lnTo>
                  <a:lnTo>
                    <a:pt x="5537" y="58"/>
                  </a:lnTo>
                  <a:lnTo>
                    <a:pt x="5309" y="115"/>
                  </a:lnTo>
                  <a:lnTo>
                    <a:pt x="5195" y="231"/>
                  </a:lnTo>
                  <a:lnTo>
                    <a:pt x="5195" y="288"/>
                  </a:lnTo>
                  <a:lnTo>
                    <a:pt x="5195" y="346"/>
                  </a:lnTo>
                  <a:lnTo>
                    <a:pt x="5423" y="692"/>
                  </a:lnTo>
                  <a:lnTo>
                    <a:pt x="5480" y="865"/>
                  </a:lnTo>
                  <a:lnTo>
                    <a:pt x="5480" y="1038"/>
                  </a:lnTo>
                  <a:lnTo>
                    <a:pt x="5480" y="1154"/>
                  </a:lnTo>
                  <a:lnTo>
                    <a:pt x="5480" y="1269"/>
                  </a:lnTo>
                  <a:lnTo>
                    <a:pt x="5595" y="1442"/>
                  </a:lnTo>
                  <a:lnTo>
                    <a:pt x="5595" y="1558"/>
                  </a:lnTo>
                  <a:lnTo>
                    <a:pt x="5537" y="1731"/>
                  </a:lnTo>
                  <a:lnTo>
                    <a:pt x="5480" y="1904"/>
                  </a:lnTo>
                  <a:lnTo>
                    <a:pt x="5423" y="2135"/>
                  </a:lnTo>
                  <a:lnTo>
                    <a:pt x="5366" y="2308"/>
                  </a:lnTo>
                  <a:lnTo>
                    <a:pt x="5309" y="2769"/>
                  </a:lnTo>
                  <a:lnTo>
                    <a:pt x="5309" y="2885"/>
                  </a:lnTo>
                  <a:lnTo>
                    <a:pt x="5366" y="2885"/>
                  </a:lnTo>
                  <a:lnTo>
                    <a:pt x="5309" y="3231"/>
                  </a:lnTo>
                  <a:lnTo>
                    <a:pt x="5309" y="3346"/>
                  </a:lnTo>
                  <a:lnTo>
                    <a:pt x="5195" y="3404"/>
                  </a:lnTo>
                  <a:lnTo>
                    <a:pt x="5195" y="3519"/>
                  </a:lnTo>
                  <a:lnTo>
                    <a:pt x="5252" y="3634"/>
                  </a:lnTo>
                  <a:lnTo>
                    <a:pt x="5195" y="3750"/>
                  </a:lnTo>
                  <a:lnTo>
                    <a:pt x="5195" y="3923"/>
                  </a:lnTo>
                  <a:lnTo>
                    <a:pt x="5138" y="4154"/>
                  </a:lnTo>
                  <a:lnTo>
                    <a:pt x="5252" y="4327"/>
                  </a:lnTo>
                  <a:lnTo>
                    <a:pt x="5252" y="4384"/>
                  </a:lnTo>
                  <a:lnTo>
                    <a:pt x="5195" y="4500"/>
                  </a:lnTo>
                  <a:lnTo>
                    <a:pt x="5138" y="4846"/>
                  </a:lnTo>
                  <a:lnTo>
                    <a:pt x="5024" y="4904"/>
                  </a:lnTo>
                  <a:lnTo>
                    <a:pt x="4795" y="5077"/>
                  </a:lnTo>
                  <a:lnTo>
                    <a:pt x="4681" y="5250"/>
                  </a:lnTo>
                  <a:lnTo>
                    <a:pt x="4453" y="5654"/>
                  </a:lnTo>
                  <a:lnTo>
                    <a:pt x="4396" y="5711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0" name="Wisconsin"/>
            <p:cNvSpPr>
              <a:spLocks/>
            </p:cNvSpPr>
            <p:nvPr/>
          </p:nvSpPr>
          <p:spPr bwMode="auto">
            <a:xfrm>
              <a:off x="18110098" y="5800725"/>
              <a:ext cx="3238500" cy="3269226"/>
            </a:xfrm>
            <a:custGeom>
              <a:avLst/>
              <a:gdLst>
                <a:gd name="T0" fmla="*/ 5349 w 16384"/>
                <a:gd name="T1" fmla="*/ 14003 h 16384"/>
                <a:gd name="T2" fmla="*/ 5638 w 16384"/>
                <a:gd name="T3" fmla="*/ 15544 h 16384"/>
                <a:gd name="T4" fmla="*/ 6698 w 16384"/>
                <a:gd name="T5" fmla="*/ 16011 h 16384"/>
                <a:gd name="T6" fmla="*/ 10457 w 16384"/>
                <a:gd name="T7" fmla="*/ 16197 h 16384"/>
                <a:gd name="T8" fmla="*/ 14987 w 16384"/>
                <a:gd name="T9" fmla="*/ 15871 h 16384"/>
                <a:gd name="T10" fmla="*/ 14987 w 16384"/>
                <a:gd name="T11" fmla="*/ 14890 h 16384"/>
                <a:gd name="T12" fmla="*/ 14553 w 16384"/>
                <a:gd name="T13" fmla="*/ 13957 h 16384"/>
                <a:gd name="T14" fmla="*/ 14456 w 16384"/>
                <a:gd name="T15" fmla="*/ 13210 h 16384"/>
                <a:gd name="T16" fmla="*/ 14746 w 16384"/>
                <a:gd name="T17" fmla="*/ 11856 h 16384"/>
                <a:gd name="T18" fmla="*/ 14746 w 16384"/>
                <a:gd name="T19" fmla="*/ 10689 h 16384"/>
                <a:gd name="T20" fmla="*/ 14890 w 16384"/>
                <a:gd name="T21" fmla="*/ 9802 h 16384"/>
                <a:gd name="T22" fmla="*/ 15131 w 16384"/>
                <a:gd name="T23" fmla="*/ 8635 h 16384"/>
                <a:gd name="T24" fmla="*/ 15517 w 16384"/>
                <a:gd name="T25" fmla="*/ 7468 h 16384"/>
                <a:gd name="T26" fmla="*/ 15998 w 16384"/>
                <a:gd name="T27" fmla="*/ 6348 h 16384"/>
                <a:gd name="T28" fmla="*/ 16239 w 16384"/>
                <a:gd name="T29" fmla="*/ 5648 h 16384"/>
                <a:gd name="T30" fmla="*/ 16095 w 16384"/>
                <a:gd name="T31" fmla="*/ 5368 h 16384"/>
                <a:gd name="T32" fmla="*/ 15806 w 16384"/>
                <a:gd name="T33" fmla="*/ 5835 h 16384"/>
                <a:gd name="T34" fmla="*/ 15420 w 16384"/>
                <a:gd name="T35" fmla="*/ 6488 h 16384"/>
                <a:gd name="T36" fmla="*/ 15276 w 16384"/>
                <a:gd name="T37" fmla="*/ 6955 h 16384"/>
                <a:gd name="T38" fmla="*/ 14842 w 16384"/>
                <a:gd name="T39" fmla="*/ 7142 h 16384"/>
                <a:gd name="T40" fmla="*/ 14023 w 16384"/>
                <a:gd name="T41" fmla="*/ 8075 h 16384"/>
                <a:gd name="T42" fmla="*/ 13734 w 16384"/>
                <a:gd name="T43" fmla="*/ 8122 h 16384"/>
                <a:gd name="T44" fmla="*/ 13975 w 16384"/>
                <a:gd name="T45" fmla="*/ 7235 h 16384"/>
                <a:gd name="T46" fmla="*/ 14601 w 16384"/>
                <a:gd name="T47" fmla="*/ 6582 h 16384"/>
                <a:gd name="T48" fmla="*/ 14264 w 16384"/>
                <a:gd name="T49" fmla="*/ 5928 h 16384"/>
                <a:gd name="T50" fmla="*/ 13975 w 16384"/>
                <a:gd name="T51" fmla="*/ 5321 h 16384"/>
                <a:gd name="T52" fmla="*/ 13878 w 16384"/>
                <a:gd name="T53" fmla="*/ 4528 h 16384"/>
                <a:gd name="T54" fmla="*/ 13830 w 16384"/>
                <a:gd name="T55" fmla="*/ 3968 h 16384"/>
                <a:gd name="T56" fmla="*/ 13011 w 16384"/>
                <a:gd name="T57" fmla="*/ 3688 h 16384"/>
                <a:gd name="T58" fmla="*/ 12963 w 16384"/>
                <a:gd name="T59" fmla="*/ 3221 h 16384"/>
                <a:gd name="T60" fmla="*/ 12047 w 16384"/>
                <a:gd name="T61" fmla="*/ 3081 h 16384"/>
                <a:gd name="T62" fmla="*/ 11083 w 16384"/>
                <a:gd name="T63" fmla="*/ 3034 h 16384"/>
                <a:gd name="T64" fmla="*/ 9638 w 16384"/>
                <a:gd name="T65" fmla="*/ 2567 h 16384"/>
                <a:gd name="T66" fmla="*/ 7421 w 16384"/>
                <a:gd name="T67" fmla="*/ 1914 h 16384"/>
                <a:gd name="T68" fmla="*/ 6891 w 16384"/>
                <a:gd name="T69" fmla="*/ 1400 h 16384"/>
                <a:gd name="T70" fmla="*/ 6024 w 16384"/>
                <a:gd name="T71" fmla="*/ 1074 h 16384"/>
                <a:gd name="T72" fmla="*/ 5445 w 16384"/>
                <a:gd name="T73" fmla="*/ 1307 h 16384"/>
                <a:gd name="T74" fmla="*/ 5638 w 16384"/>
                <a:gd name="T75" fmla="*/ 420 h 16384"/>
                <a:gd name="T76" fmla="*/ 5349 w 16384"/>
                <a:gd name="T77" fmla="*/ 0 h 16384"/>
                <a:gd name="T78" fmla="*/ 4192 w 16384"/>
                <a:gd name="T79" fmla="*/ 560 h 16384"/>
                <a:gd name="T80" fmla="*/ 2988 w 16384"/>
                <a:gd name="T81" fmla="*/ 1027 h 16384"/>
                <a:gd name="T82" fmla="*/ 2168 w 16384"/>
                <a:gd name="T83" fmla="*/ 934 h 16384"/>
                <a:gd name="T84" fmla="*/ 1783 w 16384"/>
                <a:gd name="T85" fmla="*/ 1167 h 16384"/>
                <a:gd name="T86" fmla="*/ 1494 w 16384"/>
                <a:gd name="T87" fmla="*/ 3548 h 16384"/>
                <a:gd name="T88" fmla="*/ 482 w 16384"/>
                <a:gd name="T89" fmla="*/ 4154 h 16384"/>
                <a:gd name="T90" fmla="*/ 0 w 16384"/>
                <a:gd name="T91" fmla="*/ 5088 h 16384"/>
                <a:gd name="T92" fmla="*/ 578 w 16384"/>
                <a:gd name="T93" fmla="*/ 5975 h 16384"/>
                <a:gd name="T94" fmla="*/ 434 w 16384"/>
                <a:gd name="T95" fmla="*/ 7095 h 16384"/>
                <a:gd name="T96" fmla="*/ 675 w 16384"/>
                <a:gd name="T97" fmla="*/ 8449 h 16384"/>
                <a:gd name="T98" fmla="*/ 1783 w 16384"/>
                <a:gd name="T99" fmla="*/ 9009 h 16384"/>
                <a:gd name="T100" fmla="*/ 3036 w 16384"/>
                <a:gd name="T101" fmla="*/ 9802 h 16384"/>
                <a:gd name="T102" fmla="*/ 3903 w 16384"/>
                <a:gd name="T103" fmla="*/ 10689 h 16384"/>
                <a:gd name="T104" fmla="*/ 4819 w 16384"/>
                <a:gd name="T105" fmla="*/ 11436 h 16384"/>
                <a:gd name="T106" fmla="*/ 4963 w 16384"/>
                <a:gd name="T107" fmla="*/ 12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5108" y="13023"/>
                  </a:moveTo>
                  <a:lnTo>
                    <a:pt x="5204" y="13070"/>
                  </a:lnTo>
                  <a:lnTo>
                    <a:pt x="5301" y="13257"/>
                  </a:lnTo>
                  <a:lnTo>
                    <a:pt x="5493" y="13490"/>
                  </a:lnTo>
                  <a:lnTo>
                    <a:pt x="5590" y="13630"/>
                  </a:lnTo>
                  <a:lnTo>
                    <a:pt x="5493" y="13723"/>
                  </a:lnTo>
                  <a:lnTo>
                    <a:pt x="5349" y="14003"/>
                  </a:lnTo>
                  <a:lnTo>
                    <a:pt x="5253" y="14143"/>
                  </a:lnTo>
                  <a:lnTo>
                    <a:pt x="5253" y="14330"/>
                  </a:lnTo>
                  <a:lnTo>
                    <a:pt x="5349" y="14657"/>
                  </a:lnTo>
                  <a:lnTo>
                    <a:pt x="5445" y="14937"/>
                  </a:lnTo>
                  <a:lnTo>
                    <a:pt x="5542" y="15077"/>
                  </a:lnTo>
                  <a:lnTo>
                    <a:pt x="5590" y="15404"/>
                  </a:lnTo>
                  <a:lnTo>
                    <a:pt x="5638" y="15544"/>
                  </a:lnTo>
                  <a:lnTo>
                    <a:pt x="5783" y="15590"/>
                  </a:lnTo>
                  <a:lnTo>
                    <a:pt x="5975" y="15684"/>
                  </a:lnTo>
                  <a:lnTo>
                    <a:pt x="6120" y="15731"/>
                  </a:lnTo>
                  <a:lnTo>
                    <a:pt x="6216" y="15777"/>
                  </a:lnTo>
                  <a:lnTo>
                    <a:pt x="6361" y="15824"/>
                  </a:lnTo>
                  <a:lnTo>
                    <a:pt x="6554" y="15871"/>
                  </a:lnTo>
                  <a:lnTo>
                    <a:pt x="6698" y="16011"/>
                  </a:lnTo>
                  <a:lnTo>
                    <a:pt x="6795" y="16151"/>
                  </a:lnTo>
                  <a:lnTo>
                    <a:pt x="6843" y="16244"/>
                  </a:lnTo>
                  <a:lnTo>
                    <a:pt x="6891" y="16384"/>
                  </a:lnTo>
                  <a:lnTo>
                    <a:pt x="7517" y="16337"/>
                  </a:lnTo>
                  <a:lnTo>
                    <a:pt x="8963" y="16291"/>
                  </a:lnTo>
                  <a:lnTo>
                    <a:pt x="9156" y="16244"/>
                  </a:lnTo>
                  <a:lnTo>
                    <a:pt x="10457" y="16197"/>
                  </a:lnTo>
                  <a:lnTo>
                    <a:pt x="10505" y="16197"/>
                  </a:lnTo>
                  <a:lnTo>
                    <a:pt x="11710" y="16104"/>
                  </a:lnTo>
                  <a:lnTo>
                    <a:pt x="12192" y="16104"/>
                  </a:lnTo>
                  <a:lnTo>
                    <a:pt x="12433" y="16057"/>
                  </a:lnTo>
                  <a:lnTo>
                    <a:pt x="13493" y="15964"/>
                  </a:lnTo>
                  <a:lnTo>
                    <a:pt x="13830" y="15964"/>
                  </a:lnTo>
                  <a:lnTo>
                    <a:pt x="14987" y="15871"/>
                  </a:lnTo>
                  <a:lnTo>
                    <a:pt x="14938" y="15731"/>
                  </a:lnTo>
                  <a:lnTo>
                    <a:pt x="14890" y="15590"/>
                  </a:lnTo>
                  <a:lnTo>
                    <a:pt x="14890" y="15450"/>
                  </a:lnTo>
                  <a:lnTo>
                    <a:pt x="14938" y="15264"/>
                  </a:lnTo>
                  <a:lnTo>
                    <a:pt x="14938" y="15170"/>
                  </a:lnTo>
                  <a:lnTo>
                    <a:pt x="14987" y="15030"/>
                  </a:lnTo>
                  <a:lnTo>
                    <a:pt x="14987" y="14890"/>
                  </a:lnTo>
                  <a:lnTo>
                    <a:pt x="14938" y="14797"/>
                  </a:lnTo>
                  <a:lnTo>
                    <a:pt x="14842" y="14657"/>
                  </a:lnTo>
                  <a:lnTo>
                    <a:pt x="14794" y="14610"/>
                  </a:lnTo>
                  <a:lnTo>
                    <a:pt x="14746" y="14470"/>
                  </a:lnTo>
                  <a:lnTo>
                    <a:pt x="14746" y="14330"/>
                  </a:lnTo>
                  <a:lnTo>
                    <a:pt x="14697" y="14190"/>
                  </a:lnTo>
                  <a:lnTo>
                    <a:pt x="14553" y="13957"/>
                  </a:lnTo>
                  <a:lnTo>
                    <a:pt x="14553" y="13863"/>
                  </a:lnTo>
                  <a:lnTo>
                    <a:pt x="14601" y="13817"/>
                  </a:lnTo>
                  <a:lnTo>
                    <a:pt x="14601" y="13723"/>
                  </a:lnTo>
                  <a:lnTo>
                    <a:pt x="14553" y="13583"/>
                  </a:lnTo>
                  <a:lnTo>
                    <a:pt x="14505" y="13443"/>
                  </a:lnTo>
                  <a:lnTo>
                    <a:pt x="14505" y="13303"/>
                  </a:lnTo>
                  <a:lnTo>
                    <a:pt x="14456" y="13210"/>
                  </a:lnTo>
                  <a:lnTo>
                    <a:pt x="14456" y="13023"/>
                  </a:lnTo>
                  <a:lnTo>
                    <a:pt x="14505" y="12836"/>
                  </a:lnTo>
                  <a:lnTo>
                    <a:pt x="14553" y="12603"/>
                  </a:lnTo>
                  <a:lnTo>
                    <a:pt x="14649" y="12463"/>
                  </a:lnTo>
                  <a:lnTo>
                    <a:pt x="14697" y="12276"/>
                  </a:lnTo>
                  <a:lnTo>
                    <a:pt x="14746" y="11996"/>
                  </a:lnTo>
                  <a:lnTo>
                    <a:pt x="14746" y="11856"/>
                  </a:lnTo>
                  <a:lnTo>
                    <a:pt x="14746" y="11670"/>
                  </a:lnTo>
                  <a:lnTo>
                    <a:pt x="14842" y="11529"/>
                  </a:lnTo>
                  <a:lnTo>
                    <a:pt x="14890" y="11389"/>
                  </a:lnTo>
                  <a:lnTo>
                    <a:pt x="14890" y="11296"/>
                  </a:lnTo>
                  <a:lnTo>
                    <a:pt x="14794" y="10923"/>
                  </a:lnTo>
                  <a:lnTo>
                    <a:pt x="14746" y="10829"/>
                  </a:lnTo>
                  <a:lnTo>
                    <a:pt x="14746" y="10689"/>
                  </a:lnTo>
                  <a:lnTo>
                    <a:pt x="14746" y="10643"/>
                  </a:lnTo>
                  <a:lnTo>
                    <a:pt x="14794" y="10503"/>
                  </a:lnTo>
                  <a:lnTo>
                    <a:pt x="14842" y="10409"/>
                  </a:lnTo>
                  <a:lnTo>
                    <a:pt x="14794" y="10222"/>
                  </a:lnTo>
                  <a:lnTo>
                    <a:pt x="14890" y="10082"/>
                  </a:lnTo>
                  <a:lnTo>
                    <a:pt x="14890" y="9896"/>
                  </a:lnTo>
                  <a:lnTo>
                    <a:pt x="14890" y="9802"/>
                  </a:lnTo>
                  <a:lnTo>
                    <a:pt x="15083" y="9709"/>
                  </a:lnTo>
                  <a:lnTo>
                    <a:pt x="15227" y="9522"/>
                  </a:lnTo>
                  <a:lnTo>
                    <a:pt x="15227" y="9382"/>
                  </a:lnTo>
                  <a:lnTo>
                    <a:pt x="15179" y="9196"/>
                  </a:lnTo>
                  <a:lnTo>
                    <a:pt x="15179" y="9056"/>
                  </a:lnTo>
                  <a:lnTo>
                    <a:pt x="15131" y="8822"/>
                  </a:lnTo>
                  <a:lnTo>
                    <a:pt x="15131" y="8635"/>
                  </a:lnTo>
                  <a:lnTo>
                    <a:pt x="15179" y="8449"/>
                  </a:lnTo>
                  <a:lnTo>
                    <a:pt x="15227" y="8215"/>
                  </a:lnTo>
                  <a:lnTo>
                    <a:pt x="15324" y="7982"/>
                  </a:lnTo>
                  <a:lnTo>
                    <a:pt x="15420" y="7842"/>
                  </a:lnTo>
                  <a:lnTo>
                    <a:pt x="15468" y="7749"/>
                  </a:lnTo>
                  <a:lnTo>
                    <a:pt x="15468" y="7562"/>
                  </a:lnTo>
                  <a:lnTo>
                    <a:pt x="15517" y="7468"/>
                  </a:lnTo>
                  <a:lnTo>
                    <a:pt x="15565" y="7235"/>
                  </a:lnTo>
                  <a:lnTo>
                    <a:pt x="15709" y="7048"/>
                  </a:lnTo>
                  <a:lnTo>
                    <a:pt x="15854" y="6815"/>
                  </a:lnTo>
                  <a:lnTo>
                    <a:pt x="15854" y="6628"/>
                  </a:lnTo>
                  <a:lnTo>
                    <a:pt x="15902" y="6488"/>
                  </a:lnTo>
                  <a:lnTo>
                    <a:pt x="15950" y="6442"/>
                  </a:lnTo>
                  <a:lnTo>
                    <a:pt x="15998" y="6348"/>
                  </a:lnTo>
                  <a:lnTo>
                    <a:pt x="15998" y="6208"/>
                  </a:lnTo>
                  <a:lnTo>
                    <a:pt x="16095" y="6115"/>
                  </a:lnTo>
                  <a:lnTo>
                    <a:pt x="16191" y="6068"/>
                  </a:lnTo>
                  <a:lnTo>
                    <a:pt x="16191" y="5928"/>
                  </a:lnTo>
                  <a:lnTo>
                    <a:pt x="16191" y="5835"/>
                  </a:lnTo>
                  <a:lnTo>
                    <a:pt x="16191" y="5741"/>
                  </a:lnTo>
                  <a:lnTo>
                    <a:pt x="16239" y="5648"/>
                  </a:lnTo>
                  <a:lnTo>
                    <a:pt x="16336" y="5508"/>
                  </a:lnTo>
                  <a:lnTo>
                    <a:pt x="16384" y="5461"/>
                  </a:lnTo>
                  <a:lnTo>
                    <a:pt x="16336" y="5368"/>
                  </a:lnTo>
                  <a:lnTo>
                    <a:pt x="16288" y="5368"/>
                  </a:lnTo>
                  <a:lnTo>
                    <a:pt x="16191" y="5321"/>
                  </a:lnTo>
                  <a:lnTo>
                    <a:pt x="16143" y="5368"/>
                  </a:lnTo>
                  <a:lnTo>
                    <a:pt x="16095" y="5368"/>
                  </a:lnTo>
                  <a:lnTo>
                    <a:pt x="16047" y="5368"/>
                  </a:lnTo>
                  <a:lnTo>
                    <a:pt x="16047" y="5461"/>
                  </a:lnTo>
                  <a:lnTo>
                    <a:pt x="15950" y="5508"/>
                  </a:lnTo>
                  <a:lnTo>
                    <a:pt x="15998" y="5695"/>
                  </a:lnTo>
                  <a:lnTo>
                    <a:pt x="15854" y="5741"/>
                  </a:lnTo>
                  <a:lnTo>
                    <a:pt x="15902" y="5835"/>
                  </a:lnTo>
                  <a:lnTo>
                    <a:pt x="15806" y="5835"/>
                  </a:lnTo>
                  <a:lnTo>
                    <a:pt x="15709" y="5835"/>
                  </a:lnTo>
                  <a:lnTo>
                    <a:pt x="15661" y="5835"/>
                  </a:lnTo>
                  <a:lnTo>
                    <a:pt x="15661" y="6021"/>
                  </a:lnTo>
                  <a:lnTo>
                    <a:pt x="15613" y="6162"/>
                  </a:lnTo>
                  <a:lnTo>
                    <a:pt x="15565" y="6302"/>
                  </a:lnTo>
                  <a:lnTo>
                    <a:pt x="15468" y="6395"/>
                  </a:lnTo>
                  <a:lnTo>
                    <a:pt x="15420" y="6488"/>
                  </a:lnTo>
                  <a:lnTo>
                    <a:pt x="15372" y="6722"/>
                  </a:lnTo>
                  <a:lnTo>
                    <a:pt x="15324" y="6815"/>
                  </a:lnTo>
                  <a:lnTo>
                    <a:pt x="15420" y="6955"/>
                  </a:lnTo>
                  <a:lnTo>
                    <a:pt x="15372" y="7048"/>
                  </a:lnTo>
                  <a:lnTo>
                    <a:pt x="15324" y="7095"/>
                  </a:lnTo>
                  <a:lnTo>
                    <a:pt x="15324" y="7048"/>
                  </a:lnTo>
                  <a:lnTo>
                    <a:pt x="15276" y="6955"/>
                  </a:lnTo>
                  <a:lnTo>
                    <a:pt x="15227" y="6908"/>
                  </a:lnTo>
                  <a:lnTo>
                    <a:pt x="15179" y="6955"/>
                  </a:lnTo>
                  <a:lnTo>
                    <a:pt x="15131" y="6955"/>
                  </a:lnTo>
                  <a:lnTo>
                    <a:pt x="15083" y="7048"/>
                  </a:lnTo>
                  <a:lnTo>
                    <a:pt x="14938" y="7095"/>
                  </a:lnTo>
                  <a:lnTo>
                    <a:pt x="14890" y="7142"/>
                  </a:lnTo>
                  <a:lnTo>
                    <a:pt x="14842" y="7142"/>
                  </a:lnTo>
                  <a:lnTo>
                    <a:pt x="14746" y="7095"/>
                  </a:lnTo>
                  <a:lnTo>
                    <a:pt x="14649" y="7188"/>
                  </a:lnTo>
                  <a:lnTo>
                    <a:pt x="14553" y="7515"/>
                  </a:lnTo>
                  <a:lnTo>
                    <a:pt x="14408" y="7842"/>
                  </a:lnTo>
                  <a:lnTo>
                    <a:pt x="14360" y="7889"/>
                  </a:lnTo>
                  <a:lnTo>
                    <a:pt x="14216" y="7935"/>
                  </a:lnTo>
                  <a:lnTo>
                    <a:pt x="14023" y="8075"/>
                  </a:lnTo>
                  <a:lnTo>
                    <a:pt x="13926" y="8309"/>
                  </a:lnTo>
                  <a:lnTo>
                    <a:pt x="13782" y="8355"/>
                  </a:lnTo>
                  <a:lnTo>
                    <a:pt x="13685" y="8402"/>
                  </a:lnTo>
                  <a:lnTo>
                    <a:pt x="13637" y="8355"/>
                  </a:lnTo>
                  <a:lnTo>
                    <a:pt x="13637" y="8262"/>
                  </a:lnTo>
                  <a:lnTo>
                    <a:pt x="13685" y="8215"/>
                  </a:lnTo>
                  <a:lnTo>
                    <a:pt x="13734" y="8122"/>
                  </a:lnTo>
                  <a:lnTo>
                    <a:pt x="13685" y="7982"/>
                  </a:lnTo>
                  <a:lnTo>
                    <a:pt x="13734" y="7842"/>
                  </a:lnTo>
                  <a:lnTo>
                    <a:pt x="13782" y="7749"/>
                  </a:lnTo>
                  <a:lnTo>
                    <a:pt x="13734" y="7655"/>
                  </a:lnTo>
                  <a:lnTo>
                    <a:pt x="13926" y="7468"/>
                  </a:lnTo>
                  <a:lnTo>
                    <a:pt x="13926" y="7328"/>
                  </a:lnTo>
                  <a:lnTo>
                    <a:pt x="13975" y="7235"/>
                  </a:lnTo>
                  <a:lnTo>
                    <a:pt x="14071" y="7142"/>
                  </a:lnTo>
                  <a:lnTo>
                    <a:pt x="14119" y="7048"/>
                  </a:lnTo>
                  <a:lnTo>
                    <a:pt x="14167" y="6908"/>
                  </a:lnTo>
                  <a:lnTo>
                    <a:pt x="14167" y="6815"/>
                  </a:lnTo>
                  <a:lnTo>
                    <a:pt x="14264" y="6722"/>
                  </a:lnTo>
                  <a:lnTo>
                    <a:pt x="14360" y="6675"/>
                  </a:lnTo>
                  <a:lnTo>
                    <a:pt x="14601" y="6582"/>
                  </a:lnTo>
                  <a:lnTo>
                    <a:pt x="14649" y="6535"/>
                  </a:lnTo>
                  <a:lnTo>
                    <a:pt x="14649" y="6302"/>
                  </a:lnTo>
                  <a:lnTo>
                    <a:pt x="14697" y="6208"/>
                  </a:lnTo>
                  <a:lnTo>
                    <a:pt x="14601" y="6162"/>
                  </a:lnTo>
                  <a:lnTo>
                    <a:pt x="14505" y="6115"/>
                  </a:lnTo>
                  <a:lnTo>
                    <a:pt x="14408" y="6021"/>
                  </a:lnTo>
                  <a:lnTo>
                    <a:pt x="14264" y="5928"/>
                  </a:lnTo>
                  <a:lnTo>
                    <a:pt x="14216" y="5835"/>
                  </a:lnTo>
                  <a:lnTo>
                    <a:pt x="14264" y="5695"/>
                  </a:lnTo>
                  <a:lnTo>
                    <a:pt x="14360" y="5461"/>
                  </a:lnTo>
                  <a:lnTo>
                    <a:pt x="14408" y="5275"/>
                  </a:lnTo>
                  <a:lnTo>
                    <a:pt x="14312" y="5181"/>
                  </a:lnTo>
                  <a:lnTo>
                    <a:pt x="14216" y="5228"/>
                  </a:lnTo>
                  <a:lnTo>
                    <a:pt x="13975" y="5321"/>
                  </a:lnTo>
                  <a:lnTo>
                    <a:pt x="13878" y="5321"/>
                  </a:lnTo>
                  <a:lnTo>
                    <a:pt x="13782" y="5228"/>
                  </a:lnTo>
                  <a:lnTo>
                    <a:pt x="13830" y="5135"/>
                  </a:lnTo>
                  <a:lnTo>
                    <a:pt x="13878" y="4948"/>
                  </a:lnTo>
                  <a:lnTo>
                    <a:pt x="13926" y="4761"/>
                  </a:lnTo>
                  <a:lnTo>
                    <a:pt x="13926" y="4621"/>
                  </a:lnTo>
                  <a:lnTo>
                    <a:pt x="13878" y="4528"/>
                  </a:lnTo>
                  <a:lnTo>
                    <a:pt x="13926" y="4434"/>
                  </a:lnTo>
                  <a:lnTo>
                    <a:pt x="13975" y="4341"/>
                  </a:lnTo>
                  <a:lnTo>
                    <a:pt x="13926" y="4248"/>
                  </a:lnTo>
                  <a:lnTo>
                    <a:pt x="13830" y="4154"/>
                  </a:lnTo>
                  <a:lnTo>
                    <a:pt x="13926" y="4108"/>
                  </a:lnTo>
                  <a:lnTo>
                    <a:pt x="13926" y="4061"/>
                  </a:lnTo>
                  <a:lnTo>
                    <a:pt x="13830" y="3968"/>
                  </a:lnTo>
                  <a:lnTo>
                    <a:pt x="13637" y="3828"/>
                  </a:lnTo>
                  <a:lnTo>
                    <a:pt x="13445" y="3781"/>
                  </a:lnTo>
                  <a:lnTo>
                    <a:pt x="13348" y="3734"/>
                  </a:lnTo>
                  <a:lnTo>
                    <a:pt x="13300" y="3734"/>
                  </a:lnTo>
                  <a:lnTo>
                    <a:pt x="13204" y="3781"/>
                  </a:lnTo>
                  <a:lnTo>
                    <a:pt x="13107" y="3734"/>
                  </a:lnTo>
                  <a:lnTo>
                    <a:pt x="13011" y="3688"/>
                  </a:lnTo>
                  <a:lnTo>
                    <a:pt x="12963" y="3641"/>
                  </a:lnTo>
                  <a:lnTo>
                    <a:pt x="12963" y="3548"/>
                  </a:lnTo>
                  <a:lnTo>
                    <a:pt x="13059" y="3454"/>
                  </a:lnTo>
                  <a:lnTo>
                    <a:pt x="13059" y="3407"/>
                  </a:lnTo>
                  <a:lnTo>
                    <a:pt x="13011" y="3314"/>
                  </a:lnTo>
                  <a:lnTo>
                    <a:pt x="13011" y="3267"/>
                  </a:lnTo>
                  <a:lnTo>
                    <a:pt x="12963" y="3221"/>
                  </a:lnTo>
                  <a:lnTo>
                    <a:pt x="12866" y="3174"/>
                  </a:lnTo>
                  <a:lnTo>
                    <a:pt x="12818" y="3174"/>
                  </a:lnTo>
                  <a:lnTo>
                    <a:pt x="12625" y="3127"/>
                  </a:lnTo>
                  <a:lnTo>
                    <a:pt x="12384" y="3127"/>
                  </a:lnTo>
                  <a:lnTo>
                    <a:pt x="12288" y="3081"/>
                  </a:lnTo>
                  <a:lnTo>
                    <a:pt x="12192" y="3081"/>
                  </a:lnTo>
                  <a:lnTo>
                    <a:pt x="12047" y="3081"/>
                  </a:lnTo>
                  <a:lnTo>
                    <a:pt x="11806" y="2987"/>
                  </a:lnTo>
                  <a:lnTo>
                    <a:pt x="11662" y="3034"/>
                  </a:lnTo>
                  <a:lnTo>
                    <a:pt x="11565" y="3081"/>
                  </a:lnTo>
                  <a:lnTo>
                    <a:pt x="11517" y="3081"/>
                  </a:lnTo>
                  <a:lnTo>
                    <a:pt x="11421" y="3034"/>
                  </a:lnTo>
                  <a:lnTo>
                    <a:pt x="11276" y="2987"/>
                  </a:lnTo>
                  <a:lnTo>
                    <a:pt x="11083" y="3034"/>
                  </a:lnTo>
                  <a:lnTo>
                    <a:pt x="10987" y="2987"/>
                  </a:lnTo>
                  <a:lnTo>
                    <a:pt x="10746" y="2847"/>
                  </a:lnTo>
                  <a:lnTo>
                    <a:pt x="10601" y="2754"/>
                  </a:lnTo>
                  <a:lnTo>
                    <a:pt x="10457" y="2707"/>
                  </a:lnTo>
                  <a:lnTo>
                    <a:pt x="10360" y="2661"/>
                  </a:lnTo>
                  <a:lnTo>
                    <a:pt x="10264" y="2661"/>
                  </a:lnTo>
                  <a:lnTo>
                    <a:pt x="9638" y="2567"/>
                  </a:lnTo>
                  <a:lnTo>
                    <a:pt x="8674" y="2381"/>
                  </a:lnTo>
                  <a:lnTo>
                    <a:pt x="8144" y="2241"/>
                  </a:lnTo>
                  <a:lnTo>
                    <a:pt x="8047" y="2241"/>
                  </a:lnTo>
                  <a:lnTo>
                    <a:pt x="7566" y="2147"/>
                  </a:lnTo>
                  <a:lnTo>
                    <a:pt x="7517" y="2101"/>
                  </a:lnTo>
                  <a:lnTo>
                    <a:pt x="7469" y="2054"/>
                  </a:lnTo>
                  <a:lnTo>
                    <a:pt x="7421" y="1914"/>
                  </a:lnTo>
                  <a:lnTo>
                    <a:pt x="7325" y="1680"/>
                  </a:lnTo>
                  <a:lnTo>
                    <a:pt x="7276" y="1587"/>
                  </a:lnTo>
                  <a:lnTo>
                    <a:pt x="7180" y="1494"/>
                  </a:lnTo>
                  <a:lnTo>
                    <a:pt x="7132" y="1494"/>
                  </a:lnTo>
                  <a:lnTo>
                    <a:pt x="6987" y="1494"/>
                  </a:lnTo>
                  <a:lnTo>
                    <a:pt x="6939" y="1494"/>
                  </a:lnTo>
                  <a:lnTo>
                    <a:pt x="6891" y="1400"/>
                  </a:lnTo>
                  <a:lnTo>
                    <a:pt x="6746" y="1400"/>
                  </a:lnTo>
                  <a:lnTo>
                    <a:pt x="6698" y="1400"/>
                  </a:lnTo>
                  <a:lnTo>
                    <a:pt x="6650" y="1307"/>
                  </a:lnTo>
                  <a:lnTo>
                    <a:pt x="6554" y="1307"/>
                  </a:lnTo>
                  <a:lnTo>
                    <a:pt x="6409" y="1260"/>
                  </a:lnTo>
                  <a:lnTo>
                    <a:pt x="6264" y="1214"/>
                  </a:lnTo>
                  <a:lnTo>
                    <a:pt x="6024" y="1074"/>
                  </a:lnTo>
                  <a:lnTo>
                    <a:pt x="5879" y="980"/>
                  </a:lnTo>
                  <a:lnTo>
                    <a:pt x="5831" y="1027"/>
                  </a:lnTo>
                  <a:lnTo>
                    <a:pt x="5783" y="1074"/>
                  </a:lnTo>
                  <a:lnTo>
                    <a:pt x="5686" y="1120"/>
                  </a:lnTo>
                  <a:lnTo>
                    <a:pt x="5590" y="1167"/>
                  </a:lnTo>
                  <a:lnTo>
                    <a:pt x="5493" y="1214"/>
                  </a:lnTo>
                  <a:lnTo>
                    <a:pt x="5445" y="1307"/>
                  </a:lnTo>
                  <a:lnTo>
                    <a:pt x="5301" y="1260"/>
                  </a:lnTo>
                  <a:lnTo>
                    <a:pt x="5349" y="1120"/>
                  </a:lnTo>
                  <a:lnTo>
                    <a:pt x="5493" y="980"/>
                  </a:lnTo>
                  <a:lnTo>
                    <a:pt x="5493" y="934"/>
                  </a:lnTo>
                  <a:lnTo>
                    <a:pt x="5445" y="747"/>
                  </a:lnTo>
                  <a:lnTo>
                    <a:pt x="5542" y="560"/>
                  </a:lnTo>
                  <a:lnTo>
                    <a:pt x="5638" y="420"/>
                  </a:lnTo>
                  <a:lnTo>
                    <a:pt x="5686" y="327"/>
                  </a:lnTo>
                  <a:lnTo>
                    <a:pt x="5686" y="187"/>
                  </a:lnTo>
                  <a:lnTo>
                    <a:pt x="5686" y="93"/>
                  </a:lnTo>
                  <a:lnTo>
                    <a:pt x="5542" y="93"/>
                  </a:lnTo>
                  <a:lnTo>
                    <a:pt x="5493" y="47"/>
                  </a:lnTo>
                  <a:lnTo>
                    <a:pt x="5445" y="0"/>
                  </a:lnTo>
                  <a:lnTo>
                    <a:pt x="5349" y="0"/>
                  </a:lnTo>
                  <a:lnTo>
                    <a:pt x="5253" y="93"/>
                  </a:lnTo>
                  <a:lnTo>
                    <a:pt x="5108" y="93"/>
                  </a:lnTo>
                  <a:lnTo>
                    <a:pt x="4963" y="233"/>
                  </a:lnTo>
                  <a:lnTo>
                    <a:pt x="4578" y="420"/>
                  </a:lnTo>
                  <a:lnTo>
                    <a:pt x="4482" y="373"/>
                  </a:lnTo>
                  <a:lnTo>
                    <a:pt x="4385" y="420"/>
                  </a:lnTo>
                  <a:lnTo>
                    <a:pt x="4192" y="560"/>
                  </a:lnTo>
                  <a:lnTo>
                    <a:pt x="4048" y="653"/>
                  </a:lnTo>
                  <a:lnTo>
                    <a:pt x="3903" y="747"/>
                  </a:lnTo>
                  <a:lnTo>
                    <a:pt x="3759" y="794"/>
                  </a:lnTo>
                  <a:lnTo>
                    <a:pt x="3566" y="840"/>
                  </a:lnTo>
                  <a:lnTo>
                    <a:pt x="3373" y="840"/>
                  </a:lnTo>
                  <a:lnTo>
                    <a:pt x="3229" y="934"/>
                  </a:lnTo>
                  <a:lnTo>
                    <a:pt x="2988" y="1027"/>
                  </a:lnTo>
                  <a:lnTo>
                    <a:pt x="2891" y="1074"/>
                  </a:lnTo>
                  <a:lnTo>
                    <a:pt x="2699" y="1074"/>
                  </a:lnTo>
                  <a:lnTo>
                    <a:pt x="2602" y="1120"/>
                  </a:lnTo>
                  <a:lnTo>
                    <a:pt x="2458" y="1074"/>
                  </a:lnTo>
                  <a:lnTo>
                    <a:pt x="2409" y="1074"/>
                  </a:lnTo>
                  <a:lnTo>
                    <a:pt x="2265" y="980"/>
                  </a:lnTo>
                  <a:lnTo>
                    <a:pt x="2168" y="934"/>
                  </a:lnTo>
                  <a:lnTo>
                    <a:pt x="2120" y="887"/>
                  </a:lnTo>
                  <a:lnTo>
                    <a:pt x="2072" y="934"/>
                  </a:lnTo>
                  <a:lnTo>
                    <a:pt x="2024" y="1074"/>
                  </a:lnTo>
                  <a:lnTo>
                    <a:pt x="1928" y="1074"/>
                  </a:lnTo>
                  <a:lnTo>
                    <a:pt x="1976" y="887"/>
                  </a:lnTo>
                  <a:lnTo>
                    <a:pt x="1831" y="980"/>
                  </a:lnTo>
                  <a:lnTo>
                    <a:pt x="1783" y="1167"/>
                  </a:lnTo>
                  <a:lnTo>
                    <a:pt x="1687" y="1167"/>
                  </a:lnTo>
                  <a:lnTo>
                    <a:pt x="1590" y="1214"/>
                  </a:lnTo>
                  <a:lnTo>
                    <a:pt x="1638" y="2054"/>
                  </a:lnTo>
                  <a:lnTo>
                    <a:pt x="1687" y="3034"/>
                  </a:lnTo>
                  <a:lnTo>
                    <a:pt x="1638" y="3361"/>
                  </a:lnTo>
                  <a:lnTo>
                    <a:pt x="1590" y="3407"/>
                  </a:lnTo>
                  <a:lnTo>
                    <a:pt x="1494" y="3548"/>
                  </a:lnTo>
                  <a:lnTo>
                    <a:pt x="1301" y="3548"/>
                  </a:lnTo>
                  <a:lnTo>
                    <a:pt x="1205" y="3688"/>
                  </a:lnTo>
                  <a:lnTo>
                    <a:pt x="1060" y="3734"/>
                  </a:lnTo>
                  <a:lnTo>
                    <a:pt x="916" y="3828"/>
                  </a:lnTo>
                  <a:lnTo>
                    <a:pt x="626" y="3968"/>
                  </a:lnTo>
                  <a:lnTo>
                    <a:pt x="530" y="4061"/>
                  </a:lnTo>
                  <a:lnTo>
                    <a:pt x="482" y="4154"/>
                  </a:lnTo>
                  <a:lnTo>
                    <a:pt x="434" y="4248"/>
                  </a:lnTo>
                  <a:lnTo>
                    <a:pt x="386" y="4481"/>
                  </a:lnTo>
                  <a:lnTo>
                    <a:pt x="337" y="4574"/>
                  </a:lnTo>
                  <a:lnTo>
                    <a:pt x="241" y="4668"/>
                  </a:lnTo>
                  <a:lnTo>
                    <a:pt x="145" y="4761"/>
                  </a:lnTo>
                  <a:lnTo>
                    <a:pt x="96" y="4995"/>
                  </a:lnTo>
                  <a:lnTo>
                    <a:pt x="0" y="5088"/>
                  </a:lnTo>
                  <a:lnTo>
                    <a:pt x="96" y="5228"/>
                  </a:lnTo>
                  <a:lnTo>
                    <a:pt x="434" y="5275"/>
                  </a:lnTo>
                  <a:lnTo>
                    <a:pt x="530" y="5461"/>
                  </a:lnTo>
                  <a:lnTo>
                    <a:pt x="723" y="5648"/>
                  </a:lnTo>
                  <a:lnTo>
                    <a:pt x="771" y="5741"/>
                  </a:lnTo>
                  <a:lnTo>
                    <a:pt x="723" y="5835"/>
                  </a:lnTo>
                  <a:lnTo>
                    <a:pt x="578" y="5975"/>
                  </a:lnTo>
                  <a:lnTo>
                    <a:pt x="530" y="6115"/>
                  </a:lnTo>
                  <a:lnTo>
                    <a:pt x="530" y="6255"/>
                  </a:lnTo>
                  <a:lnTo>
                    <a:pt x="482" y="6302"/>
                  </a:lnTo>
                  <a:lnTo>
                    <a:pt x="530" y="6582"/>
                  </a:lnTo>
                  <a:lnTo>
                    <a:pt x="482" y="6628"/>
                  </a:lnTo>
                  <a:lnTo>
                    <a:pt x="482" y="6862"/>
                  </a:lnTo>
                  <a:lnTo>
                    <a:pt x="434" y="7095"/>
                  </a:lnTo>
                  <a:lnTo>
                    <a:pt x="482" y="7188"/>
                  </a:lnTo>
                  <a:lnTo>
                    <a:pt x="578" y="7515"/>
                  </a:lnTo>
                  <a:lnTo>
                    <a:pt x="530" y="7702"/>
                  </a:lnTo>
                  <a:lnTo>
                    <a:pt x="578" y="7842"/>
                  </a:lnTo>
                  <a:lnTo>
                    <a:pt x="482" y="7982"/>
                  </a:lnTo>
                  <a:lnTo>
                    <a:pt x="482" y="8262"/>
                  </a:lnTo>
                  <a:lnTo>
                    <a:pt x="675" y="8449"/>
                  </a:lnTo>
                  <a:lnTo>
                    <a:pt x="819" y="8495"/>
                  </a:lnTo>
                  <a:lnTo>
                    <a:pt x="964" y="8635"/>
                  </a:lnTo>
                  <a:lnTo>
                    <a:pt x="1060" y="8822"/>
                  </a:lnTo>
                  <a:lnTo>
                    <a:pt x="1253" y="8916"/>
                  </a:lnTo>
                  <a:lnTo>
                    <a:pt x="1494" y="8916"/>
                  </a:lnTo>
                  <a:lnTo>
                    <a:pt x="1735" y="8962"/>
                  </a:lnTo>
                  <a:lnTo>
                    <a:pt x="1783" y="9009"/>
                  </a:lnTo>
                  <a:lnTo>
                    <a:pt x="1831" y="9102"/>
                  </a:lnTo>
                  <a:lnTo>
                    <a:pt x="1928" y="9242"/>
                  </a:lnTo>
                  <a:lnTo>
                    <a:pt x="2024" y="9336"/>
                  </a:lnTo>
                  <a:lnTo>
                    <a:pt x="2458" y="9429"/>
                  </a:lnTo>
                  <a:lnTo>
                    <a:pt x="2699" y="9522"/>
                  </a:lnTo>
                  <a:lnTo>
                    <a:pt x="2891" y="9662"/>
                  </a:lnTo>
                  <a:lnTo>
                    <a:pt x="3036" y="9802"/>
                  </a:lnTo>
                  <a:lnTo>
                    <a:pt x="3084" y="9989"/>
                  </a:lnTo>
                  <a:lnTo>
                    <a:pt x="3132" y="10129"/>
                  </a:lnTo>
                  <a:lnTo>
                    <a:pt x="3229" y="10269"/>
                  </a:lnTo>
                  <a:lnTo>
                    <a:pt x="3325" y="10316"/>
                  </a:lnTo>
                  <a:lnTo>
                    <a:pt x="3566" y="10456"/>
                  </a:lnTo>
                  <a:lnTo>
                    <a:pt x="3710" y="10596"/>
                  </a:lnTo>
                  <a:lnTo>
                    <a:pt x="3903" y="10689"/>
                  </a:lnTo>
                  <a:lnTo>
                    <a:pt x="4048" y="10829"/>
                  </a:lnTo>
                  <a:lnTo>
                    <a:pt x="4192" y="10923"/>
                  </a:lnTo>
                  <a:lnTo>
                    <a:pt x="4337" y="10969"/>
                  </a:lnTo>
                  <a:lnTo>
                    <a:pt x="4482" y="11063"/>
                  </a:lnTo>
                  <a:lnTo>
                    <a:pt x="4626" y="11203"/>
                  </a:lnTo>
                  <a:lnTo>
                    <a:pt x="4722" y="11343"/>
                  </a:lnTo>
                  <a:lnTo>
                    <a:pt x="4819" y="11436"/>
                  </a:lnTo>
                  <a:lnTo>
                    <a:pt x="4867" y="11529"/>
                  </a:lnTo>
                  <a:lnTo>
                    <a:pt x="4963" y="11670"/>
                  </a:lnTo>
                  <a:lnTo>
                    <a:pt x="4963" y="11716"/>
                  </a:lnTo>
                  <a:lnTo>
                    <a:pt x="4915" y="11903"/>
                  </a:lnTo>
                  <a:lnTo>
                    <a:pt x="4867" y="12043"/>
                  </a:lnTo>
                  <a:lnTo>
                    <a:pt x="5012" y="12276"/>
                  </a:lnTo>
                  <a:lnTo>
                    <a:pt x="4963" y="12416"/>
                  </a:lnTo>
                  <a:lnTo>
                    <a:pt x="4963" y="12556"/>
                  </a:lnTo>
                  <a:lnTo>
                    <a:pt x="5060" y="12743"/>
                  </a:lnTo>
                  <a:lnTo>
                    <a:pt x="5060" y="12696"/>
                  </a:lnTo>
                  <a:lnTo>
                    <a:pt x="5060" y="12790"/>
                  </a:lnTo>
                  <a:lnTo>
                    <a:pt x="5060" y="12977"/>
                  </a:lnTo>
                  <a:lnTo>
                    <a:pt x="5108" y="13023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1" name="Wyoming"/>
            <p:cNvSpPr>
              <a:spLocks/>
            </p:cNvSpPr>
            <p:nvPr/>
          </p:nvSpPr>
          <p:spPr bwMode="auto">
            <a:xfrm>
              <a:off x="7842148" y="6629400"/>
              <a:ext cx="4257675" cy="3450201"/>
            </a:xfrm>
            <a:custGeom>
              <a:avLst/>
              <a:gdLst>
                <a:gd name="T0" fmla="*/ 10629 w 16384"/>
                <a:gd name="T1" fmla="*/ 15802 h 16384"/>
                <a:gd name="T2" fmla="*/ 13378 w 16384"/>
                <a:gd name="T3" fmla="*/ 16160 h 16384"/>
                <a:gd name="T4" fmla="*/ 15431 w 16384"/>
                <a:gd name="T5" fmla="*/ 14996 h 16384"/>
                <a:gd name="T6" fmla="*/ 15504 w 16384"/>
                <a:gd name="T7" fmla="*/ 13877 h 16384"/>
                <a:gd name="T8" fmla="*/ 15724 w 16384"/>
                <a:gd name="T9" fmla="*/ 10654 h 16384"/>
                <a:gd name="T10" fmla="*/ 15944 w 16384"/>
                <a:gd name="T11" fmla="*/ 7565 h 16384"/>
                <a:gd name="T12" fmla="*/ 16054 w 16384"/>
                <a:gd name="T13" fmla="*/ 6222 h 16384"/>
                <a:gd name="T14" fmla="*/ 16164 w 16384"/>
                <a:gd name="T15" fmla="*/ 5058 h 16384"/>
                <a:gd name="T16" fmla="*/ 16384 w 16384"/>
                <a:gd name="T17" fmla="*/ 2149 h 16384"/>
                <a:gd name="T18" fmla="*/ 15761 w 16384"/>
                <a:gd name="T19" fmla="*/ 2059 h 16384"/>
                <a:gd name="T20" fmla="*/ 14845 w 16384"/>
                <a:gd name="T21" fmla="*/ 1970 h 16384"/>
                <a:gd name="T22" fmla="*/ 14331 w 16384"/>
                <a:gd name="T23" fmla="*/ 1880 h 16384"/>
                <a:gd name="T24" fmla="*/ 14002 w 16384"/>
                <a:gd name="T25" fmla="*/ 1880 h 16384"/>
                <a:gd name="T26" fmla="*/ 12975 w 16384"/>
                <a:gd name="T27" fmla="*/ 1746 h 16384"/>
                <a:gd name="T28" fmla="*/ 12279 w 16384"/>
                <a:gd name="T29" fmla="*/ 1656 h 16384"/>
                <a:gd name="T30" fmla="*/ 11582 w 16384"/>
                <a:gd name="T31" fmla="*/ 1567 h 16384"/>
                <a:gd name="T32" fmla="*/ 10190 w 16384"/>
                <a:gd name="T33" fmla="*/ 1388 h 16384"/>
                <a:gd name="T34" fmla="*/ 9017 w 16384"/>
                <a:gd name="T35" fmla="*/ 1209 h 16384"/>
                <a:gd name="T36" fmla="*/ 8357 w 16384"/>
                <a:gd name="T37" fmla="*/ 1119 h 16384"/>
                <a:gd name="T38" fmla="*/ 6891 w 16384"/>
                <a:gd name="T39" fmla="*/ 895 h 16384"/>
                <a:gd name="T40" fmla="*/ 6121 w 16384"/>
                <a:gd name="T41" fmla="*/ 761 h 16384"/>
                <a:gd name="T42" fmla="*/ 5095 w 16384"/>
                <a:gd name="T43" fmla="*/ 582 h 16384"/>
                <a:gd name="T44" fmla="*/ 4435 w 16384"/>
                <a:gd name="T45" fmla="*/ 448 h 16384"/>
                <a:gd name="T46" fmla="*/ 1869 w 16384"/>
                <a:gd name="T47" fmla="*/ 0 h 16384"/>
                <a:gd name="T48" fmla="*/ 1429 w 16384"/>
                <a:gd name="T49" fmla="*/ 2954 h 16384"/>
                <a:gd name="T50" fmla="*/ 1136 w 16384"/>
                <a:gd name="T51" fmla="*/ 5193 h 16384"/>
                <a:gd name="T52" fmla="*/ 916 w 16384"/>
                <a:gd name="T53" fmla="*/ 6894 h 16384"/>
                <a:gd name="T54" fmla="*/ 440 w 16384"/>
                <a:gd name="T55" fmla="*/ 10520 h 16384"/>
                <a:gd name="T56" fmla="*/ 73 w 16384"/>
                <a:gd name="T57" fmla="*/ 13250 h 16384"/>
                <a:gd name="T58" fmla="*/ 2163 w 16384"/>
                <a:gd name="T59" fmla="*/ 14504 h 16384"/>
                <a:gd name="T60" fmla="*/ 4362 w 16384"/>
                <a:gd name="T61" fmla="*/ 14907 h 16384"/>
                <a:gd name="T62" fmla="*/ 8174 w 16384"/>
                <a:gd name="T63" fmla="*/ 15444 h 16384"/>
                <a:gd name="T64" fmla="*/ 10336 w 16384"/>
                <a:gd name="T65" fmla="*/ 1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10336" y="15757"/>
                  </a:moveTo>
                  <a:lnTo>
                    <a:pt x="10629" y="15802"/>
                  </a:lnTo>
                  <a:lnTo>
                    <a:pt x="12645" y="16071"/>
                  </a:lnTo>
                  <a:lnTo>
                    <a:pt x="13378" y="16160"/>
                  </a:lnTo>
                  <a:lnTo>
                    <a:pt x="15321" y="16384"/>
                  </a:lnTo>
                  <a:lnTo>
                    <a:pt x="15431" y="14996"/>
                  </a:lnTo>
                  <a:lnTo>
                    <a:pt x="15468" y="14414"/>
                  </a:lnTo>
                  <a:lnTo>
                    <a:pt x="15504" y="13877"/>
                  </a:lnTo>
                  <a:lnTo>
                    <a:pt x="15614" y="12848"/>
                  </a:lnTo>
                  <a:lnTo>
                    <a:pt x="15724" y="10654"/>
                  </a:lnTo>
                  <a:lnTo>
                    <a:pt x="15834" y="9266"/>
                  </a:lnTo>
                  <a:lnTo>
                    <a:pt x="15944" y="7565"/>
                  </a:lnTo>
                  <a:lnTo>
                    <a:pt x="15981" y="7476"/>
                  </a:lnTo>
                  <a:lnTo>
                    <a:pt x="16054" y="6222"/>
                  </a:lnTo>
                  <a:lnTo>
                    <a:pt x="16127" y="5238"/>
                  </a:lnTo>
                  <a:lnTo>
                    <a:pt x="16164" y="5058"/>
                  </a:lnTo>
                  <a:lnTo>
                    <a:pt x="16274" y="3626"/>
                  </a:lnTo>
                  <a:lnTo>
                    <a:pt x="16384" y="2149"/>
                  </a:lnTo>
                  <a:lnTo>
                    <a:pt x="16164" y="2104"/>
                  </a:lnTo>
                  <a:lnTo>
                    <a:pt x="15761" y="2059"/>
                  </a:lnTo>
                  <a:lnTo>
                    <a:pt x="15284" y="2014"/>
                  </a:lnTo>
                  <a:lnTo>
                    <a:pt x="14845" y="1970"/>
                  </a:lnTo>
                  <a:lnTo>
                    <a:pt x="14551" y="1925"/>
                  </a:lnTo>
                  <a:lnTo>
                    <a:pt x="14331" y="1880"/>
                  </a:lnTo>
                  <a:lnTo>
                    <a:pt x="14221" y="1925"/>
                  </a:lnTo>
                  <a:lnTo>
                    <a:pt x="14002" y="1880"/>
                  </a:lnTo>
                  <a:lnTo>
                    <a:pt x="13635" y="1835"/>
                  </a:lnTo>
                  <a:lnTo>
                    <a:pt x="12975" y="1746"/>
                  </a:lnTo>
                  <a:lnTo>
                    <a:pt x="12499" y="1656"/>
                  </a:lnTo>
                  <a:lnTo>
                    <a:pt x="12279" y="1656"/>
                  </a:lnTo>
                  <a:lnTo>
                    <a:pt x="11839" y="1567"/>
                  </a:lnTo>
                  <a:lnTo>
                    <a:pt x="11582" y="1567"/>
                  </a:lnTo>
                  <a:lnTo>
                    <a:pt x="10886" y="1477"/>
                  </a:lnTo>
                  <a:lnTo>
                    <a:pt x="10190" y="1388"/>
                  </a:lnTo>
                  <a:lnTo>
                    <a:pt x="9566" y="1253"/>
                  </a:lnTo>
                  <a:lnTo>
                    <a:pt x="9017" y="1209"/>
                  </a:lnTo>
                  <a:lnTo>
                    <a:pt x="8614" y="1119"/>
                  </a:lnTo>
                  <a:lnTo>
                    <a:pt x="8357" y="1119"/>
                  </a:lnTo>
                  <a:lnTo>
                    <a:pt x="7587" y="985"/>
                  </a:lnTo>
                  <a:lnTo>
                    <a:pt x="6891" y="895"/>
                  </a:lnTo>
                  <a:lnTo>
                    <a:pt x="6524" y="806"/>
                  </a:lnTo>
                  <a:lnTo>
                    <a:pt x="6121" y="761"/>
                  </a:lnTo>
                  <a:lnTo>
                    <a:pt x="5535" y="627"/>
                  </a:lnTo>
                  <a:lnTo>
                    <a:pt x="5095" y="582"/>
                  </a:lnTo>
                  <a:lnTo>
                    <a:pt x="4582" y="448"/>
                  </a:lnTo>
                  <a:lnTo>
                    <a:pt x="4435" y="448"/>
                  </a:lnTo>
                  <a:lnTo>
                    <a:pt x="4032" y="403"/>
                  </a:lnTo>
                  <a:lnTo>
                    <a:pt x="1869" y="0"/>
                  </a:lnTo>
                  <a:lnTo>
                    <a:pt x="1613" y="1746"/>
                  </a:lnTo>
                  <a:lnTo>
                    <a:pt x="1429" y="2954"/>
                  </a:lnTo>
                  <a:lnTo>
                    <a:pt x="1393" y="3492"/>
                  </a:lnTo>
                  <a:lnTo>
                    <a:pt x="1136" y="5193"/>
                  </a:lnTo>
                  <a:lnTo>
                    <a:pt x="1063" y="5954"/>
                  </a:lnTo>
                  <a:lnTo>
                    <a:pt x="916" y="6894"/>
                  </a:lnTo>
                  <a:lnTo>
                    <a:pt x="696" y="8684"/>
                  </a:lnTo>
                  <a:lnTo>
                    <a:pt x="440" y="10520"/>
                  </a:lnTo>
                  <a:lnTo>
                    <a:pt x="257" y="11997"/>
                  </a:lnTo>
                  <a:lnTo>
                    <a:pt x="73" y="13250"/>
                  </a:lnTo>
                  <a:lnTo>
                    <a:pt x="0" y="14101"/>
                  </a:lnTo>
                  <a:lnTo>
                    <a:pt x="2163" y="14504"/>
                  </a:lnTo>
                  <a:lnTo>
                    <a:pt x="2273" y="14504"/>
                  </a:lnTo>
                  <a:lnTo>
                    <a:pt x="4362" y="14907"/>
                  </a:lnTo>
                  <a:lnTo>
                    <a:pt x="6854" y="15220"/>
                  </a:lnTo>
                  <a:lnTo>
                    <a:pt x="8174" y="15444"/>
                  </a:lnTo>
                  <a:lnTo>
                    <a:pt x="9163" y="15578"/>
                  </a:lnTo>
                  <a:lnTo>
                    <a:pt x="10336" y="15757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162" name="Virginia"/>
            <p:cNvGrpSpPr>
              <a:grpSpLocks/>
            </p:cNvGrpSpPr>
            <p:nvPr/>
          </p:nvGrpSpPr>
          <p:grpSpPr bwMode="auto">
            <a:xfrm>
              <a:off x="23967973" y="10490633"/>
              <a:ext cx="4829175" cy="2608620"/>
              <a:chOff x="23967973" y="10528505"/>
              <a:chExt cx="19773" cy="278"/>
            </a:xfrm>
          </p:grpSpPr>
          <p:sp>
            <p:nvSpPr>
              <p:cNvPr id="211" name="D51"/>
              <p:cNvSpPr>
                <a:spLocks/>
              </p:cNvSpPr>
              <p:nvPr/>
            </p:nvSpPr>
            <p:spPr bwMode="auto">
              <a:xfrm>
                <a:off x="23986342" y="10528581"/>
                <a:ext cx="1092" cy="78"/>
              </a:xfrm>
              <a:custGeom>
                <a:avLst/>
                <a:gdLst>
                  <a:gd name="T0" fmla="*/ 7022 w 16384"/>
                  <a:gd name="T1" fmla="*/ 9955 h 16384"/>
                  <a:gd name="T2" fmla="*/ 8777 w 16384"/>
                  <a:gd name="T3" fmla="*/ 9747 h 16384"/>
                  <a:gd name="T4" fmla="*/ 9362 w 16384"/>
                  <a:gd name="T5" fmla="*/ 9125 h 16384"/>
                  <a:gd name="T6" fmla="*/ 9947 w 16384"/>
                  <a:gd name="T7" fmla="*/ 8503 h 16384"/>
                  <a:gd name="T8" fmla="*/ 10533 w 16384"/>
                  <a:gd name="T9" fmla="*/ 7881 h 16384"/>
                  <a:gd name="T10" fmla="*/ 11703 w 16384"/>
                  <a:gd name="T11" fmla="*/ 7674 h 16384"/>
                  <a:gd name="T12" fmla="*/ 11118 w 16384"/>
                  <a:gd name="T13" fmla="*/ 6844 h 16384"/>
                  <a:gd name="T14" fmla="*/ 11703 w 16384"/>
                  <a:gd name="T15" fmla="*/ 5807 h 16384"/>
                  <a:gd name="T16" fmla="*/ 12873 w 16384"/>
                  <a:gd name="T17" fmla="*/ 4770 h 16384"/>
                  <a:gd name="T18" fmla="*/ 13458 w 16384"/>
                  <a:gd name="T19" fmla="*/ 3733 h 16384"/>
                  <a:gd name="T20" fmla="*/ 14629 w 16384"/>
                  <a:gd name="T21" fmla="*/ 2696 h 16384"/>
                  <a:gd name="T22" fmla="*/ 14629 w 16384"/>
                  <a:gd name="T23" fmla="*/ 2074 h 16384"/>
                  <a:gd name="T24" fmla="*/ 14629 w 16384"/>
                  <a:gd name="T25" fmla="*/ 1452 h 16384"/>
                  <a:gd name="T26" fmla="*/ 15214 w 16384"/>
                  <a:gd name="T27" fmla="*/ 622 h 16384"/>
                  <a:gd name="T28" fmla="*/ 7022 w 16384"/>
                  <a:gd name="T29" fmla="*/ 1244 h 16384"/>
                  <a:gd name="T30" fmla="*/ 7022 w 16384"/>
                  <a:gd name="T31" fmla="*/ 2074 h 16384"/>
                  <a:gd name="T32" fmla="*/ 4681 w 16384"/>
                  <a:gd name="T33" fmla="*/ 2489 h 16384"/>
                  <a:gd name="T34" fmla="*/ 4096 w 16384"/>
                  <a:gd name="T35" fmla="*/ 3111 h 16384"/>
                  <a:gd name="T36" fmla="*/ 5851 w 16384"/>
                  <a:gd name="T37" fmla="*/ 3526 h 16384"/>
                  <a:gd name="T38" fmla="*/ 6437 w 16384"/>
                  <a:gd name="T39" fmla="*/ 4148 h 16384"/>
                  <a:gd name="T40" fmla="*/ 5266 w 16384"/>
                  <a:gd name="T41" fmla="*/ 4563 h 16384"/>
                  <a:gd name="T42" fmla="*/ 5266 w 16384"/>
                  <a:gd name="T43" fmla="*/ 5185 h 16384"/>
                  <a:gd name="T44" fmla="*/ 3511 w 16384"/>
                  <a:gd name="T45" fmla="*/ 5185 h 16384"/>
                  <a:gd name="T46" fmla="*/ 2926 w 16384"/>
                  <a:gd name="T47" fmla="*/ 5807 h 16384"/>
                  <a:gd name="T48" fmla="*/ 2341 w 16384"/>
                  <a:gd name="T49" fmla="*/ 6429 h 16384"/>
                  <a:gd name="T50" fmla="*/ 2341 w 16384"/>
                  <a:gd name="T51" fmla="*/ 7051 h 16384"/>
                  <a:gd name="T52" fmla="*/ 1755 w 16384"/>
                  <a:gd name="T53" fmla="*/ 7466 h 16384"/>
                  <a:gd name="T54" fmla="*/ 1170 w 16384"/>
                  <a:gd name="T55" fmla="*/ 7881 h 16384"/>
                  <a:gd name="T56" fmla="*/ 1755 w 16384"/>
                  <a:gd name="T57" fmla="*/ 8296 h 16384"/>
                  <a:gd name="T58" fmla="*/ 585 w 16384"/>
                  <a:gd name="T59" fmla="*/ 8918 h 16384"/>
                  <a:gd name="T60" fmla="*/ 585 w 16384"/>
                  <a:gd name="T61" fmla="*/ 9333 h 16384"/>
                  <a:gd name="T62" fmla="*/ 0 w 16384"/>
                  <a:gd name="T63" fmla="*/ 10370 h 16384"/>
                  <a:gd name="T64" fmla="*/ 0 w 16384"/>
                  <a:gd name="T65" fmla="*/ 11407 h 16384"/>
                  <a:gd name="T66" fmla="*/ 585 w 16384"/>
                  <a:gd name="T67" fmla="*/ 11821 h 16384"/>
                  <a:gd name="T68" fmla="*/ 585 w 16384"/>
                  <a:gd name="T69" fmla="*/ 12236 h 16384"/>
                  <a:gd name="T70" fmla="*/ 0 w 16384"/>
                  <a:gd name="T71" fmla="*/ 13066 h 16384"/>
                  <a:gd name="T72" fmla="*/ 0 w 16384"/>
                  <a:gd name="T73" fmla="*/ 13688 h 16384"/>
                  <a:gd name="T74" fmla="*/ 1170 w 16384"/>
                  <a:gd name="T75" fmla="*/ 14517 h 16384"/>
                  <a:gd name="T76" fmla="*/ 585 w 16384"/>
                  <a:gd name="T77" fmla="*/ 15140 h 16384"/>
                  <a:gd name="T78" fmla="*/ 3511 w 16384"/>
                  <a:gd name="T79" fmla="*/ 16384 h 16384"/>
                  <a:gd name="T80" fmla="*/ 4096 w 16384"/>
                  <a:gd name="T81" fmla="*/ 15969 h 16384"/>
                  <a:gd name="T82" fmla="*/ 3511 w 16384"/>
                  <a:gd name="T83" fmla="*/ 15347 h 16384"/>
                  <a:gd name="T84" fmla="*/ 4681 w 16384"/>
                  <a:gd name="T85" fmla="*/ 14103 h 16384"/>
                  <a:gd name="T86" fmla="*/ 4681 w 16384"/>
                  <a:gd name="T87" fmla="*/ 13481 h 16384"/>
                  <a:gd name="T88" fmla="*/ 5266 w 16384"/>
                  <a:gd name="T89" fmla="*/ 12444 h 16384"/>
                  <a:gd name="T90" fmla="*/ 6437 w 16384"/>
                  <a:gd name="T91" fmla="*/ 12029 h 16384"/>
                  <a:gd name="T92" fmla="*/ 6437 w 16384"/>
                  <a:gd name="T93" fmla="*/ 11407 h 16384"/>
                  <a:gd name="T94" fmla="*/ 6437 w 16384"/>
                  <a:gd name="T95" fmla="*/ 1016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4" h="16384">
                    <a:moveTo>
                      <a:pt x="6437" y="10162"/>
                    </a:moveTo>
                    <a:lnTo>
                      <a:pt x="7022" y="9955"/>
                    </a:lnTo>
                    <a:lnTo>
                      <a:pt x="7607" y="9747"/>
                    </a:lnTo>
                    <a:lnTo>
                      <a:pt x="8777" y="9747"/>
                    </a:lnTo>
                    <a:lnTo>
                      <a:pt x="8777" y="9540"/>
                    </a:lnTo>
                    <a:lnTo>
                      <a:pt x="9362" y="9125"/>
                    </a:lnTo>
                    <a:lnTo>
                      <a:pt x="9947" y="9125"/>
                    </a:lnTo>
                    <a:lnTo>
                      <a:pt x="9947" y="8503"/>
                    </a:lnTo>
                    <a:lnTo>
                      <a:pt x="9947" y="8088"/>
                    </a:lnTo>
                    <a:lnTo>
                      <a:pt x="10533" y="7881"/>
                    </a:lnTo>
                    <a:lnTo>
                      <a:pt x="11118" y="7881"/>
                    </a:lnTo>
                    <a:lnTo>
                      <a:pt x="11703" y="7674"/>
                    </a:lnTo>
                    <a:lnTo>
                      <a:pt x="11703" y="7259"/>
                    </a:lnTo>
                    <a:lnTo>
                      <a:pt x="11118" y="6844"/>
                    </a:lnTo>
                    <a:lnTo>
                      <a:pt x="11703" y="6222"/>
                    </a:lnTo>
                    <a:lnTo>
                      <a:pt x="11703" y="5807"/>
                    </a:lnTo>
                    <a:lnTo>
                      <a:pt x="11703" y="5392"/>
                    </a:lnTo>
                    <a:lnTo>
                      <a:pt x="12873" y="4770"/>
                    </a:lnTo>
                    <a:lnTo>
                      <a:pt x="13458" y="4148"/>
                    </a:lnTo>
                    <a:lnTo>
                      <a:pt x="13458" y="3733"/>
                    </a:lnTo>
                    <a:lnTo>
                      <a:pt x="14629" y="2903"/>
                    </a:lnTo>
                    <a:lnTo>
                      <a:pt x="14629" y="2696"/>
                    </a:lnTo>
                    <a:lnTo>
                      <a:pt x="14043" y="2489"/>
                    </a:lnTo>
                    <a:lnTo>
                      <a:pt x="14629" y="2074"/>
                    </a:lnTo>
                    <a:lnTo>
                      <a:pt x="14629" y="1659"/>
                    </a:lnTo>
                    <a:lnTo>
                      <a:pt x="14629" y="1452"/>
                    </a:lnTo>
                    <a:lnTo>
                      <a:pt x="14629" y="1037"/>
                    </a:lnTo>
                    <a:lnTo>
                      <a:pt x="15214" y="622"/>
                    </a:lnTo>
                    <a:lnTo>
                      <a:pt x="16384" y="0"/>
                    </a:lnTo>
                    <a:lnTo>
                      <a:pt x="7022" y="1244"/>
                    </a:lnTo>
                    <a:lnTo>
                      <a:pt x="6437" y="1659"/>
                    </a:lnTo>
                    <a:lnTo>
                      <a:pt x="7022" y="2074"/>
                    </a:lnTo>
                    <a:lnTo>
                      <a:pt x="6437" y="2281"/>
                    </a:lnTo>
                    <a:lnTo>
                      <a:pt x="4681" y="2489"/>
                    </a:lnTo>
                    <a:lnTo>
                      <a:pt x="4096" y="2903"/>
                    </a:lnTo>
                    <a:lnTo>
                      <a:pt x="4096" y="3111"/>
                    </a:lnTo>
                    <a:lnTo>
                      <a:pt x="5266" y="3111"/>
                    </a:lnTo>
                    <a:lnTo>
                      <a:pt x="5851" y="3526"/>
                    </a:lnTo>
                    <a:lnTo>
                      <a:pt x="6437" y="3940"/>
                    </a:lnTo>
                    <a:lnTo>
                      <a:pt x="6437" y="4148"/>
                    </a:lnTo>
                    <a:lnTo>
                      <a:pt x="5851" y="4148"/>
                    </a:lnTo>
                    <a:lnTo>
                      <a:pt x="5266" y="4563"/>
                    </a:lnTo>
                    <a:lnTo>
                      <a:pt x="5851" y="4977"/>
                    </a:lnTo>
                    <a:lnTo>
                      <a:pt x="5266" y="5185"/>
                    </a:lnTo>
                    <a:lnTo>
                      <a:pt x="4096" y="5185"/>
                    </a:lnTo>
                    <a:lnTo>
                      <a:pt x="3511" y="5185"/>
                    </a:lnTo>
                    <a:lnTo>
                      <a:pt x="2341" y="5185"/>
                    </a:lnTo>
                    <a:lnTo>
                      <a:pt x="2926" y="5807"/>
                    </a:lnTo>
                    <a:lnTo>
                      <a:pt x="2926" y="6222"/>
                    </a:lnTo>
                    <a:lnTo>
                      <a:pt x="2341" y="6429"/>
                    </a:lnTo>
                    <a:lnTo>
                      <a:pt x="2341" y="6637"/>
                    </a:lnTo>
                    <a:lnTo>
                      <a:pt x="2341" y="7051"/>
                    </a:lnTo>
                    <a:lnTo>
                      <a:pt x="1755" y="7051"/>
                    </a:lnTo>
                    <a:lnTo>
                      <a:pt x="1755" y="7466"/>
                    </a:lnTo>
                    <a:lnTo>
                      <a:pt x="1170" y="7674"/>
                    </a:lnTo>
                    <a:lnTo>
                      <a:pt x="1170" y="7881"/>
                    </a:lnTo>
                    <a:lnTo>
                      <a:pt x="1755" y="8088"/>
                    </a:lnTo>
                    <a:lnTo>
                      <a:pt x="1755" y="8296"/>
                    </a:lnTo>
                    <a:lnTo>
                      <a:pt x="585" y="8503"/>
                    </a:lnTo>
                    <a:lnTo>
                      <a:pt x="585" y="8918"/>
                    </a:lnTo>
                    <a:lnTo>
                      <a:pt x="0" y="9125"/>
                    </a:lnTo>
                    <a:lnTo>
                      <a:pt x="585" y="9333"/>
                    </a:lnTo>
                    <a:lnTo>
                      <a:pt x="585" y="9747"/>
                    </a:lnTo>
                    <a:lnTo>
                      <a:pt x="0" y="10370"/>
                    </a:lnTo>
                    <a:lnTo>
                      <a:pt x="585" y="10784"/>
                    </a:lnTo>
                    <a:lnTo>
                      <a:pt x="0" y="11407"/>
                    </a:lnTo>
                    <a:lnTo>
                      <a:pt x="0" y="11614"/>
                    </a:lnTo>
                    <a:lnTo>
                      <a:pt x="585" y="11821"/>
                    </a:lnTo>
                    <a:lnTo>
                      <a:pt x="1170" y="12029"/>
                    </a:lnTo>
                    <a:lnTo>
                      <a:pt x="585" y="12236"/>
                    </a:lnTo>
                    <a:lnTo>
                      <a:pt x="0" y="12651"/>
                    </a:lnTo>
                    <a:lnTo>
                      <a:pt x="0" y="13066"/>
                    </a:lnTo>
                    <a:lnTo>
                      <a:pt x="585" y="13481"/>
                    </a:lnTo>
                    <a:lnTo>
                      <a:pt x="0" y="13688"/>
                    </a:lnTo>
                    <a:lnTo>
                      <a:pt x="0" y="14310"/>
                    </a:lnTo>
                    <a:lnTo>
                      <a:pt x="1170" y="14517"/>
                    </a:lnTo>
                    <a:lnTo>
                      <a:pt x="1170" y="14932"/>
                    </a:lnTo>
                    <a:lnTo>
                      <a:pt x="585" y="15140"/>
                    </a:lnTo>
                    <a:lnTo>
                      <a:pt x="2926" y="16177"/>
                    </a:lnTo>
                    <a:lnTo>
                      <a:pt x="3511" y="16384"/>
                    </a:lnTo>
                    <a:lnTo>
                      <a:pt x="4096" y="16177"/>
                    </a:lnTo>
                    <a:lnTo>
                      <a:pt x="4096" y="15969"/>
                    </a:lnTo>
                    <a:lnTo>
                      <a:pt x="4096" y="15554"/>
                    </a:lnTo>
                    <a:lnTo>
                      <a:pt x="3511" y="15347"/>
                    </a:lnTo>
                    <a:lnTo>
                      <a:pt x="4096" y="14517"/>
                    </a:lnTo>
                    <a:lnTo>
                      <a:pt x="4681" y="14103"/>
                    </a:lnTo>
                    <a:lnTo>
                      <a:pt x="4681" y="13895"/>
                    </a:lnTo>
                    <a:lnTo>
                      <a:pt x="4681" y="13481"/>
                    </a:lnTo>
                    <a:lnTo>
                      <a:pt x="4681" y="12858"/>
                    </a:lnTo>
                    <a:lnTo>
                      <a:pt x="5266" y="12444"/>
                    </a:lnTo>
                    <a:lnTo>
                      <a:pt x="5851" y="12236"/>
                    </a:lnTo>
                    <a:lnTo>
                      <a:pt x="6437" y="12029"/>
                    </a:lnTo>
                    <a:lnTo>
                      <a:pt x="7022" y="11821"/>
                    </a:lnTo>
                    <a:lnTo>
                      <a:pt x="6437" y="11407"/>
                    </a:lnTo>
                    <a:lnTo>
                      <a:pt x="5851" y="10784"/>
                    </a:lnTo>
                    <a:lnTo>
                      <a:pt x="6437" y="1016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12" name="D52"/>
              <p:cNvSpPr>
                <a:spLocks/>
              </p:cNvSpPr>
              <p:nvPr/>
            </p:nvSpPr>
            <p:spPr bwMode="auto">
              <a:xfrm>
                <a:off x="23987473" y="10528577"/>
                <a:ext cx="273" cy="16"/>
              </a:xfrm>
              <a:custGeom>
                <a:avLst/>
                <a:gdLst>
                  <a:gd name="T0" fmla="*/ 16384 w 16384"/>
                  <a:gd name="T1" fmla="*/ 0 h 16384"/>
                  <a:gd name="T2" fmla="*/ 9362 w 16384"/>
                  <a:gd name="T3" fmla="*/ 1024 h 16384"/>
                  <a:gd name="T4" fmla="*/ 7022 w 16384"/>
                  <a:gd name="T5" fmla="*/ 4096 h 16384"/>
                  <a:gd name="T6" fmla="*/ 4681 w 16384"/>
                  <a:gd name="T7" fmla="*/ 6144 h 16384"/>
                  <a:gd name="T8" fmla="*/ 2341 w 16384"/>
                  <a:gd name="T9" fmla="*/ 9216 h 16384"/>
                  <a:gd name="T10" fmla="*/ 0 w 16384"/>
                  <a:gd name="T11" fmla="*/ 11264 h 16384"/>
                  <a:gd name="T12" fmla="*/ 0 w 16384"/>
                  <a:gd name="T13" fmla="*/ 13312 h 16384"/>
                  <a:gd name="T14" fmla="*/ 2341 w 16384"/>
                  <a:gd name="T15" fmla="*/ 15360 h 16384"/>
                  <a:gd name="T16" fmla="*/ 4681 w 16384"/>
                  <a:gd name="T17" fmla="*/ 16384 h 16384"/>
                  <a:gd name="T18" fmla="*/ 7022 w 16384"/>
                  <a:gd name="T19" fmla="*/ 16384 h 16384"/>
                  <a:gd name="T20" fmla="*/ 7022 w 16384"/>
                  <a:gd name="T21" fmla="*/ 15360 h 16384"/>
                  <a:gd name="T22" fmla="*/ 7022 w 16384"/>
                  <a:gd name="T23" fmla="*/ 10240 h 16384"/>
                  <a:gd name="T24" fmla="*/ 9362 w 16384"/>
                  <a:gd name="T25" fmla="*/ 9216 h 16384"/>
                  <a:gd name="T26" fmla="*/ 14043 w 16384"/>
                  <a:gd name="T27" fmla="*/ 4096 h 16384"/>
                  <a:gd name="T28" fmla="*/ 16384 w 16384"/>
                  <a:gd name="T29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84" h="16384">
                    <a:moveTo>
                      <a:pt x="16384" y="0"/>
                    </a:moveTo>
                    <a:lnTo>
                      <a:pt x="9362" y="1024"/>
                    </a:lnTo>
                    <a:lnTo>
                      <a:pt x="7022" y="4096"/>
                    </a:lnTo>
                    <a:lnTo>
                      <a:pt x="4681" y="6144"/>
                    </a:lnTo>
                    <a:lnTo>
                      <a:pt x="2341" y="9216"/>
                    </a:lnTo>
                    <a:lnTo>
                      <a:pt x="0" y="11264"/>
                    </a:lnTo>
                    <a:lnTo>
                      <a:pt x="0" y="13312"/>
                    </a:lnTo>
                    <a:lnTo>
                      <a:pt x="2341" y="15360"/>
                    </a:lnTo>
                    <a:lnTo>
                      <a:pt x="4681" y="16384"/>
                    </a:lnTo>
                    <a:lnTo>
                      <a:pt x="7022" y="16384"/>
                    </a:lnTo>
                    <a:lnTo>
                      <a:pt x="7022" y="15360"/>
                    </a:lnTo>
                    <a:lnTo>
                      <a:pt x="7022" y="10240"/>
                    </a:lnTo>
                    <a:lnTo>
                      <a:pt x="9362" y="9216"/>
                    </a:lnTo>
                    <a:lnTo>
                      <a:pt x="14043" y="4096"/>
                    </a:lnTo>
                    <a:lnTo>
                      <a:pt x="16384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13" name="Drawing 49"/>
              <p:cNvSpPr>
                <a:spLocks/>
              </p:cNvSpPr>
              <p:nvPr/>
            </p:nvSpPr>
            <p:spPr bwMode="auto">
              <a:xfrm>
                <a:off x="23967973" y="10528505"/>
                <a:ext cx="19227" cy="278"/>
              </a:xfrm>
              <a:custGeom>
                <a:avLst/>
                <a:gdLst>
                  <a:gd name="T0" fmla="*/ 7477 w 16384"/>
                  <a:gd name="T1" fmla="*/ 5658 h 16384"/>
                  <a:gd name="T2" fmla="*/ 7145 w 16384"/>
                  <a:gd name="T3" fmla="*/ 7013 h 16384"/>
                  <a:gd name="T4" fmla="*/ 6713 w 16384"/>
                  <a:gd name="T5" fmla="*/ 8840 h 16384"/>
                  <a:gd name="T6" fmla="*/ 6580 w 16384"/>
                  <a:gd name="T7" fmla="*/ 10137 h 16384"/>
                  <a:gd name="T8" fmla="*/ 6148 w 16384"/>
                  <a:gd name="T9" fmla="*/ 10726 h 16384"/>
                  <a:gd name="T10" fmla="*/ 5317 w 16384"/>
                  <a:gd name="T11" fmla="*/ 11728 h 16384"/>
                  <a:gd name="T12" fmla="*/ 4520 w 16384"/>
                  <a:gd name="T13" fmla="*/ 11787 h 16384"/>
                  <a:gd name="T14" fmla="*/ 3922 w 16384"/>
                  <a:gd name="T15" fmla="*/ 12553 h 16384"/>
                  <a:gd name="T16" fmla="*/ 3290 w 16384"/>
                  <a:gd name="T17" fmla="*/ 11846 h 16384"/>
                  <a:gd name="T18" fmla="*/ 2692 w 16384"/>
                  <a:gd name="T19" fmla="*/ 12200 h 16384"/>
                  <a:gd name="T20" fmla="*/ 1795 w 16384"/>
                  <a:gd name="T21" fmla="*/ 13555 h 16384"/>
                  <a:gd name="T22" fmla="*/ 1562 w 16384"/>
                  <a:gd name="T23" fmla="*/ 14557 h 16384"/>
                  <a:gd name="T24" fmla="*/ 897 w 16384"/>
                  <a:gd name="T25" fmla="*/ 15559 h 16384"/>
                  <a:gd name="T26" fmla="*/ 1728 w 16384"/>
                  <a:gd name="T27" fmla="*/ 16030 h 16384"/>
                  <a:gd name="T28" fmla="*/ 5949 w 16384"/>
                  <a:gd name="T29" fmla="*/ 15087 h 16384"/>
                  <a:gd name="T30" fmla="*/ 10402 w 16384"/>
                  <a:gd name="T31" fmla="*/ 13850 h 16384"/>
                  <a:gd name="T32" fmla="*/ 15055 w 16384"/>
                  <a:gd name="T33" fmla="*/ 12200 h 16384"/>
                  <a:gd name="T34" fmla="*/ 16218 w 16384"/>
                  <a:gd name="T35" fmla="*/ 11728 h 16384"/>
                  <a:gd name="T36" fmla="*/ 16284 w 16384"/>
                  <a:gd name="T37" fmla="*/ 11610 h 16384"/>
                  <a:gd name="T38" fmla="*/ 15886 w 16384"/>
                  <a:gd name="T39" fmla="*/ 10137 h 16384"/>
                  <a:gd name="T40" fmla="*/ 15453 w 16384"/>
                  <a:gd name="T41" fmla="*/ 10196 h 16384"/>
                  <a:gd name="T42" fmla="*/ 14988 w 16384"/>
                  <a:gd name="T43" fmla="*/ 10549 h 16384"/>
                  <a:gd name="T44" fmla="*/ 14656 w 16384"/>
                  <a:gd name="T45" fmla="*/ 10255 h 16384"/>
                  <a:gd name="T46" fmla="*/ 14357 w 16384"/>
                  <a:gd name="T47" fmla="*/ 9548 h 16384"/>
                  <a:gd name="T48" fmla="*/ 13892 w 16384"/>
                  <a:gd name="T49" fmla="*/ 9489 h 16384"/>
                  <a:gd name="T50" fmla="*/ 13825 w 16384"/>
                  <a:gd name="T51" fmla="*/ 9135 h 16384"/>
                  <a:gd name="T52" fmla="*/ 14091 w 16384"/>
                  <a:gd name="T53" fmla="*/ 9312 h 16384"/>
                  <a:gd name="T54" fmla="*/ 14589 w 16384"/>
                  <a:gd name="T55" fmla="*/ 9783 h 16384"/>
                  <a:gd name="T56" fmla="*/ 15121 w 16384"/>
                  <a:gd name="T57" fmla="*/ 9901 h 16384"/>
                  <a:gd name="T58" fmla="*/ 15088 w 16384"/>
                  <a:gd name="T59" fmla="*/ 9548 h 16384"/>
                  <a:gd name="T60" fmla="*/ 14855 w 16384"/>
                  <a:gd name="T61" fmla="*/ 9135 h 16384"/>
                  <a:gd name="T62" fmla="*/ 14124 w 16384"/>
                  <a:gd name="T63" fmla="*/ 8369 h 16384"/>
                  <a:gd name="T64" fmla="*/ 14091 w 16384"/>
                  <a:gd name="T65" fmla="*/ 8133 h 16384"/>
                  <a:gd name="T66" fmla="*/ 14855 w 16384"/>
                  <a:gd name="T67" fmla="*/ 8899 h 16384"/>
                  <a:gd name="T68" fmla="*/ 14756 w 16384"/>
                  <a:gd name="T69" fmla="*/ 8546 h 16384"/>
                  <a:gd name="T70" fmla="*/ 14789 w 16384"/>
                  <a:gd name="T71" fmla="*/ 8133 h 16384"/>
                  <a:gd name="T72" fmla="*/ 15088 w 16384"/>
                  <a:gd name="T73" fmla="*/ 8369 h 16384"/>
                  <a:gd name="T74" fmla="*/ 14889 w 16384"/>
                  <a:gd name="T75" fmla="*/ 7779 h 16384"/>
                  <a:gd name="T76" fmla="*/ 14855 w 16384"/>
                  <a:gd name="T77" fmla="*/ 7544 h 16384"/>
                  <a:gd name="T78" fmla="*/ 14490 w 16384"/>
                  <a:gd name="T79" fmla="*/ 7308 h 16384"/>
                  <a:gd name="T80" fmla="*/ 13925 w 16384"/>
                  <a:gd name="T81" fmla="*/ 6601 h 16384"/>
                  <a:gd name="T82" fmla="*/ 13360 w 16384"/>
                  <a:gd name="T83" fmla="*/ 5717 h 16384"/>
                  <a:gd name="T84" fmla="*/ 13925 w 16384"/>
                  <a:gd name="T85" fmla="*/ 6424 h 16384"/>
                  <a:gd name="T86" fmla="*/ 14456 w 16384"/>
                  <a:gd name="T87" fmla="*/ 7013 h 16384"/>
                  <a:gd name="T88" fmla="*/ 14722 w 16384"/>
                  <a:gd name="T89" fmla="*/ 6778 h 16384"/>
                  <a:gd name="T90" fmla="*/ 14656 w 16384"/>
                  <a:gd name="T91" fmla="*/ 6070 h 16384"/>
                  <a:gd name="T92" fmla="*/ 14689 w 16384"/>
                  <a:gd name="T93" fmla="*/ 5658 h 16384"/>
                  <a:gd name="T94" fmla="*/ 14091 w 16384"/>
                  <a:gd name="T95" fmla="*/ 5245 h 16384"/>
                  <a:gd name="T96" fmla="*/ 13759 w 16384"/>
                  <a:gd name="T97" fmla="*/ 4951 h 16384"/>
                  <a:gd name="T98" fmla="*/ 13194 w 16384"/>
                  <a:gd name="T99" fmla="*/ 4833 h 16384"/>
                  <a:gd name="T100" fmla="*/ 12895 w 16384"/>
                  <a:gd name="T101" fmla="*/ 4125 h 16384"/>
                  <a:gd name="T102" fmla="*/ 12330 w 16384"/>
                  <a:gd name="T103" fmla="*/ 3890 h 16384"/>
                  <a:gd name="T104" fmla="*/ 12595 w 16384"/>
                  <a:gd name="T105" fmla="*/ 2770 h 16384"/>
                  <a:gd name="T106" fmla="*/ 12562 w 16384"/>
                  <a:gd name="T107" fmla="*/ 1709 h 16384"/>
                  <a:gd name="T108" fmla="*/ 11598 w 16384"/>
                  <a:gd name="T109" fmla="*/ 1061 h 16384"/>
                  <a:gd name="T110" fmla="*/ 11432 w 16384"/>
                  <a:gd name="T111" fmla="*/ 295 h 16384"/>
                  <a:gd name="T112" fmla="*/ 10468 w 16384"/>
                  <a:gd name="T113" fmla="*/ 648 h 16384"/>
                  <a:gd name="T114" fmla="*/ 9737 w 16384"/>
                  <a:gd name="T115" fmla="*/ 1356 h 16384"/>
                  <a:gd name="T116" fmla="*/ 9372 w 16384"/>
                  <a:gd name="T117" fmla="*/ 2416 h 16384"/>
                  <a:gd name="T118" fmla="*/ 8641 w 16384"/>
                  <a:gd name="T119" fmla="*/ 3477 h 16384"/>
                  <a:gd name="T120" fmla="*/ 8441 w 16384"/>
                  <a:gd name="T121" fmla="*/ 5009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8275" y="5481"/>
                    </a:moveTo>
                    <a:lnTo>
                      <a:pt x="8142" y="5481"/>
                    </a:lnTo>
                    <a:lnTo>
                      <a:pt x="7943" y="5481"/>
                    </a:lnTo>
                    <a:lnTo>
                      <a:pt x="7910" y="5422"/>
                    </a:lnTo>
                    <a:lnTo>
                      <a:pt x="7876" y="5363"/>
                    </a:lnTo>
                    <a:lnTo>
                      <a:pt x="7777" y="5068"/>
                    </a:lnTo>
                    <a:lnTo>
                      <a:pt x="7544" y="4833"/>
                    </a:lnTo>
                    <a:lnTo>
                      <a:pt x="7477" y="4951"/>
                    </a:lnTo>
                    <a:lnTo>
                      <a:pt x="7444" y="5245"/>
                    </a:lnTo>
                    <a:lnTo>
                      <a:pt x="7477" y="5658"/>
                    </a:lnTo>
                    <a:lnTo>
                      <a:pt x="7444" y="5894"/>
                    </a:lnTo>
                    <a:lnTo>
                      <a:pt x="7444" y="6011"/>
                    </a:lnTo>
                    <a:lnTo>
                      <a:pt x="7378" y="6070"/>
                    </a:lnTo>
                    <a:lnTo>
                      <a:pt x="7345" y="6188"/>
                    </a:lnTo>
                    <a:lnTo>
                      <a:pt x="7311" y="6306"/>
                    </a:lnTo>
                    <a:lnTo>
                      <a:pt x="7311" y="6365"/>
                    </a:lnTo>
                    <a:lnTo>
                      <a:pt x="7378" y="6483"/>
                    </a:lnTo>
                    <a:lnTo>
                      <a:pt x="7311" y="6542"/>
                    </a:lnTo>
                    <a:lnTo>
                      <a:pt x="7178" y="6836"/>
                    </a:lnTo>
                    <a:lnTo>
                      <a:pt x="7145" y="7013"/>
                    </a:lnTo>
                    <a:lnTo>
                      <a:pt x="7145" y="7190"/>
                    </a:lnTo>
                    <a:lnTo>
                      <a:pt x="7145" y="7367"/>
                    </a:lnTo>
                    <a:lnTo>
                      <a:pt x="7112" y="7544"/>
                    </a:lnTo>
                    <a:lnTo>
                      <a:pt x="7079" y="7721"/>
                    </a:lnTo>
                    <a:lnTo>
                      <a:pt x="7045" y="7956"/>
                    </a:lnTo>
                    <a:lnTo>
                      <a:pt x="6979" y="8133"/>
                    </a:lnTo>
                    <a:lnTo>
                      <a:pt x="6946" y="8192"/>
                    </a:lnTo>
                    <a:lnTo>
                      <a:pt x="6879" y="8310"/>
                    </a:lnTo>
                    <a:lnTo>
                      <a:pt x="6813" y="8546"/>
                    </a:lnTo>
                    <a:lnTo>
                      <a:pt x="6713" y="8840"/>
                    </a:lnTo>
                    <a:lnTo>
                      <a:pt x="6680" y="9076"/>
                    </a:lnTo>
                    <a:lnTo>
                      <a:pt x="6647" y="9194"/>
                    </a:lnTo>
                    <a:lnTo>
                      <a:pt x="6647" y="9312"/>
                    </a:lnTo>
                    <a:lnTo>
                      <a:pt x="6613" y="9430"/>
                    </a:lnTo>
                    <a:lnTo>
                      <a:pt x="6580" y="9430"/>
                    </a:lnTo>
                    <a:lnTo>
                      <a:pt x="6613" y="9548"/>
                    </a:lnTo>
                    <a:lnTo>
                      <a:pt x="6647" y="9724"/>
                    </a:lnTo>
                    <a:lnTo>
                      <a:pt x="6813" y="9842"/>
                    </a:lnTo>
                    <a:lnTo>
                      <a:pt x="6580" y="10078"/>
                    </a:lnTo>
                    <a:lnTo>
                      <a:pt x="6580" y="10137"/>
                    </a:lnTo>
                    <a:lnTo>
                      <a:pt x="6580" y="10196"/>
                    </a:lnTo>
                    <a:lnTo>
                      <a:pt x="6680" y="10255"/>
                    </a:lnTo>
                    <a:lnTo>
                      <a:pt x="6647" y="10314"/>
                    </a:lnTo>
                    <a:lnTo>
                      <a:pt x="6547" y="10432"/>
                    </a:lnTo>
                    <a:lnTo>
                      <a:pt x="6414" y="10726"/>
                    </a:lnTo>
                    <a:lnTo>
                      <a:pt x="6381" y="10844"/>
                    </a:lnTo>
                    <a:lnTo>
                      <a:pt x="6314" y="10785"/>
                    </a:lnTo>
                    <a:lnTo>
                      <a:pt x="6281" y="10667"/>
                    </a:lnTo>
                    <a:lnTo>
                      <a:pt x="6215" y="10667"/>
                    </a:lnTo>
                    <a:lnTo>
                      <a:pt x="6148" y="10726"/>
                    </a:lnTo>
                    <a:lnTo>
                      <a:pt x="5749" y="11257"/>
                    </a:lnTo>
                    <a:lnTo>
                      <a:pt x="5683" y="11080"/>
                    </a:lnTo>
                    <a:lnTo>
                      <a:pt x="5550" y="11080"/>
                    </a:lnTo>
                    <a:lnTo>
                      <a:pt x="5483" y="11257"/>
                    </a:lnTo>
                    <a:lnTo>
                      <a:pt x="5517" y="11316"/>
                    </a:lnTo>
                    <a:lnTo>
                      <a:pt x="5583" y="11433"/>
                    </a:lnTo>
                    <a:lnTo>
                      <a:pt x="5550" y="11551"/>
                    </a:lnTo>
                    <a:lnTo>
                      <a:pt x="5384" y="11787"/>
                    </a:lnTo>
                    <a:lnTo>
                      <a:pt x="5351" y="11669"/>
                    </a:lnTo>
                    <a:lnTo>
                      <a:pt x="5317" y="11728"/>
                    </a:lnTo>
                    <a:lnTo>
                      <a:pt x="5284" y="11787"/>
                    </a:lnTo>
                    <a:lnTo>
                      <a:pt x="5151" y="11846"/>
                    </a:lnTo>
                    <a:lnTo>
                      <a:pt x="5051" y="11905"/>
                    </a:lnTo>
                    <a:lnTo>
                      <a:pt x="4952" y="12023"/>
                    </a:lnTo>
                    <a:lnTo>
                      <a:pt x="4852" y="12141"/>
                    </a:lnTo>
                    <a:lnTo>
                      <a:pt x="4819" y="12141"/>
                    </a:lnTo>
                    <a:lnTo>
                      <a:pt x="4752" y="12141"/>
                    </a:lnTo>
                    <a:lnTo>
                      <a:pt x="4653" y="11964"/>
                    </a:lnTo>
                    <a:lnTo>
                      <a:pt x="4553" y="11846"/>
                    </a:lnTo>
                    <a:lnTo>
                      <a:pt x="4520" y="11787"/>
                    </a:lnTo>
                    <a:lnTo>
                      <a:pt x="4486" y="11787"/>
                    </a:lnTo>
                    <a:lnTo>
                      <a:pt x="4453" y="11905"/>
                    </a:lnTo>
                    <a:lnTo>
                      <a:pt x="4420" y="12082"/>
                    </a:lnTo>
                    <a:lnTo>
                      <a:pt x="4354" y="12200"/>
                    </a:lnTo>
                    <a:lnTo>
                      <a:pt x="4287" y="12259"/>
                    </a:lnTo>
                    <a:lnTo>
                      <a:pt x="4254" y="12259"/>
                    </a:lnTo>
                    <a:lnTo>
                      <a:pt x="4221" y="12376"/>
                    </a:lnTo>
                    <a:lnTo>
                      <a:pt x="4154" y="12494"/>
                    </a:lnTo>
                    <a:lnTo>
                      <a:pt x="4054" y="12553"/>
                    </a:lnTo>
                    <a:lnTo>
                      <a:pt x="3922" y="12553"/>
                    </a:lnTo>
                    <a:lnTo>
                      <a:pt x="3855" y="12494"/>
                    </a:lnTo>
                    <a:lnTo>
                      <a:pt x="3789" y="12435"/>
                    </a:lnTo>
                    <a:lnTo>
                      <a:pt x="3755" y="12376"/>
                    </a:lnTo>
                    <a:lnTo>
                      <a:pt x="3689" y="12259"/>
                    </a:lnTo>
                    <a:lnTo>
                      <a:pt x="3622" y="12259"/>
                    </a:lnTo>
                    <a:lnTo>
                      <a:pt x="3523" y="12259"/>
                    </a:lnTo>
                    <a:lnTo>
                      <a:pt x="3456" y="12141"/>
                    </a:lnTo>
                    <a:lnTo>
                      <a:pt x="3390" y="12082"/>
                    </a:lnTo>
                    <a:lnTo>
                      <a:pt x="3357" y="11964"/>
                    </a:lnTo>
                    <a:lnTo>
                      <a:pt x="3290" y="11846"/>
                    </a:lnTo>
                    <a:lnTo>
                      <a:pt x="3257" y="11669"/>
                    </a:lnTo>
                    <a:lnTo>
                      <a:pt x="3224" y="11610"/>
                    </a:lnTo>
                    <a:lnTo>
                      <a:pt x="3190" y="11551"/>
                    </a:lnTo>
                    <a:lnTo>
                      <a:pt x="3157" y="11492"/>
                    </a:lnTo>
                    <a:lnTo>
                      <a:pt x="3190" y="11433"/>
                    </a:lnTo>
                    <a:lnTo>
                      <a:pt x="3257" y="11316"/>
                    </a:lnTo>
                    <a:lnTo>
                      <a:pt x="3257" y="11257"/>
                    </a:lnTo>
                    <a:lnTo>
                      <a:pt x="3190" y="11139"/>
                    </a:lnTo>
                    <a:lnTo>
                      <a:pt x="2825" y="11905"/>
                    </a:lnTo>
                    <a:lnTo>
                      <a:pt x="2692" y="12200"/>
                    </a:lnTo>
                    <a:lnTo>
                      <a:pt x="2592" y="12435"/>
                    </a:lnTo>
                    <a:lnTo>
                      <a:pt x="2559" y="12553"/>
                    </a:lnTo>
                    <a:lnTo>
                      <a:pt x="2492" y="12671"/>
                    </a:lnTo>
                    <a:lnTo>
                      <a:pt x="2360" y="12730"/>
                    </a:lnTo>
                    <a:lnTo>
                      <a:pt x="2227" y="12848"/>
                    </a:lnTo>
                    <a:lnTo>
                      <a:pt x="2127" y="12966"/>
                    </a:lnTo>
                    <a:lnTo>
                      <a:pt x="2094" y="13084"/>
                    </a:lnTo>
                    <a:lnTo>
                      <a:pt x="1828" y="13437"/>
                    </a:lnTo>
                    <a:lnTo>
                      <a:pt x="1795" y="13496"/>
                    </a:lnTo>
                    <a:lnTo>
                      <a:pt x="1795" y="13555"/>
                    </a:lnTo>
                    <a:lnTo>
                      <a:pt x="1828" y="13850"/>
                    </a:lnTo>
                    <a:lnTo>
                      <a:pt x="1761" y="13850"/>
                    </a:lnTo>
                    <a:lnTo>
                      <a:pt x="1728" y="13968"/>
                    </a:lnTo>
                    <a:lnTo>
                      <a:pt x="1728" y="14027"/>
                    </a:lnTo>
                    <a:lnTo>
                      <a:pt x="1628" y="14086"/>
                    </a:lnTo>
                    <a:lnTo>
                      <a:pt x="1562" y="14144"/>
                    </a:lnTo>
                    <a:lnTo>
                      <a:pt x="1529" y="14262"/>
                    </a:lnTo>
                    <a:lnTo>
                      <a:pt x="1562" y="14321"/>
                    </a:lnTo>
                    <a:lnTo>
                      <a:pt x="1562" y="14439"/>
                    </a:lnTo>
                    <a:lnTo>
                      <a:pt x="1562" y="14557"/>
                    </a:lnTo>
                    <a:lnTo>
                      <a:pt x="1529" y="14616"/>
                    </a:lnTo>
                    <a:lnTo>
                      <a:pt x="1495" y="14675"/>
                    </a:lnTo>
                    <a:lnTo>
                      <a:pt x="1363" y="14852"/>
                    </a:lnTo>
                    <a:lnTo>
                      <a:pt x="1263" y="14911"/>
                    </a:lnTo>
                    <a:lnTo>
                      <a:pt x="1196" y="14911"/>
                    </a:lnTo>
                    <a:lnTo>
                      <a:pt x="1097" y="15028"/>
                    </a:lnTo>
                    <a:lnTo>
                      <a:pt x="1063" y="15382"/>
                    </a:lnTo>
                    <a:lnTo>
                      <a:pt x="1063" y="15441"/>
                    </a:lnTo>
                    <a:lnTo>
                      <a:pt x="1030" y="15500"/>
                    </a:lnTo>
                    <a:lnTo>
                      <a:pt x="897" y="15559"/>
                    </a:lnTo>
                    <a:lnTo>
                      <a:pt x="532" y="15913"/>
                    </a:lnTo>
                    <a:lnTo>
                      <a:pt x="399" y="16030"/>
                    </a:lnTo>
                    <a:lnTo>
                      <a:pt x="299" y="16089"/>
                    </a:lnTo>
                    <a:lnTo>
                      <a:pt x="166" y="16207"/>
                    </a:lnTo>
                    <a:lnTo>
                      <a:pt x="66" y="16325"/>
                    </a:lnTo>
                    <a:lnTo>
                      <a:pt x="0" y="16384"/>
                    </a:lnTo>
                    <a:lnTo>
                      <a:pt x="33" y="16384"/>
                    </a:lnTo>
                    <a:lnTo>
                      <a:pt x="366" y="16384"/>
                    </a:lnTo>
                    <a:lnTo>
                      <a:pt x="1396" y="16089"/>
                    </a:lnTo>
                    <a:lnTo>
                      <a:pt x="1728" y="16030"/>
                    </a:lnTo>
                    <a:lnTo>
                      <a:pt x="2227" y="15913"/>
                    </a:lnTo>
                    <a:lnTo>
                      <a:pt x="2858" y="15736"/>
                    </a:lnTo>
                    <a:lnTo>
                      <a:pt x="3622" y="15559"/>
                    </a:lnTo>
                    <a:lnTo>
                      <a:pt x="3656" y="15441"/>
                    </a:lnTo>
                    <a:lnTo>
                      <a:pt x="3855" y="15382"/>
                    </a:lnTo>
                    <a:lnTo>
                      <a:pt x="4187" y="15264"/>
                    </a:lnTo>
                    <a:lnTo>
                      <a:pt x="4221" y="15382"/>
                    </a:lnTo>
                    <a:lnTo>
                      <a:pt x="4819" y="15323"/>
                    </a:lnTo>
                    <a:lnTo>
                      <a:pt x="5849" y="15087"/>
                    </a:lnTo>
                    <a:lnTo>
                      <a:pt x="5949" y="15087"/>
                    </a:lnTo>
                    <a:lnTo>
                      <a:pt x="6447" y="14970"/>
                    </a:lnTo>
                    <a:lnTo>
                      <a:pt x="6746" y="14852"/>
                    </a:lnTo>
                    <a:lnTo>
                      <a:pt x="7511" y="14675"/>
                    </a:lnTo>
                    <a:lnTo>
                      <a:pt x="7644" y="14675"/>
                    </a:lnTo>
                    <a:lnTo>
                      <a:pt x="8308" y="14439"/>
                    </a:lnTo>
                    <a:lnTo>
                      <a:pt x="8774" y="14321"/>
                    </a:lnTo>
                    <a:lnTo>
                      <a:pt x="9372" y="14144"/>
                    </a:lnTo>
                    <a:lnTo>
                      <a:pt x="9538" y="14086"/>
                    </a:lnTo>
                    <a:lnTo>
                      <a:pt x="10236" y="13909"/>
                    </a:lnTo>
                    <a:lnTo>
                      <a:pt x="10402" y="13850"/>
                    </a:lnTo>
                    <a:lnTo>
                      <a:pt x="11000" y="13673"/>
                    </a:lnTo>
                    <a:lnTo>
                      <a:pt x="11266" y="13555"/>
                    </a:lnTo>
                    <a:lnTo>
                      <a:pt x="11831" y="13378"/>
                    </a:lnTo>
                    <a:lnTo>
                      <a:pt x="12130" y="13260"/>
                    </a:lnTo>
                    <a:lnTo>
                      <a:pt x="12396" y="13143"/>
                    </a:lnTo>
                    <a:lnTo>
                      <a:pt x="13293" y="12848"/>
                    </a:lnTo>
                    <a:lnTo>
                      <a:pt x="13659" y="12730"/>
                    </a:lnTo>
                    <a:lnTo>
                      <a:pt x="14157" y="12553"/>
                    </a:lnTo>
                    <a:lnTo>
                      <a:pt x="14988" y="12259"/>
                    </a:lnTo>
                    <a:lnTo>
                      <a:pt x="15055" y="12200"/>
                    </a:lnTo>
                    <a:lnTo>
                      <a:pt x="15387" y="12082"/>
                    </a:lnTo>
                    <a:lnTo>
                      <a:pt x="15852" y="11905"/>
                    </a:lnTo>
                    <a:lnTo>
                      <a:pt x="15985" y="11846"/>
                    </a:lnTo>
                    <a:lnTo>
                      <a:pt x="15952" y="11728"/>
                    </a:lnTo>
                    <a:lnTo>
                      <a:pt x="15952" y="11669"/>
                    </a:lnTo>
                    <a:lnTo>
                      <a:pt x="15985" y="11669"/>
                    </a:lnTo>
                    <a:lnTo>
                      <a:pt x="16018" y="11669"/>
                    </a:lnTo>
                    <a:lnTo>
                      <a:pt x="16018" y="11728"/>
                    </a:lnTo>
                    <a:lnTo>
                      <a:pt x="16085" y="11787"/>
                    </a:lnTo>
                    <a:lnTo>
                      <a:pt x="16218" y="11728"/>
                    </a:lnTo>
                    <a:lnTo>
                      <a:pt x="16151" y="11728"/>
                    </a:lnTo>
                    <a:lnTo>
                      <a:pt x="16118" y="11728"/>
                    </a:lnTo>
                    <a:lnTo>
                      <a:pt x="16118" y="11610"/>
                    </a:lnTo>
                    <a:lnTo>
                      <a:pt x="16085" y="11433"/>
                    </a:lnTo>
                    <a:lnTo>
                      <a:pt x="16085" y="11375"/>
                    </a:lnTo>
                    <a:lnTo>
                      <a:pt x="16118" y="11316"/>
                    </a:lnTo>
                    <a:lnTo>
                      <a:pt x="16185" y="11316"/>
                    </a:lnTo>
                    <a:lnTo>
                      <a:pt x="16251" y="11375"/>
                    </a:lnTo>
                    <a:lnTo>
                      <a:pt x="16284" y="11492"/>
                    </a:lnTo>
                    <a:lnTo>
                      <a:pt x="16284" y="11610"/>
                    </a:lnTo>
                    <a:lnTo>
                      <a:pt x="16318" y="11728"/>
                    </a:lnTo>
                    <a:lnTo>
                      <a:pt x="16384" y="11669"/>
                    </a:lnTo>
                    <a:lnTo>
                      <a:pt x="16351" y="11492"/>
                    </a:lnTo>
                    <a:lnTo>
                      <a:pt x="16218" y="11139"/>
                    </a:lnTo>
                    <a:lnTo>
                      <a:pt x="16151" y="10903"/>
                    </a:lnTo>
                    <a:lnTo>
                      <a:pt x="16085" y="10785"/>
                    </a:lnTo>
                    <a:lnTo>
                      <a:pt x="16018" y="10490"/>
                    </a:lnTo>
                    <a:lnTo>
                      <a:pt x="15952" y="10314"/>
                    </a:lnTo>
                    <a:lnTo>
                      <a:pt x="15919" y="10196"/>
                    </a:lnTo>
                    <a:lnTo>
                      <a:pt x="15886" y="10137"/>
                    </a:lnTo>
                    <a:lnTo>
                      <a:pt x="15852" y="10137"/>
                    </a:lnTo>
                    <a:lnTo>
                      <a:pt x="15819" y="10137"/>
                    </a:lnTo>
                    <a:lnTo>
                      <a:pt x="15786" y="10137"/>
                    </a:lnTo>
                    <a:lnTo>
                      <a:pt x="15753" y="10196"/>
                    </a:lnTo>
                    <a:lnTo>
                      <a:pt x="15719" y="10314"/>
                    </a:lnTo>
                    <a:lnTo>
                      <a:pt x="15686" y="10314"/>
                    </a:lnTo>
                    <a:lnTo>
                      <a:pt x="15586" y="10196"/>
                    </a:lnTo>
                    <a:lnTo>
                      <a:pt x="15553" y="10196"/>
                    </a:lnTo>
                    <a:lnTo>
                      <a:pt x="15487" y="10196"/>
                    </a:lnTo>
                    <a:lnTo>
                      <a:pt x="15453" y="10196"/>
                    </a:lnTo>
                    <a:lnTo>
                      <a:pt x="15387" y="10196"/>
                    </a:lnTo>
                    <a:lnTo>
                      <a:pt x="15321" y="10137"/>
                    </a:lnTo>
                    <a:lnTo>
                      <a:pt x="15287" y="10137"/>
                    </a:lnTo>
                    <a:lnTo>
                      <a:pt x="15221" y="10137"/>
                    </a:lnTo>
                    <a:lnTo>
                      <a:pt x="15221" y="10255"/>
                    </a:lnTo>
                    <a:lnTo>
                      <a:pt x="15221" y="10314"/>
                    </a:lnTo>
                    <a:lnTo>
                      <a:pt x="15254" y="10432"/>
                    </a:lnTo>
                    <a:lnTo>
                      <a:pt x="15221" y="10490"/>
                    </a:lnTo>
                    <a:lnTo>
                      <a:pt x="15021" y="10490"/>
                    </a:lnTo>
                    <a:lnTo>
                      <a:pt x="14988" y="10549"/>
                    </a:lnTo>
                    <a:lnTo>
                      <a:pt x="14955" y="10549"/>
                    </a:lnTo>
                    <a:lnTo>
                      <a:pt x="14922" y="10667"/>
                    </a:lnTo>
                    <a:lnTo>
                      <a:pt x="14889" y="10608"/>
                    </a:lnTo>
                    <a:lnTo>
                      <a:pt x="14889" y="10490"/>
                    </a:lnTo>
                    <a:lnTo>
                      <a:pt x="14855" y="10373"/>
                    </a:lnTo>
                    <a:lnTo>
                      <a:pt x="14855" y="10314"/>
                    </a:lnTo>
                    <a:lnTo>
                      <a:pt x="14822" y="10314"/>
                    </a:lnTo>
                    <a:lnTo>
                      <a:pt x="14789" y="10314"/>
                    </a:lnTo>
                    <a:lnTo>
                      <a:pt x="14722" y="10255"/>
                    </a:lnTo>
                    <a:lnTo>
                      <a:pt x="14656" y="10255"/>
                    </a:lnTo>
                    <a:lnTo>
                      <a:pt x="14623" y="10255"/>
                    </a:lnTo>
                    <a:lnTo>
                      <a:pt x="14589" y="10196"/>
                    </a:lnTo>
                    <a:lnTo>
                      <a:pt x="14589" y="10137"/>
                    </a:lnTo>
                    <a:lnTo>
                      <a:pt x="14523" y="10137"/>
                    </a:lnTo>
                    <a:lnTo>
                      <a:pt x="14456" y="10078"/>
                    </a:lnTo>
                    <a:lnTo>
                      <a:pt x="14423" y="10019"/>
                    </a:lnTo>
                    <a:lnTo>
                      <a:pt x="14390" y="9960"/>
                    </a:lnTo>
                    <a:lnTo>
                      <a:pt x="14390" y="9783"/>
                    </a:lnTo>
                    <a:lnTo>
                      <a:pt x="14357" y="9665"/>
                    </a:lnTo>
                    <a:lnTo>
                      <a:pt x="14357" y="9548"/>
                    </a:lnTo>
                    <a:lnTo>
                      <a:pt x="14324" y="9489"/>
                    </a:lnTo>
                    <a:lnTo>
                      <a:pt x="14290" y="9489"/>
                    </a:lnTo>
                    <a:lnTo>
                      <a:pt x="14257" y="9548"/>
                    </a:lnTo>
                    <a:lnTo>
                      <a:pt x="14224" y="9606"/>
                    </a:lnTo>
                    <a:lnTo>
                      <a:pt x="14157" y="9606"/>
                    </a:lnTo>
                    <a:lnTo>
                      <a:pt x="14124" y="9548"/>
                    </a:lnTo>
                    <a:lnTo>
                      <a:pt x="14058" y="9430"/>
                    </a:lnTo>
                    <a:lnTo>
                      <a:pt x="13991" y="9430"/>
                    </a:lnTo>
                    <a:lnTo>
                      <a:pt x="13925" y="9489"/>
                    </a:lnTo>
                    <a:lnTo>
                      <a:pt x="13892" y="9489"/>
                    </a:lnTo>
                    <a:lnTo>
                      <a:pt x="13858" y="9489"/>
                    </a:lnTo>
                    <a:lnTo>
                      <a:pt x="13792" y="9430"/>
                    </a:lnTo>
                    <a:lnTo>
                      <a:pt x="13725" y="9430"/>
                    </a:lnTo>
                    <a:lnTo>
                      <a:pt x="13692" y="9430"/>
                    </a:lnTo>
                    <a:lnTo>
                      <a:pt x="13659" y="9371"/>
                    </a:lnTo>
                    <a:lnTo>
                      <a:pt x="13659" y="9312"/>
                    </a:lnTo>
                    <a:lnTo>
                      <a:pt x="13725" y="9312"/>
                    </a:lnTo>
                    <a:lnTo>
                      <a:pt x="13792" y="9253"/>
                    </a:lnTo>
                    <a:lnTo>
                      <a:pt x="13825" y="9253"/>
                    </a:lnTo>
                    <a:lnTo>
                      <a:pt x="13825" y="9135"/>
                    </a:lnTo>
                    <a:lnTo>
                      <a:pt x="13825" y="9017"/>
                    </a:lnTo>
                    <a:lnTo>
                      <a:pt x="13825" y="8958"/>
                    </a:lnTo>
                    <a:lnTo>
                      <a:pt x="13892" y="8958"/>
                    </a:lnTo>
                    <a:lnTo>
                      <a:pt x="13892" y="9076"/>
                    </a:lnTo>
                    <a:lnTo>
                      <a:pt x="13892" y="9253"/>
                    </a:lnTo>
                    <a:lnTo>
                      <a:pt x="13925" y="9253"/>
                    </a:lnTo>
                    <a:lnTo>
                      <a:pt x="13958" y="9253"/>
                    </a:lnTo>
                    <a:lnTo>
                      <a:pt x="14024" y="9253"/>
                    </a:lnTo>
                    <a:lnTo>
                      <a:pt x="14058" y="9253"/>
                    </a:lnTo>
                    <a:lnTo>
                      <a:pt x="14091" y="9312"/>
                    </a:lnTo>
                    <a:lnTo>
                      <a:pt x="14191" y="9312"/>
                    </a:lnTo>
                    <a:lnTo>
                      <a:pt x="14257" y="9253"/>
                    </a:lnTo>
                    <a:lnTo>
                      <a:pt x="14357" y="9253"/>
                    </a:lnTo>
                    <a:lnTo>
                      <a:pt x="14390" y="9253"/>
                    </a:lnTo>
                    <a:lnTo>
                      <a:pt x="14456" y="9312"/>
                    </a:lnTo>
                    <a:lnTo>
                      <a:pt x="14490" y="9371"/>
                    </a:lnTo>
                    <a:lnTo>
                      <a:pt x="14490" y="9430"/>
                    </a:lnTo>
                    <a:lnTo>
                      <a:pt x="14490" y="9548"/>
                    </a:lnTo>
                    <a:lnTo>
                      <a:pt x="14490" y="9665"/>
                    </a:lnTo>
                    <a:lnTo>
                      <a:pt x="14589" y="9783"/>
                    </a:lnTo>
                    <a:lnTo>
                      <a:pt x="14656" y="9724"/>
                    </a:lnTo>
                    <a:lnTo>
                      <a:pt x="14722" y="9901"/>
                    </a:lnTo>
                    <a:lnTo>
                      <a:pt x="14756" y="9901"/>
                    </a:lnTo>
                    <a:lnTo>
                      <a:pt x="14822" y="9901"/>
                    </a:lnTo>
                    <a:lnTo>
                      <a:pt x="14855" y="9960"/>
                    </a:lnTo>
                    <a:lnTo>
                      <a:pt x="14955" y="10196"/>
                    </a:lnTo>
                    <a:lnTo>
                      <a:pt x="14988" y="10137"/>
                    </a:lnTo>
                    <a:lnTo>
                      <a:pt x="15021" y="10078"/>
                    </a:lnTo>
                    <a:lnTo>
                      <a:pt x="15088" y="9960"/>
                    </a:lnTo>
                    <a:lnTo>
                      <a:pt x="15121" y="9901"/>
                    </a:lnTo>
                    <a:lnTo>
                      <a:pt x="15188" y="9901"/>
                    </a:lnTo>
                    <a:lnTo>
                      <a:pt x="15221" y="9901"/>
                    </a:lnTo>
                    <a:lnTo>
                      <a:pt x="15221" y="9842"/>
                    </a:lnTo>
                    <a:lnTo>
                      <a:pt x="15254" y="9724"/>
                    </a:lnTo>
                    <a:lnTo>
                      <a:pt x="15254" y="9665"/>
                    </a:lnTo>
                    <a:lnTo>
                      <a:pt x="15221" y="9606"/>
                    </a:lnTo>
                    <a:lnTo>
                      <a:pt x="15188" y="9548"/>
                    </a:lnTo>
                    <a:lnTo>
                      <a:pt x="15154" y="9548"/>
                    </a:lnTo>
                    <a:lnTo>
                      <a:pt x="15121" y="9548"/>
                    </a:lnTo>
                    <a:lnTo>
                      <a:pt x="15088" y="9548"/>
                    </a:lnTo>
                    <a:lnTo>
                      <a:pt x="15055" y="9548"/>
                    </a:lnTo>
                    <a:lnTo>
                      <a:pt x="15088" y="9430"/>
                    </a:lnTo>
                    <a:lnTo>
                      <a:pt x="15088" y="9371"/>
                    </a:lnTo>
                    <a:lnTo>
                      <a:pt x="15088" y="9312"/>
                    </a:lnTo>
                    <a:lnTo>
                      <a:pt x="15021" y="9253"/>
                    </a:lnTo>
                    <a:lnTo>
                      <a:pt x="14988" y="9253"/>
                    </a:lnTo>
                    <a:lnTo>
                      <a:pt x="14955" y="9312"/>
                    </a:lnTo>
                    <a:lnTo>
                      <a:pt x="14922" y="9312"/>
                    </a:lnTo>
                    <a:lnTo>
                      <a:pt x="14889" y="9253"/>
                    </a:lnTo>
                    <a:lnTo>
                      <a:pt x="14855" y="9135"/>
                    </a:lnTo>
                    <a:lnTo>
                      <a:pt x="14822" y="9135"/>
                    </a:lnTo>
                    <a:lnTo>
                      <a:pt x="14822" y="9076"/>
                    </a:lnTo>
                    <a:lnTo>
                      <a:pt x="14756" y="9135"/>
                    </a:lnTo>
                    <a:lnTo>
                      <a:pt x="14689" y="9135"/>
                    </a:lnTo>
                    <a:lnTo>
                      <a:pt x="14589" y="9076"/>
                    </a:lnTo>
                    <a:lnTo>
                      <a:pt x="14490" y="8958"/>
                    </a:lnTo>
                    <a:lnTo>
                      <a:pt x="14423" y="8899"/>
                    </a:lnTo>
                    <a:lnTo>
                      <a:pt x="14257" y="8663"/>
                    </a:lnTo>
                    <a:lnTo>
                      <a:pt x="14191" y="8605"/>
                    </a:lnTo>
                    <a:lnTo>
                      <a:pt x="14124" y="8369"/>
                    </a:lnTo>
                    <a:lnTo>
                      <a:pt x="14058" y="8369"/>
                    </a:lnTo>
                    <a:lnTo>
                      <a:pt x="13991" y="8251"/>
                    </a:lnTo>
                    <a:lnTo>
                      <a:pt x="13958" y="8133"/>
                    </a:lnTo>
                    <a:lnTo>
                      <a:pt x="13925" y="8133"/>
                    </a:lnTo>
                    <a:lnTo>
                      <a:pt x="13892" y="8074"/>
                    </a:lnTo>
                    <a:lnTo>
                      <a:pt x="13892" y="7956"/>
                    </a:lnTo>
                    <a:lnTo>
                      <a:pt x="13892" y="7897"/>
                    </a:lnTo>
                    <a:lnTo>
                      <a:pt x="13925" y="7897"/>
                    </a:lnTo>
                    <a:lnTo>
                      <a:pt x="13958" y="7897"/>
                    </a:lnTo>
                    <a:lnTo>
                      <a:pt x="14091" y="8133"/>
                    </a:lnTo>
                    <a:lnTo>
                      <a:pt x="14124" y="8192"/>
                    </a:lnTo>
                    <a:lnTo>
                      <a:pt x="14157" y="8310"/>
                    </a:lnTo>
                    <a:lnTo>
                      <a:pt x="14290" y="8428"/>
                    </a:lnTo>
                    <a:lnTo>
                      <a:pt x="14490" y="8722"/>
                    </a:lnTo>
                    <a:lnTo>
                      <a:pt x="14556" y="8840"/>
                    </a:lnTo>
                    <a:lnTo>
                      <a:pt x="14623" y="8840"/>
                    </a:lnTo>
                    <a:lnTo>
                      <a:pt x="14689" y="8899"/>
                    </a:lnTo>
                    <a:lnTo>
                      <a:pt x="14756" y="8899"/>
                    </a:lnTo>
                    <a:lnTo>
                      <a:pt x="14789" y="8899"/>
                    </a:lnTo>
                    <a:lnTo>
                      <a:pt x="14855" y="8899"/>
                    </a:lnTo>
                    <a:lnTo>
                      <a:pt x="14922" y="8840"/>
                    </a:lnTo>
                    <a:lnTo>
                      <a:pt x="14922" y="8722"/>
                    </a:lnTo>
                    <a:lnTo>
                      <a:pt x="14889" y="8663"/>
                    </a:lnTo>
                    <a:lnTo>
                      <a:pt x="14855" y="8663"/>
                    </a:lnTo>
                    <a:lnTo>
                      <a:pt x="14822" y="8663"/>
                    </a:lnTo>
                    <a:lnTo>
                      <a:pt x="14756" y="8722"/>
                    </a:lnTo>
                    <a:lnTo>
                      <a:pt x="14689" y="8722"/>
                    </a:lnTo>
                    <a:lnTo>
                      <a:pt x="14689" y="8663"/>
                    </a:lnTo>
                    <a:lnTo>
                      <a:pt x="14689" y="8605"/>
                    </a:lnTo>
                    <a:lnTo>
                      <a:pt x="14756" y="8546"/>
                    </a:lnTo>
                    <a:lnTo>
                      <a:pt x="14756" y="8487"/>
                    </a:lnTo>
                    <a:lnTo>
                      <a:pt x="14722" y="8428"/>
                    </a:lnTo>
                    <a:lnTo>
                      <a:pt x="14689" y="8428"/>
                    </a:lnTo>
                    <a:lnTo>
                      <a:pt x="14656" y="8428"/>
                    </a:lnTo>
                    <a:lnTo>
                      <a:pt x="14656" y="8369"/>
                    </a:lnTo>
                    <a:lnTo>
                      <a:pt x="14689" y="8310"/>
                    </a:lnTo>
                    <a:lnTo>
                      <a:pt x="14722" y="8251"/>
                    </a:lnTo>
                    <a:lnTo>
                      <a:pt x="14689" y="8192"/>
                    </a:lnTo>
                    <a:lnTo>
                      <a:pt x="14722" y="8133"/>
                    </a:lnTo>
                    <a:lnTo>
                      <a:pt x="14789" y="8133"/>
                    </a:lnTo>
                    <a:lnTo>
                      <a:pt x="14822" y="8192"/>
                    </a:lnTo>
                    <a:lnTo>
                      <a:pt x="14855" y="8251"/>
                    </a:lnTo>
                    <a:lnTo>
                      <a:pt x="14889" y="8192"/>
                    </a:lnTo>
                    <a:lnTo>
                      <a:pt x="14922" y="8192"/>
                    </a:lnTo>
                    <a:lnTo>
                      <a:pt x="14955" y="8251"/>
                    </a:lnTo>
                    <a:lnTo>
                      <a:pt x="14988" y="8369"/>
                    </a:lnTo>
                    <a:lnTo>
                      <a:pt x="15021" y="8369"/>
                    </a:lnTo>
                    <a:lnTo>
                      <a:pt x="15055" y="8487"/>
                    </a:lnTo>
                    <a:lnTo>
                      <a:pt x="15088" y="8487"/>
                    </a:lnTo>
                    <a:lnTo>
                      <a:pt x="15088" y="8369"/>
                    </a:lnTo>
                    <a:lnTo>
                      <a:pt x="15055" y="8310"/>
                    </a:lnTo>
                    <a:lnTo>
                      <a:pt x="15088" y="8192"/>
                    </a:lnTo>
                    <a:lnTo>
                      <a:pt x="15088" y="8133"/>
                    </a:lnTo>
                    <a:lnTo>
                      <a:pt x="15088" y="8074"/>
                    </a:lnTo>
                    <a:lnTo>
                      <a:pt x="15088" y="8015"/>
                    </a:lnTo>
                    <a:lnTo>
                      <a:pt x="15055" y="7897"/>
                    </a:lnTo>
                    <a:lnTo>
                      <a:pt x="15021" y="7897"/>
                    </a:lnTo>
                    <a:lnTo>
                      <a:pt x="14955" y="7897"/>
                    </a:lnTo>
                    <a:lnTo>
                      <a:pt x="14922" y="7838"/>
                    </a:lnTo>
                    <a:lnTo>
                      <a:pt x="14889" y="7779"/>
                    </a:lnTo>
                    <a:lnTo>
                      <a:pt x="14822" y="7721"/>
                    </a:lnTo>
                    <a:lnTo>
                      <a:pt x="14756" y="7721"/>
                    </a:lnTo>
                    <a:lnTo>
                      <a:pt x="14689" y="7721"/>
                    </a:lnTo>
                    <a:lnTo>
                      <a:pt x="14656" y="7779"/>
                    </a:lnTo>
                    <a:lnTo>
                      <a:pt x="14623" y="7721"/>
                    </a:lnTo>
                    <a:lnTo>
                      <a:pt x="14589" y="7662"/>
                    </a:lnTo>
                    <a:lnTo>
                      <a:pt x="14623" y="7603"/>
                    </a:lnTo>
                    <a:lnTo>
                      <a:pt x="14656" y="7603"/>
                    </a:lnTo>
                    <a:lnTo>
                      <a:pt x="14756" y="7544"/>
                    </a:lnTo>
                    <a:lnTo>
                      <a:pt x="14855" y="7544"/>
                    </a:lnTo>
                    <a:lnTo>
                      <a:pt x="14889" y="7485"/>
                    </a:lnTo>
                    <a:lnTo>
                      <a:pt x="14889" y="7426"/>
                    </a:lnTo>
                    <a:lnTo>
                      <a:pt x="14889" y="7367"/>
                    </a:lnTo>
                    <a:lnTo>
                      <a:pt x="14855" y="7367"/>
                    </a:lnTo>
                    <a:lnTo>
                      <a:pt x="14822" y="7367"/>
                    </a:lnTo>
                    <a:lnTo>
                      <a:pt x="14722" y="7426"/>
                    </a:lnTo>
                    <a:lnTo>
                      <a:pt x="14656" y="7367"/>
                    </a:lnTo>
                    <a:lnTo>
                      <a:pt x="14589" y="7308"/>
                    </a:lnTo>
                    <a:lnTo>
                      <a:pt x="14556" y="7308"/>
                    </a:lnTo>
                    <a:lnTo>
                      <a:pt x="14490" y="7308"/>
                    </a:lnTo>
                    <a:lnTo>
                      <a:pt x="14390" y="7367"/>
                    </a:lnTo>
                    <a:lnTo>
                      <a:pt x="14357" y="7367"/>
                    </a:lnTo>
                    <a:lnTo>
                      <a:pt x="14324" y="7249"/>
                    </a:lnTo>
                    <a:lnTo>
                      <a:pt x="14257" y="7190"/>
                    </a:lnTo>
                    <a:lnTo>
                      <a:pt x="14257" y="7072"/>
                    </a:lnTo>
                    <a:lnTo>
                      <a:pt x="14224" y="6954"/>
                    </a:lnTo>
                    <a:lnTo>
                      <a:pt x="14157" y="6895"/>
                    </a:lnTo>
                    <a:lnTo>
                      <a:pt x="14058" y="6778"/>
                    </a:lnTo>
                    <a:lnTo>
                      <a:pt x="13991" y="6719"/>
                    </a:lnTo>
                    <a:lnTo>
                      <a:pt x="13925" y="6601"/>
                    </a:lnTo>
                    <a:lnTo>
                      <a:pt x="13892" y="6542"/>
                    </a:lnTo>
                    <a:lnTo>
                      <a:pt x="13858" y="6542"/>
                    </a:lnTo>
                    <a:lnTo>
                      <a:pt x="13792" y="6483"/>
                    </a:lnTo>
                    <a:lnTo>
                      <a:pt x="13759" y="6365"/>
                    </a:lnTo>
                    <a:lnTo>
                      <a:pt x="13692" y="6247"/>
                    </a:lnTo>
                    <a:lnTo>
                      <a:pt x="13626" y="6188"/>
                    </a:lnTo>
                    <a:lnTo>
                      <a:pt x="13592" y="6188"/>
                    </a:lnTo>
                    <a:lnTo>
                      <a:pt x="13526" y="6070"/>
                    </a:lnTo>
                    <a:lnTo>
                      <a:pt x="13393" y="5835"/>
                    </a:lnTo>
                    <a:lnTo>
                      <a:pt x="13360" y="5717"/>
                    </a:lnTo>
                    <a:lnTo>
                      <a:pt x="13327" y="5658"/>
                    </a:lnTo>
                    <a:lnTo>
                      <a:pt x="13360" y="5658"/>
                    </a:lnTo>
                    <a:lnTo>
                      <a:pt x="13393" y="5658"/>
                    </a:lnTo>
                    <a:lnTo>
                      <a:pt x="13559" y="5894"/>
                    </a:lnTo>
                    <a:lnTo>
                      <a:pt x="13592" y="6011"/>
                    </a:lnTo>
                    <a:lnTo>
                      <a:pt x="13659" y="6070"/>
                    </a:lnTo>
                    <a:lnTo>
                      <a:pt x="13725" y="6129"/>
                    </a:lnTo>
                    <a:lnTo>
                      <a:pt x="13825" y="6188"/>
                    </a:lnTo>
                    <a:lnTo>
                      <a:pt x="13858" y="6306"/>
                    </a:lnTo>
                    <a:lnTo>
                      <a:pt x="13925" y="6424"/>
                    </a:lnTo>
                    <a:lnTo>
                      <a:pt x="13991" y="6483"/>
                    </a:lnTo>
                    <a:lnTo>
                      <a:pt x="14091" y="6542"/>
                    </a:lnTo>
                    <a:lnTo>
                      <a:pt x="14124" y="6601"/>
                    </a:lnTo>
                    <a:lnTo>
                      <a:pt x="14191" y="6660"/>
                    </a:lnTo>
                    <a:lnTo>
                      <a:pt x="14257" y="6719"/>
                    </a:lnTo>
                    <a:lnTo>
                      <a:pt x="14324" y="6778"/>
                    </a:lnTo>
                    <a:lnTo>
                      <a:pt x="14357" y="6895"/>
                    </a:lnTo>
                    <a:lnTo>
                      <a:pt x="14390" y="7072"/>
                    </a:lnTo>
                    <a:lnTo>
                      <a:pt x="14423" y="7072"/>
                    </a:lnTo>
                    <a:lnTo>
                      <a:pt x="14456" y="7013"/>
                    </a:lnTo>
                    <a:lnTo>
                      <a:pt x="14490" y="6954"/>
                    </a:lnTo>
                    <a:lnTo>
                      <a:pt x="14523" y="6954"/>
                    </a:lnTo>
                    <a:lnTo>
                      <a:pt x="14589" y="7072"/>
                    </a:lnTo>
                    <a:lnTo>
                      <a:pt x="14656" y="7072"/>
                    </a:lnTo>
                    <a:lnTo>
                      <a:pt x="14756" y="7131"/>
                    </a:lnTo>
                    <a:lnTo>
                      <a:pt x="14789" y="7072"/>
                    </a:lnTo>
                    <a:lnTo>
                      <a:pt x="14789" y="6954"/>
                    </a:lnTo>
                    <a:lnTo>
                      <a:pt x="14756" y="6895"/>
                    </a:lnTo>
                    <a:lnTo>
                      <a:pt x="14722" y="6836"/>
                    </a:lnTo>
                    <a:lnTo>
                      <a:pt x="14722" y="6778"/>
                    </a:lnTo>
                    <a:lnTo>
                      <a:pt x="14756" y="6660"/>
                    </a:lnTo>
                    <a:lnTo>
                      <a:pt x="14756" y="6601"/>
                    </a:lnTo>
                    <a:lnTo>
                      <a:pt x="14756" y="6483"/>
                    </a:lnTo>
                    <a:lnTo>
                      <a:pt x="14789" y="6483"/>
                    </a:lnTo>
                    <a:lnTo>
                      <a:pt x="14756" y="6365"/>
                    </a:lnTo>
                    <a:lnTo>
                      <a:pt x="14722" y="6365"/>
                    </a:lnTo>
                    <a:lnTo>
                      <a:pt x="14722" y="6306"/>
                    </a:lnTo>
                    <a:lnTo>
                      <a:pt x="14722" y="6188"/>
                    </a:lnTo>
                    <a:lnTo>
                      <a:pt x="14656" y="6129"/>
                    </a:lnTo>
                    <a:lnTo>
                      <a:pt x="14656" y="6070"/>
                    </a:lnTo>
                    <a:lnTo>
                      <a:pt x="14689" y="6070"/>
                    </a:lnTo>
                    <a:lnTo>
                      <a:pt x="14756" y="6129"/>
                    </a:lnTo>
                    <a:lnTo>
                      <a:pt x="14822" y="6070"/>
                    </a:lnTo>
                    <a:lnTo>
                      <a:pt x="14855" y="6129"/>
                    </a:lnTo>
                    <a:lnTo>
                      <a:pt x="14855" y="6070"/>
                    </a:lnTo>
                    <a:lnTo>
                      <a:pt x="14889" y="5952"/>
                    </a:lnTo>
                    <a:lnTo>
                      <a:pt x="14855" y="5835"/>
                    </a:lnTo>
                    <a:lnTo>
                      <a:pt x="14822" y="5717"/>
                    </a:lnTo>
                    <a:lnTo>
                      <a:pt x="14789" y="5717"/>
                    </a:lnTo>
                    <a:lnTo>
                      <a:pt x="14689" y="5658"/>
                    </a:lnTo>
                    <a:lnTo>
                      <a:pt x="14589" y="5658"/>
                    </a:lnTo>
                    <a:lnTo>
                      <a:pt x="14523" y="5599"/>
                    </a:lnTo>
                    <a:lnTo>
                      <a:pt x="14390" y="5481"/>
                    </a:lnTo>
                    <a:lnTo>
                      <a:pt x="14290" y="5599"/>
                    </a:lnTo>
                    <a:lnTo>
                      <a:pt x="14257" y="5540"/>
                    </a:lnTo>
                    <a:lnTo>
                      <a:pt x="14224" y="5422"/>
                    </a:lnTo>
                    <a:lnTo>
                      <a:pt x="14157" y="5422"/>
                    </a:lnTo>
                    <a:lnTo>
                      <a:pt x="14124" y="5422"/>
                    </a:lnTo>
                    <a:lnTo>
                      <a:pt x="14124" y="5304"/>
                    </a:lnTo>
                    <a:lnTo>
                      <a:pt x="14091" y="5245"/>
                    </a:lnTo>
                    <a:lnTo>
                      <a:pt x="14024" y="5127"/>
                    </a:lnTo>
                    <a:lnTo>
                      <a:pt x="13958" y="5068"/>
                    </a:lnTo>
                    <a:lnTo>
                      <a:pt x="13925" y="5009"/>
                    </a:lnTo>
                    <a:lnTo>
                      <a:pt x="13892" y="5009"/>
                    </a:lnTo>
                    <a:lnTo>
                      <a:pt x="13892" y="5127"/>
                    </a:lnTo>
                    <a:lnTo>
                      <a:pt x="13858" y="5127"/>
                    </a:lnTo>
                    <a:lnTo>
                      <a:pt x="13825" y="5068"/>
                    </a:lnTo>
                    <a:lnTo>
                      <a:pt x="13792" y="5009"/>
                    </a:lnTo>
                    <a:lnTo>
                      <a:pt x="13792" y="4951"/>
                    </a:lnTo>
                    <a:lnTo>
                      <a:pt x="13759" y="4951"/>
                    </a:lnTo>
                    <a:lnTo>
                      <a:pt x="13725" y="5068"/>
                    </a:lnTo>
                    <a:lnTo>
                      <a:pt x="13692" y="5068"/>
                    </a:lnTo>
                    <a:lnTo>
                      <a:pt x="13659" y="5068"/>
                    </a:lnTo>
                    <a:lnTo>
                      <a:pt x="13592" y="5009"/>
                    </a:lnTo>
                    <a:lnTo>
                      <a:pt x="13526" y="5009"/>
                    </a:lnTo>
                    <a:lnTo>
                      <a:pt x="13459" y="5009"/>
                    </a:lnTo>
                    <a:lnTo>
                      <a:pt x="13360" y="4951"/>
                    </a:lnTo>
                    <a:lnTo>
                      <a:pt x="13260" y="4892"/>
                    </a:lnTo>
                    <a:lnTo>
                      <a:pt x="13227" y="4892"/>
                    </a:lnTo>
                    <a:lnTo>
                      <a:pt x="13194" y="4833"/>
                    </a:lnTo>
                    <a:lnTo>
                      <a:pt x="13194" y="4715"/>
                    </a:lnTo>
                    <a:lnTo>
                      <a:pt x="13127" y="4656"/>
                    </a:lnTo>
                    <a:lnTo>
                      <a:pt x="13061" y="4597"/>
                    </a:lnTo>
                    <a:lnTo>
                      <a:pt x="12994" y="4479"/>
                    </a:lnTo>
                    <a:lnTo>
                      <a:pt x="12994" y="4420"/>
                    </a:lnTo>
                    <a:lnTo>
                      <a:pt x="12961" y="4420"/>
                    </a:lnTo>
                    <a:lnTo>
                      <a:pt x="12994" y="4243"/>
                    </a:lnTo>
                    <a:lnTo>
                      <a:pt x="12961" y="4125"/>
                    </a:lnTo>
                    <a:lnTo>
                      <a:pt x="12928" y="4067"/>
                    </a:lnTo>
                    <a:lnTo>
                      <a:pt x="12895" y="4125"/>
                    </a:lnTo>
                    <a:lnTo>
                      <a:pt x="12828" y="4243"/>
                    </a:lnTo>
                    <a:lnTo>
                      <a:pt x="12728" y="4302"/>
                    </a:lnTo>
                    <a:lnTo>
                      <a:pt x="12595" y="4479"/>
                    </a:lnTo>
                    <a:lnTo>
                      <a:pt x="12562" y="4538"/>
                    </a:lnTo>
                    <a:lnTo>
                      <a:pt x="12496" y="4538"/>
                    </a:lnTo>
                    <a:lnTo>
                      <a:pt x="12462" y="4420"/>
                    </a:lnTo>
                    <a:lnTo>
                      <a:pt x="12396" y="4361"/>
                    </a:lnTo>
                    <a:lnTo>
                      <a:pt x="12330" y="4184"/>
                    </a:lnTo>
                    <a:lnTo>
                      <a:pt x="12330" y="4067"/>
                    </a:lnTo>
                    <a:lnTo>
                      <a:pt x="12330" y="3890"/>
                    </a:lnTo>
                    <a:lnTo>
                      <a:pt x="12330" y="3713"/>
                    </a:lnTo>
                    <a:lnTo>
                      <a:pt x="12363" y="3595"/>
                    </a:lnTo>
                    <a:lnTo>
                      <a:pt x="12363" y="3477"/>
                    </a:lnTo>
                    <a:lnTo>
                      <a:pt x="12396" y="3359"/>
                    </a:lnTo>
                    <a:lnTo>
                      <a:pt x="12429" y="3241"/>
                    </a:lnTo>
                    <a:lnTo>
                      <a:pt x="12462" y="3183"/>
                    </a:lnTo>
                    <a:lnTo>
                      <a:pt x="12562" y="3065"/>
                    </a:lnTo>
                    <a:lnTo>
                      <a:pt x="12595" y="3006"/>
                    </a:lnTo>
                    <a:lnTo>
                      <a:pt x="12595" y="2829"/>
                    </a:lnTo>
                    <a:lnTo>
                      <a:pt x="12595" y="2770"/>
                    </a:lnTo>
                    <a:lnTo>
                      <a:pt x="12662" y="2652"/>
                    </a:lnTo>
                    <a:lnTo>
                      <a:pt x="12695" y="2652"/>
                    </a:lnTo>
                    <a:lnTo>
                      <a:pt x="12728" y="2534"/>
                    </a:lnTo>
                    <a:lnTo>
                      <a:pt x="12728" y="2475"/>
                    </a:lnTo>
                    <a:lnTo>
                      <a:pt x="12695" y="2298"/>
                    </a:lnTo>
                    <a:lnTo>
                      <a:pt x="12695" y="2122"/>
                    </a:lnTo>
                    <a:lnTo>
                      <a:pt x="12695" y="2063"/>
                    </a:lnTo>
                    <a:lnTo>
                      <a:pt x="12662" y="1886"/>
                    </a:lnTo>
                    <a:lnTo>
                      <a:pt x="12629" y="1768"/>
                    </a:lnTo>
                    <a:lnTo>
                      <a:pt x="12562" y="1709"/>
                    </a:lnTo>
                    <a:lnTo>
                      <a:pt x="12462" y="1591"/>
                    </a:lnTo>
                    <a:lnTo>
                      <a:pt x="12363" y="1473"/>
                    </a:lnTo>
                    <a:lnTo>
                      <a:pt x="12263" y="1473"/>
                    </a:lnTo>
                    <a:lnTo>
                      <a:pt x="12197" y="1473"/>
                    </a:lnTo>
                    <a:lnTo>
                      <a:pt x="12163" y="1414"/>
                    </a:lnTo>
                    <a:lnTo>
                      <a:pt x="12130" y="1238"/>
                    </a:lnTo>
                    <a:lnTo>
                      <a:pt x="11964" y="1179"/>
                    </a:lnTo>
                    <a:lnTo>
                      <a:pt x="11798" y="1179"/>
                    </a:lnTo>
                    <a:lnTo>
                      <a:pt x="11698" y="1120"/>
                    </a:lnTo>
                    <a:lnTo>
                      <a:pt x="11598" y="1061"/>
                    </a:lnTo>
                    <a:lnTo>
                      <a:pt x="11532" y="943"/>
                    </a:lnTo>
                    <a:lnTo>
                      <a:pt x="11532" y="884"/>
                    </a:lnTo>
                    <a:lnTo>
                      <a:pt x="11532" y="766"/>
                    </a:lnTo>
                    <a:lnTo>
                      <a:pt x="11598" y="648"/>
                    </a:lnTo>
                    <a:lnTo>
                      <a:pt x="11632" y="530"/>
                    </a:lnTo>
                    <a:lnTo>
                      <a:pt x="11632" y="471"/>
                    </a:lnTo>
                    <a:lnTo>
                      <a:pt x="11632" y="413"/>
                    </a:lnTo>
                    <a:lnTo>
                      <a:pt x="11565" y="354"/>
                    </a:lnTo>
                    <a:lnTo>
                      <a:pt x="11499" y="354"/>
                    </a:lnTo>
                    <a:lnTo>
                      <a:pt x="11432" y="295"/>
                    </a:lnTo>
                    <a:lnTo>
                      <a:pt x="11299" y="177"/>
                    </a:lnTo>
                    <a:lnTo>
                      <a:pt x="11266" y="236"/>
                    </a:lnTo>
                    <a:lnTo>
                      <a:pt x="11166" y="177"/>
                    </a:lnTo>
                    <a:lnTo>
                      <a:pt x="11100" y="177"/>
                    </a:lnTo>
                    <a:lnTo>
                      <a:pt x="11033" y="471"/>
                    </a:lnTo>
                    <a:lnTo>
                      <a:pt x="11000" y="648"/>
                    </a:lnTo>
                    <a:lnTo>
                      <a:pt x="10967" y="943"/>
                    </a:lnTo>
                    <a:lnTo>
                      <a:pt x="10967" y="1120"/>
                    </a:lnTo>
                    <a:lnTo>
                      <a:pt x="10934" y="1120"/>
                    </a:lnTo>
                    <a:lnTo>
                      <a:pt x="10468" y="648"/>
                    </a:lnTo>
                    <a:lnTo>
                      <a:pt x="10003" y="236"/>
                    </a:lnTo>
                    <a:lnTo>
                      <a:pt x="9771" y="0"/>
                    </a:lnTo>
                    <a:lnTo>
                      <a:pt x="9704" y="236"/>
                    </a:lnTo>
                    <a:lnTo>
                      <a:pt x="9771" y="236"/>
                    </a:lnTo>
                    <a:lnTo>
                      <a:pt x="9704" y="471"/>
                    </a:lnTo>
                    <a:lnTo>
                      <a:pt x="9771" y="471"/>
                    </a:lnTo>
                    <a:lnTo>
                      <a:pt x="9671" y="943"/>
                    </a:lnTo>
                    <a:lnTo>
                      <a:pt x="9704" y="1002"/>
                    </a:lnTo>
                    <a:lnTo>
                      <a:pt x="9671" y="1297"/>
                    </a:lnTo>
                    <a:lnTo>
                      <a:pt x="9737" y="1356"/>
                    </a:lnTo>
                    <a:lnTo>
                      <a:pt x="9737" y="1414"/>
                    </a:lnTo>
                    <a:lnTo>
                      <a:pt x="9704" y="1532"/>
                    </a:lnTo>
                    <a:lnTo>
                      <a:pt x="9604" y="1827"/>
                    </a:lnTo>
                    <a:lnTo>
                      <a:pt x="9505" y="2004"/>
                    </a:lnTo>
                    <a:lnTo>
                      <a:pt x="9505" y="2063"/>
                    </a:lnTo>
                    <a:lnTo>
                      <a:pt x="9505" y="2122"/>
                    </a:lnTo>
                    <a:lnTo>
                      <a:pt x="9538" y="2122"/>
                    </a:lnTo>
                    <a:lnTo>
                      <a:pt x="9471" y="2357"/>
                    </a:lnTo>
                    <a:lnTo>
                      <a:pt x="9405" y="2357"/>
                    </a:lnTo>
                    <a:lnTo>
                      <a:pt x="9372" y="2416"/>
                    </a:lnTo>
                    <a:lnTo>
                      <a:pt x="9305" y="2711"/>
                    </a:lnTo>
                    <a:lnTo>
                      <a:pt x="9239" y="2652"/>
                    </a:lnTo>
                    <a:lnTo>
                      <a:pt x="9206" y="2711"/>
                    </a:lnTo>
                    <a:lnTo>
                      <a:pt x="9172" y="2770"/>
                    </a:lnTo>
                    <a:lnTo>
                      <a:pt x="9073" y="3241"/>
                    </a:lnTo>
                    <a:lnTo>
                      <a:pt x="9039" y="3595"/>
                    </a:lnTo>
                    <a:lnTo>
                      <a:pt x="8740" y="3300"/>
                    </a:lnTo>
                    <a:lnTo>
                      <a:pt x="8740" y="3359"/>
                    </a:lnTo>
                    <a:lnTo>
                      <a:pt x="8674" y="3477"/>
                    </a:lnTo>
                    <a:lnTo>
                      <a:pt x="8641" y="3477"/>
                    </a:lnTo>
                    <a:lnTo>
                      <a:pt x="8641" y="3536"/>
                    </a:lnTo>
                    <a:lnTo>
                      <a:pt x="8641" y="3713"/>
                    </a:lnTo>
                    <a:lnTo>
                      <a:pt x="8607" y="3772"/>
                    </a:lnTo>
                    <a:lnTo>
                      <a:pt x="8607" y="3890"/>
                    </a:lnTo>
                    <a:lnTo>
                      <a:pt x="8607" y="4067"/>
                    </a:lnTo>
                    <a:lnTo>
                      <a:pt x="8574" y="4125"/>
                    </a:lnTo>
                    <a:lnTo>
                      <a:pt x="8541" y="4243"/>
                    </a:lnTo>
                    <a:lnTo>
                      <a:pt x="8508" y="4479"/>
                    </a:lnTo>
                    <a:lnTo>
                      <a:pt x="8474" y="4774"/>
                    </a:lnTo>
                    <a:lnTo>
                      <a:pt x="8441" y="5009"/>
                    </a:lnTo>
                    <a:lnTo>
                      <a:pt x="8441" y="5186"/>
                    </a:lnTo>
                    <a:lnTo>
                      <a:pt x="8408" y="5245"/>
                    </a:lnTo>
                    <a:lnTo>
                      <a:pt x="8342" y="5363"/>
                    </a:lnTo>
                    <a:lnTo>
                      <a:pt x="8308" y="5422"/>
                    </a:lnTo>
                    <a:lnTo>
                      <a:pt x="8275" y="5481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>
                <a:solidFill>
                  <a:srgbClr xmlns:mc="http://schemas.openxmlformats.org/markup-compatibility/2006" xmlns:a14="http://schemas.microsoft.com/office/drawing/2010/main" val="000000" mc:Ignorable="a14" a14:legacySpreadsheetColorIndex="8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163" name="Kentucky"/>
            <p:cNvSpPr>
              <a:spLocks/>
            </p:cNvSpPr>
            <p:nvPr/>
          </p:nvSpPr>
          <p:spPr bwMode="auto">
            <a:xfrm>
              <a:off x="20472298" y="11289275"/>
              <a:ext cx="4410075" cy="2266951"/>
            </a:xfrm>
            <a:custGeom>
              <a:avLst/>
              <a:gdLst>
                <a:gd name="T0" fmla="*/ 14685 w 16384"/>
                <a:gd name="T1" fmla="*/ 2674 h 16384"/>
                <a:gd name="T2" fmla="*/ 14119 w 16384"/>
                <a:gd name="T3" fmla="*/ 1988 h 16384"/>
                <a:gd name="T4" fmla="*/ 13412 w 16384"/>
                <a:gd name="T5" fmla="*/ 1645 h 16384"/>
                <a:gd name="T6" fmla="*/ 12668 w 16384"/>
                <a:gd name="T7" fmla="*/ 1782 h 16384"/>
                <a:gd name="T8" fmla="*/ 11819 w 16384"/>
                <a:gd name="T9" fmla="*/ 1851 h 16384"/>
                <a:gd name="T10" fmla="*/ 11076 w 16384"/>
                <a:gd name="T11" fmla="*/ 1508 h 16384"/>
                <a:gd name="T12" fmla="*/ 10651 w 16384"/>
                <a:gd name="T13" fmla="*/ 480 h 16384"/>
                <a:gd name="T14" fmla="*/ 10191 w 16384"/>
                <a:gd name="T15" fmla="*/ 137 h 16384"/>
                <a:gd name="T16" fmla="*/ 9519 w 16384"/>
                <a:gd name="T17" fmla="*/ 206 h 16384"/>
                <a:gd name="T18" fmla="*/ 9448 w 16384"/>
                <a:gd name="T19" fmla="*/ 1234 h 16384"/>
                <a:gd name="T20" fmla="*/ 9661 w 16384"/>
                <a:gd name="T21" fmla="*/ 1919 h 16384"/>
                <a:gd name="T22" fmla="*/ 8953 w 16384"/>
                <a:gd name="T23" fmla="*/ 2674 h 16384"/>
                <a:gd name="T24" fmla="*/ 8493 w 16384"/>
                <a:gd name="T25" fmla="*/ 2536 h 16384"/>
                <a:gd name="T26" fmla="*/ 8351 w 16384"/>
                <a:gd name="T27" fmla="*/ 3702 h 16384"/>
                <a:gd name="T28" fmla="*/ 7927 w 16384"/>
                <a:gd name="T29" fmla="*/ 4936 h 16384"/>
                <a:gd name="T30" fmla="*/ 7431 w 16384"/>
                <a:gd name="T31" fmla="*/ 6033 h 16384"/>
                <a:gd name="T32" fmla="*/ 7183 w 16384"/>
                <a:gd name="T33" fmla="*/ 6924 h 16384"/>
                <a:gd name="T34" fmla="*/ 6653 w 16384"/>
                <a:gd name="T35" fmla="*/ 6444 h 16384"/>
                <a:gd name="T36" fmla="*/ 6370 w 16384"/>
                <a:gd name="T37" fmla="*/ 6101 h 16384"/>
                <a:gd name="T38" fmla="*/ 6263 w 16384"/>
                <a:gd name="T39" fmla="*/ 6650 h 16384"/>
                <a:gd name="T40" fmla="*/ 5980 w 16384"/>
                <a:gd name="T41" fmla="*/ 7472 h 16384"/>
                <a:gd name="T42" fmla="*/ 5733 w 16384"/>
                <a:gd name="T43" fmla="*/ 7678 h 16384"/>
                <a:gd name="T44" fmla="*/ 5131 w 16384"/>
                <a:gd name="T45" fmla="*/ 7609 h 16384"/>
                <a:gd name="T46" fmla="*/ 4777 w 16384"/>
                <a:gd name="T47" fmla="*/ 8295 h 16384"/>
                <a:gd name="T48" fmla="*/ 4105 w 16384"/>
                <a:gd name="T49" fmla="*/ 7815 h 16384"/>
                <a:gd name="T50" fmla="*/ 3751 w 16384"/>
                <a:gd name="T51" fmla="*/ 7678 h 16384"/>
                <a:gd name="T52" fmla="*/ 3574 w 16384"/>
                <a:gd name="T53" fmla="*/ 8432 h 16384"/>
                <a:gd name="T54" fmla="*/ 3149 w 16384"/>
                <a:gd name="T55" fmla="*/ 8021 h 16384"/>
                <a:gd name="T56" fmla="*/ 3079 w 16384"/>
                <a:gd name="T57" fmla="*/ 8706 h 16384"/>
                <a:gd name="T58" fmla="*/ 2796 w 16384"/>
                <a:gd name="T59" fmla="*/ 8980 h 16384"/>
                <a:gd name="T60" fmla="*/ 2796 w 16384"/>
                <a:gd name="T61" fmla="*/ 10351 h 16384"/>
                <a:gd name="T62" fmla="*/ 2088 w 16384"/>
                <a:gd name="T63" fmla="*/ 10900 h 16384"/>
                <a:gd name="T64" fmla="*/ 1875 w 16384"/>
                <a:gd name="T65" fmla="*/ 11928 h 16384"/>
                <a:gd name="T66" fmla="*/ 1734 w 16384"/>
                <a:gd name="T67" fmla="*/ 12819 h 16384"/>
                <a:gd name="T68" fmla="*/ 849 w 16384"/>
                <a:gd name="T69" fmla="*/ 12134 h 16384"/>
                <a:gd name="T70" fmla="*/ 389 w 16384"/>
                <a:gd name="T71" fmla="*/ 13299 h 16384"/>
                <a:gd name="T72" fmla="*/ 566 w 16384"/>
                <a:gd name="T73" fmla="*/ 14396 h 16384"/>
                <a:gd name="T74" fmla="*/ 602 w 16384"/>
                <a:gd name="T75" fmla="*/ 15082 h 16384"/>
                <a:gd name="T76" fmla="*/ 354 w 16384"/>
                <a:gd name="T77" fmla="*/ 15904 h 16384"/>
                <a:gd name="T78" fmla="*/ 1274 w 16384"/>
                <a:gd name="T79" fmla="*/ 16110 h 16384"/>
                <a:gd name="T80" fmla="*/ 3079 w 16384"/>
                <a:gd name="T81" fmla="*/ 15356 h 16384"/>
                <a:gd name="T82" fmla="*/ 3893 w 16384"/>
                <a:gd name="T83" fmla="*/ 15013 h 16384"/>
                <a:gd name="T84" fmla="*/ 6334 w 16384"/>
                <a:gd name="T85" fmla="*/ 14533 h 16384"/>
                <a:gd name="T86" fmla="*/ 7750 w 16384"/>
                <a:gd name="T87" fmla="*/ 14327 h 16384"/>
                <a:gd name="T88" fmla="*/ 10545 w 16384"/>
                <a:gd name="T89" fmla="*/ 13848 h 16384"/>
                <a:gd name="T90" fmla="*/ 13058 w 16384"/>
                <a:gd name="T91" fmla="*/ 13231 h 16384"/>
                <a:gd name="T92" fmla="*/ 14119 w 16384"/>
                <a:gd name="T93" fmla="*/ 12202 h 16384"/>
                <a:gd name="T94" fmla="*/ 14615 w 16384"/>
                <a:gd name="T95" fmla="*/ 11243 h 16384"/>
                <a:gd name="T96" fmla="*/ 14827 w 16384"/>
                <a:gd name="T97" fmla="*/ 10557 h 16384"/>
                <a:gd name="T98" fmla="*/ 15216 w 16384"/>
                <a:gd name="T99" fmla="*/ 9460 h 16384"/>
                <a:gd name="T100" fmla="*/ 15853 w 16384"/>
                <a:gd name="T101" fmla="*/ 8432 h 16384"/>
                <a:gd name="T102" fmla="*/ 15995 w 16384"/>
                <a:gd name="T103" fmla="*/ 7198 h 16384"/>
                <a:gd name="T104" fmla="*/ 15782 w 16384"/>
                <a:gd name="T105" fmla="*/ 6924 h 16384"/>
                <a:gd name="T106" fmla="*/ 15322 w 16384"/>
                <a:gd name="T107" fmla="*/ 5964 h 16384"/>
                <a:gd name="T108" fmla="*/ 15110 w 16384"/>
                <a:gd name="T109" fmla="*/ 5210 h 16384"/>
                <a:gd name="T110" fmla="*/ 14721 w 16384"/>
                <a:gd name="T111" fmla="*/ 41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4756" y="3702"/>
                  </a:moveTo>
                  <a:lnTo>
                    <a:pt x="14756" y="3565"/>
                  </a:lnTo>
                  <a:lnTo>
                    <a:pt x="14721" y="3428"/>
                  </a:lnTo>
                  <a:lnTo>
                    <a:pt x="14721" y="3222"/>
                  </a:lnTo>
                  <a:lnTo>
                    <a:pt x="14685" y="3085"/>
                  </a:lnTo>
                  <a:lnTo>
                    <a:pt x="14650" y="2742"/>
                  </a:lnTo>
                  <a:lnTo>
                    <a:pt x="14685" y="2674"/>
                  </a:lnTo>
                  <a:lnTo>
                    <a:pt x="14685" y="2742"/>
                  </a:lnTo>
                  <a:lnTo>
                    <a:pt x="14685" y="2674"/>
                  </a:lnTo>
                  <a:lnTo>
                    <a:pt x="14650" y="2605"/>
                  </a:lnTo>
                  <a:lnTo>
                    <a:pt x="14579" y="2399"/>
                  </a:lnTo>
                  <a:lnTo>
                    <a:pt x="14473" y="2262"/>
                  </a:lnTo>
                  <a:lnTo>
                    <a:pt x="14332" y="2057"/>
                  </a:lnTo>
                  <a:lnTo>
                    <a:pt x="14119" y="1988"/>
                  </a:lnTo>
                  <a:lnTo>
                    <a:pt x="14013" y="1851"/>
                  </a:lnTo>
                  <a:lnTo>
                    <a:pt x="13978" y="1577"/>
                  </a:lnTo>
                  <a:lnTo>
                    <a:pt x="13942" y="1440"/>
                  </a:lnTo>
                  <a:lnTo>
                    <a:pt x="13872" y="1165"/>
                  </a:lnTo>
                  <a:lnTo>
                    <a:pt x="13801" y="1165"/>
                  </a:lnTo>
                  <a:lnTo>
                    <a:pt x="13588" y="1371"/>
                  </a:lnTo>
                  <a:lnTo>
                    <a:pt x="13412" y="1645"/>
                  </a:lnTo>
                  <a:lnTo>
                    <a:pt x="13376" y="1919"/>
                  </a:lnTo>
                  <a:lnTo>
                    <a:pt x="13235" y="1919"/>
                  </a:lnTo>
                  <a:lnTo>
                    <a:pt x="13128" y="1988"/>
                  </a:lnTo>
                  <a:lnTo>
                    <a:pt x="13022" y="2125"/>
                  </a:lnTo>
                  <a:lnTo>
                    <a:pt x="12951" y="1988"/>
                  </a:lnTo>
                  <a:lnTo>
                    <a:pt x="12845" y="1851"/>
                  </a:lnTo>
                  <a:lnTo>
                    <a:pt x="12668" y="1782"/>
                  </a:lnTo>
                  <a:lnTo>
                    <a:pt x="12491" y="1714"/>
                  </a:lnTo>
                  <a:lnTo>
                    <a:pt x="12279" y="1851"/>
                  </a:lnTo>
                  <a:lnTo>
                    <a:pt x="12244" y="2057"/>
                  </a:lnTo>
                  <a:lnTo>
                    <a:pt x="12208" y="2125"/>
                  </a:lnTo>
                  <a:lnTo>
                    <a:pt x="12102" y="2125"/>
                  </a:lnTo>
                  <a:lnTo>
                    <a:pt x="11996" y="2057"/>
                  </a:lnTo>
                  <a:lnTo>
                    <a:pt x="11819" y="1851"/>
                  </a:lnTo>
                  <a:lnTo>
                    <a:pt x="11713" y="1645"/>
                  </a:lnTo>
                  <a:lnTo>
                    <a:pt x="11642" y="1577"/>
                  </a:lnTo>
                  <a:lnTo>
                    <a:pt x="11607" y="1577"/>
                  </a:lnTo>
                  <a:lnTo>
                    <a:pt x="11501" y="1508"/>
                  </a:lnTo>
                  <a:lnTo>
                    <a:pt x="11324" y="1577"/>
                  </a:lnTo>
                  <a:lnTo>
                    <a:pt x="11218" y="1577"/>
                  </a:lnTo>
                  <a:lnTo>
                    <a:pt x="11076" y="1508"/>
                  </a:lnTo>
                  <a:lnTo>
                    <a:pt x="10899" y="1440"/>
                  </a:lnTo>
                  <a:lnTo>
                    <a:pt x="10899" y="1234"/>
                  </a:lnTo>
                  <a:lnTo>
                    <a:pt x="10899" y="1097"/>
                  </a:lnTo>
                  <a:lnTo>
                    <a:pt x="10828" y="891"/>
                  </a:lnTo>
                  <a:lnTo>
                    <a:pt x="10758" y="686"/>
                  </a:lnTo>
                  <a:lnTo>
                    <a:pt x="10687" y="548"/>
                  </a:lnTo>
                  <a:lnTo>
                    <a:pt x="10651" y="480"/>
                  </a:lnTo>
                  <a:lnTo>
                    <a:pt x="10581" y="343"/>
                  </a:lnTo>
                  <a:lnTo>
                    <a:pt x="10474" y="274"/>
                  </a:lnTo>
                  <a:lnTo>
                    <a:pt x="10404" y="206"/>
                  </a:lnTo>
                  <a:lnTo>
                    <a:pt x="10368" y="69"/>
                  </a:lnTo>
                  <a:lnTo>
                    <a:pt x="10333" y="0"/>
                  </a:lnTo>
                  <a:lnTo>
                    <a:pt x="10262" y="0"/>
                  </a:lnTo>
                  <a:lnTo>
                    <a:pt x="10191" y="137"/>
                  </a:lnTo>
                  <a:lnTo>
                    <a:pt x="10085" y="206"/>
                  </a:lnTo>
                  <a:lnTo>
                    <a:pt x="9944" y="274"/>
                  </a:lnTo>
                  <a:lnTo>
                    <a:pt x="9873" y="274"/>
                  </a:lnTo>
                  <a:lnTo>
                    <a:pt x="9767" y="206"/>
                  </a:lnTo>
                  <a:lnTo>
                    <a:pt x="9696" y="69"/>
                  </a:lnTo>
                  <a:lnTo>
                    <a:pt x="9625" y="69"/>
                  </a:lnTo>
                  <a:lnTo>
                    <a:pt x="9519" y="206"/>
                  </a:lnTo>
                  <a:lnTo>
                    <a:pt x="9413" y="411"/>
                  </a:lnTo>
                  <a:lnTo>
                    <a:pt x="9377" y="617"/>
                  </a:lnTo>
                  <a:lnTo>
                    <a:pt x="9413" y="686"/>
                  </a:lnTo>
                  <a:lnTo>
                    <a:pt x="9484" y="823"/>
                  </a:lnTo>
                  <a:lnTo>
                    <a:pt x="9484" y="891"/>
                  </a:lnTo>
                  <a:lnTo>
                    <a:pt x="9484" y="1097"/>
                  </a:lnTo>
                  <a:lnTo>
                    <a:pt x="9448" y="1234"/>
                  </a:lnTo>
                  <a:lnTo>
                    <a:pt x="9484" y="1371"/>
                  </a:lnTo>
                  <a:lnTo>
                    <a:pt x="9590" y="1371"/>
                  </a:lnTo>
                  <a:lnTo>
                    <a:pt x="9661" y="1508"/>
                  </a:lnTo>
                  <a:lnTo>
                    <a:pt x="9625" y="1577"/>
                  </a:lnTo>
                  <a:lnTo>
                    <a:pt x="9590" y="1645"/>
                  </a:lnTo>
                  <a:lnTo>
                    <a:pt x="9590" y="1714"/>
                  </a:lnTo>
                  <a:lnTo>
                    <a:pt x="9661" y="1919"/>
                  </a:lnTo>
                  <a:lnTo>
                    <a:pt x="9661" y="1988"/>
                  </a:lnTo>
                  <a:lnTo>
                    <a:pt x="9625" y="2057"/>
                  </a:lnTo>
                  <a:lnTo>
                    <a:pt x="9448" y="2057"/>
                  </a:lnTo>
                  <a:lnTo>
                    <a:pt x="9236" y="2125"/>
                  </a:lnTo>
                  <a:lnTo>
                    <a:pt x="9165" y="2262"/>
                  </a:lnTo>
                  <a:lnTo>
                    <a:pt x="9094" y="2331"/>
                  </a:lnTo>
                  <a:lnTo>
                    <a:pt x="8953" y="2674"/>
                  </a:lnTo>
                  <a:lnTo>
                    <a:pt x="8882" y="2742"/>
                  </a:lnTo>
                  <a:lnTo>
                    <a:pt x="8811" y="2674"/>
                  </a:lnTo>
                  <a:lnTo>
                    <a:pt x="8740" y="2674"/>
                  </a:lnTo>
                  <a:lnTo>
                    <a:pt x="8670" y="2468"/>
                  </a:lnTo>
                  <a:lnTo>
                    <a:pt x="8599" y="2468"/>
                  </a:lnTo>
                  <a:lnTo>
                    <a:pt x="8528" y="2468"/>
                  </a:lnTo>
                  <a:lnTo>
                    <a:pt x="8493" y="2536"/>
                  </a:lnTo>
                  <a:lnTo>
                    <a:pt x="8387" y="2536"/>
                  </a:lnTo>
                  <a:lnTo>
                    <a:pt x="8316" y="2674"/>
                  </a:lnTo>
                  <a:lnTo>
                    <a:pt x="8280" y="2879"/>
                  </a:lnTo>
                  <a:lnTo>
                    <a:pt x="8280" y="3085"/>
                  </a:lnTo>
                  <a:lnTo>
                    <a:pt x="8351" y="3428"/>
                  </a:lnTo>
                  <a:lnTo>
                    <a:pt x="8387" y="3565"/>
                  </a:lnTo>
                  <a:lnTo>
                    <a:pt x="8351" y="3702"/>
                  </a:lnTo>
                  <a:lnTo>
                    <a:pt x="8280" y="3839"/>
                  </a:lnTo>
                  <a:lnTo>
                    <a:pt x="8210" y="4113"/>
                  </a:lnTo>
                  <a:lnTo>
                    <a:pt x="8033" y="4182"/>
                  </a:lnTo>
                  <a:lnTo>
                    <a:pt x="7997" y="4319"/>
                  </a:lnTo>
                  <a:lnTo>
                    <a:pt x="7962" y="4524"/>
                  </a:lnTo>
                  <a:lnTo>
                    <a:pt x="7962" y="4662"/>
                  </a:lnTo>
                  <a:lnTo>
                    <a:pt x="7927" y="4936"/>
                  </a:lnTo>
                  <a:lnTo>
                    <a:pt x="7785" y="5210"/>
                  </a:lnTo>
                  <a:lnTo>
                    <a:pt x="7679" y="5141"/>
                  </a:lnTo>
                  <a:lnTo>
                    <a:pt x="7608" y="5210"/>
                  </a:lnTo>
                  <a:lnTo>
                    <a:pt x="7573" y="5416"/>
                  </a:lnTo>
                  <a:lnTo>
                    <a:pt x="7537" y="5621"/>
                  </a:lnTo>
                  <a:lnTo>
                    <a:pt x="7467" y="5827"/>
                  </a:lnTo>
                  <a:lnTo>
                    <a:pt x="7431" y="6033"/>
                  </a:lnTo>
                  <a:lnTo>
                    <a:pt x="7431" y="6307"/>
                  </a:lnTo>
                  <a:lnTo>
                    <a:pt x="7431" y="6375"/>
                  </a:lnTo>
                  <a:lnTo>
                    <a:pt x="7431" y="6650"/>
                  </a:lnTo>
                  <a:lnTo>
                    <a:pt x="7360" y="6787"/>
                  </a:lnTo>
                  <a:lnTo>
                    <a:pt x="7290" y="6787"/>
                  </a:lnTo>
                  <a:lnTo>
                    <a:pt x="7219" y="6787"/>
                  </a:lnTo>
                  <a:lnTo>
                    <a:pt x="7183" y="6924"/>
                  </a:lnTo>
                  <a:lnTo>
                    <a:pt x="7148" y="6992"/>
                  </a:lnTo>
                  <a:lnTo>
                    <a:pt x="7042" y="6855"/>
                  </a:lnTo>
                  <a:lnTo>
                    <a:pt x="6971" y="6855"/>
                  </a:lnTo>
                  <a:lnTo>
                    <a:pt x="6830" y="6787"/>
                  </a:lnTo>
                  <a:lnTo>
                    <a:pt x="6723" y="6718"/>
                  </a:lnTo>
                  <a:lnTo>
                    <a:pt x="6688" y="6650"/>
                  </a:lnTo>
                  <a:lnTo>
                    <a:pt x="6653" y="6444"/>
                  </a:lnTo>
                  <a:lnTo>
                    <a:pt x="6617" y="6170"/>
                  </a:lnTo>
                  <a:lnTo>
                    <a:pt x="6582" y="6033"/>
                  </a:lnTo>
                  <a:lnTo>
                    <a:pt x="6582" y="5895"/>
                  </a:lnTo>
                  <a:lnTo>
                    <a:pt x="6511" y="5895"/>
                  </a:lnTo>
                  <a:lnTo>
                    <a:pt x="6476" y="5895"/>
                  </a:lnTo>
                  <a:lnTo>
                    <a:pt x="6405" y="5964"/>
                  </a:lnTo>
                  <a:lnTo>
                    <a:pt x="6370" y="6101"/>
                  </a:lnTo>
                  <a:lnTo>
                    <a:pt x="6405" y="6170"/>
                  </a:lnTo>
                  <a:lnTo>
                    <a:pt x="6511" y="6238"/>
                  </a:lnTo>
                  <a:lnTo>
                    <a:pt x="6405" y="6375"/>
                  </a:lnTo>
                  <a:lnTo>
                    <a:pt x="6228" y="6307"/>
                  </a:lnTo>
                  <a:lnTo>
                    <a:pt x="6193" y="6375"/>
                  </a:lnTo>
                  <a:lnTo>
                    <a:pt x="6193" y="6444"/>
                  </a:lnTo>
                  <a:lnTo>
                    <a:pt x="6263" y="6650"/>
                  </a:lnTo>
                  <a:lnTo>
                    <a:pt x="6228" y="6787"/>
                  </a:lnTo>
                  <a:lnTo>
                    <a:pt x="6193" y="6787"/>
                  </a:lnTo>
                  <a:lnTo>
                    <a:pt x="6122" y="6855"/>
                  </a:lnTo>
                  <a:lnTo>
                    <a:pt x="6086" y="7061"/>
                  </a:lnTo>
                  <a:lnTo>
                    <a:pt x="6157" y="7335"/>
                  </a:lnTo>
                  <a:lnTo>
                    <a:pt x="6122" y="7472"/>
                  </a:lnTo>
                  <a:lnTo>
                    <a:pt x="5980" y="7472"/>
                  </a:lnTo>
                  <a:lnTo>
                    <a:pt x="5980" y="7815"/>
                  </a:lnTo>
                  <a:lnTo>
                    <a:pt x="5910" y="7952"/>
                  </a:lnTo>
                  <a:lnTo>
                    <a:pt x="5874" y="7884"/>
                  </a:lnTo>
                  <a:lnTo>
                    <a:pt x="5874" y="7746"/>
                  </a:lnTo>
                  <a:lnTo>
                    <a:pt x="5839" y="7609"/>
                  </a:lnTo>
                  <a:lnTo>
                    <a:pt x="5803" y="7609"/>
                  </a:lnTo>
                  <a:lnTo>
                    <a:pt x="5733" y="7678"/>
                  </a:lnTo>
                  <a:lnTo>
                    <a:pt x="5662" y="7678"/>
                  </a:lnTo>
                  <a:lnTo>
                    <a:pt x="5520" y="7267"/>
                  </a:lnTo>
                  <a:lnTo>
                    <a:pt x="5485" y="7198"/>
                  </a:lnTo>
                  <a:lnTo>
                    <a:pt x="5414" y="7267"/>
                  </a:lnTo>
                  <a:lnTo>
                    <a:pt x="5308" y="7472"/>
                  </a:lnTo>
                  <a:lnTo>
                    <a:pt x="5237" y="7541"/>
                  </a:lnTo>
                  <a:lnTo>
                    <a:pt x="5131" y="7609"/>
                  </a:lnTo>
                  <a:lnTo>
                    <a:pt x="5060" y="7746"/>
                  </a:lnTo>
                  <a:lnTo>
                    <a:pt x="5025" y="7815"/>
                  </a:lnTo>
                  <a:lnTo>
                    <a:pt x="4990" y="8158"/>
                  </a:lnTo>
                  <a:lnTo>
                    <a:pt x="4919" y="8432"/>
                  </a:lnTo>
                  <a:lnTo>
                    <a:pt x="4883" y="8432"/>
                  </a:lnTo>
                  <a:lnTo>
                    <a:pt x="4848" y="8432"/>
                  </a:lnTo>
                  <a:lnTo>
                    <a:pt x="4777" y="8295"/>
                  </a:lnTo>
                  <a:lnTo>
                    <a:pt x="4742" y="8226"/>
                  </a:lnTo>
                  <a:lnTo>
                    <a:pt x="4600" y="8158"/>
                  </a:lnTo>
                  <a:lnTo>
                    <a:pt x="4423" y="7952"/>
                  </a:lnTo>
                  <a:lnTo>
                    <a:pt x="4388" y="7884"/>
                  </a:lnTo>
                  <a:lnTo>
                    <a:pt x="4317" y="7884"/>
                  </a:lnTo>
                  <a:lnTo>
                    <a:pt x="4211" y="7815"/>
                  </a:lnTo>
                  <a:lnTo>
                    <a:pt x="4105" y="7815"/>
                  </a:lnTo>
                  <a:lnTo>
                    <a:pt x="4069" y="7746"/>
                  </a:lnTo>
                  <a:lnTo>
                    <a:pt x="4034" y="7815"/>
                  </a:lnTo>
                  <a:lnTo>
                    <a:pt x="3963" y="7884"/>
                  </a:lnTo>
                  <a:lnTo>
                    <a:pt x="3893" y="7884"/>
                  </a:lnTo>
                  <a:lnTo>
                    <a:pt x="3857" y="7884"/>
                  </a:lnTo>
                  <a:lnTo>
                    <a:pt x="3786" y="7678"/>
                  </a:lnTo>
                  <a:lnTo>
                    <a:pt x="3751" y="7678"/>
                  </a:lnTo>
                  <a:lnTo>
                    <a:pt x="3716" y="7884"/>
                  </a:lnTo>
                  <a:lnTo>
                    <a:pt x="3751" y="8021"/>
                  </a:lnTo>
                  <a:lnTo>
                    <a:pt x="3751" y="8158"/>
                  </a:lnTo>
                  <a:lnTo>
                    <a:pt x="3751" y="8363"/>
                  </a:lnTo>
                  <a:lnTo>
                    <a:pt x="3680" y="8432"/>
                  </a:lnTo>
                  <a:lnTo>
                    <a:pt x="3645" y="8500"/>
                  </a:lnTo>
                  <a:lnTo>
                    <a:pt x="3574" y="8432"/>
                  </a:lnTo>
                  <a:lnTo>
                    <a:pt x="3574" y="8158"/>
                  </a:lnTo>
                  <a:lnTo>
                    <a:pt x="3539" y="8089"/>
                  </a:lnTo>
                  <a:lnTo>
                    <a:pt x="3468" y="8089"/>
                  </a:lnTo>
                  <a:lnTo>
                    <a:pt x="3326" y="8158"/>
                  </a:lnTo>
                  <a:lnTo>
                    <a:pt x="3291" y="8226"/>
                  </a:lnTo>
                  <a:lnTo>
                    <a:pt x="3220" y="8158"/>
                  </a:lnTo>
                  <a:lnTo>
                    <a:pt x="3149" y="8021"/>
                  </a:lnTo>
                  <a:lnTo>
                    <a:pt x="3079" y="8021"/>
                  </a:lnTo>
                  <a:lnTo>
                    <a:pt x="3079" y="8158"/>
                  </a:lnTo>
                  <a:lnTo>
                    <a:pt x="3043" y="8226"/>
                  </a:lnTo>
                  <a:lnTo>
                    <a:pt x="3043" y="8363"/>
                  </a:lnTo>
                  <a:lnTo>
                    <a:pt x="3079" y="8432"/>
                  </a:lnTo>
                  <a:lnTo>
                    <a:pt x="3114" y="8569"/>
                  </a:lnTo>
                  <a:lnTo>
                    <a:pt x="3079" y="8706"/>
                  </a:lnTo>
                  <a:lnTo>
                    <a:pt x="3114" y="8706"/>
                  </a:lnTo>
                  <a:lnTo>
                    <a:pt x="3079" y="8775"/>
                  </a:lnTo>
                  <a:lnTo>
                    <a:pt x="3008" y="8775"/>
                  </a:lnTo>
                  <a:lnTo>
                    <a:pt x="2972" y="8775"/>
                  </a:lnTo>
                  <a:lnTo>
                    <a:pt x="2902" y="8775"/>
                  </a:lnTo>
                  <a:lnTo>
                    <a:pt x="2831" y="8775"/>
                  </a:lnTo>
                  <a:lnTo>
                    <a:pt x="2796" y="8980"/>
                  </a:lnTo>
                  <a:lnTo>
                    <a:pt x="2689" y="9186"/>
                  </a:lnTo>
                  <a:lnTo>
                    <a:pt x="2583" y="9323"/>
                  </a:lnTo>
                  <a:lnTo>
                    <a:pt x="2548" y="9529"/>
                  </a:lnTo>
                  <a:lnTo>
                    <a:pt x="2583" y="9734"/>
                  </a:lnTo>
                  <a:lnTo>
                    <a:pt x="2654" y="10009"/>
                  </a:lnTo>
                  <a:lnTo>
                    <a:pt x="2725" y="10146"/>
                  </a:lnTo>
                  <a:lnTo>
                    <a:pt x="2796" y="10351"/>
                  </a:lnTo>
                  <a:lnTo>
                    <a:pt x="2760" y="10489"/>
                  </a:lnTo>
                  <a:lnTo>
                    <a:pt x="2725" y="10557"/>
                  </a:lnTo>
                  <a:lnTo>
                    <a:pt x="2548" y="10557"/>
                  </a:lnTo>
                  <a:lnTo>
                    <a:pt x="2371" y="10694"/>
                  </a:lnTo>
                  <a:lnTo>
                    <a:pt x="2194" y="10900"/>
                  </a:lnTo>
                  <a:lnTo>
                    <a:pt x="2159" y="10900"/>
                  </a:lnTo>
                  <a:lnTo>
                    <a:pt x="2088" y="10900"/>
                  </a:lnTo>
                  <a:lnTo>
                    <a:pt x="1982" y="10968"/>
                  </a:lnTo>
                  <a:lnTo>
                    <a:pt x="1946" y="11037"/>
                  </a:lnTo>
                  <a:lnTo>
                    <a:pt x="1911" y="11174"/>
                  </a:lnTo>
                  <a:lnTo>
                    <a:pt x="1911" y="11448"/>
                  </a:lnTo>
                  <a:lnTo>
                    <a:pt x="1875" y="11654"/>
                  </a:lnTo>
                  <a:lnTo>
                    <a:pt x="1875" y="11791"/>
                  </a:lnTo>
                  <a:lnTo>
                    <a:pt x="1875" y="11928"/>
                  </a:lnTo>
                  <a:lnTo>
                    <a:pt x="2017" y="12202"/>
                  </a:lnTo>
                  <a:lnTo>
                    <a:pt x="2017" y="12339"/>
                  </a:lnTo>
                  <a:lnTo>
                    <a:pt x="2052" y="12545"/>
                  </a:lnTo>
                  <a:lnTo>
                    <a:pt x="1982" y="12819"/>
                  </a:lnTo>
                  <a:lnTo>
                    <a:pt x="1946" y="12888"/>
                  </a:lnTo>
                  <a:lnTo>
                    <a:pt x="1840" y="12888"/>
                  </a:lnTo>
                  <a:lnTo>
                    <a:pt x="1734" y="12819"/>
                  </a:lnTo>
                  <a:lnTo>
                    <a:pt x="1592" y="12614"/>
                  </a:lnTo>
                  <a:lnTo>
                    <a:pt x="1415" y="12545"/>
                  </a:lnTo>
                  <a:lnTo>
                    <a:pt x="1345" y="12477"/>
                  </a:lnTo>
                  <a:lnTo>
                    <a:pt x="1203" y="12339"/>
                  </a:lnTo>
                  <a:lnTo>
                    <a:pt x="1132" y="12202"/>
                  </a:lnTo>
                  <a:lnTo>
                    <a:pt x="920" y="12134"/>
                  </a:lnTo>
                  <a:lnTo>
                    <a:pt x="849" y="12134"/>
                  </a:lnTo>
                  <a:lnTo>
                    <a:pt x="743" y="12202"/>
                  </a:lnTo>
                  <a:lnTo>
                    <a:pt x="672" y="12271"/>
                  </a:lnTo>
                  <a:lnTo>
                    <a:pt x="566" y="12477"/>
                  </a:lnTo>
                  <a:lnTo>
                    <a:pt x="531" y="12682"/>
                  </a:lnTo>
                  <a:lnTo>
                    <a:pt x="495" y="12819"/>
                  </a:lnTo>
                  <a:lnTo>
                    <a:pt x="425" y="13162"/>
                  </a:lnTo>
                  <a:lnTo>
                    <a:pt x="389" y="13299"/>
                  </a:lnTo>
                  <a:lnTo>
                    <a:pt x="425" y="13505"/>
                  </a:lnTo>
                  <a:lnTo>
                    <a:pt x="531" y="13573"/>
                  </a:lnTo>
                  <a:lnTo>
                    <a:pt x="602" y="13573"/>
                  </a:lnTo>
                  <a:lnTo>
                    <a:pt x="637" y="13710"/>
                  </a:lnTo>
                  <a:lnTo>
                    <a:pt x="637" y="13848"/>
                  </a:lnTo>
                  <a:lnTo>
                    <a:pt x="637" y="14122"/>
                  </a:lnTo>
                  <a:lnTo>
                    <a:pt x="566" y="14396"/>
                  </a:lnTo>
                  <a:lnTo>
                    <a:pt x="531" y="14533"/>
                  </a:lnTo>
                  <a:lnTo>
                    <a:pt x="566" y="14602"/>
                  </a:lnTo>
                  <a:lnTo>
                    <a:pt x="602" y="14670"/>
                  </a:lnTo>
                  <a:lnTo>
                    <a:pt x="602" y="14739"/>
                  </a:lnTo>
                  <a:lnTo>
                    <a:pt x="637" y="14876"/>
                  </a:lnTo>
                  <a:lnTo>
                    <a:pt x="602" y="14944"/>
                  </a:lnTo>
                  <a:lnTo>
                    <a:pt x="602" y="15082"/>
                  </a:lnTo>
                  <a:lnTo>
                    <a:pt x="566" y="15287"/>
                  </a:lnTo>
                  <a:lnTo>
                    <a:pt x="531" y="15424"/>
                  </a:lnTo>
                  <a:lnTo>
                    <a:pt x="531" y="15561"/>
                  </a:lnTo>
                  <a:lnTo>
                    <a:pt x="531" y="15767"/>
                  </a:lnTo>
                  <a:lnTo>
                    <a:pt x="495" y="15904"/>
                  </a:lnTo>
                  <a:lnTo>
                    <a:pt x="425" y="15973"/>
                  </a:lnTo>
                  <a:lnTo>
                    <a:pt x="354" y="15904"/>
                  </a:lnTo>
                  <a:lnTo>
                    <a:pt x="248" y="15698"/>
                  </a:lnTo>
                  <a:lnTo>
                    <a:pt x="142" y="15561"/>
                  </a:lnTo>
                  <a:lnTo>
                    <a:pt x="0" y="16315"/>
                  </a:lnTo>
                  <a:lnTo>
                    <a:pt x="35" y="16384"/>
                  </a:lnTo>
                  <a:lnTo>
                    <a:pt x="35" y="16315"/>
                  </a:lnTo>
                  <a:lnTo>
                    <a:pt x="177" y="16315"/>
                  </a:lnTo>
                  <a:lnTo>
                    <a:pt x="1274" y="16110"/>
                  </a:lnTo>
                  <a:lnTo>
                    <a:pt x="1345" y="16110"/>
                  </a:lnTo>
                  <a:lnTo>
                    <a:pt x="2017" y="16041"/>
                  </a:lnTo>
                  <a:lnTo>
                    <a:pt x="2088" y="15973"/>
                  </a:lnTo>
                  <a:lnTo>
                    <a:pt x="3043" y="15904"/>
                  </a:lnTo>
                  <a:lnTo>
                    <a:pt x="3079" y="15836"/>
                  </a:lnTo>
                  <a:lnTo>
                    <a:pt x="3079" y="15561"/>
                  </a:lnTo>
                  <a:lnTo>
                    <a:pt x="3079" y="15356"/>
                  </a:lnTo>
                  <a:lnTo>
                    <a:pt x="3043" y="15150"/>
                  </a:lnTo>
                  <a:lnTo>
                    <a:pt x="3008" y="14944"/>
                  </a:lnTo>
                  <a:lnTo>
                    <a:pt x="3291" y="14944"/>
                  </a:lnTo>
                  <a:lnTo>
                    <a:pt x="3503" y="14944"/>
                  </a:lnTo>
                  <a:lnTo>
                    <a:pt x="3539" y="14944"/>
                  </a:lnTo>
                  <a:lnTo>
                    <a:pt x="3539" y="15082"/>
                  </a:lnTo>
                  <a:lnTo>
                    <a:pt x="3893" y="15013"/>
                  </a:lnTo>
                  <a:lnTo>
                    <a:pt x="3963" y="15013"/>
                  </a:lnTo>
                  <a:lnTo>
                    <a:pt x="4671" y="14876"/>
                  </a:lnTo>
                  <a:lnTo>
                    <a:pt x="5166" y="14739"/>
                  </a:lnTo>
                  <a:lnTo>
                    <a:pt x="5273" y="14739"/>
                  </a:lnTo>
                  <a:lnTo>
                    <a:pt x="5945" y="14602"/>
                  </a:lnTo>
                  <a:lnTo>
                    <a:pt x="6157" y="14533"/>
                  </a:lnTo>
                  <a:lnTo>
                    <a:pt x="6334" y="14533"/>
                  </a:lnTo>
                  <a:lnTo>
                    <a:pt x="6405" y="14602"/>
                  </a:lnTo>
                  <a:lnTo>
                    <a:pt x="6476" y="14533"/>
                  </a:lnTo>
                  <a:lnTo>
                    <a:pt x="6547" y="14465"/>
                  </a:lnTo>
                  <a:lnTo>
                    <a:pt x="6653" y="14396"/>
                  </a:lnTo>
                  <a:lnTo>
                    <a:pt x="6794" y="14396"/>
                  </a:lnTo>
                  <a:lnTo>
                    <a:pt x="7254" y="14396"/>
                  </a:lnTo>
                  <a:lnTo>
                    <a:pt x="7750" y="14327"/>
                  </a:lnTo>
                  <a:lnTo>
                    <a:pt x="8245" y="14327"/>
                  </a:lnTo>
                  <a:lnTo>
                    <a:pt x="8917" y="14122"/>
                  </a:lnTo>
                  <a:lnTo>
                    <a:pt x="9271" y="14053"/>
                  </a:lnTo>
                  <a:lnTo>
                    <a:pt x="9307" y="14053"/>
                  </a:lnTo>
                  <a:lnTo>
                    <a:pt x="10014" y="13916"/>
                  </a:lnTo>
                  <a:lnTo>
                    <a:pt x="10439" y="13848"/>
                  </a:lnTo>
                  <a:lnTo>
                    <a:pt x="10545" y="13848"/>
                  </a:lnTo>
                  <a:lnTo>
                    <a:pt x="11713" y="13710"/>
                  </a:lnTo>
                  <a:lnTo>
                    <a:pt x="12138" y="13573"/>
                  </a:lnTo>
                  <a:lnTo>
                    <a:pt x="12739" y="13505"/>
                  </a:lnTo>
                  <a:lnTo>
                    <a:pt x="12916" y="13436"/>
                  </a:lnTo>
                  <a:lnTo>
                    <a:pt x="12951" y="13368"/>
                  </a:lnTo>
                  <a:lnTo>
                    <a:pt x="12987" y="13299"/>
                  </a:lnTo>
                  <a:lnTo>
                    <a:pt x="13058" y="13231"/>
                  </a:lnTo>
                  <a:lnTo>
                    <a:pt x="13164" y="13093"/>
                  </a:lnTo>
                  <a:lnTo>
                    <a:pt x="13305" y="12956"/>
                  </a:lnTo>
                  <a:lnTo>
                    <a:pt x="13412" y="12888"/>
                  </a:lnTo>
                  <a:lnTo>
                    <a:pt x="13553" y="12751"/>
                  </a:lnTo>
                  <a:lnTo>
                    <a:pt x="13942" y="12339"/>
                  </a:lnTo>
                  <a:lnTo>
                    <a:pt x="14084" y="12271"/>
                  </a:lnTo>
                  <a:lnTo>
                    <a:pt x="14119" y="12202"/>
                  </a:lnTo>
                  <a:lnTo>
                    <a:pt x="14119" y="12134"/>
                  </a:lnTo>
                  <a:lnTo>
                    <a:pt x="14155" y="11722"/>
                  </a:lnTo>
                  <a:lnTo>
                    <a:pt x="14261" y="11585"/>
                  </a:lnTo>
                  <a:lnTo>
                    <a:pt x="14332" y="11585"/>
                  </a:lnTo>
                  <a:lnTo>
                    <a:pt x="14438" y="11517"/>
                  </a:lnTo>
                  <a:lnTo>
                    <a:pt x="14579" y="11311"/>
                  </a:lnTo>
                  <a:lnTo>
                    <a:pt x="14615" y="11243"/>
                  </a:lnTo>
                  <a:lnTo>
                    <a:pt x="14650" y="11174"/>
                  </a:lnTo>
                  <a:lnTo>
                    <a:pt x="14650" y="11037"/>
                  </a:lnTo>
                  <a:lnTo>
                    <a:pt x="14650" y="10900"/>
                  </a:lnTo>
                  <a:lnTo>
                    <a:pt x="14615" y="10831"/>
                  </a:lnTo>
                  <a:lnTo>
                    <a:pt x="14650" y="10694"/>
                  </a:lnTo>
                  <a:lnTo>
                    <a:pt x="14721" y="10626"/>
                  </a:lnTo>
                  <a:lnTo>
                    <a:pt x="14827" y="10557"/>
                  </a:lnTo>
                  <a:lnTo>
                    <a:pt x="14827" y="10489"/>
                  </a:lnTo>
                  <a:lnTo>
                    <a:pt x="14862" y="10351"/>
                  </a:lnTo>
                  <a:lnTo>
                    <a:pt x="14933" y="10351"/>
                  </a:lnTo>
                  <a:lnTo>
                    <a:pt x="14898" y="10009"/>
                  </a:lnTo>
                  <a:lnTo>
                    <a:pt x="14898" y="9940"/>
                  </a:lnTo>
                  <a:lnTo>
                    <a:pt x="14933" y="9872"/>
                  </a:lnTo>
                  <a:lnTo>
                    <a:pt x="15216" y="9460"/>
                  </a:lnTo>
                  <a:lnTo>
                    <a:pt x="15252" y="9323"/>
                  </a:lnTo>
                  <a:lnTo>
                    <a:pt x="15358" y="9186"/>
                  </a:lnTo>
                  <a:lnTo>
                    <a:pt x="15499" y="9049"/>
                  </a:lnTo>
                  <a:lnTo>
                    <a:pt x="15641" y="8980"/>
                  </a:lnTo>
                  <a:lnTo>
                    <a:pt x="15712" y="8843"/>
                  </a:lnTo>
                  <a:lnTo>
                    <a:pt x="15747" y="8706"/>
                  </a:lnTo>
                  <a:lnTo>
                    <a:pt x="15853" y="8432"/>
                  </a:lnTo>
                  <a:lnTo>
                    <a:pt x="15995" y="8089"/>
                  </a:lnTo>
                  <a:lnTo>
                    <a:pt x="16384" y="7198"/>
                  </a:lnTo>
                  <a:lnTo>
                    <a:pt x="16278" y="7198"/>
                  </a:lnTo>
                  <a:lnTo>
                    <a:pt x="16136" y="7267"/>
                  </a:lnTo>
                  <a:lnTo>
                    <a:pt x="16101" y="7267"/>
                  </a:lnTo>
                  <a:lnTo>
                    <a:pt x="16030" y="7267"/>
                  </a:lnTo>
                  <a:lnTo>
                    <a:pt x="15995" y="7198"/>
                  </a:lnTo>
                  <a:lnTo>
                    <a:pt x="15995" y="7061"/>
                  </a:lnTo>
                  <a:lnTo>
                    <a:pt x="15995" y="6992"/>
                  </a:lnTo>
                  <a:lnTo>
                    <a:pt x="15924" y="6992"/>
                  </a:lnTo>
                  <a:lnTo>
                    <a:pt x="15889" y="6924"/>
                  </a:lnTo>
                  <a:lnTo>
                    <a:pt x="15889" y="6787"/>
                  </a:lnTo>
                  <a:lnTo>
                    <a:pt x="15853" y="6787"/>
                  </a:lnTo>
                  <a:lnTo>
                    <a:pt x="15782" y="6924"/>
                  </a:lnTo>
                  <a:lnTo>
                    <a:pt x="15712" y="6787"/>
                  </a:lnTo>
                  <a:lnTo>
                    <a:pt x="15605" y="6581"/>
                  </a:lnTo>
                  <a:lnTo>
                    <a:pt x="15535" y="6444"/>
                  </a:lnTo>
                  <a:lnTo>
                    <a:pt x="15535" y="6307"/>
                  </a:lnTo>
                  <a:lnTo>
                    <a:pt x="15499" y="6170"/>
                  </a:lnTo>
                  <a:lnTo>
                    <a:pt x="15393" y="6101"/>
                  </a:lnTo>
                  <a:lnTo>
                    <a:pt x="15322" y="5964"/>
                  </a:lnTo>
                  <a:lnTo>
                    <a:pt x="15252" y="5827"/>
                  </a:lnTo>
                  <a:lnTo>
                    <a:pt x="15216" y="5553"/>
                  </a:lnTo>
                  <a:lnTo>
                    <a:pt x="15181" y="5553"/>
                  </a:lnTo>
                  <a:lnTo>
                    <a:pt x="15110" y="5553"/>
                  </a:lnTo>
                  <a:lnTo>
                    <a:pt x="15075" y="5416"/>
                  </a:lnTo>
                  <a:lnTo>
                    <a:pt x="15075" y="5347"/>
                  </a:lnTo>
                  <a:lnTo>
                    <a:pt x="15110" y="5210"/>
                  </a:lnTo>
                  <a:lnTo>
                    <a:pt x="15110" y="5141"/>
                  </a:lnTo>
                  <a:lnTo>
                    <a:pt x="15075" y="5073"/>
                  </a:lnTo>
                  <a:lnTo>
                    <a:pt x="14862" y="4662"/>
                  </a:lnTo>
                  <a:lnTo>
                    <a:pt x="14721" y="4387"/>
                  </a:lnTo>
                  <a:lnTo>
                    <a:pt x="14685" y="4250"/>
                  </a:lnTo>
                  <a:lnTo>
                    <a:pt x="14685" y="4182"/>
                  </a:lnTo>
                  <a:lnTo>
                    <a:pt x="14721" y="4113"/>
                  </a:lnTo>
                  <a:lnTo>
                    <a:pt x="14756" y="4045"/>
                  </a:lnTo>
                  <a:lnTo>
                    <a:pt x="14721" y="3907"/>
                  </a:lnTo>
                  <a:lnTo>
                    <a:pt x="14721" y="3770"/>
                  </a:lnTo>
                  <a:lnTo>
                    <a:pt x="14756" y="370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64" name="District_Of_Columbia"/>
            <p:cNvSpPr>
              <a:spLocks/>
            </p:cNvSpPr>
            <p:nvPr/>
          </p:nvSpPr>
          <p:spPr bwMode="auto">
            <a:xfrm>
              <a:off x="27539848" y="10710709"/>
              <a:ext cx="114300" cy="125054"/>
            </a:xfrm>
            <a:custGeom>
              <a:avLst/>
              <a:gdLst>
                <a:gd name="T0" fmla="*/ 0 w 16384"/>
                <a:gd name="T1" fmla="*/ 7022 h 16384"/>
                <a:gd name="T2" fmla="*/ 5461 w 16384"/>
                <a:gd name="T3" fmla="*/ 0 h 16384"/>
                <a:gd name="T4" fmla="*/ 9557 w 16384"/>
                <a:gd name="T5" fmla="*/ 2341 h 16384"/>
                <a:gd name="T6" fmla="*/ 16384 w 16384"/>
                <a:gd name="T7" fmla="*/ 7022 h 16384"/>
                <a:gd name="T8" fmla="*/ 9557 w 16384"/>
                <a:gd name="T9" fmla="*/ 16384 h 16384"/>
                <a:gd name="T10" fmla="*/ 9557 w 16384"/>
                <a:gd name="T11" fmla="*/ 14043 h 16384"/>
                <a:gd name="T12" fmla="*/ 6827 w 16384"/>
                <a:gd name="T13" fmla="*/ 11703 h 16384"/>
                <a:gd name="T14" fmla="*/ 5461 w 16384"/>
                <a:gd name="T15" fmla="*/ 9362 h 16384"/>
                <a:gd name="T16" fmla="*/ 4096 w 16384"/>
                <a:gd name="T17" fmla="*/ 8192 h 16384"/>
                <a:gd name="T18" fmla="*/ 0 w 16384"/>
                <a:gd name="T19" fmla="*/ 7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4" h="16384">
                  <a:moveTo>
                    <a:pt x="0" y="7022"/>
                  </a:moveTo>
                  <a:lnTo>
                    <a:pt x="5461" y="0"/>
                  </a:lnTo>
                  <a:lnTo>
                    <a:pt x="9557" y="2341"/>
                  </a:lnTo>
                  <a:lnTo>
                    <a:pt x="16384" y="7022"/>
                  </a:lnTo>
                  <a:lnTo>
                    <a:pt x="9557" y="16384"/>
                  </a:lnTo>
                  <a:lnTo>
                    <a:pt x="9557" y="14043"/>
                  </a:lnTo>
                  <a:lnTo>
                    <a:pt x="6827" y="11703"/>
                  </a:lnTo>
                  <a:lnTo>
                    <a:pt x="5461" y="9362"/>
                  </a:lnTo>
                  <a:lnTo>
                    <a:pt x="4096" y="8192"/>
                  </a:lnTo>
                  <a:lnTo>
                    <a:pt x="0" y="702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NewEngland"/>
            <p:cNvSpPr/>
            <p:nvPr/>
          </p:nvSpPr>
          <p:spPr>
            <a:xfrm>
              <a:off x="28635223" y="3494445"/>
              <a:ext cx="3371850" cy="5308803"/>
            </a:xfrm>
            <a:custGeom>
              <a:avLst/>
              <a:gdLst>
                <a:gd name="connsiteX0" fmla="*/ 1143006 w 3371850"/>
                <a:gd name="connsiteY0" fmla="*/ 1876424 h 5317099"/>
                <a:gd name="connsiteX1" fmla="*/ 1123959 w 3371850"/>
                <a:gd name="connsiteY1" fmla="*/ 1885511 h 5317099"/>
                <a:gd name="connsiteX2" fmla="*/ 1114406 w 3371850"/>
                <a:gd name="connsiteY2" fmla="*/ 1913018 h 5317099"/>
                <a:gd name="connsiteX3" fmla="*/ 1095359 w 3371850"/>
                <a:gd name="connsiteY3" fmla="*/ 1922105 h 5317099"/>
                <a:gd name="connsiteX4" fmla="*/ 1076316 w 3371850"/>
                <a:gd name="connsiteY4" fmla="*/ 1922105 h 5317099"/>
                <a:gd name="connsiteX5" fmla="*/ 1047778 w 3371850"/>
                <a:gd name="connsiteY5" fmla="*/ 1903808 h 5317099"/>
                <a:gd name="connsiteX6" fmla="*/ 1038225 w 3371850"/>
                <a:gd name="connsiteY6" fmla="*/ 1903808 h 5317099"/>
                <a:gd name="connsiteX7" fmla="*/ 1019181 w 3371850"/>
                <a:gd name="connsiteY7" fmla="*/ 1922105 h 5317099"/>
                <a:gd name="connsiteX8" fmla="*/ 1009628 w 3371850"/>
                <a:gd name="connsiteY8" fmla="*/ 1949612 h 5317099"/>
                <a:gd name="connsiteX9" fmla="*/ 990581 w 3371850"/>
                <a:gd name="connsiteY9" fmla="*/ 1958699 h 5317099"/>
                <a:gd name="connsiteX10" fmla="*/ 971534 w 3371850"/>
                <a:gd name="connsiteY10" fmla="*/ 1967909 h 5317099"/>
                <a:gd name="connsiteX11" fmla="*/ 990581 w 3371850"/>
                <a:gd name="connsiteY11" fmla="*/ 1986206 h 5317099"/>
                <a:gd name="connsiteX12" fmla="*/ 1000134 w 3371850"/>
                <a:gd name="connsiteY12" fmla="*/ 2004503 h 5317099"/>
                <a:gd name="connsiteX13" fmla="*/ 990581 w 3371850"/>
                <a:gd name="connsiteY13" fmla="*/ 2050183 h 5317099"/>
                <a:gd name="connsiteX14" fmla="*/ 981091 w 3371850"/>
                <a:gd name="connsiteY14" fmla="*/ 2105074 h 5317099"/>
                <a:gd name="connsiteX15" fmla="*/ 981091 w 3371850"/>
                <a:gd name="connsiteY15" fmla="*/ 2114161 h 5317099"/>
                <a:gd name="connsiteX16" fmla="*/ 981066 w 3371850"/>
                <a:gd name="connsiteY16" fmla="*/ 2152649 h 5317099"/>
                <a:gd name="connsiteX17" fmla="*/ 981066 w 3371850"/>
                <a:gd name="connsiteY17" fmla="*/ 2152649 h 5317099"/>
                <a:gd name="connsiteX18" fmla="*/ 781078 w 3371850"/>
                <a:gd name="connsiteY18" fmla="*/ 2198244 h 5317099"/>
                <a:gd name="connsiteX19" fmla="*/ 419116 w 3371850"/>
                <a:gd name="connsiteY19" fmla="*/ 2289322 h 5317099"/>
                <a:gd name="connsiteX20" fmla="*/ 85737 w 3371850"/>
                <a:gd name="connsiteY20" fmla="*/ 2371237 h 5317099"/>
                <a:gd name="connsiteX21" fmla="*/ 0 w 3371850"/>
                <a:gd name="connsiteY21" fmla="*/ 2389452 h 5317099"/>
                <a:gd name="connsiteX22" fmla="*/ 9506 w 3371850"/>
                <a:gd name="connsiteY22" fmla="*/ 2425884 h 5317099"/>
                <a:gd name="connsiteX23" fmla="*/ 19075 w 3371850"/>
                <a:gd name="connsiteY23" fmla="*/ 2435047 h 5317099"/>
                <a:gd name="connsiteX24" fmla="*/ 9506 w 3371850"/>
                <a:gd name="connsiteY24" fmla="*/ 2498746 h 5317099"/>
                <a:gd name="connsiteX25" fmla="*/ 19075 w 3371850"/>
                <a:gd name="connsiteY25" fmla="*/ 2526125 h 5317099"/>
                <a:gd name="connsiteX26" fmla="*/ 38084 w 3371850"/>
                <a:gd name="connsiteY26" fmla="*/ 2535289 h 5317099"/>
                <a:gd name="connsiteX27" fmla="*/ 47653 w 3371850"/>
                <a:gd name="connsiteY27" fmla="*/ 2553505 h 5317099"/>
                <a:gd name="connsiteX28" fmla="*/ 47653 w 3371850"/>
                <a:gd name="connsiteY28" fmla="*/ 2626367 h 5317099"/>
                <a:gd name="connsiteX29" fmla="*/ 66663 w 3371850"/>
                <a:gd name="connsiteY29" fmla="*/ 2681014 h 5317099"/>
                <a:gd name="connsiteX30" fmla="*/ 76169 w 3371850"/>
                <a:gd name="connsiteY30" fmla="*/ 2708282 h 5317099"/>
                <a:gd name="connsiteX31" fmla="*/ 76169 w 3371850"/>
                <a:gd name="connsiteY31" fmla="*/ 2717446 h 5317099"/>
                <a:gd name="connsiteX32" fmla="*/ 95241 w 3371850"/>
                <a:gd name="connsiteY32" fmla="*/ 2744713 h 5317099"/>
                <a:gd name="connsiteX33" fmla="*/ 114316 w 3371850"/>
                <a:gd name="connsiteY33" fmla="*/ 2772092 h 5317099"/>
                <a:gd name="connsiteX34" fmla="*/ 123822 w 3371850"/>
                <a:gd name="connsiteY34" fmla="*/ 2808524 h 5317099"/>
                <a:gd name="connsiteX35" fmla="*/ 133328 w 3371850"/>
                <a:gd name="connsiteY35" fmla="*/ 2844955 h 5317099"/>
                <a:gd name="connsiteX36" fmla="*/ 142894 w 3371850"/>
                <a:gd name="connsiteY36" fmla="*/ 2881386 h 5317099"/>
                <a:gd name="connsiteX37" fmla="*/ 152400 w 3371850"/>
                <a:gd name="connsiteY37" fmla="*/ 2908766 h 5317099"/>
                <a:gd name="connsiteX38" fmla="*/ 152400 w 3371850"/>
                <a:gd name="connsiteY38" fmla="*/ 2936033 h 5317099"/>
                <a:gd name="connsiteX39" fmla="*/ 133328 w 3371850"/>
                <a:gd name="connsiteY39" fmla="*/ 2972464 h 5317099"/>
                <a:gd name="connsiteX40" fmla="*/ 123822 w 3371850"/>
                <a:gd name="connsiteY40" fmla="*/ 2990680 h 5317099"/>
                <a:gd name="connsiteX41" fmla="*/ 123822 w 3371850"/>
                <a:gd name="connsiteY41" fmla="*/ 3018059 h 5317099"/>
                <a:gd name="connsiteX42" fmla="*/ 123822 w 3371850"/>
                <a:gd name="connsiteY42" fmla="*/ 3072706 h 5317099"/>
                <a:gd name="connsiteX43" fmla="*/ 142894 w 3371850"/>
                <a:gd name="connsiteY43" fmla="*/ 3109138 h 5317099"/>
                <a:gd name="connsiteX44" fmla="*/ 152400 w 3371850"/>
                <a:gd name="connsiteY44" fmla="*/ 3136405 h 5317099"/>
                <a:gd name="connsiteX45" fmla="*/ 161906 w 3371850"/>
                <a:gd name="connsiteY45" fmla="*/ 3154621 h 5317099"/>
                <a:gd name="connsiteX46" fmla="*/ 180981 w 3371850"/>
                <a:gd name="connsiteY46" fmla="*/ 3182000 h 5317099"/>
                <a:gd name="connsiteX47" fmla="*/ 190484 w 3371850"/>
                <a:gd name="connsiteY47" fmla="*/ 3209268 h 5317099"/>
                <a:gd name="connsiteX48" fmla="*/ 200053 w 3371850"/>
                <a:gd name="connsiteY48" fmla="*/ 3236647 h 5317099"/>
                <a:gd name="connsiteX49" fmla="*/ 209559 w 3371850"/>
                <a:gd name="connsiteY49" fmla="*/ 3254863 h 5317099"/>
                <a:gd name="connsiteX50" fmla="*/ 219063 w 3371850"/>
                <a:gd name="connsiteY50" fmla="*/ 3264026 h 5317099"/>
                <a:gd name="connsiteX51" fmla="*/ 219063 w 3371850"/>
                <a:gd name="connsiteY51" fmla="*/ 3282242 h 5317099"/>
                <a:gd name="connsiteX52" fmla="*/ 219063 w 3371850"/>
                <a:gd name="connsiteY52" fmla="*/ 3300458 h 5317099"/>
                <a:gd name="connsiteX53" fmla="*/ 209559 w 3371850"/>
                <a:gd name="connsiteY53" fmla="*/ 3327725 h 5317099"/>
                <a:gd name="connsiteX54" fmla="*/ 209559 w 3371850"/>
                <a:gd name="connsiteY54" fmla="*/ 3355105 h 5317099"/>
                <a:gd name="connsiteX55" fmla="*/ 228569 w 3371850"/>
                <a:gd name="connsiteY55" fmla="*/ 3409752 h 5317099"/>
                <a:gd name="connsiteX56" fmla="*/ 238137 w 3371850"/>
                <a:gd name="connsiteY56" fmla="*/ 3418803 h 5317099"/>
                <a:gd name="connsiteX57" fmla="*/ 238137 w 3371850"/>
                <a:gd name="connsiteY57" fmla="*/ 3400588 h 5317099"/>
                <a:gd name="connsiteX58" fmla="*/ 247644 w 3371850"/>
                <a:gd name="connsiteY58" fmla="*/ 3382372 h 5317099"/>
                <a:gd name="connsiteX59" fmla="*/ 257147 w 3371850"/>
                <a:gd name="connsiteY59" fmla="*/ 3373320 h 5317099"/>
                <a:gd name="connsiteX60" fmla="*/ 266716 w 3371850"/>
                <a:gd name="connsiteY60" fmla="*/ 3373320 h 5317099"/>
                <a:gd name="connsiteX61" fmla="*/ 285728 w 3371850"/>
                <a:gd name="connsiteY61" fmla="*/ 3373320 h 5317099"/>
                <a:gd name="connsiteX62" fmla="*/ 295297 w 3371850"/>
                <a:gd name="connsiteY62" fmla="*/ 3391536 h 5317099"/>
                <a:gd name="connsiteX63" fmla="*/ 304800 w 3371850"/>
                <a:gd name="connsiteY63" fmla="*/ 3400588 h 5317099"/>
                <a:gd name="connsiteX64" fmla="*/ 314306 w 3371850"/>
                <a:gd name="connsiteY64" fmla="*/ 3409752 h 5317099"/>
                <a:gd name="connsiteX65" fmla="*/ 323875 w 3371850"/>
                <a:gd name="connsiteY65" fmla="*/ 3409752 h 5317099"/>
                <a:gd name="connsiteX66" fmla="*/ 323875 w 3371850"/>
                <a:gd name="connsiteY66" fmla="*/ 3455235 h 5317099"/>
                <a:gd name="connsiteX67" fmla="*/ 333381 w 3371850"/>
                <a:gd name="connsiteY67" fmla="*/ 3473450 h 5317099"/>
                <a:gd name="connsiteX68" fmla="*/ 342884 w 3371850"/>
                <a:gd name="connsiteY68" fmla="*/ 3528097 h 5317099"/>
                <a:gd name="connsiteX69" fmla="*/ 352453 w 3371850"/>
                <a:gd name="connsiteY69" fmla="*/ 3573692 h 5317099"/>
                <a:gd name="connsiteX70" fmla="*/ 371466 w 3371850"/>
                <a:gd name="connsiteY70" fmla="*/ 3664770 h 5317099"/>
                <a:gd name="connsiteX71" fmla="*/ 380969 w 3371850"/>
                <a:gd name="connsiteY71" fmla="*/ 3682986 h 5317099"/>
                <a:gd name="connsiteX72" fmla="*/ 390537 w 3371850"/>
                <a:gd name="connsiteY72" fmla="*/ 3719417 h 5317099"/>
                <a:gd name="connsiteX73" fmla="*/ 390537 w 3371850"/>
                <a:gd name="connsiteY73" fmla="*/ 3746797 h 5317099"/>
                <a:gd name="connsiteX74" fmla="*/ 400044 w 3371850"/>
                <a:gd name="connsiteY74" fmla="*/ 3801444 h 5317099"/>
                <a:gd name="connsiteX75" fmla="*/ 409550 w 3371850"/>
                <a:gd name="connsiteY75" fmla="*/ 3837875 h 5317099"/>
                <a:gd name="connsiteX76" fmla="*/ 419116 w 3371850"/>
                <a:gd name="connsiteY76" fmla="*/ 3874306 h 5317099"/>
                <a:gd name="connsiteX77" fmla="*/ 438128 w 3371850"/>
                <a:gd name="connsiteY77" fmla="*/ 3919789 h 5317099"/>
                <a:gd name="connsiteX78" fmla="*/ 428622 w 3371850"/>
                <a:gd name="connsiteY78" fmla="*/ 3928953 h 5317099"/>
                <a:gd name="connsiteX79" fmla="*/ 438128 w 3371850"/>
                <a:gd name="connsiteY79" fmla="*/ 3956221 h 5317099"/>
                <a:gd name="connsiteX80" fmla="*/ 447650 w 3371850"/>
                <a:gd name="connsiteY80" fmla="*/ 3993517 h 5317099"/>
                <a:gd name="connsiteX81" fmla="*/ 457150 w 3371850"/>
                <a:gd name="connsiteY81" fmla="*/ 4022020 h 5317099"/>
                <a:gd name="connsiteX82" fmla="*/ 457150 w 3371850"/>
                <a:gd name="connsiteY82" fmla="*/ 4107528 h 5317099"/>
                <a:gd name="connsiteX83" fmla="*/ 457150 w 3371850"/>
                <a:gd name="connsiteY83" fmla="*/ 4174014 h 5317099"/>
                <a:gd name="connsiteX84" fmla="*/ 447650 w 3371850"/>
                <a:gd name="connsiteY84" fmla="*/ 4221540 h 5317099"/>
                <a:gd name="connsiteX85" fmla="*/ 447650 w 3371850"/>
                <a:gd name="connsiteY85" fmla="*/ 4316529 h 5317099"/>
                <a:gd name="connsiteX86" fmla="*/ 447650 w 3371850"/>
                <a:gd name="connsiteY86" fmla="*/ 4440021 h 5317099"/>
                <a:gd name="connsiteX87" fmla="*/ 438150 w 3371850"/>
                <a:gd name="connsiteY87" fmla="*/ 4506506 h 5317099"/>
                <a:gd name="connsiteX88" fmla="*/ 457200 w 3371850"/>
                <a:gd name="connsiteY88" fmla="*/ 4526523 h 5317099"/>
                <a:gd name="connsiteX89" fmla="*/ 504841 w 3371850"/>
                <a:gd name="connsiteY89" fmla="*/ 4802722 h 5317099"/>
                <a:gd name="connsiteX90" fmla="*/ 523900 w 3371850"/>
                <a:gd name="connsiteY90" fmla="*/ 4917035 h 5317099"/>
                <a:gd name="connsiteX91" fmla="*/ 542956 w 3371850"/>
                <a:gd name="connsiteY91" fmla="*/ 5040900 h 5317099"/>
                <a:gd name="connsiteX92" fmla="*/ 552422 w 3371850"/>
                <a:gd name="connsiteY92" fmla="*/ 5088473 h 5317099"/>
                <a:gd name="connsiteX93" fmla="*/ 600063 w 3371850"/>
                <a:gd name="connsiteY93" fmla="*/ 5136109 h 5317099"/>
                <a:gd name="connsiteX94" fmla="*/ 581006 w 3371850"/>
                <a:gd name="connsiteY94" fmla="*/ 5164702 h 5317099"/>
                <a:gd name="connsiteX95" fmla="*/ 495316 w 3371850"/>
                <a:gd name="connsiteY95" fmla="*/ 5250422 h 5317099"/>
                <a:gd name="connsiteX96" fmla="*/ 542956 w 3371850"/>
                <a:gd name="connsiteY96" fmla="*/ 5317099 h 5317099"/>
                <a:gd name="connsiteX97" fmla="*/ 561950 w 3371850"/>
                <a:gd name="connsiteY97" fmla="*/ 5307547 h 5317099"/>
                <a:gd name="connsiteX98" fmla="*/ 600063 w 3371850"/>
                <a:gd name="connsiteY98" fmla="*/ 5298057 h 5317099"/>
                <a:gd name="connsiteX99" fmla="*/ 619119 w 3371850"/>
                <a:gd name="connsiteY99" fmla="*/ 5288505 h 5317099"/>
                <a:gd name="connsiteX100" fmla="*/ 628650 w 3371850"/>
                <a:gd name="connsiteY100" fmla="*/ 5269464 h 5317099"/>
                <a:gd name="connsiteX101" fmla="*/ 638178 w 3371850"/>
                <a:gd name="connsiteY101" fmla="*/ 5269464 h 5317099"/>
                <a:gd name="connsiteX102" fmla="*/ 657234 w 3371850"/>
                <a:gd name="connsiteY102" fmla="*/ 5250422 h 5317099"/>
                <a:gd name="connsiteX103" fmla="*/ 666762 w 3371850"/>
                <a:gd name="connsiteY103" fmla="*/ 5221828 h 5317099"/>
                <a:gd name="connsiteX104" fmla="*/ 666762 w 3371850"/>
                <a:gd name="connsiteY104" fmla="*/ 5202786 h 5317099"/>
                <a:gd name="connsiteX105" fmla="*/ 676291 w 3371850"/>
                <a:gd name="connsiteY105" fmla="*/ 5202786 h 5317099"/>
                <a:gd name="connsiteX106" fmla="*/ 695347 w 3371850"/>
                <a:gd name="connsiteY106" fmla="*/ 5202786 h 5317099"/>
                <a:gd name="connsiteX107" fmla="*/ 733397 w 3371850"/>
                <a:gd name="connsiteY107" fmla="*/ 5193296 h 5317099"/>
                <a:gd name="connsiteX108" fmla="*/ 752456 w 3371850"/>
                <a:gd name="connsiteY108" fmla="*/ 5183744 h 5317099"/>
                <a:gd name="connsiteX109" fmla="*/ 761984 w 3371850"/>
                <a:gd name="connsiteY109" fmla="*/ 5164702 h 5317099"/>
                <a:gd name="connsiteX110" fmla="*/ 771513 w 3371850"/>
                <a:gd name="connsiteY110" fmla="*/ 5145661 h 5317099"/>
                <a:gd name="connsiteX111" fmla="*/ 790569 w 3371850"/>
                <a:gd name="connsiteY111" fmla="*/ 5145661 h 5317099"/>
                <a:gd name="connsiteX112" fmla="*/ 809625 w 3371850"/>
                <a:gd name="connsiteY112" fmla="*/ 5145661 h 5317099"/>
                <a:gd name="connsiteX113" fmla="*/ 819156 w 3371850"/>
                <a:gd name="connsiteY113" fmla="*/ 5145661 h 5317099"/>
                <a:gd name="connsiteX114" fmla="*/ 828684 w 3371850"/>
                <a:gd name="connsiteY114" fmla="*/ 5136109 h 5317099"/>
                <a:gd name="connsiteX115" fmla="*/ 828684 w 3371850"/>
                <a:gd name="connsiteY115" fmla="*/ 5126619 h 5317099"/>
                <a:gd name="connsiteX116" fmla="*/ 828684 w 3371850"/>
                <a:gd name="connsiteY116" fmla="*/ 5117067 h 5317099"/>
                <a:gd name="connsiteX117" fmla="*/ 847741 w 3371850"/>
                <a:gd name="connsiteY117" fmla="*/ 5098025 h 5317099"/>
                <a:gd name="connsiteX118" fmla="*/ 866797 w 3371850"/>
                <a:gd name="connsiteY118" fmla="*/ 5088473 h 5317099"/>
                <a:gd name="connsiteX119" fmla="*/ 885853 w 3371850"/>
                <a:gd name="connsiteY119" fmla="*/ 5069432 h 5317099"/>
                <a:gd name="connsiteX120" fmla="*/ 885853 w 3371850"/>
                <a:gd name="connsiteY120" fmla="*/ 5040900 h 5317099"/>
                <a:gd name="connsiteX121" fmla="*/ 895319 w 3371850"/>
                <a:gd name="connsiteY121" fmla="*/ 5012306 h 5317099"/>
                <a:gd name="connsiteX122" fmla="*/ 914375 w 3371850"/>
                <a:gd name="connsiteY122" fmla="*/ 5002754 h 5317099"/>
                <a:gd name="connsiteX123" fmla="*/ 933434 w 3371850"/>
                <a:gd name="connsiteY123" fmla="*/ 5040900 h 5317099"/>
                <a:gd name="connsiteX124" fmla="*/ 942959 w 3371850"/>
                <a:gd name="connsiteY124" fmla="*/ 5031348 h 5317099"/>
                <a:gd name="connsiteX125" fmla="*/ 971547 w 3371850"/>
                <a:gd name="connsiteY125" fmla="*/ 5021796 h 5317099"/>
                <a:gd name="connsiteX126" fmla="*/ 990603 w 3371850"/>
                <a:gd name="connsiteY126" fmla="*/ 5012306 h 5317099"/>
                <a:gd name="connsiteX127" fmla="*/ 1019191 w 3371850"/>
                <a:gd name="connsiteY127" fmla="*/ 5012306 h 5317099"/>
                <a:gd name="connsiteX128" fmla="*/ 1038247 w 3371850"/>
                <a:gd name="connsiteY128" fmla="*/ 5002754 h 5317099"/>
                <a:gd name="connsiteX129" fmla="*/ 1047775 w 3371850"/>
                <a:gd name="connsiteY129" fmla="*/ 4993264 h 5317099"/>
                <a:gd name="connsiteX130" fmla="*/ 1066831 w 3371850"/>
                <a:gd name="connsiteY130" fmla="*/ 4983712 h 5317099"/>
                <a:gd name="connsiteX131" fmla="*/ 1076297 w 3371850"/>
                <a:gd name="connsiteY131" fmla="*/ 4983712 h 5317099"/>
                <a:gd name="connsiteX132" fmla="*/ 1104881 w 3371850"/>
                <a:gd name="connsiteY132" fmla="*/ 4983712 h 5317099"/>
                <a:gd name="connsiteX133" fmla="*/ 1133466 w 3371850"/>
                <a:gd name="connsiteY133" fmla="*/ 4983712 h 5317099"/>
                <a:gd name="connsiteX134" fmla="*/ 1162053 w 3371850"/>
                <a:gd name="connsiteY134" fmla="*/ 4964671 h 5317099"/>
                <a:gd name="connsiteX135" fmla="*/ 1171581 w 3371850"/>
                <a:gd name="connsiteY135" fmla="*/ 4955119 h 5317099"/>
                <a:gd name="connsiteX136" fmla="*/ 1200166 w 3371850"/>
                <a:gd name="connsiteY136" fmla="*/ 4955119 h 5317099"/>
                <a:gd name="connsiteX137" fmla="*/ 1209694 w 3371850"/>
                <a:gd name="connsiteY137" fmla="*/ 4955119 h 5317099"/>
                <a:gd name="connsiteX138" fmla="*/ 1209694 w 3371850"/>
                <a:gd name="connsiteY138" fmla="*/ 4945629 h 5317099"/>
                <a:gd name="connsiteX139" fmla="*/ 1209694 w 3371850"/>
                <a:gd name="connsiteY139" fmla="*/ 4926587 h 5317099"/>
                <a:gd name="connsiteX140" fmla="*/ 1209694 w 3371850"/>
                <a:gd name="connsiteY140" fmla="*/ 4917035 h 5317099"/>
                <a:gd name="connsiteX141" fmla="*/ 1209694 w 3371850"/>
                <a:gd name="connsiteY141" fmla="*/ 4907545 h 5317099"/>
                <a:gd name="connsiteX142" fmla="*/ 1209694 w 3371850"/>
                <a:gd name="connsiteY142" fmla="*/ 4907545 h 5317099"/>
                <a:gd name="connsiteX143" fmla="*/ 1247744 w 3371850"/>
                <a:gd name="connsiteY143" fmla="*/ 4936077 h 5317099"/>
                <a:gd name="connsiteX144" fmla="*/ 1257272 w 3371850"/>
                <a:gd name="connsiteY144" fmla="*/ 4936077 h 5317099"/>
                <a:gd name="connsiteX145" fmla="*/ 1266803 w 3371850"/>
                <a:gd name="connsiteY145" fmla="*/ 4926587 h 5317099"/>
                <a:gd name="connsiteX146" fmla="*/ 1285859 w 3371850"/>
                <a:gd name="connsiteY146" fmla="*/ 4907545 h 5317099"/>
                <a:gd name="connsiteX147" fmla="*/ 1304916 w 3371850"/>
                <a:gd name="connsiteY147" fmla="*/ 4907545 h 5317099"/>
                <a:gd name="connsiteX148" fmla="*/ 1304916 w 3371850"/>
                <a:gd name="connsiteY148" fmla="*/ 4888503 h 5317099"/>
                <a:gd name="connsiteX149" fmla="*/ 1323972 w 3371850"/>
                <a:gd name="connsiteY149" fmla="*/ 4888503 h 5317099"/>
                <a:gd name="connsiteX150" fmla="*/ 1343031 w 3371850"/>
                <a:gd name="connsiteY150" fmla="*/ 4897993 h 5317099"/>
                <a:gd name="connsiteX151" fmla="*/ 1352559 w 3371850"/>
                <a:gd name="connsiteY151" fmla="*/ 4888503 h 5317099"/>
                <a:gd name="connsiteX152" fmla="*/ 1352559 w 3371850"/>
                <a:gd name="connsiteY152" fmla="*/ 4878951 h 5317099"/>
                <a:gd name="connsiteX153" fmla="*/ 1371616 w 3371850"/>
                <a:gd name="connsiteY153" fmla="*/ 4869400 h 5317099"/>
                <a:gd name="connsiteX154" fmla="*/ 1390672 w 3371850"/>
                <a:gd name="connsiteY154" fmla="*/ 4878951 h 5317099"/>
                <a:gd name="connsiteX155" fmla="*/ 1419194 w 3371850"/>
                <a:gd name="connsiteY155" fmla="*/ 4869400 h 5317099"/>
                <a:gd name="connsiteX156" fmla="*/ 1419194 w 3371850"/>
                <a:gd name="connsiteY156" fmla="*/ 4850358 h 5317099"/>
                <a:gd name="connsiteX157" fmla="*/ 1495422 w 3371850"/>
                <a:gd name="connsiteY157" fmla="*/ 4821826 h 5317099"/>
                <a:gd name="connsiteX158" fmla="*/ 1495434 w 3371850"/>
                <a:gd name="connsiteY158" fmla="*/ 4850374 h 5317099"/>
                <a:gd name="connsiteX159" fmla="*/ 1524006 w 3371850"/>
                <a:gd name="connsiteY159" fmla="*/ 4840983 h 5317099"/>
                <a:gd name="connsiteX160" fmla="*/ 1524006 w 3371850"/>
                <a:gd name="connsiteY160" fmla="*/ 4831592 h 5317099"/>
                <a:gd name="connsiteX161" fmla="*/ 1533522 w 3371850"/>
                <a:gd name="connsiteY161" fmla="*/ 4822201 h 5317099"/>
                <a:gd name="connsiteX162" fmla="*/ 1552578 w 3371850"/>
                <a:gd name="connsiteY162" fmla="*/ 4812810 h 5317099"/>
                <a:gd name="connsiteX163" fmla="*/ 1609722 w 3371850"/>
                <a:gd name="connsiteY163" fmla="*/ 4784637 h 5317099"/>
                <a:gd name="connsiteX164" fmla="*/ 1647837 w 3371850"/>
                <a:gd name="connsiteY164" fmla="*/ 4747037 h 5317099"/>
                <a:gd name="connsiteX165" fmla="*/ 1657353 w 3371850"/>
                <a:gd name="connsiteY165" fmla="*/ 4737646 h 5317099"/>
                <a:gd name="connsiteX166" fmla="*/ 1676409 w 3371850"/>
                <a:gd name="connsiteY166" fmla="*/ 4709473 h 5317099"/>
                <a:gd name="connsiteX167" fmla="*/ 1676409 w 3371850"/>
                <a:gd name="connsiteY167" fmla="*/ 4737646 h 5317099"/>
                <a:gd name="connsiteX168" fmla="*/ 1685925 w 3371850"/>
                <a:gd name="connsiteY168" fmla="*/ 4747037 h 5317099"/>
                <a:gd name="connsiteX169" fmla="*/ 1695438 w 3371850"/>
                <a:gd name="connsiteY169" fmla="*/ 4747037 h 5317099"/>
                <a:gd name="connsiteX170" fmla="*/ 1695438 w 3371850"/>
                <a:gd name="connsiteY170" fmla="*/ 4728255 h 5317099"/>
                <a:gd name="connsiteX171" fmla="*/ 1685925 w 3371850"/>
                <a:gd name="connsiteY171" fmla="*/ 4709473 h 5317099"/>
                <a:gd name="connsiteX172" fmla="*/ 1685925 w 3371850"/>
                <a:gd name="connsiteY172" fmla="*/ 4690690 h 5317099"/>
                <a:gd name="connsiteX173" fmla="*/ 1704981 w 3371850"/>
                <a:gd name="connsiteY173" fmla="*/ 4671908 h 5317099"/>
                <a:gd name="connsiteX174" fmla="*/ 1695438 w 3371850"/>
                <a:gd name="connsiteY174" fmla="*/ 4653126 h 5317099"/>
                <a:gd name="connsiteX175" fmla="*/ 1676409 w 3371850"/>
                <a:gd name="connsiteY175" fmla="*/ 4606135 h 5317099"/>
                <a:gd name="connsiteX176" fmla="*/ 1666866 w 3371850"/>
                <a:gd name="connsiteY176" fmla="*/ 4596744 h 5317099"/>
                <a:gd name="connsiteX177" fmla="*/ 1685925 w 3371850"/>
                <a:gd name="connsiteY177" fmla="*/ 4568571 h 5317099"/>
                <a:gd name="connsiteX178" fmla="*/ 1685925 w 3371850"/>
                <a:gd name="connsiteY178" fmla="*/ 4549789 h 5317099"/>
                <a:gd name="connsiteX179" fmla="*/ 1685925 w 3371850"/>
                <a:gd name="connsiteY179" fmla="*/ 4531007 h 5317099"/>
                <a:gd name="connsiteX180" fmla="*/ 1704981 w 3371850"/>
                <a:gd name="connsiteY180" fmla="*/ 4521616 h 5317099"/>
                <a:gd name="connsiteX181" fmla="*/ 1714497 w 3371850"/>
                <a:gd name="connsiteY181" fmla="*/ 4521616 h 5317099"/>
                <a:gd name="connsiteX182" fmla="*/ 1733553 w 3371850"/>
                <a:gd name="connsiteY182" fmla="*/ 4540398 h 5317099"/>
                <a:gd name="connsiteX183" fmla="*/ 1743069 w 3371850"/>
                <a:gd name="connsiteY183" fmla="*/ 4568571 h 5317099"/>
                <a:gd name="connsiteX184" fmla="*/ 1752612 w 3371850"/>
                <a:gd name="connsiteY184" fmla="*/ 4615526 h 5317099"/>
                <a:gd name="connsiteX185" fmla="*/ 1752612 w 3371850"/>
                <a:gd name="connsiteY185" fmla="*/ 4662517 h 5317099"/>
                <a:gd name="connsiteX186" fmla="*/ 1762125 w 3371850"/>
                <a:gd name="connsiteY186" fmla="*/ 4681299 h 5317099"/>
                <a:gd name="connsiteX187" fmla="*/ 1781184 w 3371850"/>
                <a:gd name="connsiteY187" fmla="*/ 4681299 h 5317099"/>
                <a:gd name="connsiteX188" fmla="*/ 1809756 w 3371850"/>
                <a:gd name="connsiteY188" fmla="*/ 4671908 h 5317099"/>
                <a:gd name="connsiteX189" fmla="*/ 1809756 w 3371850"/>
                <a:gd name="connsiteY189" fmla="*/ 4662517 h 5317099"/>
                <a:gd name="connsiteX190" fmla="*/ 1819269 w 3371850"/>
                <a:gd name="connsiteY190" fmla="*/ 4643735 h 5317099"/>
                <a:gd name="connsiteX191" fmla="*/ 1800213 w 3371850"/>
                <a:gd name="connsiteY191" fmla="*/ 4615526 h 5317099"/>
                <a:gd name="connsiteX192" fmla="*/ 1809756 w 3371850"/>
                <a:gd name="connsiteY192" fmla="*/ 4606135 h 5317099"/>
                <a:gd name="connsiteX193" fmla="*/ 1819269 w 3371850"/>
                <a:gd name="connsiteY193" fmla="*/ 4606135 h 5317099"/>
                <a:gd name="connsiteX194" fmla="*/ 1838328 w 3371850"/>
                <a:gd name="connsiteY194" fmla="*/ 4643735 h 5317099"/>
                <a:gd name="connsiteX195" fmla="*/ 1847841 w 3371850"/>
                <a:gd name="connsiteY195" fmla="*/ 4624917 h 5317099"/>
                <a:gd name="connsiteX196" fmla="*/ 1866900 w 3371850"/>
                <a:gd name="connsiteY196" fmla="*/ 4596744 h 5317099"/>
                <a:gd name="connsiteX197" fmla="*/ 1866900 w 3371850"/>
                <a:gd name="connsiteY197" fmla="*/ 4568571 h 5317099"/>
                <a:gd name="connsiteX198" fmla="*/ 1866900 w 3371850"/>
                <a:gd name="connsiteY198" fmla="*/ 4568571 h 5317099"/>
                <a:gd name="connsiteX199" fmla="*/ 1876437 w 3371850"/>
                <a:gd name="connsiteY199" fmla="*/ 4572992 h 5317099"/>
                <a:gd name="connsiteX200" fmla="*/ 1905059 w 3371850"/>
                <a:gd name="connsiteY200" fmla="*/ 4601495 h 5317099"/>
                <a:gd name="connsiteX201" fmla="*/ 1933559 w 3371850"/>
                <a:gd name="connsiteY201" fmla="*/ 4592015 h 5317099"/>
                <a:gd name="connsiteX202" fmla="*/ 1933559 w 3371850"/>
                <a:gd name="connsiteY202" fmla="*/ 4582472 h 5317099"/>
                <a:gd name="connsiteX203" fmla="*/ 1933559 w 3371850"/>
                <a:gd name="connsiteY203" fmla="*/ 4563512 h 5317099"/>
                <a:gd name="connsiteX204" fmla="*/ 1952684 w 3371850"/>
                <a:gd name="connsiteY204" fmla="*/ 4563512 h 5317099"/>
                <a:gd name="connsiteX205" fmla="*/ 1952684 w 3371850"/>
                <a:gd name="connsiteY205" fmla="*/ 4553969 h 5317099"/>
                <a:gd name="connsiteX206" fmla="*/ 1943057 w 3371850"/>
                <a:gd name="connsiteY206" fmla="*/ 4535009 h 5317099"/>
                <a:gd name="connsiteX207" fmla="*/ 1943057 w 3371850"/>
                <a:gd name="connsiteY207" fmla="*/ 4525529 h 5317099"/>
                <a:gd name="connsiteX208" fmla="*/ 1962181 w 3371850"/>
                <a:gd name="connsiteY208" fmla="*/ 4497026 h 5317099"/>
                <a:gd name="connsiteX209" fmla="*/ 1971681 w 3371850"/>
                <a:gd name="connsiteY209" fmla="*/ 4497026 h 5317099"/>
                <a:gd name="connsiteX210" fmla="*/ 1981181 w 3371850"/>
                <a:gd name="connsiteY210" fmla="*/ 4506506 h 5317099"/>
                <a:gd name="connsiteX211" fmla="*/ 2000306 w 3371850"/>
                <a:gd name="connsiteY211" fmla="*/ 4497026 h 5317099"/>
                <a:gd name="connsiteX212" fmla="*/ 2000306 w 3371850"/>
                <a:gd name="connsiteY212" fmla="*/ 4478003 h 5317099"/>
                <a:gd name="connsiteX213" fmla="*/ 2009803 w 3371850"/>
                <a:gd name="connsiteY213" fmla="*/ 4468523 h 5317099"/>
                <a:gd name="connsiteX214" fmla="*/ 2019303 w 3371850"/>
                <a:gd name="connsiteY214" fmla="*/ 4449500 h 5317099"/>
                <a:gd name="connsiteX215" fmla="*/ 2028803 w 3371850"/>
                <a:gd name="connsiteY215" fmla="*/ 4440021 h 5317099"/>
                <a:gd name="connsiteX216" fmla="*/ 2028803 w 3371850"/>
                <a:gd name="connsiteY216" fmla="*/ 4392495 h 5317099"/>
                <a:gd name="connsiteX217" fmla="*/ 2038303 w 3371850"/>
                <a:gd name="connsiteY217" fmla="*/ 4373535 h 5317099"/>
                <a:gd name="connsiteX218" fmla="*/ 2047928 w 3371850"/>
                <a:gd name="connsiteY218" fmla="*/ 4363992 h 5317099"/>
                <a:gd name="connsiteX219" fmla="*/ 2066925 w 3371850"/>
                <a:gd name="connsiteY219" fmla="*/ 4363992 h 5317099"/>
                <a:gd name="connsiteX220" fmla="*/ 2085925 w 3371850"/>
                <a:gd name="connsiteY220" fmla="*/ 4363992 h 5317099"/>
                <a:gd name="connsiteX221" fmla="*/ 2095550 w 3371850"/>
                <a:gd name="connsiteY221" fmla="*/ 4373535 h 5317099"/>
                <a:gd name="connsiteX222" fmla="*/ 2095550 w 3371850"/>
                <a:gd name="connsiteY222" fmla="*/ 4383015 h 5317099"/>
                <a:gd name="connsiteX223" fmla="*/ 2095550 w 3371850"/>
                <a:gd name="connsiteY223" fmla="*/ 4401974 h 5317099"/>
                <a:gd name="connsiteX224" fmla="*/ 2105047 w 3371850"/>
                <a:gd name="connsiteY224" fmla="*/ 4449500 h 5317099"/>
                <a:gd name="connsiteX225" fmla="*/ 2105047 w 3371850"/>
                <a:gd name="connsiteY225" fmla="*/ 4478003 h 5317099"/>
                <a:gd name="connsiteX226" fmla="*/ 2105047 w 3371850"/>
                <a:gd name="connsiteY226" fmla="*/ 4506506 h 5317099"/>
                <a:gd name="connsiteX227" fmla="*/ 2200291 w 3371850"/>
                <a:gd name="connsiteY227" fmla="*/ 4478003 h 5317099"/>
                <a:gd name="connsiteX228" fmla="*/ 2219291 w 3371850"/>
                <a:gd name="connsiteY228" fmla="*/ 4449500 h 5317099"/>
                <a:gd name="connsiteX229" fmla="*/ 2219291 w 3371850"/>
                <a:gd name="connsiteY229" fmla="*/ 4420998 h 5317099"/>
                <a:gd name="connsiteX230" fmla="*/ 2228791 w 3371850"/>
                <a:gd name="connsiteY230" fmla="*/ 4411518 h 5317099"/>
                <a:gd name="connsiteX231" fmla="*/ 2247916 w 3371850"/>
                <a:gd name="connsiteY231" fmla="*/ 4401974 h 5317099"/>
                <a:gd name="connsiteX232" fmla="*/ 2266913 w 3371850"/>
                <a:gd name="connsiteY232" fmla="*/ 4401974 h 5317099"/>
                <a:gd name="connsiteX233" fmla="*/ 2276413 w 3371850"/>
                <a:gd name="connsiteY233" fmla="*/ 4392495 h 5317099"/>
                <a:gd name="connsiteX234" fmla="*/ 2305034 w 3371850"/>
                <a:gd name="connsiteY234" fmla="*/ 4383015 h 5317099"/>
                <a:gd name="connsiteX235" fmla="*/ 2324159 w 3371850"/>
                <a:gd name="connsiteY235" fmla="*/ 4383015 h 5317099"/>
                <a:gd name="connsiteX236" fmla="*/ 2333659 w 3371850"/>
                <a:gd name="connsiteY236" fmla="*/ 4363992 h 5317099"/>
                <a:gd name="connsiteX237" fmla="*/ 2352659 w 3371850"/>
                <a:gd name="connsiteY237" fmla="*/ 4345032 h 5317099"/>
                <a:gd name="connsiteX238" fmla="*/ 2362157 w 3371850"/>
                <a:gd name="connsiteY238" fmla="*/ 4345032 h 5317099"/>
                <a:gd name="connsiteX239" fmla="*/ 2381281 w 3371850"/>
                <a:gd name="connsiteY239" fmla="*/ 4345032 h 5317099"/>
                <a:gd name="connsiteX240" fmla="*/ 2400281 w 3371850"/>
                <a:gd name="connsiteY240" fmla="*/ 4335489 h 5317099"/>
                <a:gd name="connsiteX241" fmla="*/ 2419403 w 3371850"/>
                <a:gd name="connsiteY241" fmla="*/ 4326009 h 5317099"/>
                <a:gd name="connsiteX242" fmla="*/ 2447903 w 3371850"/>
                <a:gd name="connsiteY242" fmla="*/ 4326009 h 5317099"/>
                <a:gd name="connsiteX243" fmla="*/ 2457403 w 3371850"/>
                <a:gd name="connsiteY243" fmla="*/ 4335489 h 5317099"/>
                <a:gd name="connsiteX244" fmla="*/ 2467025 w 3371850"/>
                <a:gd name="connsiteY244" fmla="*/ 4373535 h 5317099"/>
                <a:gd name="connsiteX245" fmla="*/ 2476525 w 3371850"/>
                <a:gd name="connsiteY245" fmla="*/ 4373535 h 5317099"/>
                <a:gd name="connsiteX246" fmla="*/ 2486025 w 3371850"/>
                <a:gd name="connsiteY246" fmla="*/ 4363992 h 5317099"/>
                <a:gd name="connsiteX247" fmla="*/ 2486025 w 3371850"/>
                <a:gd name="connsiteY247" fmla="*/ 4326009 h 5317099"/>
                <a:gd name="connsiteX248" fmla="*/ 2476525 w 3371850"/>
                <a:gd name="connsiteY248" fmla="*/ 4306986 h 5317099"/>
                <a:gd name="connsiteX249" fmla="*/ 2457403 w 3371850"/>
                <a:gd name="connsiteY249" fmla="*/ 4269003 h 5317099"/>
                <a:gd name="connsiteX250" fmla="*/ 2457403 w 3371850"/>
                <a:gd name="connsiteY250" fmla="*/ 4259523 h 5317099"/>
                <a:gd name="connsiteX251" fmla="*/ 2457403 w 3371850"/>
                <a:gd name="connsiteY251" fmla="*/ 4240500 h 5317099"/>
                <a:gd name="connsiteX252" fmla="*/ 2447903 w 3371850"/>
                <a:gd name="connsiteY252" fmla="*/ 4221540 h 5317099"/>
                <a:gd name="connsiteX253" fmla="*/ 2438403 w 3371850"/>
                <a:gd name="connsiteY253" fmla="*/ 4211997 h 5317099"/>
                <a:gd name="connsiteX254" fmla="*/ 2438403 w 3371850"/>
                <a:gd name="connsiteY254" fmla="*/ 4202517 h 5317099"/>
                <a:gd name="connsiteX255" fmla="*/ 2447903 w 3371850"/>
                <a:gd name="connsiteY255" fmla="*/ 4193037 h 5317099"/>
                <a:gd name="connsiteX256" fmla="*/ 2438403 w 3371850"/>
                <a:gd name="connsiteY256" fmla="*/ 4174014 h 5317099"/>
                <a:gd name="connsiteX257" fmla="*/ 2390781 w 3371850"/>
                <a:gd name="connsiteY257" fmla="*/ 4107528 h 5317099"/>
                <a:gd name="connsiteX258" fmla="*/ 2362157 w 3371850"/>
                <a:gd name="connsiteY258" fmla="*/ 4069546 h 5317099"/>
                <a:gd name="connsiteX259" fmla="*/ 2324159 w 3371850"/>
                <a:gd name="connsiteY259" fmla="*/ 4050523 h 5317099"/>
                <a:gd name="connsiteX260" fmla="*/ 2305034 w 3371850"/>
                <a:gd name="connsiteY260" fmla="*/ 4041043 h 5317099"/>
                <a:gd name="connsiteX261" fmla="*/ 2276413 w 3371850"/>
                <a:gd name="connsiteY261" fmla="*/ 4041043 h 5317099"/>
                <a:gd name="connsiteX262" fmla="*/ 2247916 w 3371850"/>
                <a:gd name="connsiteY262" fmla="*/ 4041043 h 5317099"/>
                <a:gd name="connsiteX263" fmla="*/ 2238415 w 3371850"/>
                <a:gd name="connsiteY263" fmla="*/ 4050523 h 5317099"/>
                <a:gd name="connsiteX264" fmla="*/ 2228791 w 3371850"/>
                <a:gd name="connsiteY264" fmla="*/ 4060003 h 5317099"/>
                <a:gd name="connsiteX265" fmla="*/ 2238415 w 3371850"/>
                <a:gd name="connsiteY265" fmla="*/ 4079026 h 5317099"/>
                <a:gd name="connsiteX266" fmla="*/ 2247916 w 3371850"/>
                <a:gd name="connsiteY266" fmla="*/ 4088505 h 5317099"/>
                <a:gd name="connsiteX267" fmla="*/ 2257413 w 3371850"/>
                <a:gd name="connsiteY267" fmla="*/ 4088505 h 5317099"/>
                <a:gd name="connsiteX268" fmla="*/ 2266913 w 3371850"/>
                <a:gd name="connsiteY268" fmla="*/ 4079026 h 5317099"/>
                <a:gd name="connsiteX269" fmla="*/ 2276413 w 3371850"/>
                <a:gd name="connsiteY269" fmla="*/ 4069546 h 5317099"/>
                <a:gd name="connsiteX270" fmla="*/ 2286037 w 3371850"/>
                <a:gd name="connsiteY270" fmla="*/ 4069546 h 5317099"/>
                <a:gd name="connsiteX271" fmla="*/ 2295537 w 3371850"/>
                <a:gd name="connsiteY271" fmla="*/ 4069546 h 5317099"/>
                <a:gd name="connsiteX272" fmla="*/ 2324159 w 3371850"/>
                <a:gd name="connsiteY272" fmla="*/ 4079026 h 5317099"/>
                <a:gd name="connsiteX273" fmla="*/ 2333659 w 3371850"/>
                <a:gd name="connsiteY273" fmla="*/ 4088505 h 5317099"/>
                <a:gd name="connsiteX274" fmla="*/ 2343159 w 3371850"/>
                <a:gd name="connsiteY274" fmla="*/ 4117008 h 5317099"/>
                <a:gd name="connsiteX275" fmla="*/ 2343159 w 3371850"/>
                <a:gd name="connsiteY275" fmla="*/ 4136031 h 5317099"/>
                <a:gd name="connsiteX276" fmla="*/ 2352659 w 3371850"/>
                <a:gd name="connsiteY276" fmla="*/ 4145511 h 5317099"/>
                <a:gd name="connsiteX277" fmla="*/ 2371781 w 3371850"/>
                <a:gd name="connsiteY277" fmla="*/ 4136031 h 5317099"/>
                <a:gd name="connsiteX278" fmla="*/ 2381281 w 3371850"/>
                <a:gd name="connsiteY278" fmla="*/ 4145511 h 5317099"/>
                <a:gd name="connsiteX279" fmla="*/ 2400281 w 3371850"/>
                <a:gd name="connsiteY279" fmla="*/ 4193037 h 5317099"/>
                <a:gd name="connsiteX280" fmla="*/ 2400281 w 3371850"/>
                <a:gd name="connsiteY280" fmla="*/ 4211997 h 5317099"/>
                <a:gd name="connsiteX281" fmla="*/ 2400281 w 3371850"/>
                <a:gd name="connsiteY281" fmla="*/ 4231020 h 5317099"/>
                <a:gd name="connsiteX282" fmla="*/ 2381281 w 3371850"/>
                <a:gd name="connsiteY282" fmla="*/ 4249980 h 5317099"/>
                <a:gd name="connsiteX283" fmla="*/ 2333659 w 3371850"/>
                <a:gd name="connsiteY283" fmla="*/ 4278483 h 5317099"/>
                <a:gd name="connsiteX284" fmla="*/ 2295537 w 3371850"/>
                <a:gd name="connsiteY284" fmla="*/ 4306986 h 5317099"/>
                <a:gd name="connsiteX285" fmla="*/ 2257413 w 3371850"/>
                <a:gd name="connsiteY285" fmla="*/ 4326009 h 5317099"/>
                <a:gd name="connsiteX286" fmla="*/ 2209791 w 3371850"/>
                <a:gd name="connsiteY286" fmla="*/ 4326009 h 5317099"/>
                <a:gd name="connsiteX287" fmla="*/ 2171669 w 3371850"/>
                <a:gd name="connsiteY287" fmla="*/ 4326009 h 5317099"/>
                <a:gd name="connsiteX288" fmla="*/ 2143172 w 3371850"/>
                <a:gd name="connsiteY288" fmla="*/ 4316529 h 5317099"/>
                <a:gd name="connsiteX289" fmla="*/ 2133547 w 3371850"/>
                <a:gd name="connsiteY289" fmla="*/ 4306986 h 5317099"/>
                <a:gd name="connsiteX290" fmla="*/ 2124047 w 3371850"/>
                <a:gd name="connsiteY290" fmla="*/ 4288026 h 5317099"/>
                <a:gd name="connsiteX291" fmla="*/ 2095550 w 3371850"/>
                <a:gd name="connsiteY291" fmla="*/ 4231020 h 5317099"/>
                <a:gd name="connsiteX292" fmla="*/ 2085925 w 3371850"/>
                <a:gd name="connsiteY292" fmla="*/ 4211997 h 5317099"/>
                <a:gd name="connsiteX293" fmla="*/ 2057425 w 3371850"/>
                <a:gd name="connsiteY293" fmla="*/ 4202517 h 5317099"/>
                <a:gd name="connsiteX294" fmla="*/ 2038303 w 3371850"/>
                <a:gd name="connsiteY294" fmla="*/ 4211997 h 5317099"/>
                <a:gd name="connsiteX295" fmla="*/ 2028803 w 3371850"/>
                <a:gd name="connsiteY295" fmla="*/ 4211997 h 5317099"/>
                <a:gd name="connsiteX296" fmla="*/ 2009803 w 3371850"/>
                <a:gd name="connsiteY296" fmla="*/ 4202517 h 5317099"/>
                <a:gd name="connsiteX297" fmla="*/ 2000306 w 3371850"/>
                <a:gd name="connsiteY297" fmla="*/ 4183494 h 5317099"/>
                <a:gd name="connsiteX298" fmla="*/ 2000306 w 3371850"/>
                <a:gd name="connsiteY298" fmla="*/ 4154991 h 5317099"/>
                <a:gd name="connsiteX299" fmla="*/ 2009803 w 3371850"/>
                <a:gd name="connsiteY299" fmla="*/ 4154991 h 5317099"/>
                <a:gd name="connsiteX300" fmla="*/ 2019303 w 3371850"/>
                <a:gd name="connsiteY300" fmla="*/ 4154991 h 5317099"/>
                <a:gd name="connsiteX301" fmla="*/ 2028803 w 3371850"/>
                <a:gd name="connsiteY301" fmla="*/ 4164534 h 5317099"/>
                <a:gd name="connsiteX302" fmla="*/ 2038303 w 3371850"/>
                <a:gd name="connsiteY302" fmla="*/ 4164534 h 5317099"/>
                <a:gd name="connsiteX303" fmla="*/ 2047928 w 3371850"/>
                <a:gd name="connsiteY303" fmla="*/ 4154991 h 5317099"/>
                <a:gd name="connsiteX304" fmla="*/ 2038303 w 3371850"/>
                <a:gd name="connsiteY304" fmla="*/ 4145511 h 5317099"/>
                <a:gd name="connsiteX305" fmla="*/ 2028803 w 3371850"/>
                <a:gd name="connsiteY305" fmla="*/ 4145511 h 5317099"/>
                <a:gd name="connsiteX306" fmla="*/ 2009803 w 3371850"/>
                <a:gd name="connsiteY306" fmla="*/ 4097985 h 5317099"/>
                <a:gd name="connsiteX307" fmla="*/ 2000306 w 3371850"/>
                <a:gd name="connsiteY307" fmla="*/ 4097985 h 5317099"/>
                <a:gd name="connsiteX308" fmla="*/ 1962181 w 3371850"/>
                <a:gd name="connsiteY308" fmla="*/ 4079026 h 5317099"/>
                <a:gd name="connsiteX309" fmla="*/ 1952684 w 3371850"/>
                <a:gd name="connsiteY309" fmla="*/ 4069546 h 5317099"/>
                <a:gd name="connsiteX310" fmla="*/ 1952684 w 3371850"/>
                <a:gd name="connsiteY310" fmla="*/ 4050523 h 5317099"/>
                <a:gd name="connsiteX311" fmla="*/ 1943057 w 3371850"/>
                <a:gd name="connsiteY311" fmla="*/ 4031500 h 5317099"/>
                <a:gd name="connsiteX312" fmla="*/ 1905059 w 3371850"/>
                <a:gd name="connsiteY312" fmla="*/ 4022020 h 5317099"/>
                <a:gd name="connsiteX313" fmla="*/ 1866937 w 3371850"/>
                <a:gd name="connsiteY313" fmla="*/ 4022020 h 5317099"/>
                <a:gd name="connsiteX314" fmla="*/ 1857313 w 3371850"/>
                <a:gd name="connsiteY314" fmla="*/ 4002997 h 5317099"/>
                <a:gd name="connsiteX315" fmla="*/ 1838316 w 3371850"/>
                <a:gd name="connsiteY315" fmla="*/ 3993517 h 5317099"/>
                <a:gd name="connsiteX316" fmla="*/ 1838316 w 3371850"/>
                <a:gd name="connsiteY316" fmla="*/ 4022020 h 5317099"/>
                <a:gd name="connsiteX317" fmla="*/ 1838316 w 3371850"/>
                <a:gd name="connsiteY317" fmla="*/ 4031500 h 5317099"/>
                <a:gd name="connsiteX318" fmla="*/ 1828816 w 3371850"/>
                <a:gd name="connsiteY318" fmla="*/ 4041043 h 5317099"/>
                <a:gd name="connsiteX319" fmla="*/ 1809691 w 3371850"/>
                <a:gd name="connsiteY319" fmla="*/ 4050523 h 5317099"/>
                <a:gd name="connsiteX320" fmla="*/ 1800191 w 3371850"/>
                <a:gd name="connsiteY320" fmla="*/ 4050523 h 5317099"/>
                <a:gd name="connsiteX321" fmla="*/ 1771693 w 3371850"/>
                <a:gd name="connsiteY321" fmla="*/ 4031500 h 5317099"/>
                <a:gd name="connsiteX322" fmla="*/ 1762069 w 3371850"/>
                <a:gd name="connsiteY322" fmla="*/ 4022020 h 5317099"/>
                <a:gd name="connsiteX323" fmla="*/ 1752569 w 3371850"/>
                <a:gd name="connsiteY323" fmla="*/ 4012540 h 5317099"/>
                <a:gd name="connsiteX324" fmla="*/ 1752569 w 3371850"/>
                <a:gd name="connsiteY324" fmla="*/ 4002997 h 5317099"/>
                <a:gd name="connsiteX325" fmla="*/ 1743069 w 3371850"/>
                <a:gd name="connsiteY325" fmla="*/ 3984037 h 5317099"/>
                <a:gd name="connsiteX326" fmla="*/ 1743069 w 3371850"/>
                <a:gd name="connsiteY326" fmla="*/ 3974494 h 5317099"/>
                <a:gd name="connsiteX327" fmla="*/ 1743069 w 3371850"/>
                <a:gd name="connsiteY327" fmla="*/ 3965014 h 5317099"/>
                <a:gd name="connsiteX328" fmla="*/ 1743069 w 3371850"/>
                <a:gd name="connsiteY328" fmla="*/ 3965014 h 5317099"/>
                <a:gd name="connsiteX329" fmla="*/ 1733572 w 3371850"/>
                <a:gd name="connsiteY329" fmla="*/ 3955534 h 5317099"/>
                <a:gd name="connsiteX330" fmla="*/ 1752569 w 3371850"/>
                <a:gd name="connsiteY330" fmla="*/ 3945991 h 5317099"/>
                <a:gd name="connsiteX331" fmla="*/ 1762069 w 3371850"/>
                <a:gd name="connsiteY331" fmla="*/ 3945991 h 5317099"/>
                <a:gd name="connsiteX332" fmla="*/ 1752569 w 3371850"/>
                <a:gd name="connsiteY332" fmla="*/ 3936511 h 5317099"/>
                <a:gd name="connsiteX333" fmla="*/ 1752569 w 3371850"/>
                <a:gd name="connsiteY333" fmla="*/ 3917551 h 5317099"/>
                <a:gd name="connsiteX334" fmla="*/ 1752569 w 3371850"/>
                <a:gd name="connsiteY334" fmla="*/ 3908008 h 5317099"/>
                <a:gd name="connsiteX335" fmla="*/ 1762069 w 3371850"/>
                <a:gd name="connsiteY335" fmla="*/ 3889048 h 5317099"/>
                <a:gd name="connsiteX336" fmla="*/ 1781194 w 3371850"/>
                <a:gd name="connsiteY336" fmla="*/ 3879505 h 5317099"/>
                <a:gd name="connsiteX337" fmla="*/ 1809691 w 3371850"/>
                <a:gd name="connsiteY337" fmla="*/ 3851002 h 5317099"/>
                <a:gd name="connsiteX338" fmla="*/ 1819315 w 3371850"/>
                <a:gd name="connsiteY338" fmla="*/ 3841522 h 5317099"/>
                <a:gd name="connsiteX339" fmla="*/ 1819315 w 3371850"/>
                <a:gd name="connsiteY339" fmla="*/ 3832042 h 5317099"/>
                <a:gd name="connsiteX340" fmla="*/ 1800191 w 3371850"/>
                <a:gd name="connsiteY340" fmla="*/ 3832042 h 5317099"/>
                <a:gd name="connsiteX341" fmla="*/ 1790691 w 3371850"/>
                <a:gd name="connsiteY341" fmla="*/ 3822499 h 5317099"/>
                <a:gd name="connsiteX342" fmla="*/ 1800191 w 3371850"/>
                <a:gd name="connsiteY342" fmla="*/ 3813019 h 5317099"/>
                <a:gd name="connsiteX343" fmla="*/ 1809691 w 3371850"/>
                <a:gd name="connsiteY343" fmla="*/ 3793996 h 5317099"/>
                <a:gd name="connsiteX344" fmla="*/ 1857313 w 3371850"/>
                <a:gd name="connsiteY344" fmla="*/ 3775036 h 5317099"/>
                <a:gd name="connsiteX345" fmla="*/ 1876437 w 3371850"/>
                <a:gd name="connsiteY345" fmla="*/ 3765557 h 5317099"/>
                <a:gd name="connsiteX346" fmla="*/ 1885938 w 3371850"/>
                <a:gd name="connsiteY346" fmla="*/ 3746533 h 5317099"/>
                <a:gd name="connsiteX347" fmla="*/ 1876437 w 3371850"/>
                <a:gd name="connsiteY347" fmla="*/ 3727510 h 5317099"/>
                <a:gd name="connsiteX348" fmla="*/ 1857313 w 3371850"/>
                <a:gd name="connsiteY348" fmla="*/ 3708551 h 5317099"/>
                <a:gd name="connsiteX349" fmla="*/ 1828816 w 3371850"/>
                <a:gd name="connsiteY349" fmla="*/ 3718031 h 5317099"/>
                <a:gd name="connsiteX350" fmla="*/ 1828816 w 3371850"/>
                <a:gd name="connsiteY350" fmla="*/ 3689528 h 5317099"/>
                <a:gd name="connsiteX351" fmla="*/ 1819315 w 3371850"/>
                <a:gd name="connsiteY351" fmla="*/ 3689528 h 5317099"/>
                <a:gd name="connsiteX352" fmla="*/ 1800191 w 3371850"/>
                <a:gd name="connsiteY352" fmla="*/ 3689528 h 5317099"/>
                <a:gd name="connsiteX353" fmla="*/ 1790691 w 3371850"/>
                <a:gd name="connsiteY353" fmla="*/ 3670505 h 5317099"/>
                <a:gd name="connsiteX354" fmla="*/ 1781194 w 3371850"/>
                <a:gd name="connsiteY354" fmla="*/ 3642002 h 5317099"/>
                <a:gd name="connsiteX355" fmla="*/ 1752569 w 3371850"/>
                <a:gd name="connsiteY355" fmla="*/ 3623042 h 5317099"/>
                <a:gd name="connsiteX356" fmla="*/ 1752569 w 3371850"/>
                <a:gd name="connsiteY356" fmla="*/ 3613562 h 5317099"/>
                <a:gd name="connsiteX357" fmla="*/ 1762069 w 3371850"/>
                <a:gd name="connsiteY357" fmla="*/ 3594539 h 5317099"/>
                <a:gd name="connsiteX358" fmla="*/ 1752569 w 3371850"/>
                <a:gd name="connsiteY358" fmla="*/ 3575516 h 5317099"/>
                <a:gd name="connsiteX359" fmla="*/ 1771622 w 3371850"/>
                <a:gd name="connsiteY359" fmla="*/ 3485940 h 5317099"/>
                <a:gd name="connsiteX360" fmla="*/ 1781175 w 3371850"/>
                <a:gd name="connsiteY360" fmla="*/ 3458556 h 5317099"/>
                <a:gd name="connsiteX361" fmla="*/ 1781175 w 3371850"/>
                <a:gd name="connsiteY361" fmla="*/ 3440259 h 5317099"/>
                <a:gd name="connsiteX362" fmla="*/ 1800200 w 3371850"/>
                <a:gd name="connsiteY362" fmla="*/ 3422291 h 5317099"/>
                <a:gd name="connsiteX363" fmla="*/ 1800200 w 3371850"/>
                <a:gd name="connsiteY363" fmla="*/ 3403599 h 5317099"/>
                <a:gd name="connsiteX364" fmla="*/ 1800200 w 3371850"/>
                <a:gd name="connsiteY364" fmla="*/ 3375456 h 5317099"/>
                <a:gd name="connsiteX365" fmla="*/ 1809722 w 3371850"/>
                <a:gd name="connsiteY365" fmla="*/ 3356765 h 5317099"/>
                <a:gd name="connsiteX366" fmla="*/ 1809722 w 3371850"/>
                <a:gd name="connsiteY366" fmla="*/ 3310140 h 5317099"/>
                <a:gd name="connsiteX367" fmla="*/ 1809722 w 3371850"/>
                <a:gd name="connsiteY367" fmla="*/ 3254064 h 5317099"/>
                <a:gd name="connsiteX368" fmla="*/ 1819247 w 3371850"/>
                <a:gd name="connsiteY368" fmla="*/ 3216471 h 5317099"/>
                <a:gd name="connsiteX369" fmla="*/ 1838291 w 3371850"/>
                <a:gd name="connsiteY369" fmla="*/ 3216471 h 5317099"/>
                <a:gd name="connsiteX370" fmla="*/ 1857338 w 3371850"/>
                <a:gd name="connsiteY370" fmla="*/ 3207230 h 5317099"/>
                <a:gd name="connsiteX371" fmla="*/ 1866860 w 3371850"/>
                <a:gd name="connsiteY371" fmla="*/ 3188538 h 5317099"/>
                <a:gd name="connsiteX372" fmla="*/ 1876382 w 3371850"/>
                <a:gd name="connsiteY372" fmla="*/ 3160395 h 5317099"/>
                <a:gd name="connsiteX373" fmla="*/ 1885903 w 3371850"/>
                <a:gd name="connsiteY373" fmla="*/ 3141703 h 5317099"/>
                <a:gd name="connsiteX374" fmla="*/ 1885903 w 3371850"/>
                <a:gd name="connsiteY374" fmla="*/ 3123011 h 5317099"/>
                <a:gd name="connsiteX375" fmla="*/ 1876382 w 3371850"/>
                <a:gd name="connsiteY375" fmla="*/ 3095079 h 5317099"/>
                <a:gd name="connsiteX376" fmla="*/ 1866860 w 3371850"/>
                <a:gd name="connsiteY376" fmla="*/ 3085628 h 5317099"/>
                <a:gd name="connsiteX377" fmla="*/ 1876382 w 3371850"/>
                <a:gd name="connsiteY377" fmla="*/ 3039003 h 5317099"/>
                <a:gd name="connsiteX378" fmla="*/ 1895428 w 3371850"/>
                <a:gd name="connsiteY378" fmla="*/ 3029552 h 5317099"/>
                <a:gd name="connsiteX379" fmla="*/ 1923994 w 3371850"/>
                <a:gd name="connsiteY379" fmla="*/ 3020311 h 5317099"/>
                <a:gd name="connsiteX380" fmla="*/ 1943041 w 3371850"/>
                <a:gd name="connsiteY380" fmla="*/ 3010860 h 5317099"/>
                <a:gd name="connsiteX381" fmla="*/ 1943041 w 3371850"/>
                <a:gd name="connsiteY381" fmla="*/ 2982717 h 5317099"/>
                <a:gd name="connsiteX382" fmla="*/ 1914472 w 3371850"/>
                <a:gd name="connsiteY382" fmla="*/ 2964025 h 5317099"/>
                <a:gd name="connsiteX383" fmla="*/ 1885903 w 3371850"/>
                <a:gd name="connsiteY383" fmla="*/ 2945334 h 5317099"/>
                <a:gd name="connsiteX384" fmla="*/ 1895428 w 3371850"/>
                <a:gd name="connsiteY384" fmla="*/ 2936093 h 5317099"/>
                <a:gd name="connsiteX385" fmla="*/ 1895428 w 3371850"/>
                <a:gd name="connsiteY385" fmla="*/ 2907950 h 5317099"/>
                <a:gd name="connsiteX386" fmla="*/ 1914472 w 3371850"/>
                <a:gd name="connsiteY386" fmla="*/ 2889258 h 5317099"/>
                <a:gd name="connsiteX387" fmla="*/ 1914472 w 3371850"/>
                <a:gd name="connsiteY387" fmla="*/ 2880017 h 5317099"/>
                <a:gd name="connsiteX388" fmla="*/ 1914472 w 3371850"/>
                <a:gd name="connsiteY388" fmla="*/ 2861325 h 5317099"/>
                <a:gd name="connsiteX389" fmla="*/ 1933519 w 3371850"/>
                <a:gd name="connsiteY389" fmla="*/ 2851874 h 5317099"/>
                <a:gd name="connsiteX390" fmla="*/ 1943041 w 3371850"/>
                <a:gd name="connsiteY390" fmla="*/ 2814491 h 5317099"/>
                <a:gd name="connsiteX391" fmla="*/ 1971610 w 3371850"/>
                <a:gd name="connsiteY391" fmla="*/ 2805250 h 5317099"/>
                <a:gd name="connsiteX392" fmla="*/ 1990790 w 3371850"/>
                <a:gd name="connsiteY392" fmla="*/ 2777107 h 5317099"/>
                <a:gd name="connsiteX393" fmla="*/ 2009834 w 3371850"/>
                <a:gd name="connsiteY393" fmla="*/ 2767656 h 5317099"/>
                <a:gd name="connsiteX394" fmla="*/ 2019359 w 3371850"/>
                <a:gd name="connsiteY394" fmla="*/ 2767656 h 5317099"/>
                <a:gd name="connsiteX395" fmla="*/ 2028881 w 3371850"/>
                <a:gd name="connsiteY395" fmla="*/ 2786348 h 5317099"/>
                <a:gd name="connsiteX396" fmla="*/ 2038403 w 3371850"/>
                <a:gd name="connsiteY396" fmla="*/ 2758415 h 5317099"/>
                <a:gd name="connsiteX397" fmla="*/ 2057450 w 3371850"/>
                <a:gd name="connsiteY397" fmla="*/ 2748964 h 5317099"/>
                <a:gd name="connsiteX398" fmla="*/ 2066972 w 3371850"/>
                <a:gd name="connsiteY398" fmla="*/ 2758415 h 5317099"/>
                <a:gd name="connsiteX399" fmla="*/ 2066972 w 3371850"/>
                <a:gd name="connsiteY399" fmla="*/ 2786348 h 5317099"/>
                <a:gd name="connsiteX400" fmla="*/ 2076493 w 3371850"/>
                <a:gd name="connsiteY400" fmla="*/ 2814491 h 5317099"/>
                <a:gd name="connsiteX401" fmla="*/ 2095540 w 3371850"/>
                <a:gd name="connsiteY401" fmla="*/ 2833182 h 5317099"/>
                <a:gd name="connsiteX402" fmla="*/ 2105062 w 3371850"/>
                <a:gd name="connsiteY402" fmla="*/ 2851874 h 5317099"/>
                <a:gd name="connsiteX403" fmla="*/ 2114584 w 3371850"/>
                <a:gd name="connsiteY403" fmla="*/ 2851874 h 5317099"/>
                <a:gd name="connsiteX404" fmla="*/ 2124109 w 3371850"/>
                <a:gd name="connsiteY404" fmla="*/ 2851874 h 5317099"/>
                <a:gd name="connsiteX405" fmla="*/ 2124109 w 3371850"/>
                <a:gd name="connsiteY405" fmla="*/ 2823941 h 5317099"/>
                <a:gd name="connsiteX406" fmla="*/ 2105062 w 3371850"/>
                <a:gd name="connsiteY406" fmla="*/ 2777107 h 5317099"/>
                <a:gd name="connsiteX407" fmla="*/ 2105062 w 3371850"/>
                <a:gd name="connsiteY407" fmla="*/ 2758415 h 5317099"/>
                <a:gd name="connsiteX408" fmla="*/ 2114584 w 3371850"/>
                <a:gd name="connsiteY408" fmla="*/ 2721031 h 5317099"/>
                <a:gd name="connsiteX409" fmla="*/ 2133631 w 3371850"/>
                <a:gd name="connsiteY409" fmla="*/ 2702339 h 5317099"/>
                <a:gd name="connsiteX410" fmla="*/ 2143153 w 3371850"/>
                <a:gd name="connsiteY410" fmla="*/ 2702339 h 5317099"/>
                <a:gd name="connsiteX411" fmla="*/ 2152675 w 3371850"/>
                <a:gd name="connsiteY411" fmla="*/ 2702339 h 5317099"/>
                <a:gd name="connsiteX412" fmla="*/ 2171722 w 3371850"/>
                <a:gd name="connsiteY412" fmla="*/ 2721031 h 5317099"/>
                <a:gd name="connsiteX413" fmla="*/ 2190766 w 3371850"/>
                <a:gd name="connsiteY413" fmla="*/ 2721031 h 5317099"/>
                <a:gd name="connsiteX414" fmla="*/ 2209812 w 3371850"/>
                <a:gd name="connsiteY414" fmla="*/ 2721031 h 5317099"/>
                <a:gd name="connsiteX415" fmla="*/ 2209812 w 3371850"/>
                <a:gd name="connsiteY415" fmla="*/ 2702339 h 5317099"/>
                <a:gd name="connsiteX416" fmla="*/ 2190766 w 3371850"/>
                <a:gd name="connsiteY416" fmla="*/ 2655505 h 5317099"/>
                <a:gd name="connsiteX417" fmla="*/ 2238381 w 3371850"/>
                <a:gd name="connsiteY417" fmla="*/ 2674197 h 5317099"/>
                <a:gd name="connsiteX418" fmla="*/ 2247903 w 3371850"/>
                <a:gd name="connsiteY418" fmla="*/ 2702339 h 5317099"/>
                <a:gd name="connsiteX419" fmla="*/ 2257425 w 3371850"/>
                <a:gd name="connsiteY419" fmla="*/ 2702339 h 5317099"/>
                <a:gd name="connsiteX420" fmla="*/ 2266947 w 3371850"/>
                <a:gd name="connsiteY420" fmla="*/ 2692888 h 5317099"/>
                <a:gd name="connsiteX421" fmla="*/ 2257425 w 3371850"/>
                <a:gd name="connsiteY421" fmla="*/ 2664956 h 5317099"/>
                <a:gd name="connsiteX422" fmla="*/ 2266947 w 3371850"/>
                <a:gd name="connsiteY422" fmla="*/ 2646264 h 5317099"/>
                <a:gd name="connsiteX423" fmla="*/ 2276469 w 3371850"/>
                <a:gd name="connsiteY423" fmla="*/ 2636813 h 5317099"/>
                <a:gd name="connsiteX424" fmla="*/ 2266947 w 3371850"/>
                <a:gd name="connsiteY424" fmla="*/ 2590188 h 5317099"/>
                <a:gd name="connsiteX425" fmla="*/ 2276469 w 3371850"/>
                <a:gd name="connsiteY425" fmla="*/ 2580737 h 5317099"/>
                <a:gd name="connsiteX426" fmla="*/ 2276469 w 3371850"/>
                <a:gd name="connsiteY426" fmla="*/ 2552594 h 5317099"/>
                <a:gd name="connsiteX427" fmla="*/ 2285994 w 3371850"/>
                <a:gd name="connsiteY427" fmla="*/ 2543354 h 5317099"/>
                <a:gd name="connsiteX428" fmla="*/ 2295516 w 3371850"/>
                <a:gd name="connsiteY428" fmla="*/ 2543354 h 5317099"/>
                <a:gd name="connsiteX429" fmla="*/ 2305038 w 3371850"/>
                <a:gd name="connsiteY429" fmla="*/ 2552594 h 5317099"/>
                <a:gd name="connsiteX430" fmla="*/ 2305038 w 3371850"/>
                <a:gd name="connsiteY430" fmla="*/ 2580737 h 5317099"/>
                <a:gd name="connsiteX431" fmla="*/ 2314559 w 3371850"/>
                <a:gd name="connsiteY431" fmla="*/ 2590188 h 5317099"/>
                <a:gd name="connsiteX432" fmla="*/ 2324084 w 3371850"/>
                <a:gd name="connsiteY432" fmla="*/ 2580737 h 5317099"/>
                <a:gd name="connsiteX433" fmla="*/ 2333606 w 3371850"/>
                <a:gd name="connsiteY433" fmla="*/ 2562045 h 5317099"/>
                <a:gd name="connsiteX434" fmla="*/ 2352653 w 3371850"/>
                <a:gd name="connsiteY434" fmla="*/ 2562045 h 5317099"/>
                <a:gd name="connsiteX435" fmla="*/ 2371697 w 3371850"/>
                <a:gd name="connsiteY435" fmla="*/ 2552594 h 5317099"/>
                <a:gd name="connsiteX436" fmla="*/ 2371697 w 3371850"/>
                <a:gd name="connsiteY436" fmla="*/ 2562045 h 5317099"/>
                <a:gd name="connsiteX437" fmla="*/ 2362175 w 3371850"/>
                <a:gd name="connsiteY437" fmla="*/ 2590188 h 5317099"/>
                <a:gd name="connsiteX438" fmla="*/ 2371697 w 3371850"/>
                <a:gd name="connsiteY438" fmla="*/ 2599429 h 5317099"/>
                <a:gd name="connsiteX439" fmla="*/ 2381219 w 3371850"/>
                <a:gd name="connsiteY439" fmla="*/ 2599429 h 5317099"/>
                <a:gd name="connsiteX440" fmla="*/ 2390741 w 3371850"/>
                <a:gd name="connsiteY440" fmla="*/ 2599429 h 5317099"/>
                <a:gd name="connsiteX441" fmla="*/ 2390741 w 3371850"/>
                <a:gd name="connsiteY441" fmla="*/ 2552594 h 5317099"/>
                <a:gd name="connsiteX442" fmla="*/ 2409788 w 3371850"/>
                <a:gd name="connsiteY442" fmla="*/ 2543354 h 5317099"/>
                <a:gd name="connsiteX443" fmla="*/ 2419310 w 3371850"/>
                <a:gd name="connsiteY443" fmla="*/ 2533903 h 5317099"/>
                <a:gd name="connsiteX444" fmla="*/ 2409788 w 3371850"/>
                <a:gd name="connsiteY444" fmla="*/ 2524662 h 5317099"/>
                <a:gd name="connsiteX445" fmla="*/ 2419310 w 3371850"/>
                <a:gd name="connsiteY445" fmla="*/ 2515211 h 5317099"/>
                <a:gd name="connsiteX446" fmla="*/ 2428832 w 3371850"/>
                <a:gd name="connsiteY446" fmla="*/ 2496519 h 5317099"/>
                <a:gd name="connsiteX447" fmla="*/ 2438357 w 3371850"/>
                <a:gd name="connsiteY447" fmla="*/ 2487278 h 5317099"/>
                <a:gd name="connsiteX448" fmla="*/ 2438357 w 3371850"/>
                <a:gd name="connsiteY448" fmla="*/ 2468586 h 5317099"/>
                <a:gd name="connsiteX449" fmla="*/ 2419310 w 3371850"/>
                <a:gd name="connsiteY449" fmla="*/ 2459135 h 5317099"/>
                <a:gd name="connsiteX450" fmla="*/ 2409788 w 3371850"/>
                <a:gd name="connsiteY450" fmla="*/ 2440443 h 5317099"/>
                <a:gd name="connsiteX451" fmla="*/ 2419310 w 3371850"/>
                <a:gd name="connsiteY451" fmla="*/ 2431202 h 5317099"/>
                <a:gd name="connsiteX452" fmla="*/ 2419310 w 3371850"/>
                <a:gd name="connsiteY452" fmla="*/ 2412510 h 5317099"/>
                <a:gd name="connsiteX453" fmla="*/ 2419310 w 3371850"/>
                <a:gd name="connsiteY453" fmla="*/ 2384368 h 5317099"/>
                <a:gd name="connsiteX454" fmla="*/ 2428832 w 3371850"/>
                <a:gd name="connsiteY454" fmla="*/ 2365676 h 5317099"/>
                <a:gd name="connsiteX455" fmla="*/ 2428832 w 3371850"/>
                <a:gd name="connsiteY455" fmla="*/ 2328292 h 5317099"/>
                <a:gd name="connsiteX456" fmla="*/ 2447878 w 3371850"/>
                <a:gd name="connsiteY456" fmla="*/ 2300149 h 5317099"/>
                <a:gd name="connsiteX457" fmla="*/ 2447878 w 3371850"/>
                <a:gd name="connsiteY457" fmla="*/ 2281457 h 5317099"/>
                <a:gd name="connsiteX458" fmla="*/ 2438357 w 3371850"/>
                <a:gd name="connsiteY458" fmla="*/ 2253525 h 5317099"/>
                <a:gd name="connsiteX459" fmla="*/ 2419310 w 3371850"/>
                <a:gd name="connsiteY459" fmla="*/ 2234833 h 5317099"/>
                <a:gd name="connsiteX460" fmla="*/ 2419310 w 3371850"/>
                <a:gd name="connsiteY460" fmla="*/ 2216141 h 5317099"/>
                <a:gd name="connsiteX461" fmla="*/ 2428832 w 3371850"/>
                <a:gd name="connsiteY461" fmla="*/ 2197449 h 5317099"/>
                <a:gd name="connsiteX462" fmla="*/ 2438357 w 3371850"/>
                <a:gd name="connsiteY462" fmla="*/ 2187998 h 5317099"/>
                <a:gd name="connsiteX463" fmla="*/ 2476447 w 3371850"/>
                <a:gd name="connsiteY463" fmla="*/ 2178757 h 5317099"/>
                <a:gd name="connsiteX464" fmla="*/ 2485969 w 3371850"/>
                <a:gd name="connsiteY464" fmla="*/ 2160065 h 5317099"/>
                <a:gd name="connsiteX465" fmla="*/ 2476447 w 3371850"/>
                <a:gd name="connsiteY465" fmla="*/ 2085088 h 5317099"/>
                <a:gd name="connsiteX466" fmla="*/ 2485969 w 3371850"/>
                <a:gd name="connsiteY466" fmla="*/ 2085088 h 5317099"/>
                <a:gd name="connsiteX467" fmla="*/ 2485969 w 3371850"/>
                <a:gd name="connsiteY467" fmla="*/ 2085088 h 5317099"/>
                <a:gd name="connsiteX468" fmla="*/ 2495491 w 3371850"/>
                <a:gd name="connsiteY468" fmla="*/ 2094539 h 5317099"/>
                <a:gd name="connsiteX469" fmla="*/ 2505016 w 3371850"/>
                <a:gd name="connsiteY469" fmla="*/ 2103780 h 5317099"/>
                <a:gd name="connsiteX470" fmla="*/ 2514538 w 3371850"/>
                <a:gd name="connsiteY470" fmla="*/ 2131923 h 5317099"/>
                <a:gd name="connsiteX471" fmla="*/ 2514538 w 3371850"/>
                <a:gd name="connsiteY471" fmla="*/ 2169306 h 5317099"/>
                <a:gd name="connsiteX472" fmla="*/ 2505016 w 3371850"/>
                <a:gd name="connsiteY472" fmla="*/ 2187998 h 5317099"/>
                <a:gd name="connsiteX473" fmla="*/ 2524060 w 3371850"/>
                <a:gd name="connsiteY473" fmla="*/ 2187998 h 5317099"/>
                <a:gd name="connsiteX474" fmla="*/ 2533582 w 3371850"/>
                <a:gd name="connsiteY474" fmla="*/ 2169306 h 5317099"/>
                <a:gd name="connsiteX475" fmla="*/ 2543240 w 3371850"/>
                <a:gd name="connsiteY475" fmla="*/ 2160065 h 5317099"/>
                <a:gd name="connsiteX476" fmla="*/ 2562287 w 3371850"/>
                <a:gd name="connsiteY476" fmla="*/ 2169306 h 5317099"/>
                <a:gd name="connsiteX477" fmla="*/ 2562287 w 3371850"/>
                <a:gd name="connsiteY477" fmla="*/ 2178757 h 5317099"/>
                <a:gd name="connsiteX478" fmla="*/ 2581331 w 3371850"/>
                <a:gd name="connsiteY478" fmla="*/ 2187998 h 5317099"/>
                <a:gd name="connsiteX479" fmla="*/ 2581331 w 3371850"/>
                <a:gd name="connsiteY479" fmla="*/ 2197449 h 5317099"/>
                <a:gd name="connsiteX480" fmla="*/ 2552765 w 3371850"/>
                <a:gd name="connsiteY480" fmla="*/ 2197449 h 5317099"/>
                <a:gd name="connsiteX481" fmla="*/ 2533582 w 3371850"/>
                <a:gd name="connsiteY481" fmla="*/ 2197449 h 5317099"/>
                <a:gd name="connsiteX482" fmla="*/ 2533582 w 3371850"/>
                <a:gd name="connsiteY482" fmla="*/ 2216141 h 5317099"/>
                <a:gd name="connsiteX483" fmla="*/ 2533582 w 3371850"/>
                <a:gd name="connsiteY483" fmla="*/ 2225382 h 5317099"/>
                <a:gd name="connsiteX484" fmla="*/ 2524060 w 3371850"/>
                <a:gd name="connsiteY484" fmla="*/ 2234833 h 5317099"/>
                <a:gd name="connsiteX485" fmla="*/ 2514538 w 3371850"/>
                <a:gd name="connsiteY485" fmla="*/ 2244074 h 5317099"/>
                <a:gd name="connsiteX486" fmla="*/ 2514538 w 3371850"/>
                <a:gd name="connsiteY486" fmla="*/ 2253525 h 5317099"/>
                <a:gd name="connsiteX487" fmla="*/ 2524060 w 3371850"/>
                <a:gd name="connsiteY487" fmla="*/ 2262766 h 5317099"/>
                <a:gd name="connsiteX488" fmla="*/ 2562287 w 3371850"/>
                <a:gd name="connsiteY488" fmla="*/ 2253525 h 5317099"/>
                <a:gd name="connsiteX489" fmla="*/ 2581331 w 3371850"/>
                <a:gd name="connsiteY489" fmla="*/ 2253525 h 5317099"/>
                <a:gd name="connsiteX490" fmla="*/ 2600378 w 3371850"/>
                <a:gd name="connsiteY490" fmla="*/ 2253525 h 5317099"/>
                <a:gd name="connsiteX491" fmla="*/ 2619422 w 3371850"/>
                <a:gd name="connsiteY491" fmla="*/ 2281457 h 5317099"/>
                <a:gd name="connsiteX492" fmla="*/ 2628947 w 3371850"/>
                <a:gd name="connsiteY492" fmla="*/ 2281457 h 5317099"/>
                <a:gd name="connsiteX493" fmla="*/ 2628947 w 3371850"/>
                <a:gd name="connsiteY493" fmla="*/ 2262766 h 5317099"/>
                <a:gd name="connsiteX494" fmla="*/ 2667037 w 3371850"/>
                <a:gd name="connsiteY494" fmla="*/ 2272216 h 5317099"/>
                <a:gd name="connsiteX495" fmla="*/ 2686081 w 3371850"/>
                <a:gd name="connsiteY495" fmla="*/ 2262766 h 5317099"/>
                <a:gd name="connsiteX496" fmla="*/ 2686081 w 3371850"/>
                <a:gd name="connsiteY496" fmla="*/ 2244074 h 5317099"/>
                <a:gd name="connsiteX497" fmla="*/ 2667037 w 3371850"/>
                <a:gd name="connsiteY497" fmla="*/ 2234833 h 5317099"/>
                <a:gd name="connsiteX498" fmla="*/ 2657512 w 3371850"/>
                <a:gd name="connsiteY498" fmla="*/ 2225382 h 5317099"/>
                <a:gd name="connsiteX499" fmla="*/ 2647990 w 3371850"/>
                <a:gd name="connsiteY499" fmla="*/ 2216141 h 5317099"/>
                <a:gd name="connsiteX500" fmla="*/ 2647990 w 3371850"/>
                <a:gd name="connsiteY500" fmla="*/ 2187998 h 5317099"/>
                <a:gd name="connsiteX501" fmla="*/ 2638468 w 3371850"/>
                <a:gd name="connsiteY501" fmla="*/ 2169306 h 5317099"/>
                <a:gd name="connsiteX502" fmla="*/ 2647990 w 3371850"/>
                <a:gd name="connsiteY502" fmla="*/ 2160065 h 5317099"/>
                <a:gd name="connsiteX503" fmla="*/ 2657512 w 3371850"/>
                <a:gd name="connsiteY503" fmla="*/ 2160065 h 5317099"/>
                <a:gd name="connsiteX504" fmla="*/ 2667037 w 3371850"/>
                <a:gd name="connsiteY504" fmla="*/ 2141163 h 5317099"/>
                <a:gd name="connsiteX505" fmla="*/ 2676559 w 3371850"/>
                <a:gd name="connsiteY505" fmla="*/ 2122472 h 5317099"/>
                <a:gd name="connsiteX506" fmla="*/ 2676559 w 3371850"/>
                <a:gd name="connsiteY506" fmla="*/ 2094539 h 5317099"/>
                <a:gd name="connsiteX507" fmla="*/ 2686081 w 3371850"/>
                <a:gd name="connsiteY507" fmla="*/ 2085088 h 5317099"/>
                <a:gd name="connsiteX508" fmla="*/ 2695603 w 3371850"/>
                <a:gd name="connsiteY508" fmla="*/ 2094539 h 5317099"/>
                <a:gd name="connsiteX509" fmla="*/ 2695603 w 3371850"/>
                <a:gd name="connsiteY509" fmla="*/ 2122472 h 5317099"/>
                <a:gd name="connsiteX510" fmla="*/ 2705128 w 3371850"/>
                <a:gd name="connsiteY510" fmla="*/ 2131923 h 5317099"/>
                <a:gd name="connsiteX511" fmla="*/ 2714650 w 3371850"/>
                <a:gd name="connsiteY511" fmla="*/ 2131923 h 5317099"/>
                <a:gd name="connsiteX512" fmla="*/ 2724172 w 3371850"/>
                <a:gd name="connsiteY512" fmla="*/ 2131923 h 5317099"/>
                <a:gd name="connsiteX513" fmla="*/ 2733694 w 3371850"/>
                <a:gd name="connsiteY513" fmla="*/ 2103780 h 5317099"/>
                <a:gd name="connsiteX514" fmla="*/ 2752741 w 3371850"/>
                <a:gd name="connsiteY514" fmla="*/ 2094539 h 5317099"/>
                <a:gd name="connsiteX515" fmla="*/ 2762262 w 3371850"/>
                <a:gd name="connsiteY515" fmla="*/ 2075847 h 5317099"/>
                <a:gd name="connsiteX516" fmla="*/ 2752741 w 3371850"/>
                <a:gd name="connsiteY516" fmla="*/ 2057155 h 5317099"/>
                <a:gd name="connsiteX517" fmla="*/ 2752741 w 3371850"/>
                <a:gd name="connsiteY517" fmla="*/ 2047704 h 5317099"/>
                <a:gd name="connsiteX518" fmla="*/ 2771784 w 3371850"/>
                <a:gd name="connsiteY518" fmla="*/ 2047704 h 5317099"/>
                <a:gd name="connsiteX519" fmla="*/ 2781309 w 3371850"/>
                <a:gd name="connsiteY519" fmla="*/ 2066396 h 5317099"/>
                <a:gd name="connsiteX520" fmla="*/ 2790831 w 3371850"/>
                <a:gd name="connsiteY520" fmla="*/ 2066396 h 5317099"/>
                <a:gd name="connsiteX521" fmla="*/ 2800353 w 3371850"/>
                <a:gd name="connsiteY521" fmla="*/ 2057155 h 5317099"/>
                <a:gd name="connsiteX522" fmla="*/ 2800353 w 3371850"/>
                <a:gd name="connsiteY522" fmla="*/ 2038463 h 5317099"/>
                <a:gd name="connsiteX523" fmla="*/ 2800353 w 3371850"/>
                <a:gd name="connsiteY523" fmla="*/ 2029012 h 5317099"/>
                <a:gd name="connsiteX524" fmla="*/ 2809875 w 3371850"/>
                <a:gd name="connsiteY524" fmla="*/ 2029012 h 5317099"/>
                <a:gd name="connsiteX525" fmla="*/ 2828922 w 3371850"/>
                <a:gd name="connsiteY525" fmla="*/ 2038463 h 5317099"/>
                <a:gd name="connsiteX526" fmla="*/ 2838444 w 3371850"/>
                <a:gd name="connsiteY526" fmla="*/ 2057155 h 5317099"/>
                <a:gd name="connsiteX527" fmla="*/ 2857491 w 3371850"/>
                <a:gd name="connsiteY527" fmla="*/ 2038463 h 5317099"/>
                <a:gd name="connsiteX528" fmla="*/ 2876534 w 3371850"/>
                <a:gd name="connsiteY528" fmla="*/ 2057155 h 5317099"/>
                <a:gd name="connsiteX529" fmla="*/ 2876534 w 3371850"/>
                <a:gd name="connsiteY529" fmla="*/ 2075847 h 5317099"/>
                <a:gd name="connsiteX530" fmla="*/ 2905103 w 3371850"/>
                <a:gd name="connsiteY530" fmla="*/ 2094539 h 5317099"/>
                <a:gd name="connsiteX531" fmla="*/ 2905103 w 3371850"/>
                <a:gd name="connsiteY531" fmla="*/ 2113231 h 5317099"/>
                <a:gd name="connsiteX532" fmla="*/ 2914625 w 3371850"/>
                <a:gd name="connsiteY532" fmla="*/ 2141163 h 5317099"/>
                <a:gd name="connsiteX533" fmla="*/ 2924147 w 3371850"/>
                <a:gd name="connsiteY533" fmla="*/ 2113231 h 5317099"/>
                <a:gd name="connsiteX534" fmla="*/ 2924147 w 3371850"/>
                <a:gd name="connsiteY534" fmla="*/ 2085088 h 5317099"/>
                <a:gd name="connsiteX535" fmla="*/ 2943194 w 3371850"/>
                <a:gd name="connsiteY535" fmla="*/ 2075847 h 5317099"/>
                <a:gd name="connsiteX536" fmla="*/ 2924147 w 3371850"/>
                <a:gd name="connsiteY536" fmla="*/ 2029012 h 5317099"/>
                <a:gd name="connsiteX537" fmla="*/ 2924147 w 3371850"/>
                <a:gd name="connsiteY537" fmla="*/ 2010320 h 5317099"/>
                <a:gd name="connsiteX538" fmla="*/ 2933672 w 3371850"/>
                <a:gd name="connsiteY538" fmla="*/ 2010320 h 5317099"/>
                <a:gd name="connsiteX539" fmla="*/ 2933672 w 3371850"/>
                <a:gd name="connsiteY539" fmla="*/ 2019771 h 5317099"/>
                <a:gd name="connsiteX540" fmla="*/ 2943194 w 3371850"/>
                <a:gd name="connsiteY540" fmla="*/ 2029012 h 5317099"/>
                <a:gd name="connsiteX541" fmla="*/ 2962238 w 3371850"/>
                <a:gd name="connsiteY541" fmla="*/ 2029012 h 5317099"/>
                <a:gd name="connsiteX542" fmla="*/ 2981285 w 3371850"/>
                <a:gd name="connsiteY542" fmla="*/ 2047704 h 5317099"/>
                <a:gd name="connsiteX543" fmla="*/ 2990807 w 3371850"/>
                <a:gd name="connsiteY543" fmla="*/ 2047704 h 5317099"/>
                <a:gd name="connsiteX544" fmla="*/ 2981285 w 3371850"/>
                <a:gd name="connsiteY544" fmla="*/ 2029012 h 5317099"/>
                <a:gd name="connsiteX545" fmla="*/ 2990807 w 3371850"/>
                <a:gd name="connsiteY545" fmla="*/ 2001079 h 5317099"/>
                <a:gd name="connsiteX546" fmla="*/ 2990807 w 3371850"/>
                <a:gd name="connsiteY546" fmla="*/ 1982388 h 5317099"/>
                <a:gd name="connsiteX547" fmla="*/ 2981285 w 3371850"/>
                <a:gd name="connsiteY547" fmla="*/ 1963696 h 5317099"/>
                <a:gd name="connsiteX548" fmla="*/ 2981285 w 3371850"/>
                <a:gd name="connsiteY548" fmla="*/ 1945004 h 5317099"/>
                <a:gd name="connsiteX549" fmla="*/ 2990807 w 3371850"/>
                <a:gd name="connsiteY549" fmla="*/ 1935553 h 5317099"/>
                <a:gd name="connsiteX550" fmla="*/ 3000328 w 3371850"/>
                <a:gd name="connsiteY550" fmla="*/ 1935553 h 5317099"/>
                <a:gd name="connsiteX551" fmla="*/ 3009853 w 3371850"/>
                <a:gd name="connsiteY551" fmla="*/ 1926102 h 5317099"/>
                <a:gd name="connsiteX552" fmla="*/ 3019375 w 3371850"/>
                <a:gd name="connsiteY552" fmla="*/ 1916861 h 5317099"/>
                <a:gd name="connsiteX553" fmla="*/ 3028897 w 3371850"/>
                <a:gd name="connsiteY553" fmla="*/ 1916861 h 5317099"/>
                <a:gd name="connsiteX554" fmla="*/ 3038419 w 3371850"/>
                <a:gd name="connsiteY554" fmla="*/ 1945004 h 5317099"/>
                <a:gd name="connsiteX555" fmla="*/ 3047944 w 3371850"/>
                <a:gd name="connsiteY555" fmla="*/ 1954245 h 5317099"/>
                <a:gd name="connsiteX556" fmla="*/ 3066988 w 3371850"/>
                <a:gd name="connsiteY556" fmla="*/ 1954245 h 5317099"/>
                <a:gd name="connsiteX557" fmla="*/ 3076510 w 3371850"/>
                <a:gd name="connsiteY557" fmla="*/ 1916861 h 5317099"/>
                <a:gd name="connsiteX558" fmla="*/ 3086035 w 3371850"/>
                <a:gd name="connsiteY558" fmla="*/ 1916861 h 5317099"/>
                <a:gd name="connsiteX559" fmla="*/ 3114737 w 3371850"/>
                <a:gd name="connsiteY559" fmla="*/ 1916861 h 5317099"/>
                <a:gd name="connsiteX560" fmla="*/ 3124259 w 3371850"/>
                <a:gd name="connsiteY560" fmla="*/ 1907410 h 5317099"/>
                <a:gd name="connsiteX561" fmla="*/ 3133784 w 3371850"/>
                <a:gd name="connsiteY561" fmla="*/ 1888718 h 5317099"/>
                <a:gd name="connsiteX562" fmla="*/ 3114737 w 3371850"/>
                <a:gd name="connsiteY562" fmla="*/ 1851335 h 5317099"/>
                <a:gd name="connsiteX563" fmla="*/ 3114737 w 3371850"/>
                <a:gd name="connsiteY563" fmla="*/ 1842094 h 5317099"/>
                <a:gd name="connsiteX564" fmla="*/ 3133784 w 3371850"/>
                <a:gd name="connsiteY564" fmla="*/ 1832643 h 5317099"/>
                <a:gd name="connsiteX565" fmla="*/ 3152828 w 3371850"/>
                <a:gd name="connsiteY565" fmla="*/ 1842094 h 5317099"/>
                <a:gd name="connsiteX566" fmla="*/ 3162350 w 3371850"/>
                <a:gd name="connsiteY566" fmla="*/ 1842094 h 5317099"/>
                <a:gd name="connsiteX567" fmla="*/ 3171875 w 3371850"/>
                <a:gd name="connsiteY567" fmla="*/ 1823402 h 5317099"/>
                <a:gd name="connsiteX568" fmla="*/ 3181397 w 3371850"/>
                <a:gd name="connsiteY568" fmla="*/ 1813951 h 5317099"/>
                <a:gd name="connsiteX569" fmla="*/ 3190918 w 3371850"/>
                <a:gd name="connsiteY569" fmla="*/ 1813951 h 5317099"/>
                <a:gd name="connsiteX570" fmla="*/ 3190918 w 3371850"/>
                <a:gd name="connsiteY570" fmla="*/ 1832643 h 5317099"/>
                <a:gd name="connsiteX571" fmla="*/ 3190918 w 3371850"/>
                <a:gd name="connsiteY571" fmla="*/ 1842094 h 5317099"/>
                <a:gd name="connsiteX572" fmla="*/ 3209965 w 3371850"/>
                <a:gd name="connsiteY572" fmla="*/ 1842094 h 5317099"/>
                <a:gd name="connsiteX573" fmla="*/ 3209965 w 3371850"/>
                <a:gd name="connsiteY573" fmla="*/ 1823402 h 5317099"/>
                <a:gd name="connsiteX574" fmla="*/ 3209965 w 3371850"/>
                <a:gd name="connsiteY574" fmla="*/ 1795259 h 5317099"/>
                <a:gd name="connsiteX575" fmla="*/ 3200443 w 3371850"/>
                <a:gd name="connsiteY575" fmla="*/ 1767326 h 5317099"/>
                <a:gd name="connsiteX576" fmla="*/ 3209965 w 3371850"/>
                <a:gd name="connsiteY576" fmla="*/ 1757875 h 5317099"/>
                <a:gd name="connsiteX577" fmla="*/ 3229009 w 3371850"/>
                <a:gd name="connsiteY577" fmla="*/ 1757875 h 5317099"/>
                <a:gd name="connsiteX578" fmla="*/ 3238534 w 3371850"/>
                <a:gd name="connsiteY578" fmla="*/ 1757875 h 5317099"/>
                <a:gd name="connsiteX579" fmla="*/ 3248056 w 3371850"/>
                <a:gd name="connsiteY579" fmla="*/ 1776567 h 5317099"/>
                <a:gd name="connsiteX580" fmla="*/ 3257578 w 3371850"/>
                <a:gd name="connsiteY580" fmla="*/ 1786018 h 5317099"/>
                <a:gd name="connsiteX581" fmla="*/ 3267100 w 3371850"/>
                <a:gd name="connsiteY581" fmla="*/ 1786018 h 5317099"/>
                <a:gd name="connsiteX582" fmla="*/ 3295669 w 3371850"/>
                <a:gd name="connsiteY582" fmla="*/ 1786018 h 5317099"/>
                <a:gd name="connsiteX583" fmla="*/ 3295669 w 3371850"/>
                <a:gd name="connsiteY583" fmla="*/ 1767326 h 5317099"/>
                <a:gd name="connsiteX584" fmla="*/ 3314716 w 3371850"/>
                <a:gd name="connsiteY584" fmla="*/ 1757875 h 5317099"/>
                <a:gd name="connsiteX585" fmla="*/ 3324237 w 3371850"/>
                <a:gd name="connsiteY585" fmla="*/ 1739183 h 5317099"/>
                <a:gd name="connsiteX586" fmla="*/ 3333759 w 3371850"/>
                <a:gd name="connsiteY586" fmla="*/ 1692349 h 5317099"/>
                <a:gd name="connsiteX587" fmla="*/ 3343281 w 3371850"/>
                <a:gd name="connsiteY587" fmla="*/ 1673657 h 5317099"/>
                <a:gd name="connsiteX588" fmla="*/ 3362328 w 3371850"/>
                <a:gd name="connsiteY588" fmla="*/ 1664416 h 5317099"/>
                <a:gd name="connsiteX589" fmla="*/ 3371850 w 3371850"/>
                <a:gd name="connsiteY589" fmla="*/ 1645724 h 5317099"/>
                <a:gd name="connsiteX590" fmla="*/ 3362328 w 3371850"/>
                <a:gd name="connsiteY590" fmla="*/ 1627032 h 5317099"/>
                <a:gd name="connsiteX591" fmla="*/ 3362328 w 3371850"/>
                <a:gd name="connsiteY591" fmla="*/ 1608340 h 5317099"/>
                <a:gd name="connsiteX592" fmla="*/ 3352806 w 3371850"/>
                <a:gd name="connsiteY592" fmla="*/ 1608340 h 5317099"/>
                <a:gd name="connsiteX593" fmla="*/ 3333759 w 3371850"/>
                <a:gd name="connsiteY593" fmla="*/ 1617581 h 5317099"/>
                <a:gd name="connsiteX594" fmla="*/ 3324237 w 3371850"/>
                <a:gd name="connsiteY594" fmla="*/ 1608340 h 5317099"/>
                <a:gd name="connsiteX595" fmla="*/ 3314716 w 3371850"/>
                <a:gd name="connsiteY595" fmla="*/ 1598889 h 5317099"/>
                <a:gd name="connsiteX596" fmla="*/ 3305191 w 3371850"/>
                <a:gd name="connsiteY596" fmla="*/ 1598889 h 5317099"/>
                <a:gd name="connsiteX597" fmla="*/ 3295669 w 3371850"/>
                <a:gd name="connsiteY597" fmla="*/ 1617581 h 5317099"/>
                <a:gd name="connsiteX598" fmla="*/ 3286147 w 3371850"/>
                <a:gd name="connsiteY598" fmla="*/ 1608340 h 5317099"/>
                <a:gd name="connsiteX599" fmla="*/ 3267100 w 3371850"/>
                <a:gd name="connsiteY599" fmla="*/ 1608340 h 5317099"/>
                <a:gd name="connsiteX600" fmla="*/ 3257578 w 3371850"/>
                <a:gd name="connsiteY600" fmla="*/ 1570957 h 5317099"/>
                <a:gd name="connsiteX601" fmla="*/ 3286147 w 3371850"/>
                <a:gd name="connsiteY601" fmla="*/ 1561506 h 5317099"/>
                <a:gd name="connsiteX602" fmla="*/ 3305191 w 3371850"/>
                <a:gd name="connsiteY602" fmla="*/ 1552265 h 5317099"/>
                <a:gd name="connsiteX603" fmla="*/ 3305191 w 3371850"/>
                <a:gd name="connsiteY603" fmla="*/ 1533573 h 5317099"/>
                <a:gd name="connsiteX604" fmla="*/ 3305191 w 3371850"/>
                <a:gd name="connsiteY604" fmla="*/ 1514881 h 5317099"/>
                <a:gd name="connsiteX605" fmla="*/ 3257578 w 3371850"/>
                <a:gd name="connsiteY605" fmla="*/ 1477287 h 5317099"/>
                <a:gd name="connsiteX606" fmla="*/ 3257578 w 3371850"/>
                <a:gd name="connsiteY606" fmla="*/ 1468046 h 5317099"/>
                <a:gd name="connsiteX607" fmla="*/ 3267100 w 3371850"/>
                <a:gd name="connsiteY607" fmla="*/ 1439904 h 5317099"/>
                <a:gd name="connsiteX608" fmla="*/ 3248056 w 3371850"/>
                <a:gd name="connsiteY608" fmla="*/ 1421212 h 5317099"/>
                <a:gd name="connsiteX609" fmla="*/ 3200443 w 3371850"/>
                <a:gd name="connsiteY609" fmla="*/ 1393279 h 5317099"/>
                <a:gd name="connsiteX610" fmla="*/ 3181397 w 3371850"/>
                <a:gd name="connsiteY610" fmla="*/ 1393279 h 5317099"/>
                <a:gd name="connsiteX611" fmla="*/ 3162350 w 3371850"/>
                <a:gd name="connsiteY611" fmla="*/ 1393279 h 5317099"/>
                <a:gd name="connsiteX612" fmla="*/ 3152828 w 3371850"/>
                <a:gd name="connsiteY612" fmla="*/ 1393279 h 5317099"/>
                <a:gd name="connsiteX613" fmla="*/ 3133784 w 3371850"/>
                <a:gd name="connsiteY613" fmla="*/ 1430663 h 5317099"/>
                <a:gd name="connsiteX614" fmla="*/ 3124259 w 3371850"/>
                <a:gd name="connsiteY614" fmla="*/ 1439904 h 5317099"/>
                <a:gd name="connsiteX615" fmla="*/ 3095693 w 3371850"/>
                <a:gd name="connsiteY615" fmla="*/ 1430663 h 5317099"/>
                <a:gd name="connsiteX616" fmla="*/ 3057466 w 3371850"/>
                <a:gd name="connsiteY616" fmla="*/ 1393279 h 5317099"/>
                <a:gd name="connsiteX617" fmla="*/ 3028897 w 3371850"/>
                <a:gd name="connsiteY617" fmla="*/ 1374587 h 5317099"/>
                <a:gd name="connsiteX618" fmla="*/ 3038419 w 3371850"/>
                <a:gd name="connsiteY618" fmla="*/ 1355895 h 5317099"/>
                <a:gd name="connsiteX619" fmla="*/ 3038419 w 3371850"/>
                <a:gd name="connsiteY619" fmla="*/ 1299820 h 5317099"/>
                <a:gd name="connsiteX620" fmla="*/ 3028897 w 3371850"/>
                <a:gd name="connsiteY620" fmla="*/ 1290369 h 5317099"/>
                <a:gd name="connsiteX621" fmla="*/ 3009853 w 3371850"/>
                <a:gd name="connsiteY621" fmla="*/ 1271677 h 5317099"/>
                <a:gd name="connsiteX622" fmla="*/ 2981285 w 3371850"/>
                <a:gd name="connsiteY622" fmla="*/ 1234293 h 5317099"/>
                <a:gd name="connsiteX623" fmla="*/ 2971763 w 3371850"/>
                <a:gd name="connsiteY623" fmla="*/ 1224842 h 5317099"/>
                <a:gd name="connsiteX624" fmla="*/ 2971763 w 3371850"/>
                <a:gd name="connsiteY624" fmla="*/ 1215601 h 5317099"/>
                <a:gd name="connsiteX625" fmla="*/ 3000328 w 3371850"/>
                <a:gd name="connsiteY625" fmla="*/ 1206150 h 5317099"/>
                <a:gd name="connsiteX626" fmla="*/ 3000328 w 3371850"/>
                <a:gd name="connsiteY626" fmla="*/ 1187458 h 5317099"/>
                <a:gd name="connsiteX627" fmla="*/ 2990807 w 3371850"/>
                <a:gd name="connsiteY627" fmla="*/ 1150075 h 5317099"/>
                <a:gd name="connsiteX628" fmla="*/ 2971763 w 3371850"/>
                <a:gd name="connsiteY628" fmla="*/ 1131383 h 5317099"/>
                <a:gd name="connsiteX629" fmla="*/ 2962238 w 3371850"/>
                <a:gd name="connsiteY629" fmla="*/ 1131383 h 5317099"/>
                <a:gd name="connsiteX630" fmla="*/ 2933672 w 3371850"/>
                <a:gd name="connsiteY630" fmla="*/ 1150075 h 5317099"/>
                <a:gd name="connsiteX631" fmla="*/ 2895581 w 3371850"/>
                <a:gd name="connsiteY631" fmla="*/ 1150075 h 5317099"/>
                <a:gd name="connsiteX632" fmla="*/ 2857491 w 3371850"/>
                <a:gd name="connsiteY632" fmla="*/ 1150075 h 5317099"/>
                <a:gd name="connsiteX633" fmla="*/ 2838444 w 3371850"/>
                <a:gd name="connsiteY633" fmla="*/ 1131383 h 5317099"/>
                <a:gd name="connsiteX634" fmla="*/ 2819400 w 3371850"/>
                <a:gd name="connsiteY634" fmla="*/ 1112691 h 5317099"/>
                <a:gd name="connsiteX635" fmla="*/ 2809875 w 3371850"/>
                <a:gd name="connsiteY635" fmla="*/ 1122142 h 5317099"/>
                <a:gd name="connsiteX636" fmla="*/ 2790831 w 3371850"/>
                <a:gd name="connsiteY636" fmla="*/ 1131383 h 5317099"/>
                <a:gd name="connsiteX637" fmla="*/ 2781309 w 3371850"/>
                <a:gd name="connsiteY637" fmla="*/ 1131383 h 5317099"/>
                <a:gd name="connsiteX638" fmla="*/ 2762262 w 3371850"/>
                <a:gd name="connsiteY638" fmla="*/ 1112691 h 5317099"/>
                <a:gd name="connsiteX639" fmla="*/ 2752741 w 3371850"/>
                <a:gd name="connsiteY639" fmla="*/ 1093999 h 5317099"/>
                <a:gd name="connsiteX640" fmla="*/ 2743216 w 3371850"/>
                <a:gd name="connsiteY640" fmla="*/ 1047164 h 5317099"/>
                <a:gd name="connsiteX641" fmla="*/ 2752741 w 3371850"/>
                <a:gd name="connsiteY641" fmla="*/ 1028473 h 5317099"/>
                <a:gd name="connsiteX642" fmla="*/ 2752741 w 3371850"/>
                <a:gd name="connsiteY642" fmla="*/ 1019232 h 5317099"/>
                <a:gd name="connsiteX643" fmla="*/ 2733694 w 3371850"/>
                <a:gd name="connsiteY643" fmla="*/ 1009781 h 5317099"/>
                <a:gd name="connsiteX644" fmla="*/ 2724172 w 3371850"/>
                <a:gd name="connsiteY644" fmla="*/ 991089 h 5317099"/>
                <a:gd name="connsiteX645" fmla="*/ 2733694 w 3371850"/>
                <a:gd name="connsiteY645" fmla="*/ 972397 h 5317099"/>
                <a:gd name="connsiteX646" fmla="*/ 2733694 w 3371850"/>
                <a:gd name="connsiteY646" fmla="*/ 953705 h 5317099"/>
                <a:gd name="connsiteX647" fmla="*/ 2724172 w 3371850"/>
                <a:gd name="connsiteY647" fmla="*/ 925772 h 5317099"/>
                <a:gd name="connsiteX648" fmla="*/ 2667037 w 3371850"/>
                <a:gd name="connsiteY648" fmla="*/ 776027 h 5317099"/>
                <a:gd name="connsiteX649" fmla="*/ 2571809 w 3371850"/>
                <a:gd name="connsiteY649" fmla="*/ 439574 h 5317099"/>
                <a:gd name="connsiteX650" fmla="*/ 2485969 w 3371850"/>
                <a:gd name="connsiteY650" fmla="*/ 186919 h 5317099"/>
                <a:gd name="connsiteX651" fmla="*/ 2466925 w 3371850"/>
                <a:gd name="connsiteY651" fmla="*/ 149535 h 5317099"/>
                <a:gd name="connsiteX652" fmla="*/ 2447878 w 3371850"/>
                <a:gd name="connsiteY652" fmla="*/ 140294 h 5317099"/>
                <a:gd name="connsiteX653" fmla="*/ 2419310 w 3371850"/>
                <a:gd name="connsiteY653" fmla="*/ 121602 h 5317099"/>
                <a:gd name="connsiteX654" fmla="*/ 2400266 w 3371850"/>
                <a:gd name="connsiteY654" fmla="*/ 112151 h 5317099"/>
                <a:gd name="connsiteX655" fmla="*/ 2362175 w 3371850"/>
                <a:gd name="connsiteY655" fmla="*/ 84218 h 5317099"/>
                <a:gd name="connsiteX656" fmla="*/ 2333606 w 3371850"/>
                <a:gd name="connsiteY656" fmla="*/ 65527 h 5317099"/>
                <a:gd name="connsiteX657" fmla="*/ 2228856 w 3371850"/>
                <a:gd name="connsiteY657" fmla="*/ 9451 h 5317099"/>
                <a:gd name="connsiteX658" fmla="*/ 2200291 w 3371850"/>
                <a:gd name="connsiteY658" fmla="*/ 0 h 5317099"/>
                <a:gd name="connsiteX659" fmla="*/ 2162197 w 3371850"/>
                <a:gd name="connsiteY659" fmla="*/ 9451 h 5317099"/>
                <a:gd name="connsiteX660" fmla="*/ 2114584 w 3371850"/>
                <a:gd name="connsiteY660" fmla="*/ 28143 h 5317099"/>
                <a:gd name="connsiteX661" fmla="*/ 2105062 w 3371850"/>
                <a:gd name="connsiteY661" fmla="*/ 37384 h 5317099"/>
                <a:gd name="connsiteX662" fmla="*/ 2114584 w 3371850"/>
                <a:gd name="connsiteY662" fmla="*/ 74767 h 5317099"/>
                <a:gd name="connsiteX663" fmla="*/ 2105062 w 3371850"/>
                <a:gd name="connsiteY663" fmla="*/ 84218 h 5317099"/>
                <a:gd name="connsiteX664" fmla="*/ 2047925 w 3371850"/>
                <a:gd name="connsiteY664" fmla="*/ 84218 h 5317099"/>
                <a:gd name="connsiteX665" fmla="*/ 2019359 w 3371850"/>
                <a:gd name="connsiteY665" fmla="*/ 102910 h 5317099"/>
                <a:gd name="connsiteX666" fmla="*/ 2009834 w 3371850"/>
                <a:gd name="connsiteY666" fmla="*/ 130843 h 5317099"/>
                <a:gd name="connsiteX667" fmla="*/ 1981268 w 3371850"/>
                <a:gd name="connsiteY667" fmla="*/ 140294 h 5317099"/>
                <a:gd name="connsiteX668" fmla="*/ 1933519 w 3371850"/>
                <a:gd name="connsiteY668" fmla="*/ 168227 h 5317099"/>
                <a:gd name="connsiteX669" fmla="*/ 1895428 w 3371850"/>
                <a:gd name="connsiteY669" fmla="*/ 205610 h 5317099"/>
                <a:gd name="connsiteX670" fmla="*/ 1866860 w 3371850"/>
                <a:gd name="connsiteY670" fmla="*/ 224512 h 5317099"/>
                <a:gd name="connsiteX671" fmla="*/ 1819247 w 3371850"/>
                <a:gd name="connsiteY671" fmla="*/ 205610 h 5317099"/>
                <a:gd name="connsiteX672" fmla="*/ 1790678 w 3371850"/>
                <a:gd name="connsiteY672" fmla="*/ 196370 h 5317099"/>
                <a:gd name="connsiteX673" fmla="*/ 1771634 w 3371850"/>
                <a:gd name="connsiteY673" fmla="*/ 149535 h 5317099"/>
                <a:gd name="connsiteX674" fmla="*/ 1762109 w 3371850"/>
                <a:gd name="connsiteY674" fmla="*/ 74767 h 5317099"/>
                <a:gd name="connsiteX675" fmla="*/ 1752588 w 3371850"/>
                <a:gd name="connsiteY675" fmla="*/ 65527 h 5317099"/>
                <a:gd name="connsiteX676" fmla="*/ 1733541 w 3371850"/>
                <a:gd name="connsiteY676" fmla="*/ 74767 h 5317099"/>
                <a:gd name="connsiteX677" fmla="*/ 1704975 w 3371850"/>
                <a:gd name="connsiteY677" fmla="*/ 74767 h 5317099"/>
                <a:gd name="connsiteX678" fmla="*/ 1685928 w 3371850"/>
                <a:gd name="connsiteY678" fmla="*/ 65527 h 5317099"/>
                <a:gd name="connsiteX679" fmla="*/ 1666884 w 3371850"/>
                <a:gd name="connsiteY679" fmla="*/ 74767 h 5317099"/>
                <a:gd name="connsiteX680" fmla="*/ 1647837 w 3371850"/>
                <a:gd name="connsiteY680" fmla="*/ 84218 h 5317099"/>
                <a:gd name="connsiteX681" fmla="*/ 1647837 w 3371850"/>
                <a:gd name="connsiteY681" fmla="*/ 102910 h 5317099"/>
                <a:gd name="connsiteX682" fmla="*/ 1581178 w 3371850"/>
                <a:gd name="connsiteY682" fmla="*/ 271137 h 5317099"/>
                <a:gd name="connsiteX683" fmla="*/ 1514522 w 3371850"/>
                <a:gd name="connsiteY683" fmla="*/ 467507 h 5317099"/>
                <a:gd name="connsiteX684" fmla="*/ 1428815 w 3371850"/>
                <a:gd name="connsiteY684" fmla="*/ 719952 h 5317099"/>
                <a:gd name="connsiteX685" fmla="*/ 1428815 w 3371850"/>
                <a:gd name="connsiteY685" fmla="*/ 794719 h 5317099"/>
                <a:gd name="connsiteX686" fmla="*/ 1438340 w 3371850"/>
                <a:gd name="connsiteY686" fmla="*/ 832103 h 5317099"/>
                <a:gd name="connsiteX687" fmla="*/ 1438340 w 3371850"/>
                <a:gd name="connsiteY687" fmla="*/ 850795 h 5317099"/>
                <a:gd name="connsiteX688" fmla="*/ 1447862 w 3371850"/>
                <a:gd name="connsiteY688" fmla="*/ 897629 h 5317099"/>
                <a:gd name="connsiteX689" fmla="*/ 1447862 w 3371850"/>
                <a:gd name="connsiteY689" fmla="*/ 935013 h 5317099"/>
                <a:gd name="connsiteX690" fmla="*/ 1438340 w 3371850"/>
                <a:gd name="connsiteY690" fmla="*/ 963156 h 5317099"/>
                <a:gd name="connsiteX691" fmla="*/ 1419157 w 3371850"/>
                <a:gd name="connsiteY691" fmla="*/ 981848 h 5317099"/>
                <a:gd name="connsiteX692" fmla="*/ 1400113 w 3371850"/>
                <a:gd name="connsiteY692" fmla="*/ 1000540 h 5317099"/>
                <a:gd name="connsiteX693" fmla="*/ 1390591 w 3371850"/>
                <a:gd name="connsiteY693" fmla="*/ 1019232 h 5317099"/>
                <a:gd name="connsiteX694" fmla="*/ 1390591 w 3371850"/>
                <a:gd name="connsiteY694" fmla="*/ 1037923 h 5317099"/>
                <a:gd name="connsiteX695" fmla="*/ 1390591 w 3371850"/>
                <a:gd name="connsiteY695" fmla="*/ 1056615 h 5317099"/>
                <a:gd name="connsiteX696" fmla="*/ 1381066 w 3371850"/>
                <a:gd name="connsiteY696" fmla="*/ 1084758 h 5317099"/>
                <a:gd name="connsiteX697" fmla="*/ 1371544 w 3371850"/>
                <a:gd name="connsiteY697" fmla="*/ 1131383 h 5317099"/>
                <a:gd name="connsiteX698" fmla="*/ 1400113 w 3371850"/>
                <a:gd name="connsiteY698" fmla="*/ 1150075 h 5317099"/>
                <a:gd name="connsiteX699" fmla="*/ 1409635 w 3371850"/>
                <a:gd name="connsiteY699" fmla="*/ 1159526 h 5317099"/>
                <a:gd name="connsiteX700" fmla="*/ 1409635 w 3371850"/>
                <a:gd name="connsiteY700" fmla="*/ 1215601 h 5317099"/>
                <a:gd name="connsiteX701" fmla="*/ 1400113 w 3371850"/>
                <a:gd name="connsiteY701" fmla="*/ 1243534 h 5317099"/>
                <a:gd name="connsiteX702" fmla="*/ 1419157 w 3371850"/>
                <a:gd name="connsiteY702" fmla="*/ 1290369 h 5317099"/>
                <a:gd name="connsiteX703" fmla="*/ 1438340 w 3371850"/>
                <a:gd name="connsiteY703" fmla="*/ 1290369 h 5317099"/>
                <a:gd name="connsiteX704" fmla="*/ 1438340 w 3371850"/>
                <a:gd name="connsiteY704" fmla="*/ 1299820 h 5317099"/>
                <a:gd name="connsiteX705" fmla="*/ 1438340 w 3371850"/>
                <a:gd name="connsiteY705" fmla="*/ 1346444 h 5317099"/>
                <a:gd name="connsiteX706" fmla="*/ 1438340 w 3371850"/>
                <a:gd name="connsiteY706" fmla="*/ 1365136 h 5317099"/>
                <a:gd name="connsiteX707" fmla="*/ 1409635 w 3371850"/>
                <a:gd name="connsiteY707" fmla="*/ 1383828 h 5317099"/>
                <a:gd name="connsiteX708" fmla="*/ 1400113 w 3371850"/>
                <a:gd name="connsiteY708" fmla="*/ 1393279 h 5317099"/>
                <a:gd name="connsiteX709" fmla="*/ 1390591 w 3371850"/>
                <a:gd name="connsiteY709" fmla="*/ 1421212 h 5317099"/>
                <a:gd name="connsiteX710" fmla="*/ 1400113 w 3371850"/>
                <a:gd name="connsiteY710" fmla="*/ 1439904 h 5317099"/>
                <a:gd name="connsiteX711" fmla="*/ 1409635 w 3371850"/>
                <a:gd name="connsiteY711" fmla="*/ 1458595 h 5317099"/>
                <a:gd name="connsiteX712" fmla="*/ 1409635 w 3371850"/>
                <a:gd name="connsiteY712" fmla="*/ 1468046 h 5317099"/>
                <a:gd name="connsiteX713" fmla="*/ 1400113 w 3371850"/>
                <a:gd name="connsiteY713" fmla="*/ 1486738 h 5317099"/>
                <a:gd name="connsiteX714" fmla="*/ 1381066 w 3371850"/>
                <a:gd name="connsiteY714" fmla="*/ 1505430 h 5317099"/>
                <a:gd name="connsiteX715" fmla="*/ 1371544 w 3371850"/>
                <a:gd name="connsiteY715" fmla="*/ 1524122 h 5317099"/>
                <a:gd name="connsiteX716" fmla="*/ 1352500 w 3371850"/>
                <a:gd name="connsiteY716" fmla="*/ 1542814 h 5317099"/>
                <a:gd name="connsiteX717" fmla="*/ 1342975 w 3371850"/>
                <a:gd name="connsiteY717" fmla="*/ 1542814 h 5317099"/>
                <a:gd name="connsiteX718" fmla="*/ 1333453 w 3371850"/>
                <a:gd name="connsiteY718" fmla="*/ 1561506 h 5317099"/>
                <a:gd name="connsiteX719" fmla="*/ 1295363 w 3371850"/>
                <a:gd name="connsiteY719" fmla="*/ 1636273 h 5317099"/>
                <a:gd name="connsiteX720" fmla="*/ 1295363 w 3371850"/>
                <a:gd name="connsiteY720" fmla="*/ 1654965 h 5317099"/>
                <a:gd name="connsiteX721" fmla="*/ 1285841 w 3371850"/>
                <a:gd name="connsiteY721" fmla="*/ 1673657 h 5317099"/>
                <a:gd name="connsiteX722" fmla="*/ 1314407 w 3371850"/>
                <a:gd name="connsiteY722" fmla="*/ 1692349 h 5317099"/>
                <a:gd name="connsiteX723" fmla="*/ 1352500 w 3371850"/>
                <a:gd name="connsiteY723" fmla="*/ 1729942 h 5317099"/>
                <a:gd name="connsiteX724" fmla="*/ 1352500 w 3371850"/>
                <a:gd name="connsiteY724" fmla="*/ 1739183 h 5317099"/>
                <a:gd name="connsiteX725" fmla="*/ 1352500 w 3371850"/>
                <a:gd name="connsiteY725" fmla="*/ 1748634 h 5317099"/>
                <a:gd name="connsiteX726" fmla="*/ 1342975 w 3371850"/>
                <a:gd name="connsiteY726" fmla="*/ 1757875 h 5317099"/>
                <a:gd name="connsiteX727" fmla="*/ 1285841 w 3371850"/>
                <a:gd name="connsiteY727" fmla="*/ 1748634 h 5317099"/>
                <a:gd name="connsiteX728" fmla="*/ 1266794 w 3371850"/>
                <a:gd name="connsiteY728" fmla="*/ 1748634 h 5317099"/>
                <a:gd name="connsiteX729" fmla="*/ 1266794 w 3371850"/>
                <a:gd name="connsiteY729" fmla="*/ 1757875 h 5317099"/>
                <a:gd name="connsiteX730" fmla="*/ 1266794 w 3371850"/>
                <a:gd name="connsiteY730" fmla="*/ 1776567 h 5317099"/>
                <a:gd name="connsiteX731" fmla="*/ 1276316 w 3371850"/>
                <a:gd name="connsiteY731" fmla="*/ 1823402 h 5317099"/>
                <a:gd name="connsiteX732" fmla="*/ 1285841 w 3371850"/>
                <a:gd name="connsiteY732" fmla="*/ 1860785 h 5317099"/>
                <a:gd name="connsiteX733" fmla="*/ 1276316 w 3371850"/>
                <a:gd name="connsiteY733" fmla="*/ 1870026 h 5317099"/>
                <a:gd name="connsiteX734" fmla="*/ 1257272 w 3371850"/>
                <a:gd name="connsiteY734" fmla="*/ 1879477 h 5317099"/>
                <a:gd name="connsiteX735" fmla="*/ 1247750 w 3371850"/>
                <a:gd name="connsiteY735" fmla="*/ 1879477 h 5317099"/>
                <a:gd name="connsiteX736" fmla="*/ 1228703 w 3371850"/>
                <a:gd name="connsiteY736" fmla="*/ 1842094 h 5317099"/>
                <a:gd name="connsiteX737" fmla="*/ 1209659 w 3371850"/>
                <a:gd name="connsiteY737" fmla="*/ 1823402 h 5317099"/>
                <a:gd name="connsiteX738" fmla="*/ 1190613 w 3371850"/>
                <a:gd name="connsiteY738" fmla="*/ 1832643 h 5317099"/>
                <a:gd name="connsiteX739" fmla="*/ 1171569 w 3371850"/>
                <a:gd name="connsiteY739" fmla="*/ 1842094 h 5317099"/>
                <a:gd name="connsiteX740" fmla="*/ 1162044 w 3371850"/>
                <a:gd name="connsiteY740" fmla="*/ 1860785 h 5317099"/>
                <a:gd name="connsiteX741" fmla="*/ 1143006 w 3371850"/>
                <a:gd name="connsiteY741" fmla="*/ 1876424 h 53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</a:cxnLst>
              <a:rect l="l" t="t" r="r" b="b"/>
              <a:pathLst>
                <a:path w="3371850" h="5317099">
                  <a:moveTo>
                    <a:pt x="1143006" y="1876424"/>
                  </a:moveTo>
                  <a:lnTo>
                    <a:pt x="1123959" y="1885511"/>
                  </a:lnTo>
                  <a:lnTo>
                    <a:pt x="1114406" y="1913018"/>
                  </a:lnTo>
                  <a:lnTo>
                    <a:pt x="1095359" y="1922105"/>
                  </a:lnTo>
                  <a:lnTo>
                    <a:pt x="1076316" y="1922105"/>
                  </a:lnTo>
                  <a:lnTo>
                    <a:pt x="1047778" y="1903808"/>
                  </a:lnTo>
                  <a:lnTo>
                    <a:pt x="1038225" y="1903808"/>
                  </a:lnTo>
                  <a:lnTo>
                    <a:pt x="1019181" y="1922105"/>
                  </a:lnTo>
                  <a:lnTo>
                    <a:pt x="1009628" y="1949612"/>
                  </a:lnTo>
                  <a:lnTo>
                    <a:pt x="990581" y="1958699"/>
                  </a:lnTo>
                  <a:lnTo>
                    <a:pt x="971534" y="1967909"/>
                  </a:lnTo>
                  <a:lnTo>
                    <a:pt x="990581" y="1986206"/>
                  </a:lnTo>
                  <a:lnTo>
                    <a:pt x="1000134" y="2004503"/>
                  </a:lnTo>
                  <a:lnTo>
                    <a:pt x="990581" y="2050183"/>
                  </a:lnTo>
                  <a:lnTo>
                    <a:pt x="981091" y="2105074"/>
                  </a:lnTo>
                  <a:lnTo>
                    <a:pt x="981091" y="2114161"/>
                  </a:lnTo>
                  <a:lnTo>
                    <a:pt x="981066" y="2152649"/>
                  </a:lnTo>
                  <a:lnTo>
                    <a:pt x="981066" y="2152649"/>
                  </a:lnTo>
                  <a:lnTo>
                    <a:pt x="781078" y="2198244"/>
                  </a:lnTo>
                  <a:lnTo>
                    <a:pt x="419116" y="2289322"/>
                  </a:lnTo>
                  <a:lnTo>
                    <a:pt x="85737" y="2371237"/>
                  </a:lnTo>
                  <a:lnTo>
                    <a:pt x="0" y="2389452"/>
                  </a:lnTo>
                  <a:lnTo>
                    <a:pt x="9506" y="2425884"/>
                  </a:lnTo>
                  <a:lnTo>
                    <a:pt x="19075" y="2435047"/>
                  </a:lnTo>
                  <a:lnTo>
                    <a:pt x="9506" y="2498746"/>
                  </a:lnTo>
                  <a:lnTo>
                    <a:pt x="19075" y="2526125"/>
                  </a:lnTo>
                  <a:lnTo>
                    <a:pt x="38084" y="2535289"/>
                  </a:lnTo>
                  <a:lnTo>
                    <a:pt x="47653" y="2553505"/>
                  </a:lnTo>
                  <a:lnTo>
                    <a:pt x="47653" y="2626367"/>
                  </a:lnTo>
                  <a:lnTo>
                    <a:pt x="66663" y="2681014"/>
                  </a:lnTo>
                  <a:lnTo>
                    <a:pt x="76169" y="2708282"/>
                  </a:lnTo>
                  <a:lnTo>
                    <a:pt x="76169" y="2717446"/>
                  </a:lnTo>
                  <a:lnTo>
                    <a:pt x="95241" y="2744713"/>
                  </a:lnTo>
                  <a:lnTo>
                    <a:pt x="114316" y="2772092"/>
                  </a:lnTo>
                  <a:lnTo>
                    <a:pt x="123822" y="2808524"/>
                  </a:lnTo>
                  <a:lnTo>
                    <a:pt x="133328" y="2844955"/>
                  </a:lnTo>
                  <a:lnTo>
                    <a:pt x="142894" y="2881386"/>
                  </a:lnTo>
                  <a:lnTo>
                    <a:pt x="152400" y="2908766"/>
                  </a:lnTo>
                  <a:lnTo>
                    <a:pt x="152400" y="2936033"/>
                  </a:lnTo>
                  <a:lnTo>
                    <a:pt x="133328" y="2972464"/>
                  </a:lnTo>
                  <a:lnTo>
                    <a:pt x="123822" y="2990680"/>
                  </a:lnTo>
                  <a:lnTo>
                    <a:pt x="123822" y="3018059"/>
                  </a:lnTo>
                  <a:lnTo>
                    <a:pt x="123822" y="3072706"/>
                  </a:lnTo>
                  <a:lnTo>
                    <a:pt x="142894" y="3109138"/>
                  </a:lnTo>
                  <a:lnTo>
                    <a:pt x="152400" y="3136405"/>
                  </a:lnTo>
                  <a:lnTo>
                    <a:pt x="161906" y="3154621"/>
                  </a:lnTo>
                  <a:lnTo>
                    <a:pt x="180981" y="3182000"/>
                  </a:lnTo>
                  <a:lnTo>
                    <a:pt x="190484" y="3209268"/>
                  </a:lnTo>
                  <a:lnTo>
                    <a:pt x="200053" y="3236647"/>
                  </a:lnTo>
                  <a:lnTo>
                    <a:pt x="209559" y="3254863"/>
                  </a:lnTo>
                  <a:lnTo>
                    <a:pt x="219063" y="3264026"/>
                  </a:lnTo>
                  <a:lnTo>
                    <a:pt x="219063" y="3282242"/>
                  </a:lnTo>
                  <a:lnTo>
                    <a:pt x="219063" y="3300458"/>
                  </a:lnTo>
                  <a:lnTo>
                    <a:pt x="209559" y="3327725"/>
                  </a:lnTo>
                  <a:lnTo>
                    <a:pt x="209559" y="3355105"/>
                  </a:lnTo>
                  <a:lnTo>
                    <a:pt x="228569" y="3409752"/>
                  </a:lnTo>
                  <a:lnTo>
                    <a:pt x="238137" y="3418803"/>
                  </a:lnTo>
                  <a:lnTo>
                    <a:pt x="238137" y="3400588"/>
                  </a:lnTo>
                  <a:lnTo>
                    <a:pt x="247644" y="3382372"/>
                  </a:lnTo>
                  <a:lnTo>
                    <a:pt x="257147" y="3373320"/>
                  </a:lnTo>
                  <a:lnTo>
                    <a:pt x="266716" y="3373320"/>
                  </a:lnTo>
                  <a:lnTo>
                    <a:pt x="285728" y="3373320"/>
                  </a:lnTo>
                  <a:lnTo>
                    <a:pt x="295297" y="3391536"/>
                  </a:lnTo>
                  <a:lnTo>
                    <a:pt x="304800" y="3400588"/>
                  </a:lnTo>
                  <a:lnTo>
                    <a:pt x="314306" y="3409752"/>
                  </a:lnTo>
                  <a:lnTo>
                    <a:pt x="323875" y="3409752"/>
                  </a:lnTo>
                  <a:lnTo>
                    <a:pt x="323875" y="3455235"/>
                  </a:lnTo>
                  <a:lnTo>
                    <a:pt x="333381" y="3473450"/>
                  </a:lnTo>
                  <a:lnTo>
                    <a:pt x="342884" y="3528097"/>
                  </a:lnTo>
                  <a:lnTo>
                    <a:pt x="352453" y="3573692"/>
                  </a:lnTo>
                  <a:lnTo>
                    <a:pt x="371466" y="3664770"/>
                  </a:lnTo>
                  <a:lnTo>
                    <a:pt x="380969" y="3682986"/>
                  </a:lnTo>
                  <a:lnTo>
                    <a:pt x="390537" y="3719417"/>
                  </a:lnTo>
                  <a:lnTo>
                    <a:pt x="390537" y="3746797"/>
                  </a:lnTo>
                  <a:lnTo>
                    <a:pt x="400044" y="3801444"/>
                  </a:lnTo>
                  <a:lnTo>
                    <a:pt x="409550" y="3837875"/>
                  </a:lnTo>
                  <a:lnTo>
                    <a:pt x="419116" y="3874306"/>
                  </a:lnTo>
                  <a:lnTo>
                    <a:pt x="438128" y="3919789"/>
                  </a:lnTo>
                  <a:lnTo>
                    <a:pt x="428622" y="3928953"/>
                  </a:lnTo>
                  <a:lnTo>
                    <a:pt x="438128" y="3956221"/>
                  </a:lnTo>
                  <a:lnTo>
                    <a:pt x="447650" y="3993517"/>
                  </a:lnTo>
                  <a:lnTo>
                    <a:pt x="457150" y="4022020"/>
                  </a:lnTo>
                  <a:lnTo>
                    <a:pt x="457150" y="4107528"/>
                  </a:lnTo>
                  <a:lnTo>
                    <a:pt x="457150" y="4174014"/>
                  </a:lnTo>
                  <a:lnTo>
                    <a:pt x="447650" y="4221540"/>
                  </a:lnTo>
                  <a:lnTo>
                    <a:pt x="447650" y="4316529"/>
                  </a:lnTo>
                  <a:lnTo>
                    <a:pt x="447650" y="4440021"/>
                  </a:lnTo>
                  <a:lnTo>
                    <a:pt x="438150" y="4506506"/>
                  </a:lnTo>
                  <a:lnTo>
                    <a:pt x="457200" y="4526523"/>
                  </a:lnTo>
                  <a:lnTo>
                    <a:pt x="504841" y="4802722"/>
                  </a:lnTo>
                  <a:lnTo>
                    <a:pt x="523900" y="4917035"/>
                  </a:lnTo>
                  <a:lnTo>
                    <a:pt x="542956" y="5040900"/>
                  </a:lnTo>
                  <a:lnTo>
                    <a:pt x="552422" y="5088473"/>
                  </a:lnTo>
                  <a:lnTo>
                    <a:pt x="600063" y="5136109"/>
                  </a:lnTo>
                  <a:lnTo>
                    <a:pt x="581006" y="5164702"/>
                  </a:lnTo>
                  <a:lnTo>
                    <a:pt x="495316" y="5250422"/>
                  </a:lnTo>
                  <a:lnTo>
                    <a:pt x="542956" y="5317099"/>
                  </a:lnTo>
                  <a:lnTo>
                    <a:pt x="561950" y="5307547"/>
                  </a:lnTo>
                  <a:lnTo>
                    <a:pt x="600063" y="5298057"/>
                  </a:lnTo>
                  <a:lnTo>
                    <a:pt x="619119" y="5288505"/>
                  </a:lnTo>
                  <a:lnTo>
                    <a:pt x="628650" y="5269464"/>
                  </a:lnTo>
                  <a:lnTo>
                    <a:pt x="638178" y="5269464"/>
                  </a:lnTo>
                  <a:lnTo>
                    <a:pt x="657234" y="5250422"/>
                  </a:lnTo>
                  <a:lnTo>
                    <a:pt x="666762" y="5221828"/>
                  </a:lnTo>
                  <a:lnTo>
                    <a:pt x="666762" y="5202786"/>
                  </a:lnTo>
                  <a:lnTo>
                    <a:pt x="676291" y="5202786"/>
                  </a:lnTo>
                  <a:lnTo>
                    <a:pt x="695347" y="5202786"/>
                  </a:lnTo>
                  <a:lnTo>
                    <a:pt x="733397" y="5193296"/>
                  </a:lnTo>
                  <a:lnTo>
                    <a:pt x="752456" y="5183744"/>
                  </a:lnTo>
                  <a:lnTo>
                    <a:pt x="761984" y="5164702"/>
                  </a:lnTo>
                  <a:lnTo>
                    <a:pt x="771513" y="5145661"/>
                  </a:lnTo>
                  <a:lnTo>
                    <a:pt x="790569" y="5145661"/>
                  </a:lnTo>
                  <a:lnTo>
                    <a:pt x="809625" y="5145661"/>
                  </a:lnTo>
                  <a:lnTo>
                    <a:pt x="819156" y="5145661"/>
                  </a:lnTo>
                  <a:lnTo>
                    <a:pt x="828684" y="5136109"/>
                  </a:lnTo>
                  <a:lnTo>
                    <a:pt x="828684" y="5126619"/>
                  </a:lnTo>
                  <a:lnTo>
                    <a:pt x="828684" y="5117067"/>
                  </a:lnTo>
                  <a:lnTo>
                    <a:pt x="847741" y="5098025"/>
                  </a:lnTo>
                  <a:lnTo>
                    <a:pt x="866797" y="5088473"/>
                  </a:lnTo>
                  <a:lnTo>
                    <a:pt x="885853" y="5069432"/>
                  </a:lnTo>
                  <a:lnTo>
                    <a:pt x="885853" y="5040900"/>
                  </a:lnTo>
                  <a:lnTo>
                    <a:pt x="895319" y="5012306"/>
                  </a:lnTo>
                  <a:lnTo>
                    <a:pt x="914375" y="5002754"/>
                  </a:lnTo>
                  <a:lnTo>
                    <a:pt x="933434" y="5040900"/>
                  </a:lnTo>
                  <a:lnTo>
                    <a:pt x="942959" y="5031348"/>
                  </a:lnTo>
                  <a:lnTo>
                    <a:pt x="971547" y="5021796"/>
                  </a:lnTo>
                  <a:lnTo>
                    <a:pt x="990603" y="5012306"/>
                  </a:lnTo>
                  <a:lnTo>
                    <a:pt x="1019191" y="5012306"/>
                  </a:lnTo>
                  <a:lnTo>
                    <a:pt x="1038247" y="5002754"/>
                  </a:lnTo>
                  <a:lnTo>
                    <a:pt x="1047775" y="4993264"/>
                  </a:lnTo>
                  <a:lnTo>
                    <a:pt x="1066831" y="4983712"/>
                  </a:lnTo>
                  <a:lnTo>
                    <a:pt x="1076297" y="4983712"/>
                  </a:lnTo>
                  <a:lnTo>
                    <a:pt x="1104881" y="4983712"/>
                  </a:lnTo>
                  <a:lnTo>
                    <a:pt x="1133466" y="4983712"/>
                  </a:lnTo>
                  <a:lnTo>
                    <a:pt x="1162053" y="4964671"/>
                  </a:lnTo>
                  <a:lnTo>
                    <a:pt x="1171581" y="4955119"/>
                  </a:lnTo>
                  <a:lnTo>
                    <a:pt x="1200166" y="4955119"/>
                  </a:lnTo>
                  <a:lnTo>
                    <a:pt x="1209694" y="4955119"/>
                  </a:lnTo>
                  <a:lnTo>
                    <a:pt x="1209694" y="4945629"/>
                  </a:lnTo>
                  <a:lnTo>
                    <a:pt x="1209694" y="4926587"/>
                  </a:lnTo>
                  <a:lnTo>
                    <a:pt x="1209694" y="4917035"/>
                  </a:lnTo>
                  <a:lnTo>
                    <a:pt x="1209694" y="4907545"/>
                  </a:lnTo>
                  <a:lnTo>
                    <a:pt x="1209694" y="4907545"/>
                  </a:lnTo>
                  <a:lnTo>
                    <a:pt x="1247744" y="4936077"/>
                  </a:lnTo>
                  <a:lnTo>
                    <a:pt x="1257272" y="4936077"/>
                  </a:lnTo>
                  <a:lnTo>
                    <a:pt x="1266803" y="4926587"/>
                  </a:lnTo>
                  <a:lnTo>
                    <a:pt x="1285859" y="4907545"/>
                  </a:lnTo>
                  <a:lnTo>
                    <a:pt x="1304916" y="4907545"/>
                  </a:lnTo>
                  <a:lnTo>
                    <a:pt x="1304916" y="4888503"/>
                  </a:lnTo>
                  <a:lnTo>
                    <a:pt x="1323972" y="4888503"/>
                  </a:lnTo>
                  <a:lnTo>
                    <a:pt x="1343031" y="4897993"/>
                  </a:lnTo>
                  <a:lnTo>
                    <a:pt x="1352559" y="4888503"/>
                  </a:lnTo>
                  <a:lnTo>
                    <a:pt x="1352559" y="4878951"/>
                  </a:lnTo>
                  <a:lnTo>
                    <a:pt x="1371616" y="4869400"/>
                  </a:lnTo>
                  <a:lnTo>
                    <a:pt x="1390672" y="4878951"/>
                  </a:lnTo>
                  <a:lnTo>
                    <a:pt x="1419194" y="4869400"/>
                  </a:lnTo>
                  <a:lnTo>
                    <a:pt x="1419194" y="4850358"/>
                  </a:lnTo>
                  <a:lnTo>
                    <a:pt x="1495422" y="4821826"/>
                  </a:lnTo>
                  <a:lnTo>
                    <a:pt x="1495434" y="4850374"/>
                  </a:lnTo>
                  <a:lnTo>
                    <a:pt x="1524006" y="4840983"/>
                  </a:lnTo>
                  <a:lnTo>
                    <a:pt x="1524006" y="4831592"/>
                  </a:lnTo>
                  <a:lnTo>
                    <a:pt x="1533522" y="4822201"/>
                  </a:lnTo>
                  <a:lnTo>
                    <a:pt x="1552578" y="4812810"/>
                  </a:lnTo>
                  <a:lnTo>
                    <a:pt x="1609722" y="4784637"/>
                  </a:lnTo>
                  <a:lnTo>
                    <a:pt x="1647837" y="4747037"/>
                  </a:lnTo>
                  <a:lnTo>
                    <a:pt x="1657353" y="4737646"/>
                  </a:lnTo>
                  <a:lnTo>
                    <a:pt x="1676409" y="4709473"/>
                  </a:lnTo>
                  <a:lnTo>
                    <a:pt x="1676409" y="4737646"/>
                  </a:lnTo>
                  <a:lnTo>
                    <a:pt x="1685925" y="4747037"/>
                  </a:lnTo>
                  <a:lnTo>
                    <a:pt x="1695438" y="4747037"/>
                  </a:lnTo>
                  <a:lnTo>
                    <a:pt x="1695438" y="4728255"/>
                  </a:lnTo>
                  <a:lnTo>
                    <a:pt x="1685925" y="4709473"/>
                  </a:lnTo>
                  <a:lnTo>
                    <a:pt x="1685925" y="4690690"/>
                  </a:lnTo>
                  <a:lnTo>
                    <a:pt x="1704981" y="4671908"/>
                  </a:lnTo>
                  <a:lnTo>
                    <a:pt x="1695438" y="4653126"/>
                  </a:lnTo>
                  <a:lnTo>
                    <a:pt x="1676409" y="4606135"/>
                  </a:lnTo>
                  <a:lnTo>
                    <a:pt x="1666866" y="4596744"/>
                  </a:lnTo>
                  <a:lnTo>
                    <a:pt x="1685925" y="4568571"/>
                  </a:lnTo>
                  <a:lnTo>
                    <a:pt x="1685925" y="4549789"/>
                  </a:lnTo>
                  <a:lnTo>
                    <a:pt x="1685925" y="4531007"/>
                  </a:lnTo>
                  <a:lnTo>
                    <a:pt x="1704981" y="4521616"/>
                  </a:lnTo>
                  <a:lnTo>
                    <a:pt x="1714497" y="4521616"/>
                  </a:lnTo>
                  <a:lnTo>
                    <a:pt x="1733553" y="4540398"/>
                  </a:lnTo>
                  <a:lnTo>
                    <a:pt x="1743069" y="4568571"/>
                  </a:lnTo>
                  <a:lnTo>
                    <a:pt x="1752612" y="4615526"/>
                  </a:lnTo>
                  <a:lnTo>
                    <a:pt x="1752612" y="4662517"/>
                  </a:lnTo>
                  <a:lnTo>
                    <a:pt x="1762125" y="4681299"/>
                  </a:lnTo>
                  <a:lnTo>
                    <a:pt x="1781184" y="4681299"/>
                  </a:lnTo>
                  <a:lnTo>
                    <a:pt x="1809756" y="4671908"/>
                  </a:lnTo>
                  <a:lnTo>
                    <a:pt x="1809756" y="4662517"/>
                  </a:lnTo>
                  <a:lnTo>
                    <a:pt x="1819269" y="4643735"/>
                  </a:lnTo>
                  <a:lnTo>
                    <a:pt x="1800213" y="4615526"/>
                  </a:lnTo>
                  <a:lnTo>
                    <a:pt x="1809756" y="4606135"/>
                  </a:lnTo>
                  <a:lnTo>
                    <a:pt x="1819269" y="4606135"/>
                  </a:lnTo>
                  <a:lnTo>
                    <a:pt x="1838328" y="4643735"/>
                  </a:lnTo>
                  <a:lnTo>
                    <a:pt x="1847841" y="4624917"/>
                  </a:lnTo>
                  <a:lnTo>
                    <a:pt x="1866900" y="4596744"/>
                  </a:lnTo>
                  <a:lnTo>
                    <a:pt x="1866900" y="4568571"/>
                  </a:lnTo>
                  <a:lnTo>
                    <a:pt x="1866900" y="4568571"/>
                  </a:lnTo>
                  <a:lnTo>
                    <a:pt x="1876437" y="4572992"/>
                  </a:lnTo>
                  <a:lnTo>
                    <a:pt x="1905059" y="4601495"/>
                  </a:lnTo>
                  <a:lnTo>
                    <a:pt x="1933559" y="4592015"/>
                  </a:lnTo>
                  <a:lnTo>
                    <a:pt x="1933559" y="4582472"/>
                  </a:lnTo>
                  <a:lnTo>
                    <a:pt x="1933559" y="4563512"/>
                  </a:lnTo>
                  <a:lnTo>
                    <a:pt x="1952684" y="4563512"/>
                  </a:lnTo>
                  <a:lnTo>
                    <a:pt x="1952684" y="4553969"/>
                  </a:lnTo>
                  <a:lnTo>
                    <a:pt x="1943057" y="4535009"/>
                  </a:lnTo>
                  <a:lnTo>
                    <a:pt x="1943057" y="4525529"/>
                  </a:lnTo>
                  <a:lnTo>
                    <a:pt x="1962181" y="4497026"/>
                  </a:lnTo>
                  <a:lnTo>
                    <a:pt x="1971681" y="4497026"/>
                  </a:lnTo>
                  <a:lnTo>
                    <a:pt x="1981181" y="4506506"/>
                  </a:lnTo>
                  <a:lnTo>
                    <a:pt x="2000306" y="4497026"/>
                  </a:lnTo>
                  <a:lnTo>
                    <a:pt x="2000306" y="4478003"/>
                  </a:lnTo>
                  <a:lnTo>
                    <a:pt x="2009803" y="4468523"/>
                  </a:lnTo>
                  <a:lnTo>
                    <a:pt x="2019303" y="4449500"/>
                  </a:lnTo>
                  <a:lnTo>
                    <a:pt x="2028803" y="4440021"/>
                  </a:lnTo>
                  <a:lnTo>
                    <a:pt x="2028803" y="4392495"/>
                  </a:lnTo>
                  <a:lnTo>
                    <a:pt x="2038303" y="4373535"/>
                  </a:lnTo>
                  <a:lnTo>
                    <a:pt x="2047928" y="4363992"/>
                  </a:lnTo>
                  <a:lnTo>
                    <a:pt x="2066925" y="4363992"/>
                  </a:lnTo>
                  <a:lnTo>
                    <a:pt x="2085925" y="4363992"/>
                  </a:lnTo>
                  <a:lnTo>
                    <a:pt x="2095550" y="4373535"/>
                  </a:lnTo>
                  <a:lnTo>
                    <a:pt x="2095550" y="4383015"/>
                  </a:lnTo>
                  <a:lnTo>
                    <a:pt x="2095550" y="4401974"/>
                  </a:lnTo>
                  <a:lnTo>
                    <a:pt x="2105047" y="4449500"/>
                  </a:lnTo>
                  <a:lnTo>
                    <a:pt x="2105047" y="4478003"/>
                  </a:lnTo>
                  <a:lnTo>
                    <a:pt x="2105047" y="4506506"/>
                  </a:lnTo>
                  <a:lnTo>
                    <a:pt x="2200291" y="4478003"/>
                  </a:lnTo>
                  <a:lnTo>
                    <a:pt x="2219291" y="4449500"/>
                  </a:lnTo>
                  <a:lnTo>
                    <a:pt x="2219291" y="4420998"/>
                  </a:lnTo>
                  <a:lnTo>
                    <a:pt x="2228791" y="4411518"/>
                  </a:lnTo>
                  <a:lnTo>
                    <a:pt x="2247916" y="4401974"/>
                  </a:lnTo>
                  <a:lnTo>
                    <a:pt x="2266913" y="4401974"/>
                  </a:lnTo>
                  <a:lnTo>
                    <a:pt x="2276413" y="4392495"/>
                  </a:lnTo>
                  <a:lnTo>
                    <a:pt x="2305034" y="4383015"/>
                  </a:lnTo>
                  <a:lnTo>
                    <a:pt x="2324159" y="4383015"/>
                  </a:lnTo>
                  <a:lnTo>
                    <a:pt x="2333659" y="4363992"/>
                  </a:lnTo>
                  <a:lnTo>
                    <a:pt x="2352659" y="4345032"/>
                  </a:lnTo>
                  <a:lnTo>
                    <a:pt x="2362157" y="4345032"/>
                  </a:lnTo>
                  <a:lnTo>
                    <a:pt x="2381281" y="4345032"/>
                  </a:lnTo>
                  <a:lnTo>
                    <a:pt x="2400281" y="4335489"/>
                  </a:lnTo>
                  <a:lnTo>
                    <a:pt x="2419403" y="4326009"/>
                  </a:lnTo>
                  <a:lnTo>
                    <a:pt x="2447903" y="4326009"/>
                  </a:lnTo>
                  <a:lnTo>
                    <a:pt x="2457403" y="4335489"/>
                  </a:lnTo>
                  <a:lnTo>
                    <a:pt x="2467025" y="4373535"/>
                  </a:lnTo>
                  <a:lnTo>
                    <a:pt x="2476525" y="4373535"/>
                  </a:lnTo>
                  <a:lnTo>
                    <a:pt x="2486025" y="4363992"/>
                  </a:lnTo>
                  <a:lnTo>
                    <a:pt x="2486025" y="4326009"/>
                  </a:lnTo>
                  <a:lnTo>
                    <a:pt x="2476525" y="4306986"/>
                  </a:lnTo>
                  <a:lnTo>
                    <a:pt x="2457403" y="4269003"/>
                  </a:lnTo>
                  <a:lnTo>
                    <a:pt x="2457403" y="4259523"/>
                  </a:lnTo>
                  <a:lnTo>
                    <a:pt x="2457403" y="4240500"/>
                  </a:lnTo>
                  <a:lnTo>
                    <a:pt x="2447903" y="4221540"/>
                  </a:lnTo>
                  <a:lnTo>
                    <a:pt x="2438403" y="4211997"/>
                  </a:lnTo>
                  <a:lnTo>
                    <a:pt x="2438403" y="4202517"/>
                  </a:lnTo>
                  <a:lnTo>
                    <a:pt x="2447903" y="4193037"/>
                  </a:lnTo>
                  <a:lnTo>
                    <a:pt x="2438403" y="4174014"/>
                  </a:lnTo>
                  <a:lnTo>
                    <a:pt x="2390781" y="4107528"/>
                  </a:lnTo>
                  <a:lnTo>
                    <a:pt x="2362157" y="4069546"/>
                  </a:lnTo>
                  <a:lnTo>
                    <a:pt x="2324159" y="4050523"/>
                  </a:lnTo>
                  <a:lnTo>
                    <a:pt x="2305034" y="4041043"/>
                  </a:lnTo>
                  <a:lnTo>
                    <a:pt x="2276413" y="4041043"/>
                  </a:lnTo>
                  <a:lnTo>
                    <a:pt x="2247916" y="4041043"/>
                  </a:lnTo>
                  <a:lnTo>
                    <a:pt x="2238415" y="4050523"/>
                  </a:lnTo>
                  <a:lnTo>
                    <a:pt x="2228791" y="4060003"/>
                  </a:lnTo>
                  <a:lnTo>
                    <a:pt x="2238415" y="4079026"/>
                  </a:lnTo>
                  <a:lnTo>
                    <a:pt x="2247916" y="4088505"/>
                  </a:lnTo>
                  <a:lnTo>
                    <a:pt x="2257413" y="4088505"/>
                  </a:lnTo>
                  <a:lnTo>
                    <a:pt x="2266913" y="4079026"/>
                  </a:lnTo>
                  <a:lnTo>
                    <a:pt x="2276413" y="4069546"/>
                  </a:lnTo>
                  <a:lnTo>
                    <a:pt x="2286037" y="4069546"/>
                  </a:lnTo>
                  <a:lnTo>
                    <a:pt x="2295537" y="4069546"/>
                  </a:lnTo>
                  <a:lnTo>
                    <a:pt x="2324159" y="4079026"/>
                  </a:lnTo>
                  <a:lnTo>
                    <a:pt x="2333659" y="4088505"/>
                  </a:lnTo>
                  <a:lnTo>
                    <a:pt x="2343159" y="4117008"/>
                  </a:lnTo>
                  <a:lnTo>
                    <a:pt x="2343159" y="4136031"/>
                  </a:lnTo>
                  <a:lnTo>
                    <a:pt x="2352659" y="4145511"/>
                  </a:lnTo>
                  <a:lnTo>
                    <a:pt x="2371781" y="4136031"/>
                  </a:lnTo>
                  <a:lnTo>
                    <a:pt x="2381281" y="4145511"/>
                  </a:lnTo>
                  <a:lnTo>
                    <a:pt x="2400281" y="4193037"/>
                  </a:lnTo>
                  <a:lnTo>
                    <a:pt x="2400281" y="4211997"/>
                  </a:lnTo>
                  <a:lnTo>
                    <a:pt x="2400281" y="4231020"/>
                  </a:lnTo>
                  <a:lnTo>
                    <a:pt x="2381281" y="4249980"/>
                  </a:lnTo>
                  <a:lnTo>
                    <a:pt x="2333659" y="4278483"/>
                  </a:lnTo>
                  <a:lnTo>
                    <a:pt x="2295537" y="4306986"/>
                  </a:lnTo>
                  <a:lnTo>
                    <a:pt x="2257413" y="4326009"/>
                  </a:lnTo>
                  <a:lnTo>
                    <a:pt x="2209791" y="4326009"/>
                  </a:lnTo>
                  <a:lnTo>
                    <a:pt x="2171669" y="4326009"/>
                  </a:lnTo>
                  <a:lnTo>
                    <a:pt x="2143172" y="4316529"/>
                  </a:lnTo>
                  <a:lnTo>
                    <a:pt x="2133547" y="4306986"/>
                  </a:lnTo>
                  <a:lnTo>
                    <a:pt x="2124047" y="4288026"/>
                  </a:lnTo>
                  <a:lnTo>
                    <a:pt x="2095550" y="4231020"/>
                  </a:lnTo>
                  <a:lnTo>
                    <a:pt x="2085925" y="4211997"/>
                  </a:lnTo>
                  <a:lnTo>
                    <a:pt x="2057425" y="4202517"/>
                  </a:lnTo>
                  <a:lnTo>
                    <a:pt x="2038303" y="4211997"/>
                  </a:lnTo>
                  <a:lnTo>
                    <a:pt x="2028803" y="4211997"/>
                  </a:lnTo>
                  <a:lnTo>
                    <a:pt x="2009803" y="4202517"/>
                  </a:lnTo>
                  <a:lnTo>
                    <a:pt x="2000306" y="4183494"/>
                  </a:lnTo>
                  <a:lnTo>
                    <a:pt x="2000306" y="4154991"/>
                  </a:lnTo>
                  <a:lnTo>
                    <a:pt x="2009803" y="4154991"/>
                  </a:lnTo>
                  <a:lnTo>
                    <a:pt x="2019303" y="4154991"/>
                  </a:lnTo>
                  <a:lnTo>
                    <a:pt x="2028803" y="4164534"/>
                  </a:lnTo>
                  <a:lnTo>
                    <a:pt x="2038303" y="4164534"/>
                  </a:lnTo>
                  <a:lnTo>
                    <a:pt x="2047928" y="4154991"/>
                  </a:lnTo>
                  <a:lnTo>
                    <a:pt x="2038303" y="4145511"/>
                  </a:lnTo>
                  <a:lnTo>
                    <a:pt x="2028803" y="4145511"/>
                  </a:lnTo>
                  <a:lnTo>
                    <a:pt x="2009803" y="4097985"/>
                  </a:lnTo>
                  <a:lnTo>
                    <a:pt x="2000306" y="4097985"/>
                  </a:lnTo>
                  <a:lnTo>
                    <a:pt x="1962181" y="4079026"/>
                  </a:lnTo>
                  <a:lnTo>
                    <a:pt x="1952684" y="4069546"/>
                  </a:lnTo>
                  <a:lnTo>
                    <a:pt x="1952684" y="4050523"/>
                  </a:lnTo>
                  <a:lnTo>
                    <a:pt x="1943057" y="4031500"/>
                  </a:lnTo>
                  <a:lnTo>
                    <a:pt x="1905059" y="4022020"/>
                  </a:lnTo>
                  <a:lnTo>
                    <a:pt x="1866937" y="4022020"/>
                  </a:lnTo>
                  <a:lnTo>
                    <a:pt x="1857313" y="4002997"/>
                  </a:lnTo>
                  <a:lnTo>
                    <a:pt x="1838316" y="3993517"/>
                  </a:lnTo>
                  <a:lnTo>
                    <a:pt x="1838316" y="4022020"/>
                  </a:lnTo>
                  <a:lnTo>
                    <a:pt x="1838316" y="4031500"/>
                  </a:lnTo>
                  <a:lnTo>
                    <a:pt x="1828816" y="4041043"/>
                  </a:lnTo>
                  <a:lnTo>
                    <a:pt x="1809691" y="4050523"/>
                  </a:lnTo>
                  <a:lnTo>
                    <a:pt x="1800191" y="4050523"/>
                  </a:lnTo>
                  <a:lnTo>
                    <a:pt x="1771693" y="4031500"/>
                  </a:lnTo>
                  <a:lnTo>
                    <a:pt x="1762069" y="4022020"/>
                  </a:lnTo>
                  <a:lnTo>
                    <a:pt x="1752569" y="4012540"/>
                  </a:lnTo>
                  <a:lnTo>
                    <a:pt x="1752569" y="4002997"/>
                  </a:lnTo>
                  <a:lnTo>
                    <a:pt x="1743069" y="3984037"/>
                  </a:lnTo>
                  <a:lnTo>
                    <a:pt x="1743069" y="3974494"/>
                  </a:lnTo>
                  <a:lnTo>
                    <a:pt x="1743069" y="3965014"/>
                  </a:lnTo>
                  <a:lnTo>
                    <a:pt x="1743069" y="3965014"/>
                  </a:lnTo>
                  <a:lnTo>
                    <a:pt x="1733572" y="3955534"/>
                  </a:lnTo>
                  <a:lnTo>
                    <a:pt x="1752569" y="3945991"/>
                  </a:lnTo>
                  <a:lnTo>
                    <a:pt x="1762069" y="3945991"/>
                  </a:lnTo>
                  <a:lnTo>
                    <a:pt x="1752569" y="3936511"/>
                  </a:lnTo>
                  <a:lnTo>
                    <a:pt x="1752569" y="3917551"/>
                  </a:lnTo>
                  <a:lnTo>
                    <a:pt x="1752569" y="3908008"/>
                  </a:lnTo>
                  <a:lnTo>
                    <a:pt x="1762069" y="3889048"/>
                  </a:lnTo>
                  <a:lnTo>
                    <a:pt x="1781194" y="3879505"/>
                  </a:lnTo>
                  <a:lnTo>
                    <a:pt x="1809691" y="3851002"/>
                  </a:lnTo>
                  <a:lnTo>
                    <a:pt x="1819315" y="3841522"/>
                  </a:lnTo>
                  <a:lnTo>
                    <a:pt x="1819315" y="3832042"/>
                  </a:lnTo>
                  <a:lnTo>
                    <a:pt x="1800191" y="3832042"/>
                  </a:lnTo>
                  <a:lnTo>
                    <a:pt x="1790691" y="3822499"/>
                  </a:lnTo>
                  <a:lnTo>
                    <a:pt x="1800191" y="3813019"/>
                  </a:lnTo>
                  <a:lnTo>
                    <a:pt x="1809691" y="3793996"/>
                  </a:lnTo>
                  <a:lnTo>
                    <a:pt x="1857313" y="3775036"/>
                  </a:lnTo>
                  <a:lnTo>
                    <a:pt x="1876437" y="3765557"/>
                  </a:lnTo>
                  <a:lnTo>
                    <a:pt x="1885938" y="3746533"/>
                  </a:lnTo>
                  <a:lnTo>
                    <a:pt x="1876437" y="3727510"/>
                  </a:lnTo>
                  <a:lnTo>
                    <a:pt x="1857313" y="3708551"/>
                  </a:lnTo>
                  <a:lnTo>
                    <a:pt x="1828816" y="3718031"/>
                  </a:lnTo>
                  <a:lnTo>
                    <a:pt x="1828816" y="3689528"/>
                  </a:lnTo>
                  <a:lnTo>
                    <a:pt x="1819315" y="3689528"/>
                  </a:lnTo>
                  <a:lnTo>
                    <a:pt x="1800191" y="3689528"/>
                  </a:lnTo>
                  <a:lnTo>
                    <a:pt x="1790691" y="3670505"/>
                  </a:lnTo>
                  <a:lnTo>
                    <a:pt x="1781194" y="3642002"/>
                  </a:lnTo>
                  <a:lnTo>
                    <a:pt x="1752569" y="3623042"/>
                  </a:lnTo>
                  <a:lnTo>
                    <a:pt x="1752569" y="3613562"/>
                  </a:lnTo>
                  <a:lnTo>
                    <a:pt x="1762069" y="3594539"/>
                  </a:lnTo>
                  <a:lnTo>
                    <a:pt x="1752569" y="3575516"/>
                  </a:lnTo>
                  <a:lnTo>
                    <a:pt x="1771622" y="3485940"/>
                  </a:lnTo>
                  <a:lnTo>
                    <a:pt x="1781175" y="3458556"/>
                  </a:lnTo>
                  <a:lnTo>
                    <a:pt x="1781175" y="3440259"/>
                  </a:lnTo>
                  <a:lnTo>
                    <a:pt x="1800200" y="3422291"/>
                  </a:lnTo>
                  <a:lnTo>
                    <a:pt x="1800200" y="3403599"/>
                  </a:lnTo>
                  <a:lnTo>
                    <a:pt x="1800200" y="3375456"/>
                  </a:lnTo>
                  <a:lnTo>
                    <a:pt x="1809722" y="3356765"/>
                  </a:lnTo>
                  <a:lnTo>
                    <a:pt x="1809722" y="3310140"/>
                  </a:lnTo>
                  <a:lnTo>
                    <a:pt x="1809722" y="3254064"/>
                  </a:lnTo>
                  <a:lnTo>
                    <a:pt x="1819247" y="3216471"/>
                  </a:lnTo>
                  <a:lnTo>
                    <a:pt x="1838291" y="3216471"/>
                  </a:lnTo>
                  <a:lnTo>
                    <a:pt x="1857338" y="3207230"/>
                  </a:lnTo>
                  <a:lnTo>
                    <a:pt x="1866860" y="3188538"/>
                  </a:lnTo>
                  <a:lnTo>
                    <a:pt x="1876382" y="3160395"/>
                  </a:lnTo>
                  <a:lnTo>
                    <a:pt x="1885903" y="3141703"/>
                  </a:lnTo>
                  <a:lnTo>
                    <a:pt x="1885903" y="3123011"/>
                  </a:lnTo>
                  <a:lnTo>
                    <a:pt x="1876382" y="3095079"/>
                  </a:lnTo>
                  <a:lnTo>
                    <a:pt x="1866860" y="3085628"/>
                  </a:lnTo>
                  <a:lnTo>
                    <a:pt x="1876382" y="3039003"/>
                  </a:lnTo>
                  <a:lnTo>
                    <a:pt x="1895428" y="3029552"/>
                  </a:lnTo>
                  <a:lnTo>
                    <a:pt x="1923994" y="3020311"/>
                  </a:lnTo>
                  <a:lnTo>
                    <a:pt x="1943041" y="3010860"/>
                  </a:lnTo>
                  <a:lnTo>
                    <a:pt x="1943041" y="2982717"/>
                  </a:lnTo>
                  <a:lnTo>
                    <a:pt x="1914472" y="2964025"/>
                  </a:lnTo>
                  <a:lnTo>
                    <a:pt x="1885903" y="2945334"/>
                  </a:lnTo>
                  <a:lnTo>
                    <a:pt x="1895428" y="2936093"/>
                  </a:lnTo>
                  <a:lnTo>
                    <a:pt x="1895428" y="2907950"/>
                  </a:lnTo>
                  <a:lnTo>
                    <a:pt x="1914472" y="2889258"/>
                  </a:lnTo>
                  <a:lnTo>
                    <a:pt x="1914472" y="2880017"/>
                  </a:lnTo>
                  <a:lnTo>
                    <a:pt x="1914472" y="2861325"/>
                  </a:lnTo>
                  <a:lnTo>
                    <a:pt x="1933519" y="2851874"/>
                  </a:lnTo>
                  <a:lnTo>
                    <a:pt x="1943041" y="2814491"/>
                  </a:lnTo>
                  <a:lnTo>
                    <a:pt x="1971610" y="2805250"/>
                  </a:lnTo>
                  <a:lnTo>
                    <a:pt x="1990790" y="2777107"/>
                  </a:lnTo>
                  <a:lnTo>
                    <a:pt x="2009834" y="2767656"/>
                  </a:lnTo>
                  <a:lnTo>
                    <a:pt x="2019359" y="2767656"/>
                  </a:lnTo>
                  <a:lnTo>
                    <a:pt x="2028881" y="2786348"/>
                  </a:lnTo>
                  <a:lnTo>
                    <a:pt x="2038403" y="2758415"/>
                  </a:lnTo>
                  <a:lnTo>
                    <a:pt x="2057450" y="2748964"/>
                  </a:lnTo>
                  <a:lnTo>
                    <a:pt x="2066972" y="2758415"/>
                  </a:lnTo>
                  <a:lnTo>
                    <a:pt x="2066972" y="2786348"/>
                  </a:lnTo>
                  <a:lnTo>
                    <a:pt x="2076493" y="2814491"/>
                  </a:lnTo>
                  <a:lnTo>
                    <a:pt x="2095540" y="2833182"/>
                  </a:lnTo>
                  <a:lnTo>
                    <a:pt x="2105062" y="2851874"/>
                  </a:lnTo>
                  <a:lnTo>
                    <a:pt x="2114584" y="2851874"/>
                  </a:lnTo>
                  <a:lnTo>
                    <a:pt x="2124109" y="2851874"/>
                  </a:lnTo>
                  <a:lnTo>
                    <a:pt x="2124109" y="2823941"/>
                  </a:lnTo>
                  <a:lnTo>
                    <a:pt x="2105062" y="2777107"/>
                  </a:lnTo>
                  <a:lnTo>
                    <a:pt x="2105062" y="2758415"/>
                  </a:lnTo>
                  <a:lnTo>
                    <a:pt x="2114584" y="2721031"/>
                  </a:lnTo>
                  <a:lnTo>
                    <a:pt x="2133631" y="2702339"/>
                  </a:lnTo>
                  <a:lnTo>
                    <a:pt x="2143153" y="2702339"/>
                  </a:lnTo>
                  <a:lnTo>
                    <a:pt x="2152675" y="2702339"/>
                  </a:lnTo>
                  <a:lnTo>
                    <a:pt x="2171722" y="2721031"/>
                  </a:lnTo>
                  <a:lnTo>
                    <a:pt x="2190766" y="2721031"/>
                  </a:lnTo>
                  <a:lnTo>
                    <a:pt x="2209812" y="2721031"/>
                  </a:lnTo>
                  <a:lnTo>
                    <a:pt x="2209812" y="2702339"/>
                  </a:lnTo>
                  <a:lnTo>
                    <a:pt x="2190766" y="2655505"/>
                  </a:lnTo>
                  <a:lnTo>
                    <a:pt x="2238381" y="2674197"/>
                  </a:lnTo>
                  <a:lnTo>
                    <a:pt x="2247903" y="2702339"/>
                  </a:lnTo>
                  <a:lnTo>
                    <a:pt x="2257425" y="2702339"/>
                  </a:lnTo>
                  <a:lnTo>
                    <a:pt x="2266947" y="2692888"/>
                  </a:lnTo>
                  <a:lnTo>
                    <a:pt x="2257425" y="2664956"/>
                  </a:lnTo>
                  <a:lnTo>
                    <a:pt x="2266947" y="2646264"/>
                  </a:lnTo>
                  <a:lnTo>
                    <a:pt x="2276469" y="2636813"/>
                  </a:lnTo>
                  <a:lnTo>
                    <a:pt x="2266947" y="2590188"/>
                  </a:lnTo>
                  <a:lnTo>
                    <a:pt x="2276469" y="2580737"/>
                  </a:lnTo>
                  <a:lnTo>
                    <a:pt x="2276469" y="2552594"/>
                  </a:lnTo>
                  <a:lnTo>
                    <a:pt x="2285994" y="2543354"/>
                  </a:lnTo>
                  <a:lnTo>
                    <a:pt x="2295516" y="2543354"/>
                  </a:lnTo>
                  <a:lnTo>
                    <a:pt x="2305038" y="2552594"/>
                  </a:lnTo>
                  <a:lnTo>
                    <a:pt x="2305038" y="2580737"/>
                  </a:lnTo>
                  <a:lnTo>
                    <a:pt x="2314559" y="2590188"/>
                  </a:lnTo>
                  <a:lnTo>
                    <a:pt x="2324084" y="2580737"/>
                  </a:lnTo>
                  <a:lnTo>
                    <a:pt x="2333606" y="2562045"/>
                  </a:lnTo>
                  <a:lnTo>
                    <a:pt x="2352653" y="2562045"/>
                  </a:lnTo>
                  <a:lnTo>
                    <a:pt x="2371697" y="2552594"/>
                  </a:lnTo>
                  <a:lnTo>
                    <a:pt x="2371697" y="2562045"/>
                  </a:lnTo>
                  <a:lnTo>
                    <a:pt x="2362175" y="2590188"/>
                  </a:lnTo>
                  <a:lnTo>
                    <a:pt x="2371697" y="2599429"/>
                  </a:lnTo>
                  <a:lnTo>
                    <a:pt x="2381219" y="2599429"/>
                  </a:lnTo>
                  <a:lnTo>
                    <a:pt x="2390741" y="2599429"/>
                  </a:lnTo>
                  <a:lnTo>
                    <a:pt x="2390741" y="2552594"/>
                  </a:lnTo>
                  <a:lnTo>
                    <a:pt x="2409788" y="2543354"/>
                  </a:lnTo>
                  <a:lnTo>
                    <a:pt x="2419310" y="2533903"/>
                  </a:lnTo>
                  <a:lnTo>
                    <a:pt x="2409788" y="2524662"/>
                  </a:lnTo>
                  <a:lnTo>
                    <a:pt x="2419310" y="2515211"/>
                  </a:lnTo>
                  <a:lnTo>
                    <a:pt x="2428832" y="2496519"/>
                  </a:lnTo>
                  <a:lnTo>
                    <a:pt x="2438357" y="2487278"/>
                  </a:lnTo>
                  <a:lnTo>
                    <a:pt x="2438357" y="2468586"/>
                  </a:lnTo>
                  <a:lnTo>
                    <a:pt x="2419310" y="2459135"/>
                  </a:lnTo>
                  <a:lnTo>
                    <a:pt x="2409788" y="2440443"/>
                  </a:lnTo>
                  <a:lnTo>
                    <a:pt x="2419310" y="2431202"/>
                  </a:lnTo>
                  <a:lnTo>
                    <a:pt x="2419310" y="2412510"/>
                  </a:lnTo>
                  <a:lnTo>
                    <a:pt x="2419310" y="2384368"/>
                  </a:lnTo>
                  <a:lnTo>
                    <a:pt x="2428832" y="2365676"/>
                  </a:lnTo>
                  <a:lnTo>
                    <a:pt x="2428832" y="2328292"/>
                  </a:lnTo>
                  <a:lnTo>
                    <a:pt x="2447878" y="2300149"/>
                  </a:lnTo>
                  <a:lnTo>
                    <a:pt x="2447878" y="2281457"/>
                  </a:lnTo>
                  <a:lnTo>
                    <a:pt x="2438357" y="2253525"/>
                  </a:lnTo>
                  <a:lnTo>
                    <a:pt x="2419310" y="2234833"/>
                  </a:lnTo>
                  <a:lnTo>
                    <a:pt x="2419310" y="2216141"/>
                  </a:lnTo>
                  <a:lnTo>
                    <a:pt x="2428832" y="2197449"/>
                  </a:lnTo>
                  <a:lnTo>
                    <a:pt x="2438357" y="2187998"/>
                  </a:lnTo>
                  <a:lnTo>
                    <a:pt x="2476447" y="2178757"/>
                  </a:lnTo>
                  <a:lnTo>
                    <a:pt x="2485969" y="2160065"/>
                  </a:lnTo>
                  <a:lnTo>
                    <a:pt x="2476447" y="2085088"/>
                  </a:lnTo>
                  <a:lnTo>
                    <a:pt x="2485969" y="2085088"/>
                  </a:lnTo>
                  <a:lnTo>
                    <a:pt x="2485969" y="2085088"/>
                  </a:lnTo>
                  <a:lnTo>
                    <a:pt x="2495491" y="2094539"/>
                  </a:lnTo>
                  <a:lnTo>
                    <a:pt x="2505016" y="2103780"/>
                  </a:lnTo>
                  <a:lnTo>
                    <a:pt x="2514538" y="2131923"/>
                  </a:lnTo>
                  <a:lnTo>
                    <a:pt x="2514538" y="2169306"/>
                  </a:lnTo>
                  <a:lnTo>
                    <a:pt x="2505016" y="2187998"/>
                  </a:lnTo>
                  <a:lnTo>
                    <a:pt x="2524060" y="2187998"/>
                  </a:lnTo>
                  <a:lnTo>
                    <a:pt x="2533582" y="2169306"/>
                  </a:lnTo>
                  <a:lnTo>
                    <a:pt x="2543240" y="2160065"/>
                  </a:lnTo>
                  <a:lnTo>
                    <a:pt x="2562287" y="2169306"/>
                  </a:lnTo>
                  <a:lnTo>
                    <a:pt x="2562287" y="2178757"/>
                  </a:lnTo>
                  <a:lnTo>
                    <a:pt x="2581331" y="2187998"/>
                  </a:lnTo>
                  <a:lnTo>
                    <a:pt x="2581331" y="2197449"/>
                  </a:lnTo>
                  <a:lnTo>
                    <a:pt x="2552765" y="2197449"/>
                  </a:lnTo>
                  <a:lnTo>
                    <a:pt x="2533582" y="2197449"/>
                  </a:lnTo>
                  <a:lnTo>
                    <a:pt x="2533582" y="2216141"/>
                  </a:lnTo>
                  <a:lnTo>
                    <a:pt x="2533582" y="2225382"/>
                  </a:lnTo>
                  <a:lnTo>
                    <a:pt x="2524060" y="2234833"/>
                  </a:lnTo>
                  <a:lnTo>
                    <a:pt x="2514538" y="2244074"/>
                  </a:lnTo>
                  <a:lnTo>
                    <a:pt x="2514538" y="2253525"/>
                  </a:lnTo>
                  <a:lnTo>
                    <a:pt x="2524060" y="2262766"/>
                  </a:lnTo>
                  <a:lnTo>
                    <a:pt x="2562287" y="2253525"/>
                  </a:lnTo>
                  <a:lnTo>
                    <a:pt x="2581331" y="2253525"/>
                  </a:lnTo>
                  <a:lnTo>
                    <a:pt x="2600378" y="2253525"/>
                  </a:lnTo>
                  <a:lnTo>
                    <a:pt x="2619422" y="2281457"/>
                  </a:lnTo>
                  <a:lnTo>
                    <a:pt x="2628947" y="2281457"/>
                  </a:lnTo>
                  <a:lnTo>
                    <a:pt x="2628947" y="2262766"/>
                  </a:lnTo>
                  <a:lnTo>
                    <a:pt x="2667037" y="2272216"/>
                  </a:lnTo>
                  <a:lnTo>
                    <a:pt x="2686081" y="2262766"/>
                  </a:lnTo>
                  <a:lnTo>
                    <a:pt x="2686081" y="2244074"/>
                  </a:lnTo>
                  <a:lnTo>
                    <a:pt x="2667037" y="2234833"/>
                  </a:lnTo>
                  <a:lnTo>
                    <a:pt x="2657512" y="2225382"/>
                  </a:lnTo>
                  <a:lnTo>
                    <a:pt x="2647990" y="2216141"/>
                  </a:lnTo>
                  <a:lnTo>
                    <a:pt x="2647990" y="2187998"/>
                  </a:lnTo>
                  <a:lnTo>
                    <a:pt x="2638468" y="2169306"/>
                  </a:lnTo>
                  <a:lnTo>
                    <a:pt x="2647990" y="2160065"/>
                  </a:lnTo>
                  <a:lnTo>
                    <a:pt x="2657512" y="2160065"/>
                  </a:lnTo>
                  <a:lnTo>
                    <a:pt x="2667037" y="2141163"/>
                  </a:lnTo>
                  <a:lnTo>
                    <a:pt x="2676559" y="2122472"/>
                  </a:lnTo>
                  <a:lnTo>
                    <a:pt x="2676559" y="2094539"/>
                  </a:lnTo>
                  <a:lnTo>
                    <a:pt x="2686081" y="2085088"/>
                  </a:lnTo>
                  <a:lnTo>
                    <a:pt x="2695603" y="2094539"/>
                  </a:lnTo>
                  <a:lnTo>
                    <a:pt x="2695603" y="2122472"/>
                  </a:lnTo>
                  <a:lnTo>
                    <a:pt x="2705128" y="2131923"/>
                  </a:lnTo>
                  <a:lnTo>
                    <a:pt x="2714650" y="2131923"/>
                  </a:lnTo>
                  <a:lnTo>
                    <a:pt x="2724172" y="2131923"/>
                  </a:lnTo>
                  <a:lnTo>
                    <a:pt x="2733694" y="2103780"/>
                  </a:lnTo>
                  <a:lnTo>
                    <a:pt x="2752741" y="2094539"/>
                  </a:lnTo>
                  <a:lnTo>
                    <a:pt x="2762262" y="2075847"/>
                  </a:lnTo>
                  <a:lnTo>
                    <a:pt x="2752741" y="2057155"/>
                  </a:lnTo>
                  <a:lnTo>
                    <a:pt x="2752741" y="2047704"/>
                  </a:lnTo>
                  <a:lnTo>
                    <a:pt x="2771784" y="2047704"/>
                  </a:lnTo>
                  <a:lnTo>
                    <a:pt x="2781309" y="2066396"/>
                  </a:lnTo>
                  <a:lnTo>
                    <a:pt x="2790831" y="2066396"/>
                  </a:lnTo>
                  <a:lnTo>
                    <a:pt x="2800353" y="2057155"/>
                  </a:lnTo>
                  <a:lnTo>
                    <a:pt x="2800353" y="2038463"/>
                  </a:lnTo>
                  <a:lnTo>
                    <a:pt x="2800353" y="2029012"/>
                  </a:lnTo>
                  <a:lnTo>
                    <a:pt x="2809875" y="2029012"/>
                  </a:lnTo>
                  <a:lnTo>
                    <a:pt x="2828922" y="2038463"/>
                  </a:lnTo>
                  <a:lnTo>
                    <a:pt x="2838444" y="2057155"/>
                  </a:lnTo>
                  <a:lnTo>
                    <a:pt x="2857491" y="2038463"/>
                  </a:lnTo>
                  <a:lnTo>
                    <a:pt x="2876534" y="2057155"/>
                  </a:lnTo>
                  <a:lnTo>
                    <a:pt x="2876534" y="2075847"/>
                  </a:lnTo>
                  <a:lnTo>
                    <a:pt x="2905103" y="2094539"/>
                  </a:lnTo>
                  <a:lnTo>
                    <a:pt x="2905103" y="2113231"/>
                  </a:lnTo>
                  <a:lnTo>
                    <a:pt x="2914625" y="2141163"/>
                  </a:lnTo>
                  <a:lnTo>
                    <a:pt x="2924147" y="2113231"/>
                  </a:lnTo>
                  <a:lnTo>
                    <a:pt x="2924147" y="2085088"/>
                  </a:lnTo>
                  <a:lnTo>
                    <a:pt x="2943194" y="2075847"/>
                  </a:lnTo>
                  <a:lnTo>
                    <a:pt x="2924147" y="2029012"/>
                  </a:lnTo>
                  <a:lnTo>
                    <a:pt x="2924147" y="2010320"/>
                  </a:lnTo>
                  <a:lnTo>
                    <a:pt x="2933672" y="2010320"/>
                  </a:lnTo>
                  <a:lnTo>
                    <a:pt x="2933672" y="2019771"/>
                  </a:lnTo>
                  <a:lnTo>
                    <a:pt x="2943194" y="2029012"/>
                  </a:lnTo>
                  <a:lnTo>
                    <a:pt x="2962238" y="2029012"/>
                  </a:lnTo>
                  <a:lnTo>
                    <a:pt x="2981285" y="2047704"/>
                  </a:lnTo>
                  <a:lnTo>
                    <a:pt x="2990807" y="2047704"/>
                  </a:lnTo>
                  <a:lnTo>
                    <a:pt x="2981285" y="2029012"/>
                  </a:lnTo>
                  <a:lnTo>
                    <a:pt x="2990807" y="2001079"/>
                  </a:lnTo>
                  <a:lnTo>
                    <a:pt x="2990807" y="1982388"/>
                  </a:lnTo>
                  <a:lnTo>
                    <a:pt x="2981285" y="1963696"/>
                  </a:lnTo>
                  <a:lnTo>
                    <a:pt x="2981285" y="1945004"/>
                  </a:lnTo>
                  <a:lnTo>
                    <a:pt x="2990807" y="1935553"/>
                  </a:lnTo>
                  <a:lnTo>
                    <a:pt x="3000328" y="1935553"/>
                  </a:lnTo>
                  <a:lnTo>
                    <a:pt x="3009853" y="1926102"/>
                  </a:lnTo>
                  <a:lnTo>
                    <a:pt x="3019375" y="1916861"/>
                  </a:lnTo>
                  <a:lnTo>
                    <a:pt x="3028897" y="1916861"/>
                  </a:lnTo>
                  <a:lnTo>
                    <a:pt x="3038419" y="1945004"/>
                  </a:lnTo>
                  <a:lnTo>
                    <a:pt x="3047944" y="1954245"/>
                  </a:lnTo>
                  <a:lnTo>
                    <a:pt x="3066988" y="1954245"/>
                  </a:lnTo>
                  <a:lnTo>
                    <a:pt x="3076510" y="1916861"/>
                  </a:lnTo>
                  <a:lnTo>
                    <a:pt x="3086035" y="1916861"/>
                  </a:lnTo>
                  <a:lnTo>
                    <a:pt x="3114737" y="1916861"/>
                  </a:lnTo>
                  <a:lnTo>
                    <a:pt x="3124259" y="1907410"/>
                  </a:lnTo>
                  <a:lnTo>
                    <a:pt x="3133784" y="1888718"/>
                  </a:lnTo>
                  <a:lnTo>
                    <a:pt x="3114737" y="1851335"/>
                  </a:lnTo>
                  <a:lnTo>
                    <a:pt x="3114737" y="1842094"/>
                  </a:lnTo>
                  <a:lnTo>
                    <a:pt x="3133784" y="1832643"/>
                  </a:lnTo>
                  <a:lnTo>
                    <a:pt x="3152828" y="1842094"/>
                  </a:lnTo>
                  <a:lnTo>
                    <a:pt x="3162350" y="1842094"/>
                  </a:lnTo>
                  <a:lnTo>
                    <a:pt x="3171875" y="1823402"/>
                  </a:lnTo>
                  <a:lnTo>
                    <a:pt x="3181397" y="1813951"/>
                  </a:lnTo>
                  <a:lnTo>
                    <a:pt x="3190918" y="1813951"/>
                  </a:lnTo>
                  <a:lnTo>
                    <a:pt x="3190918" y="1832643"/>
                  </a:lnTo>
                  <a:lnTo>
                    <a:pt x="3190918" y="1842094"/>
                  </a:lnTo>
                  <a:lnTo>
                    <a:pt x="3209965" y="1842094"/>
                  </a:lnTo>
                  <a:lnTo>
                    <a:pt x="3209965" y="1823402"/>
                  </a:lnTo>
                  <a:lnTo>
                    <a:pt x="3209965" y="1795259"/>
                  </a:lnTo>
                  <a:lnTo>
                    <a:pt x="3200443" y="1767326"/>
                  </a:lnTo>
                  <a:lnTo>
                    <a:pt x="3209965" y="1757875"/>
                  </a:lnTo>
                  <a:lnTo>
                    <a:pt x="3229009" y="1757875"/>
                  </a:lnTo>
                  <a:lnTo>
                    <a:pt x="3238534" y="1757875"/>
                  </a:lnTo>
                  <a:lnTo>
                    <a:pt x="3248056" y="1776567"/>
                  </a:lnTo>
                  <a:lnTo>
                    <a:pt x="3257578" y="1786018"/>
                  </a:lnTo>
                  <a:lnTo>
                    <a:pt x="3267100" y="1786018"/>
                  </a:lnTo>
                  <a:lnTo>
                    <a:pt x="3295669" y="1786018"/>
                  </a:lnTo>
                  <a:lnTo>
                    <a:pt x="3295669" y="1767326"/>
                  </a:lnTo>
                  <a:lnTo>
                    <a:pt x="3314716" y="1757875"/>
                  </a:lnTo>
                  <a:lnTo>
                    <a:pt x="3324237" y="1739183"/>
                  </a:lnTo>
                  <a:lnTo>
                    <a:pt x="3333759" y="1692349"/>
                  </a:lnTo>
                  <a:lnTo>
                    <a:pt x="3343281" y="1673657"/>
                  </a:lnTo>
                  <a:lnTo>
                    <a:pt x="3362328" y="1664416"/>
                  </a:lnTo>
                  <a:lnTo>
                    <a:pt x="3371850" y="1645724"/>
                  </a:lnTo>
                  <a:lnTo>
                    <a:pt x="3362328" y="1627032"/>
                  </a:lnTo>
                  <a:lnTo>
                    <a:pt x="3362328" y="1608340"/>
                  </a:lnTo>
                  <a:lnTo>
                    <a:pt x="3352806" y="1608340"/>
                  </a:lnTo>
                  <a:lnTo>
                    <a:pt x="3333759" y="1617581"/>
                  </a:lnTo>
                  <a:lnTo>
                    <a:pt x="3324237" y="1608340"/>
                  </a:lnTo>
                  <a:lnTo>
                    <a:pt x="3314716" y="1598889"/>
                  </a:lnTo>
                  <a:lnTo>
                    <a:pt x="3305191" y="1598889"/>
                  </a:lnTo>
                  <a:lnTo>
                    <a:pt x="3295669" y="1617581"/>
                  </a:lnTo>
                  <a:lnTo>
                    <a:pt x="3286147" y="1608340"/>
                  </a:lnTo>
                  <a:lnTo>
                    <a:pt x="3267100" y="1608340"/>
                  </a:lnTo>
                  <a:lnTo>
                    <a:pt x="3257578" y="1570957"/>
                  </a:lnTo>
                  <a:lnTo>
                    <a:pt x="3286147" y="1561506"/>
                  </a:lnTo>
                  <a:lnTo>
                    <a:pt x="3305191" y="1552265"/>
                  </a:lnTo>
                  <a:lnTo>
                    <a:pt x="3305191" y="1533573"/>
                  </a:lnTo>
                  <a:lnTo>
                    <a:pt x="3305191" y="1514881"/>
                  </a:lnTo>
                  <a:lnTo>
                    <a:pt x="3257578" y="1477287"/>
                  </a:lnTo>
                  <a:lnTo>
                    <a:pt x="3257578" y="1468046"/>
                  </a:lnTo>
                  <a:lnTo>
                    <a:pt x="3267100" y="1439904"/>
                  </a:lnTo>
                  <a:lnTo>
                    <a:pt x="3248056" y="1421212"/>
                  </a:lnTo>
                  <a:lnTo>
                    <a:pt x="3200443" y="1393279"/>
                  </a:lnTo>
                  <a:lnTo>
                    <a:pt x="3181397" y="1393279"/>
                  </a:lnTo>
                  <a:lnTo>
                    <a:pt x="3162350" y="1393279"/>
                  </a:lnTo>
                  <a:lnTo>
                    <a:pt x="3152828" y="1393279"/>
                  </a:lnTo>
                  <a:lnTo>
                    <a:pt x="3133784" y="1430663"/>
                  </a:lnTo>
                  <a:lnTo>
                    <a:pt x="3124259" y="1439904"/>
                  </a:lnTo>
                  <a:lnTo>
                    <a:pt x="3095693" y="1430663"/>
                  </a:lnTo>
                  <a:lnTo>
                    <a:pt x="3057466" y="1393279"/>
                  </a:lnTo>
                  <a:lnTo>
                    <a:pt x="3028897" y="1374587"/>
                  </a:lnTo>
                  <a:lnTo>
                    <a:pt x="3038419" y="1355895"/>
                  </a:lnTo>
                  <a:lnTo>
                    <a:pt x="3038419" y="1299820"/>
                  </a:lnTo>
                  <a:lnTo>
                    <a:pt x="3028897" y="1290369"/>
                  </a:lnTo>
                  <a:lnTo>
                    <a:pt x="3009853" y="1271677"/>
                  </a:lnTo>
                  <a:lnTo>
                    <a:pt x="2981285" y="1234293"/>
                  </a:lnTo>
                  <a:lnTo>
                    <a:pt x="2971763" y="1224842"/>
                  </a:lnTo>
                  <a:lnTo>
                    <a:pt x="2971763" y="1215601"/>
                  </a:lnTo>
                  <a:lnTo>
                    <a:pt x="3000328" y="1206150"/>
                  </a:lnTo>
                  <a:lnTo>
                    <a:pt x="3000328" y="1187458"/>
                  </a:lnTo>
                  <a:lnTo>
                    <a:pt x="2990807" y="1150075"/>
                  </a:lnTo>
                  <a:lnTo>
                    <a:pt x="2971763" y="1131383"/>
                  </a:lnTo>
                  <a:lnTo>
                    <a:pt x="2962238" y="1131383"/>
                  </a:lnTo>
                  <a:lnTo>
                    <a:pt x="2933672" y="1150075"/>
                  </a:lnTo>
                  <a:lnTo>
                    <a:pt x="2895581" y="1150075"/>
                  </a:lnTo>
                  <a:lnTo>
                    <a:pt x="2857491" y="1150075"/>
                  </a:lnTo>
                  <a:lnTo>
                    <a:pt x="2838444" y="1131383"/>
                  </a:lnTo>
                  <a:lnTo>
                    <a:pt x="2819400" y="1112691"/>
                  </a:lnTo>
                  <a:lnTo>
                    <a:pt x="2809875" y="1122142"/>
                  </a:lnTo>
                  <a:lnTo>
                    <a:pt x="2790831" y="1131383"/>
                  </a:lnTo>
                  <a:lnTo>
                    <a:pt x="2781309" y="1131383"/>
                  </a:lnTo>
                  <a:lnTo>
                    <a:pt x="2762262" y="1112691"/>
                  </a:lnTo>
                  <a:lnTo>
                    <a:pt x="2752741" y="1093999"/>
                  </a:lnTo>
                  <a:lnTo>
                    <a:pt x="2743216" y="1047164"/>
                  </a:lnTo>
                  <a:lnTo>
                    <a:pt x="2752741" y="1028473"/>
                  </a:lnTo>
                  <a:lnTo>
                    <a:pt x="2752741" y="1019232"/>
                  </a:lnTo>
                  <a:lnTo>
                    <a:pt x="2733694" y="1009781"/>
                  </a:lnTo>
                  <a:lnTo>
                    <a:pt x="2724172" y="991089"/>
                  </a:lnTo>
                  <a:lnTo>
                    <a:pt x="2733694" y="972397"/>
                  </a:lnTo>
                  <a:lnTo>
                    <a:pt x="2733694" y="953705"/>
                  </a:lnTo>
                  <a:lnTo>
                    <a:pt x="2724172" y="925772"/>
                  </a:lnTo>
                  <a:lnTo>
                    <a:pt x="2667037" y="776027"/>
                  </a:lnTo>
                  <a:lnTo>
                    <a:pt x="2571809" y="439574"/>
                  </a:lnTo>
                  <a:lnTo>
                    <a:pt x="2485969" y="186919"/>
                  </a:lnTo>
                  <a:lnTo>
                    <a:pt x="2466925" y="149535"/>
                  </a:lnTo>
                  <a:lnTo>
                    <a:pt x="2447878" y="140294"/>
                  </a:lnTo>
                  <a:lnTo>
                    <a:pt x="2419310" y="121602"/>
                  </a:lnTo>
                  <a:lnTo>
                    <a:pt x="2400266" y="112151"/>
                  </a:lnTo>
                  <a:lnTo>
                    <a:pt x="2362175" y="84218"/>
                  </a:lnTo>
                  <a:lnTo>
                    <a:pt x="2333606" y="65527"/>
                  </a:lnTo>
                  <a:lnTo>
                    <a:pt x="2228856" y="9451"/>
                  </a:lnTo>
                  <a:lnTo>
                    <a:pt x="2200291" y="0"/>
                  </a:lnTo>
                  <a:lnTo>
                    <a:pt x="2162197" y="9451"/>
                  </a:lnTo>
                  <a:lnTo>
                    <a:pt x="2114584" y="28143"/>
                  </a:lnTo>
                  <a:lnTo>
                    <a:pt x="2105062" y="37384"/>
                  </a:lnTo>
                  <a:lnTo>
                    <a:pt x="2114584" y="74767"/>
                  </a:lnTo>
                  <a:lnTo>
                    <a:pt x="2105062" y="84218"/>
                  </a:lnTo>
                  <a:lnTo>
                    <a:pt x="2047925" y="84218"/>
                  </a:lnTo>
                  <a:lnTo>
                    <a:pt x="2019359" y="102910"/>
                  </a:lnTo>
                  <a:lnTo>
                    <a:pt x="2009834" y="130843"/>
                  </a:lnTo>
                  <a:lnTo>
                    <a:pt x="1981268" y="140294"/>
                  </a:lnTo>
                  <a:lnTo>
                    <a:pt x="1933519" y="168227"/>
                  </a:lnTo>
                  <a:lnTo>
                    <a:pt x="1895428" y="205610"/>
                  </a:lnTo>
                  <a:lnTo>
                    <a:pt x="1866860" y="224512"/>
                  </a:lnTo>
                  <a:lnTo>
                    <a:pt x="1819247" y="205610"/>
                  </a:lnTo>
                  <a:lnTo>
                    <a:pt x="1790678" y="196370"/>
                  </a:lnTo>
                  <a:lnTo>
                    <a:pt x="1771634" y="149535"/>
                  </a:lnTo>
                  <a:lnTo>
                    <a:pt x="1762109" y="74767"/>
                  </a:lnTo>
                  <a:lnTo>
                    <a:pt x="1752588" y="65527"/>
                  </a:lnTo>
                  <a:lnTo>
                    <a:pt x="1733541" y="74767"/>
                  </a:lnTo>
                  <a:lnTo>
                    <a:pt x="1704975" y="74767"/>
                  </a:lnTo>
                  <a:lnTo>
                    <a:pt x="1685928" y="65527"/>
                  </a:lnTo>
                  <a:lnTo>
                    <a:pt x="1666884" y="74767"/>
                  </a:lnTo>
                  <a:lnTo>
                    <a:pt x="1647837" y="84218"/>
                  </a:lnTo>
                  <a:lnTo>
                    <a:pt x="1647837" y="102910"/>
                  </a:lnTo>
                  <a:lnTo>
                    <a:pt x="1581178" y="271137"/>
                  </a:lnTo>
                  <a:lnTo>
                    <a:pt x="1514522" y="467507"/>
                  </a:lnTo>
                  <a:lnTo>
                    <a:pt x="1428815" y="719952"/>
                  </a:lnTo>
                  <a:lnTo>
                    <a:pt x="1428815" y="794719"/>
                  </a:lnTo>
                  <a:lnTo>
                    <a:pt x="1438340" y="832103"/>
                  </a:lnTo>
                  <a:lnTo>
                    <a:pt x="1438340" y="850795"/>
                  </a:lnTo>
                  <a:lnTo>
                    <a:pt x="1447862" y="897629"/>
                  </a:lnTo>
                  <a:lnTo>
                    <a:pt x="1447862" y="935013"/>
                  </a:lnTo>
                  <a:lnTo>
                    <a:pt x="1438340" y="963156"/>
                  </a:lnTo>
                  <a:lnTo>
                    <a:pt x="1419157" y="981848"/>
                  </a:lnTo>
                  <a:lnTo>
                    <a:pt x="1400113" y="1000540"/>
                  </a:lnTo>
                  <a:lnTo>
                    <a:pt x="1390591" y="1019232"/>
                  </a:lnTo>
                  <a:lnTo>
                    <a:pt x="1390591" y="1037923"/>
                  </a:lnTo>
                  <a:lnTo>
                    <a:pt x="1390591" y="1056615"/>
                  </a:lnTo>
                  <a:lnTo>
                    <a:pt x="1381066" y="1084758"/>
                  </a:lnTo>
                  <a:lnTo>
                    <a:pt x="1371544" y="1131383"/>
                  </a:lnTo>
                  <a:lnTo>
                    <a:pt x="1400113" y="1150075"/>
                  </a:lnTo>
                  <a:lnTo>
                    <a:pt x="1409635" y="1159526"/>
                  </a:lnTo>
                  <a:lnTo>
                    <a:pt x="1409635" y="1215601"/>
                  </a:lnTo>
                  <a:lnTo>
                    <a:pt x="1400113" y="1243534"/>
                  </a:lnTo>
                  <a:lnTo>
                    <a:pt x="1419157" y="1290369"/>
                  </a:lnTo>
                  <a:lnTo>
                    <a:pt x="1438340" y="1290369"/>
                  </a:lnTo>
                  <a:lnTo>
                    <a:pt x="1438340" y="1299820"/>
                  </a:lnTo>
                  <a:lnTo>
                    <a:pt x="1438340" y="1346444"/>
                  </a:lnTo>
                  <a:lnTo>
                    <a:pt x="1438340" y="1365136"/>
                  </a:lnTo>
                  <a:lnTo>
                    <a:pt x="1409635" y="1383828"/>
                  </a:lnTo>
                  <a:lnTo>
                    <a:pt x="1400113" y="1393279"/>
                  </a:lnTo>
                  <a:lnTo>
                    <a:pt x="1390591" y="1421212"/>
                  </a:lnTo>
                  <a:lnTo>
                    <a:pt x="1400113" y="1439904"/>
                  </a:lnTo>
                  <a:lnTo>
                    <a:pt x="1409635" y="1458595"/>
                  </a:lnTo>
                  <a:lnTo>
                    <a:pt x="1409635" y="1468046"/>
                  </a:lnTo>
                  <a:lnTo>
                    <a:pt x="1400113" y="1486738"/>
                  </a:lnTo>
                  <a:lnTo>
                    <a:pt x="1381066" y="1505430"/>
                  </a:lnTo>
                  <a:lnTo>
                    <a:pt x="1371544" y="1524122"/>
                  </a:lnTo>
                  <a:lnTo>
                    <a:pt x="1352500" y="1542814"/>
                  </a:lnTo>
                  <a:lnTo>
                    <a:pt x="1342975" y="1542814"/>
                  </a:lnTo>
                  <a:lnTo>
                    <a:pt x="1333453" y="1561506"/>
                  </a:lnTo>
                  <a:lnTo>
                    <a:pt x="1295363" y="1636273"/>
                  </a:lnTo>
                  <a:lnTo>
                    <a:pt x="1295363" y="1654965"/>
                  </a:lnTo>
                  <a:lnTo>
                    <a:pt x="1285841" y="1673657"/>
                  </a:lnTo>
                  <a:lnTo>
                    <a:pt x="1314407" y="1692349"/>
                  </a:lnTo>
                  <a:lnTo>
                    <a:pt x="1352500" y="1729942"/>
                  </a:lnTo>
                  <a:lnTo>
                    <a:pt x="1352500" y="1739183"/>
                  </a:lnTo>
                  <a:lnTo>
                    <a:pt x="1352500" y="1748634"/>
                  </a:lnTo>
                  <a:lnTo>
                    <a:pt x="1342975" y="1757875"/>
                  </a:lnTo>
                  <a:lnTo>
                    <a:pt x="1285841" y="1748634"/>
                  </a:lnTo>
                  <a:lnTo>
                    <a:pt x="1266794" y="1748634"/>
                  </a:lnTo>
                  <a:lnTo>
                    <a:pt x="1266794" y="1757875"/>
                  </a:lnTo>
                  <a:lnTo>
                    <a:pt x="1266794" y="1776567"/>
                  </a:lnTo>
                  <a:lnTo>
                    <a:pt x="1276316" y="1823402"/>
                  </a:lnTo>
                  <a:lnTo>
                    <a:pt x="1285841" y="1860785"/>
                  </a:lnTo>
                  <a:lnTo>
                    <a:pt x="1276316" y="1870026"/>
                  </a:lnTo>
                  <a:lnTo>
                    <a:pt x="1257272" y="1879477"/>
                  </a:lnTo>
                  <a:lnTo>
                    <a:pt x="1247750" y="1879477"/>
                  </a:lnTo>
                  <a:lnTo>
                    <a:pt x="1228703" y="1842094"/>
                  </a:lnTo>
                  <a:lnTo>
                    <a:pt x="1209659" y="1823402"/>
                  </a:lnTo>
                  <a:lnTo>
                    <a:pt x="1190613" y="1832643"/>
                  </a:lnTo>
                  <a:lnTo>
                    <a:pt x="1171569" y="1842094"/>
                  </a:lnTo>
                  <a:lnTo>
                    <a:pt x="1162044" y="1860785"/>
                  </a:lnTo>
                  <a:lnTo>
                    <a:pt x="1143006" y="18764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</a:extLst>
          </p:spPr>
          <p:txBody>
            <a:bodyPr rot="0" spcFirstLastPara="0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North_Carolina_L"/>
            <p:cNvSpPr txBox="1"/>
            <p:nvPr/>
          </p:nvSpPr>
          <p:spPr>
            <a:xfrm>
              <a:off x="25849678" y="13142512"/>
              <a:ext cx="875178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</a:p>
          </p:txBody>
        </p:sp>
        <p:sp>
          <p:nvSpPr>
            <p:cNvPr id="167" name="West_Virginia_L"/>
            <p:cNvSpPr txBox="1"/>
            <p:nvPr/>
          </p:nvSpPr>
          <p:spPr>
            <a:xfrm>
              <a:off x="24789739" y="111613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</a:p>
          </p:txBody>
        </p:sp>
        <p:sp>
          <p:nvSpPr>
            <p:cNvPr id="168" name="Newengland_L"/>
            <p:cNvSpPr txBox="1"/>
            <p:nvPr/>
          </p:nvSpPr>
          <p:spPr>
            <a:xfrm>
              <a:off x="29374932" y="5904907"/>
              <a:ext cx="880031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43</a:t>
              </a:r>
            </a:p>
          </p:txBody>
        </p:sp>
        <p:sp>
          <p:nvSpPr>
            <p:cNvPr id="169" name="Washington_L"/>
            <p:cNvSpPr txBox="1"/>
            <p:nvPr/>
          </p:nvSpPr>
          <p:spPr>
            <a:xfrm>
              <a:off x="3352139" y="3460964"/>
              <a:ext cx="881017" cy="84993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</a:p>
          </p:txBody>
        </p:sp>
        <p:sp>
          <p:nvSpPr>
            <p:cNvPr id="170" name="Tennessee_L"/>
            <p:cNvSpPr txBox="1"/>
            <p:nvPr/>
          </p:nvSpPr>
          <p:spPr>
            <a:xfrm>
              <a:off x="22141277" y="134219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46</a:t>
              </a:r>
            </a:p>
          </p:txBody>
        </p:sp>
        <p:sp>
          <p:nvSpPr>
            <p:cNvPr id="171" name="Kentucky_L"/>
            <p:cNvSpPr txBox="1"/>
            <p:nvPr/>
          </p:nvSpPr>
          <p:spPr>
            <a:xfrm>
              <a:off x="22897439" y="121265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172" name="Indiana_L"/>
            <p:cNvSpPr txBox="1"/>
            <p:nvPr/>
          </p:nvSpPr>
          <p:spPr>
            <a:xfrm>
              <a:off x="21684570" y="10506455"/>
              <a:ext cx="880031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53</a:t>
              </a:r>
            </a:p>
          </p:txBody>
        </p:sp>
        <p:sp>
          <p:nvSpPr>
            <p:cNvPr id="173" name="Oklahoma_L"/>
            <p:cNvSpPr txBox="1"/>
            <p:nvPr/>
          </p:nvSpPr>
          <p:spPr>
            <a:xfrm>
              <a:off x="15130877" y="140823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54</a:t>
              </a:r>
            </a:p>
          </p:txBody>
        </p:sp>
        <p:sp>
          <p:nvSpPr>
            <p:cNvPr id="174" name="Illinois_L"/>
            <p:cNvSpPr txBox="1"/>
            <p:nvPr/>
          </p:nvSpPr>
          <p:spPr>
            <a:xfrm>
              <a:off x="19830370" y="10658855"/>
              <a:ext cx="880031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55</a:t>
              </a:r>
            </a:p>
          </p:txBody>
        </p:sp>
        <p:sp>
          <p:nvSpPr>
            <p:cNvPr id="175" name="Nevada_L"/>
            <p:cNvSpPr txBox="1"/>
            <p:nvPr/>
          </p:nvSpPr>
          <p:spPr>
            <a:xfrm>
              <a:off x="3914351" y="10321434"/>
              <a:ext cx="880031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61</a:t>
              </a:r>
            </a:p>
          </p:txBody>
        </p:sp>
        <p:sp>
          <p:nvSpPr>
            <p:cNvPr id="176" name="Kansas_L"/>
            <p:cNvSpPr txBox="1"/>
            <p:nvPr/>
          </p:nvSpPr>
          <p:spPr>
            <a:xfrm>
              <a:off x="14591639" y="116693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67</a:t>
              </a:r>
            </a:p>
          </p:txBody>
        </p:sp>
        <p:sp>
          <p:nvSpPr>
            <p:cNvPr id="177" name="North_Dakota_L"/>
            <p:cNvSpPr txBox="1"/>
            <p:nvPr/>
          </p:nvSpPr>
          <p:spPr>
            <a:xfrm>
              <a:off x="13733877" y="49637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178" name="Virginia_L"/>
            <p:cNvSpPr txBox="1"/>
            <p:nvPr/>
          </p:nvSpPr>
          <p:spPr>
            <a:xfrm>
              <a:off x="26408477" y="114661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75</a:t>
              </a:r>
            </a:p>
          </p:txBody>
        </p:sp>
        <p:sp>
          <p:nvSpPr>
            <p:cNvPr id="179" name="Wisconsin_L"/>
            <p:cNvSpPr txBox="1"/>
            <p:nvPr/>
          </p:nvSpPr>
          <p:spPr>
            <a:xfrm>
              <a:off x="19294052" y="7002638"/>
              <a:ext cx="880031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75</a:t>
              </a:r>
            </a:p>
          </p:txBody>
        </p:sp>
        <p:sp>
          <p:nvSpPr>
            <p:cNvPr id="180" name="Michigan_L"/>
            <p:cNvSpPr txBox="1"/>
            <p:nvPr/>
          </p:nvSpPr>
          <p:spPr>
            <a:xfrm>
              <a:off x="22192077" y="79863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81" name="Nebraska_L"/>
            <p:cNvSpPr txBox="1"/>
            <p:nvPr/>
          </p:nvSpPr>
          <p:spPr>
            <a:xfrm>
              <a:off x="13896058" y="94087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82" name="New_York_L"/>
            <p:cNvSpPr txBox="1"/>
            <p:nvPr/>
          </p:nvSpPr>
          <p:spPr>
            <a:xfrm>
              <a:off x="27676052" y="7002638"/>
              <a:ext cx="880031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85</a:t>
              </a:r>
            </a:p>
          </p:txBody>
        </p:sp>
        <p:sp>
          <p:nvSpPr>
            <p:cNvPr id="183" name="Missouri_L"/>
            <p:cNvSpPr txBox="1"/>
            <p:nvPr/>
          </p:nvSpPr>
          <p:spPr>
            <a:xfrm>
              <a:off x="18173039" y="118217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184" name="New_Mexico_L"/>
            <p:cNvSpPr txBox="1"/>
            <p:nvPr/>
          </p:nvSpPr>
          <p:spPr>
            <a:xfrm>
              <a:off x="9631777" y="14514112"/>
              <a:ext cx="881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96</a:t>
              </a:r>
            </a:p>
          </p:txBody>
        </p:sp>
        <p:sp>
          <p:nvSpPr>
            <p:cNvPr id="185" name="Pennsylvania_L"/>
            <p:cNvSpPr txBox="1"/>
            <p:nvPr/>
          </p:nvSpPr>
          <p:spPr>
            <a:xfrm>
              <a:off x="26532558" y="9023564"/>
              <a:ext cx="881017" cy="84993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96</a:t>
              </a:r>
            </a:p>
          </p:txBody>
        </p:sp>
        <p:sp>
          <p:nvSpPr>
            <p:cNvPr id="186" name="Ohio_L"/>
            <p:cNvSpPr txBox="1"/>
            <p:nvPr/>
          </p:nvSpPr>
          <p:spPr>
            <a:xfrm>
              <a:off x="23480696" y="9863158"/>
              <a:ext cx="1226577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119</a:t>
              </a:r>
            </a:p>
          </p:txBody>
        </p:sp>
        <p:sp>
          <p:nvSpPr>
            <p:cNvPr id="187" name="Arizona_L"/>
            <p:cNvSpPr txBox="1"/>
            <p:nvPr/>
          </p:nvSpPr>
          <p:spPr>
            <a:xfrm>
              <a:off x="5880107" y="14209312"/>
              <a:ext cx="1223354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125</a:t>
              </a:r>
            </a:p>
          </p:txBody>
        </p:sp>
        <p:sp>
          <p:nvSpPr>
            <p:cNvPr id="188" name="Minnesota_L"/>
            <p:cNvSpPr txBox="1"/>
            <p:nvPr/>
          </p:nvSpPr>
          <p:spPr>
            <a:xfrm>
              <a:off x="16637008" y="5166912"/>
              <a:ext cx="1223353" cy="833339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130</a:t>
              </a:r>
            </a:p>
          </p:txBody>
        </p:sp>
        <p:sp>
          <p:nvSpPr>
            <p:cNvPr id="189" name="Iowa_L"/>
            <p:cNvSpPr txBox="1"/>
            <p:nvPr/>
          </p:nvSpPr>
          <p:spPr>
            <a:xfrm>
              <a:off x="17332588" y="9103912"/>
              <a:ext cx="1229192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165</a:t>
              </a:r>
            </a:p>
          </p:txBody>
        </p:sp>
        <p:sp>
          <p:nvSpPr>
            <p:cNvPr id="190" name="Oregon_L"/>
            <p:cNvSpPr txBox="1"/>
            <p:nvPr/>
          </p:nvSpPr>
          <p:spPr>
            <a:xfrm>
              <a:off x="2512996" y="5787535"/>
              <a:ext cx="1226577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165</a:t>
              </a:r>
            </a:p>
          </p:txBody>
        </p:sp>
        <p:sp>
          <p:nvSpPr>
            <p:cNvPr id="191" name="Montana_L"/>
            <p:cNvSpPr txBox="1"/>
            <p:nvPr/>
          </p:nvSpPr>
          <p:spPr>
            <a:xfrm>
              <a:off x="8636007" y="4756364"/>
              <a:ext cx="1223354" cy="84993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225</a:t>
              </a:r>
            </a:p>
          </p:txBody>
        </p:sp>
        <p:sp>
          <p:nvSpPr>
            <p:cNvPr id="192" name="Idaho_L"/>
            <p:cNvSpPr txBox="1"/>
            <p:nvPr/>
          </p:nvSpPr>
          <p:spPr>
            <a:xfrm>
              <a:off x="5840395" y="7002638"/>
              <a:ext cx="1226577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230</a:t>
              </a:r>
            </a:p>
          </p:txBody>
        </p:sp>
        <p:sp>
          <p:nvSpPr>
            <p:cNvPr id="193" name="South_Dakota_L"/>
            <p:cNvSpPr txBox="1"/>
            <p:nvPr/>
          </p:nvSpPr>
          <p:spPr>
            <a:xfrm>
              <a:off x="13484488" y="7351312"/>
              <a:ext cx="1229192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260</a:t>
              </a:r>
            </a:p>
          </p:txBody>
        </p:sp>
        <p:sp>
          <p:nvSpPr>
            <p:cNvPr id="194" name="Utah_L"/>
            <p:cNvSpPr txBox="1"/>
            <p:nvPr/>
          </p:nvSpPr>
          <p:spPr>
            <a:xfrm>
              <a:off x="6650276" y="10658855"/>
              <a:ext cx="1226578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275</a:t>
              </a:r>
            </a:p>
          </p:txBody>
        </p:sp>
        <p:sp>
          <p:nvSpPr>
            <p:cNvPr id="195" name="Wyoming_L"/>
            <p:cNvSpPr txBox="1"/>
            <p:nvPr/>
          </p:nvSpPr>
          <p:spPr>
            <a:xfrm>
              <a:off x="9369688" y="7910112"/>
              <a:ext cx="1229192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345</a:t>
              </a:r>
            </a:p>
          </p:txBody>
        </p:sp>
        <p:sp>
          <p:nvSpPr>
            <p:cNvPr id="196" name="Colorado_L"/>
            <p:cNvSpPr txBox="1"/>
            <p:nvPr/>
          </p:nvSpPr>
          <p:spPr>
            <a:xfrm>
              <a:off x="10161314" y="11042928"/>
              <a:ext cx="1226578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445</a:t>
              </a:r>
            </a:p>
          </p:txBody>
        </p:sp>
        <p:sp>
          <p:nvSpPr>
            <p:cNvPr id="197" name="California_L"/>
            <p:cNvSpPr txBox="1"/>
            <p:nvPr/>
          </p:nvSpPr>
          <p:spPr>
            <a:xfrm>
              <a:off x="1331894" y="10862055"/>
              <a:ext cx="1226578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570</a:t>
              </a:r>
            </a:p>
          </p:txBody>
        </p:sp>
        <p:sp>
          <p:nvSpPr>
            <p:cNvPr id="198" name="Texas_L"/>
            <p:cNvSpPr txBox="1"/>
            <p:nvPr/>
          </p:nvSpPr>
          <p:spPr>
            <a:xfrm>
              <a:off x="13189469" y="17206512"/>
              <a:ext cx="1229192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750</a:t>
              </a:r>
            </a:p>
          </p:txBody>
        </p:sp>
        <p:grpSp>
          <p:nvGrpSpPr>
            <p:cNvPr id="199" name="Legend_S"/>
            <p:cNvGrpSpPr/>
            <p:nvPr/>
          </p:nvGrpSpPr>
          <p:grpSpPr>
            <a:xfrm>
              <a:off x="27273722" y="15807063"/>
              <a:ext cx="4716145" cy="3101086"/>
              <a:chOff x="27273722" y="15807063"/>
              <a:chExt cx="4716145" cy="3101086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27273722" y="15807063"/>
                <a:ext cx="4716145" cy="3101086"/>
              </a:xfrm>
              <a:prstGeom prst="rect">
                <a:avLst/>
              </a:prstGeom>
              <a:noFill/>
              <a:ln w="9525" cap="flat" cmpd="sng" algn="ctr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27503465" y="16036808"/>
                <a:ext cx="459359" cy="45935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02" name="TextBox 456"/>
              <p:cNvSpPr txBox="1"/>
              <p:nvPr/>
            </p:nvSpPr>
            <p:spPr>
              <a:xfrm>
                <a:off x="28192567" y="15921935"/>
                <a:ext cx="2092459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to 46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7503465" y="16565128"/>
                <a:ext cx="459359" cy="45935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04" name="TextBox 458"/>
              <p:cNvSpPr txBox="1"/>
              <p:nvPr/>
            </p:nvSpPr>
            <p:spPr>
              <a:xfrm>
                <a:off x="28192567" y="16450255"/>
                <a:ext cx="2439006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46 to 80</a:t>
                </a: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7503465" y="17093447"/>
                <a:ext cx="459359" cy="459359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06" name="TextBox 460"/>
              <p:cNvSpPr txBox="1"/>
              <p:nvPr/>
            </p:nvSpPr>
            <p:spPr>
              <a:xfrm>
                <a:off x="28192567" y="16978575"/>
                <a:ext cx="2785552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 to 165</a:t>
                </a: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7503465" y="17621767"/>
                <a:ext cx="459359" cy="459359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08" name="TextBox 462"/>
              <p:cNvSpPr txBox="1"/>
              <p:nvPr/>
            </p:nvSpPr>
            <p:spPr>
              <a:xfrm>
                <a:off x="28192567" y="17506896"/>
                <a:ext cx="3132099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165 to 751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7503465" y="18150088"/>
                <a:ext cx="459359" cy="4593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10" name="TextBox 464"/>
              <p:cNvSpPr txBox="1"/>
              <p:nvPr/>
            </p:nvSpPr>
            <p:spPr>
              <a:xfrm>
                <a:off x="28192567" y="18035216"/>
                <a:ext cx="2369359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No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256117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1972331" y="-66278"/>
            <a:ext cx="8229600" cy="10366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% CHANGE  SHEEP AND LAMB  INVENTORY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JANUARY 1, 2017 TO JANUARY 1, 2018</a:t>
            </a:r>
          </a:p>
        </p:txBody>
      </p:sp>
      <p:sp>
        <p:nvSpPr>
          <p:cNvPr id="2051" name="TextBox 1024"/>
          <p:cNvSpPr txBox="1">
            <a:spLocks noChangeArrowheads="1"/>
          </p:cNvSpPr>
          <p:nvPr/>
        </p:nvSpPr>
        <p:spPr bwMode="auto">
          <a:xfrm>
            <a:off x="440279" y="650435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2" name="Picture 1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699082" y="5744614"/>
            <a:ext cx="1800225" cy="56197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9448800" y="6136423"/>
            <a:ext cx="628650" cy="333375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49482" y="638886"/>
            <a:ext cx="10016836" cy="6144470"/>
            <a:chOff x="0" y="0"/>
            <a:chExt cx="33337500" cy="23595576"/>
          </a:xfrm>
        </p:grpSpPr>
        <p:sp>
          <p:nvSpPr>
            <p:cNvPr id="8" name="Map Background"/>
            <p:cNvSpPr>
              <a:spLocks noChangeArrowheads="1"/>
            </p:cNvSpPr>
            <p:nvPr/>
          </p:nvSpPr>
          <p:spPr bwMode="auto">
            <a:xfrm>
              <a:off x="0" y="0"/>
              <a:ext cx="33337500" cy="2359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9" name="Alabama"/>
            <p:cNvSpPr>
              <a:spLocks/>
            </p:cNvSpPr>
            <p:nvPr/>
          </p:nvSpPr>
          <p:spPr bwMode="auto">
            <a:xfrm>
              <a:off x="21300973" y="14507497"/>
              <a:ext cx="2324100" cy="3744554"/>
            </a:xfrm>
            <a:custGeom>
              <a:avLst/>
              <a:gdLst>
                <a:gd name="T0" fmla="*/ 13564 w 16384"/>
                <a:gd name="T1" fmla="*/ 4878 h 16384"/>
                <a:gd name="T2" fmla="*/ 12691 w 16384"/>
                <a:gd name="T3" fmla="*/ 2960 h 16384"/>
                <a:gd name="T4" fmla="*/ 11549 w 16384"/>
                <a:gd name="T5" fmla="*/ 459 h 16384"/>
                <a:gd name="T6" fmla="*/ 6245 w 16384"/>
                <a:gd name="T7" fmla="*/ 292 h 16384"/>
                <a:gd name="T8" fmla="*/ 2619 w 16384"/>
                <a:gd name="T9" fmla="*/ 459 h 16384"/>
                <a:gd name="T10" fmla="*/ 201 w 16384"/>
                <a:gd name="T11" fmla="*/ 792 h 16384"/>
                <a:gd name="T12" fmla="*/ 403 w 16384"/>
                <a:gd name="T13" fmla="*/ 2418 h 16384"/>
                <a:gd name="T14" fmla="*/ 336 w 16384"/>
                <a:gd name="T15" fmla="*/ 4836 h 16384"/>
                <a:gd name="T16" fmla="*/ 201 w 16384"/>
                <a:gd name="T17" fmla="*/ 7588 h 16384"/>
                <a:gd name="T18" fmla="*/ 134 w 16384"/>
                <a:gd name="T19" fmla="*/ 11048 h 16384"/>
                <a:gd name="T20" fmla="*/ 739 w 16384"/>
                <a:gd name="T21" fmla="*/ 14008 h 16384"/>
                <a:gd name="T22" fmla="*/ 1343 w 16384"/>
                <a:gd name="T23" fmla="*/ 15925 h 16384"/>
                <a:gd name="T24" fmla="*/ 1880 w 16384"/>
                <a:gd name="T25" fmla="*/ 15967 h 16384"/>
                <a:gd name="T26" fmla="*/ 2283 w 16384"/>
                <a:gd name="T27" fmla="*/ 16092 h 16384"/>
                <a:gd name="T28" fmla="*/ 2350 w 16384"/>
                <a:gd name="T29" fmla="*/ 15634 h 16384"/>
                <a:gd name="T30" fmla="*/ 2350 w 16384"/>
                <a:gd name="T31" fmla="*/ 15217 h 16384"/>
                <a:gd name="T32" fmla="*/ 2484 w 16384"/>
                <a:gd name="T33" fmla="*/ 14925 h 16384"/>
                <a:gd name="T34" fmla="*/ 2552 w 16384"/>
                <a:gd name="T35" fmla="*/ 14591 h 16384"/>
                <a:gd name="T36" fmla="*/ 3022 w 16384"/>
                <a:gd name="T37" fmla="*/ 14841 h 16384"/>
                <a:gd name="T38" fmla="*/ 3223 w 16384"/>
                <a:gd name="T39" fmla="*/ 15300 h 16384"/>
                <a:gd name="T40" fmla="*/ 3357 w 16384"/>
                <a:gd name="T41" fmla="*/ 15759 h 16384"/>
                <a:gd name="T42" fmla="*/ 3760 w 16384"/>
                <a:gd name="T43" fmla="*/ 16009 h 16384"/>
                <a:gd name="T44" fmla="*/ 3425 w 16384"/>
                <a:gd name="T45" fmla="*/ 16259 h 16384"/>
                <a:gd name="T46" fmla="*/ 2887 w 16384"/>
                <a:gd name="T47" fmla="*/ 16384 h 16384"/>
                <a:gd name="T48" fmla="*/ 3559 w 16384"/>
                <a:gd name="T49" fmla="*/ 16342 h 16384"/>
                <a:gd name="T50" fmla="*/ 4835 w 16384"/>
                <a:gd name="T51" fmla="*/ 16050 h 16384"/>
                <a:gd name="T52" fmla="*/ 5170 w 16384"/>
                <a:gd name="T53" fmla="*/ 15842 h 16384"/>
                <a:gd name="T54" fmla="*/ 5506 w 16384"/>
                <a:gd name="T55" fmla="*/ 15675 h 16384"/>
                <a:gd name="T56" fmla="*/ 5708 w 16384"/>
                <a:gd name="T57" fmla="*/ 15509 h 16384"/>
                <a:gd name="T58" fmla="*/ 5372 w 16384"/>
                <a:gd name="T59" fmla="*/ 15258 h 16384"/>
                <a:gd name="T60" fmla="*/ 5439 w 16384"/>
                <a:gd name="T61" fmla="*/ 14800 h 16384"/>
                <a:gd name="T62" fmla="*/ 4835 w 16384"/>
                <a:gd name="T63" fmla="*/ 14508 h 16384"/>
                <a:gd name="T64" fmla="*/ 4365 w 16384"/>
                <a:gd name="T65" fmla="*/ 14133 h 16384"/>
                <a:gd name="T66" fmla="*/ 6446 w 16384"/>
                <a:gd name="T67" fmla="*/ 13632 h 16384"/>
                <a:gd name="T68" fmla="*/ 10945 w 16384"/>
                <a:gd name="T69" fmla="*/ 13382 h 16384"/>
                <a:gd name="T70" fmla="*/ 16384 w 16384"/>
                <a:gd name="T71" fmla="*/ 13049 h 16384"/>
                <a:gd name="T72" fmla="*/ 16183 w 16384"/>
                <a:gd name="T73" fmla="*/ 12674 h 16384"/>
                <a:gd name="T74" fmla="*/ 15713 w 16384"/>
                <a:gd name="T75" fmla="*/ 12257 h 16384"/>
                <a:gd name="T76" fmla="*/ 15780 w 16384"/>
                <a:gd name="T77" fmla="*/ 11715 h 16384"/>
                <a:gd name="T78" fmla="*/ 15847 w 16384"/>
                <a:gd name="T79" fmla="*/ 11173 h 16384"/>
                <a:gd name="T80" fmla="*/ 15377 w 16384"/>
                <a:gd name="T81" fmla="*/ 10506 h 16384"/>
                <a:gd name="T82" fmla="*/ 15511 w 16384"/>
                <a:gd name="T83" fmla="*/ 9880 h 16384"/>
                <a:gd name="T84" fmla="*/ 15511 w 16384"/>
                <a:gd name="T85" fmla="*/ 9464 h 16384"/>
                <a:gd name="T86" fmla="*/ 15780 w 16384"/>
                <a:gd name="T87" fmla="*/ 9130 h 16384"/>
                <a:gd name="T88" fmla="*/ 16115 w 16384"/>
                <a:gd name="T89" fmla="*/ 8838 h 16384"/>
                <a:gd name="T90" fmla="*/ 15713 w 16384"/>
                <a:gd name="T91" fmla="*/ 8463 h 16384"/>
                <a:gd name="T92" fmla="*/ 15511 w 16384"/>
                <a:gd name="T93" fmla="*/ 7963 h 16384"/>
                <a:gd name="T94" fmla="*/ 14974 w 16384"/>
                <a:gd name="T95" fmla="*/ 7504 h 16384"/>
                <a:gd name="T96" fmla="*/ 14705 w 16384"/>
                <a:gd name="T97" fmla="*/ 71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14101" y="6128"/>
                  </a:moveTo>
                  <a:lnTo>
                    <a:pt x="14101" y="6087"/>
                  </a:lnTo>
                  <a:lnTo>
                    <a:pt x="13631" y="5086"/>
                  </a:lnTo>
                  <a:lnTo>
                    <a:pt x="13564" y="4878"/>
                  </a:lnTo>
                  <a:lnTo>
                    <a:pt x="13295" y="4336"/>
                  </a:lnTo>
                  <a:lnTo>
                    <a:pt x="12959" y="3544"/>
                  </a:lnTo>
                  <a:lnTo>
                    <a:pt x="12825" y="3335"/>
                  </a:lnTo>
                  <a:lnTo>
                    <a:pt x="12691" y="2960"/>
                  </a:lnTo>
                  <a:lnTo>
                    <a:pt x="12355" y="2376"/>
                  </a:lnTo>
                  <a:lnTo>
                    <a:pt x="11952" y="1334"/>
                  </a:lnTo>
                  <a:lnTo>
                    <a:pt x="11885" y="1209"/>
                  </a:lnTo>
                  <a:lnTo>
                    <a:pt x="11549" y="459"/>
                  </a:lnTo>
                  <a:lnTo>
                    <a:pt x="11348" y="0"/>
                  </a:lnTo>
                  <a:lnTo>
                    <a:pt x="10274" y="83"/>
                  </a:lnTo>
                  <a:lnTo>
                    <a:pt x="8259" y="167"/>
                  </a:lnTo>
                  <a:lnTo>
                    <a:pt x="6245" y="292"/>
                  </a:lnTo>
                  <a:lnTo>
                    <a:pt x="6043" y="292"/>
                  </a:lnTo>
                  <a:lnTo>
                    <a:pt x="4365" y="375"/>
                  </a:lnTo>
                  <a:lnTo>
                    <a:pt x="4297" y="375"/>
                  </a:lnTo>
                  <a:lnTo>
                    <a:pt x="2619" y="459"/>
                  </a:lnTo>
                  <a:lnTo>
                    <a:pt x="940" y="542"/>
                  </a:lnTo>
                  <a:lnTo>
                    <a:pt x="67" y="584"/>
                  </a:lnTo>
                  <a:lnTo>
                    <a:pt x="0" y="625"/>
                  </a:lnTo>
                  <a:lnTo>
                    <a:pt x="201" y="792"/>
                  </a:lnTo>
                  <a:lnTo>
                    <a:pt x="336" y="875"/>
                  </a:lnTo>
                  <a:lnTo>
                    <a:pt x="470" y="959"/>
                  </a:lnTo>
                  <a:lnTo>
                    <a:pt x="403" y="2001"/>
                  </a:lnTo>
                  <a:lnTo>
                    <a:pt x="403" y="2418"/>
                  </a:lnTo>
                  <a:lnTo>
                    <a:pt x="403" y="2877"/>
                  </a:lnTo>
                  <a:lnTo>
                    <a:pt x="403" y="3669"/>
                  </a:lnTo>
                  <a:lnTo>
                    <a:pt x="403" y="3752"/>
                  </a:lnTo>
                  <a:lnTo>
                    <a:pt x="336" y="4836"/>
                  </a:lnTo>
                  <a:lnTo>
                    <a:pt x="336" y="5545"/>
                  </a:lnTo>
                  <a:lnTo>
                    <a:pt x="269" y="6337"/>
                  </a:lnTo>
                  <a:lnTo>
                    <a:pt x="269" y="7337"/>
                  </a:lnTo>
                  <a:lnTo>
                    <a:pt x="201" y="7588"/>
                  </a:lnTo>
                  <a:lnTo>
                    <a:pt x="201" y="8713"/>
                  </a:lnTo>
                  <a:lnTo>
                    <a:pt x="134" y="9630"/>
                  </a:lnTo>
                  <a:lnTo>
                    <a:pt x="134" y="9922"/>
                  </a:lnTo>
                  <a:lnTo>
                    <a:pt x="134" y="11048"/>
                  </a:lnTo>
                  <a:lnTo>
                    <a:pt x="201" y="11673"/>
                  </a:lnTo>
                  <a:lnTo>
                    <a:pt x="403" y="12549"/>
                  </a:lnTo>
                  <a:lnTo>
                    <a:pt x="604" y="13591"/>
                  </a:lnTo>
                  <a:lnTo>
                    <a:pt x="739" y="14008"/>
                  </a:lnTo>
                  <a:lnTo>
                    <a:pt x="873" y="14841"/>
                  </a:lnTo>
                  <a:lnTo>
                    <a:pt x="1074" y="15925"/>
                  </a:lnTo>
                  <a:lnTo>
                    <a:pt x="1276" y="15884"/>
                  </a:lnTo>
                  <a:lnTo>
                    <a:pt x="1343" y="15925"/>
                  </a:lnTo>
                  <a:lnTo>
                    <a:pt x="1477" y="15925"/>
                  </a:lnTo>
                  <a:lnTo>
                    <a:pt x="1612" y="15925"/>
                  </a:lnTo>
                  <a:lnTo>
                    <a:pt x="1813" y="15925"/>
                  </a:lnTo>
                  <a:lnTo>
                    <a:pt x="1880" y="15967"/>
                  </a:lnTo>
                  <a:lnTo>
                    <a:pt x="2014" y="16050"/>
                  </a:lnTo>
                  <a:lnTo>
                    <a:pt x="2149" y="16092"/>
                  </a:lnTo>
                  <a:lnTo>
                    <a:pt x="2216" y="16092"/>
                  </a:lnTo>
                  <a:lnTo>
                    <a:pt x="2283" y="16092"/>
                  </a:lnTo>
                  <a:lnTo>
                    <a:pt x="2283" y="16009"/>
                  </a:lnTo>
                  <a:lnTo>
                    <a:pt x="2350" y="15925"/>
                  </a:lnTo>
                  <a:lnTo>
                    <a:pt x="2350" y="15759"/>
                  </a:lnTo>
                  <a:lnTo>
                    <a:pt x="2350" y="15634"/>
                  </a:lnTo>
                  <a:lnTo>
                    <a:pt x="2350" y="15383"/>
                  </a:lnTo>
                  <a:lnTo>
                    <a:pt x="2283" y="15300"/>
                  </a:lnTo>
                  <a:lnTo>
                    <a:pt x="2350" y="15258"/>
                  </a:lnTo>
                  <a:lnTo>
                    <a:pt x="2350" y="15217"/>
                  </a:lnTo>
                  <a:lnTo>
                    <a:pt x="2417" y="15175"/>
                  </a:lnTo>
                  <a:lnTo>
                    <a:pt x="2484" y="15133"/>
                  </a:lnTo>
                  <a:lnTo>
                    <a:pt x="2484" y="14967"/>
                  </a:lnTo>
                  <a:lnTo>
                    <a:pt x="2484" y="14925"/>
                  </a:lnTo>
                  <a:lnTo>
                    <a:pt x="2552" y="14841"/>
                  </a:lnTo>
                  <a:lnTo>
                    <a:pt x="2552" y="14800"/>
                  </a:lnTo>
                  <a:lnTo>
                    <a:pt x="2552" y="14716"/>
                  </a:lnTo>
                  <a:lnTo>
                    <a:pt x="2552" y="14591"/>
                  </a:lnTo>
                  <a:lnTo>
                    <a:pt x="2619" y="14550"/>
                  </a:lnTo>
                  <a:lnTo>
                    <a:pt x="2686" y="14550"/>
                  </a:lnTo>
                  <a:lnTo>
                    <a:pt x="2820" y="14591"/>
                  </a:lnTo>
                  <a:lnTo>
                    <a:pt x="3022" y="14841"/>
                  </a:lnTo>
                  <a:lnTo>
                    <a:pt x="3156" y="14967"/>
                  </a:lnTo>
                  <a:lnTo>
                    <a:pt x="3156" y="15133"/>
                  </a:lnTo>
                  <a:lnTo>
                    <a:pt x="3223" y="15217"/>
                  </a:lnTo>
                  <a:lnTo>
                    <a:pt x="3223" y="15300"/>
                  </a:lnTo>
                  <a:lnTo>
                    <a:pt x="3089" y="15425"/>
                  </a:lnTo>
                  <a:lnTo>
                    <a:pt x="3223" y="15550"/>
                  </a:lnTo>
                  <a:lnTo>
                    <a:pt x="3223" y="15675"/>
                  </a:lnTo>
                  <a:lnTo>
                    <a:pt x="3357" y="15759"/>
                  </a:lnTo>
                  <a:lnTo>
                    <a:pt x="3492" y="15800"/>
                  </a:lnTo>
                  <a:lnTo>
                    <a:pt x="3626" y="15800"/>
                  </a:lnTo>
                  <a:lnTo>
                    <a:pt x="3626" y="15884"/>
                  </a:lnTo>
                  <a:lnTo>
                    <a:pt x="3760" y="16009"/>
                  </a:lnTo>
                  <a:lnTo>
                    <a:pt x="3895" y="16050"/>
                  </a:lnTo>
                  <a:lnTo>
                    <a:pt x="3895" y="16176"/>
                  </a:lnTo>
                  <a:lnTo>
                    <a:pt x="3760" y="16217"/>
                  </a:lnTo>
                  <a:lnTo>
                    <a:pt x="3425" y="16259"/>
                  </a:lnTo>
                  <a:lnTo>
                    <a:pt x="3156" y="16259"/>
                  </a:lnTo>
                  <a:lnTo>
                    <a:pt x="3022" y="16259"/>
                  </a:lnTo>
                  <a:lnTo>
                    <a:pt x="2954" y="16301"/>
                  </a:lnTo>
                  <a:lnTo>
                    <a:pt x="2887" y="16384"/>
                  </a:lnTo>
                  <a:lnTo>
                    <a:pt x="2954" y="16384"/>
                  </a:lnTo>
                  <a:lnTo>
                    <a:pt x="3156" y="16384"/>
                  </a:lnTo>
                  <a:lnTo>
                    <a:pt x="3357" y="16342"/>
                  </a:lnTo>
                  <a:lnTo>
                    <a:pt x="3559" y="16342"/>
                  </a:lnTo>
                  <a:lnTo>
                    <a:pt x="3895" y="16301"/>
                  </a:lnTo>
                  <a:lnTo>
                    <a:pt x="4499" y="16217"/>
                  </a:lnTo>
                  <a:lnTo>
                    <a:pt x="4835" y="16134"/>
                  </a:lnTo>
                  <a:lnTo>
                    <a:pt x="4835" y="16050"/>
                  </a:lnTo>
                  <a:lnTo>
                    <a:pt x="4835" y="16009"/>
                  </a:lnTo>
                  <a:lnTo>
                    <a:pt x="4969" y="16009"/>
                  </a:lnTo>
                  <a:lnTo>
                    <a:pt x="5103" y="16009"/>
                  </a:lnTo>
                  <a:lnTo>
                    <a:pt x="5170" y="15842"/>
                  </a:lnTo>
                  <a:lnTo>
                    <a:pt x="5305" y="15842"/>
                  </a:lnTo>
                  <a:lnTo>
                    <a:pt x="5439" y="15759"/>
                  </a:lnTo>
                  <a:lnTo>
                    <a:pt x="5439" y="15717"/>
                  </a:lnTo>
                  <a:lnTo>
                    <a:pt x="5506" y="15675"/>
                  </a:lnTo>
                  <a:lnTo>
                    <a:pt x="5573" y="15634"/>
                  </a:lnTo>
                  <a:lnTo>
                    <a:pt x="5640" y="15634"/>
                  </a:lnTo>
                  <a:lnTo>
                    <a:pt x="5708" y="15550"/>
                  </a:lnTo>
                  <a:lnTo>
                    <a:pt x="5708" y="15509"/>
                  </a:lnTo>
                  <a:lnTo>
                    <a:pt x="5439" y="15425"/>
                  </a:lnTo>
                  <a:lnTo>
                    <a:pt x="5372" y="15383"/>
                  </a:lnTo>
                  <a:lnTo>
                    <a:pt x="5305" y="15300"/>
                  </a:lnTo>
                  <a:lnTo>
                    <a:pt x="5372" y="15258"/>
                  </a:lnTo>
                  <a:lnTo>
                    <a:pt x="5439" y="15133"/>
                  </a:lnTo>
                  <a:lnTo>
                    <a:pt x="5506" y="15008"/>
                  </a:lnTo>
                  <a:lnTo>
                    <a:pt x="5573" y="14883"/>
                  </a:lnTo>
                  <a:lnTo>
                    <a:pt x="5439" y="14800"/>
                  </a:lnTo>
                  <a:lnTo>
                    <a:pt x="5305" y="14758"/>
                  </a:lnTo>
                  <a:lnTo>
                    <a:pt x="5238" y="14716"/>
                  </a:lnTo>
                  <a:lnTo>
                    <a:pt x="5103" y="14675"/>
                  </a:lnTo>
                  <a:lnTo>
                    <a:pt x="4835" y="14508"/>
                  </a:lnTo>
                  <a:lnTo>
                    <a:pt x="4499" y="14300"/>
                  </a:lnTo>
                  <a:lnTo>
                    <a:pt x="4432" y="14258"/>
                  </a:lnTo>
                  <a:lnTo>
                    <a:pt x="4365" y="14216"/>
                  </a:lnTo>
                  <a:lnTo>
                    <a:pt x="4365" y="14133"/>
                  </a:lnTo>
                  <a:lnTo>
                    <a:pt x="4432" y="14008"/>
                  </a:lnTo>
                  <a:lnTo>
                    <a:pt x="4499" y="13924"/>
                  </a:lnTo>
                  <a:lnTo>
                    <a:pt x="4432" y="13758"/>
                  </a:lnTo>
                  <a:lnTo>
                    <a:pt x="6446" y="13632"/>
                  </a:lnTo>
                  <a:lnTo>
                    <a:pt x="8192" y="13549"/>
                  </a:lnTo>
                  <a:lnTo>
                    <a:pt x="8595" y="13507"/>
                  </a:lnTo>
                  <a:lnTo>
                    <a:pt x="10072" y="13424"/>
                  </a:lnTo>
                  <a:lnTo>
                    <a:pt x="10945" y="13382"/>
                  </a:lnTo>
                  <a:lnTo>
                    <a:pt x="11617" y="13341"/>
                  </a:lnTo>
                  <a:lnTo>
                    <a:pt x="14034" y="13174"/>
                  </a:lnTo>
                  <a:lnTo>
                    <a:pt x="14168" y="13174"/>
                  </a:lnTo>
                  <a:lnTo>
                    <a:pt x="16384" y="13049"/>
                  </a:lnTo>
                  <a:lnTo>
                    <a:pt x="16250" y="12882"/>
                  </a:lnTo>
                  <a:lnTo>
                    <a:pt x="16250" y="12799"/>
                  </a:lnTo>
                  <a:lnTo>
                    <a:pt x="16183" y="12757"/>
                  </a:lnTo>
                  <a:lnTo>
                    <a:pt x="16183" y="12674"/>
                  </a:lnTo>
                  <a:lnTo>
                    <a:pt x="15981" y="12590"/>
                  </a:lnTo>
                  <a:lnTo>
                    <a:pt x="15847" y="12507"/>
                  </a:lnTo>
                  <a:lnTo>
                    <a:pt x="15780" y="12423"/>
                  </a:lnTo>
                  <a:lnTo>
                    <a:pt x="15713" y="12257"/>
                  </a:lnTo>
                  <a:lnTo>
                    <a:pt x="15713" y="12132"/>
                  </a:lnTo>
                  <a:lnTo>
                    <a:pt x="15780" y="12090"/>
                  </a:lnTo>
                  <a:lnTo>
                    <a:pt x="15780" y="11965"/>
                  </a:lnTo>
                  <a:lnTo>
                    <a:pt x="15780" y="11715"/>
                  </a:lnTo>
                  <a:lnTo>
                    <a:pt x="15780" y="11590"/>
                  </a:lnTo>
                  <a:lnTo>
                    <a:pt x="15780" y="11465"/>
                  </a:lnTo>
                  <a:lnTo>
                    <a:pt x="15780" y="11340"/>
                  </a:lnTo>
                  <a:lnTo>
                    <a:pt x="15847" y="11173"/>
                  </a:lnTo>
                  <a:lnTo>
                    <a:pt x="15713" y="11048"/>
                  </a:lnTo>
                  <a:lnTo>
                    <a:pt x="15511" y="10798"/>
                  </a:lnTo>
                  <a:lnTo>
                    <a:pt x="15377" y="10673"/>
                  </a:lnTo>
                  <a:lnTo>
                    <a:pt x="15377" y="10506"/>
                  </a:lnTo>
                  <a:lnTo>
                    <a:pt x="15310" y="10464"/>
                  </a:lnTo>
                  <a:lnTo>
                    <a:pt x="15242" y="10214"/>
                  </a:lnTo>
                  <a:lnTo>
                    <a:pt x="15377" y="9964"/>
                  </a:lnTo>
                  <a:lnTo>
                    <a:pt x="15511" y="9880"/>
                  </a:lnTo>
                  <a:lnTo>
                    <a:pt x="15511" y="9755"/>
                  </a:lnTo>
                  <a:lnTo>
                    <a:pt x="15511" y="9672"/>
                  </a:lnTo>
                  <a:lnTo>
                    <a:pt x="15511" y="9547"/>
                  </a:lnTo>
                  <a:lnTo>
                    <a:pt x="15511" y="9464"/>
                  </a:lnTo>
                  <a:lnTo>
                    <a:pt x="15511" y="9422"/>
                  </a:lnTo>
                  <a:lnTo>
                    <a:pt x="15444" y="9338"/>
                  </a:lnTo>
                  <a:lnTo>
                    <a:pt x="15511" y="9213"/>
                  </a:lnTo>
                  <a:lnTo>
                    <a:pt x="15780" y="9130"/>
                  </a:lnTo>
                  <a:lnTo>
                    <a:pt x="15847" y="9047"/>
                  </a:lnTo>
                  <a:lnTo>
                    <a:pt x="15914" y="8963"/>
                  </a:lnTo>
                  <a:lnTo>
                    <a:pt x="16048" y="8922"/>
                  </a:lnTo>
                  <a:lnTo>
                    <a:pt x="16115" y="8838"/>
                  </a:lnTo>
                  <a:lnTo>
                    <a:pt x="15981" y="8755"/>
                  </a:lnTo>
                  <a:lnTo>
                    <a:pt x="15780" y="8671"/>
                  </a:lnTo>
                  <a:lnTo>
                    <a:pt x="15645" y="8630"/>
                  </a:lnTo>
                  <a:lnTo>
                    <a:pt x="15713" y="8463"/>
                  </a:lnTo>
                  <a:lnTo>
                    <a:pt x="15713" y="8338"/>
                  </a:lnTo>
                  <a:lnTo>
                    <a:pt x="15578" y="8171"/>
                  </a:lnTo>
                  <a:lnTo>
                    <a:pt x="15578" y="8088"/>
                  </a:lnTo>
                  <a:lnTo>
                    <a:pt x="15511" y="7963"/>
                  </a:lnTo>
                  <a:lnTo>
                    <a:pt x="15310" y="7921"/>
                  </a:lnTo>
                  <a:lnTo>
                    <a:pt x="15108" y="7754"/>
                  </a:lnTo>
                  <a:lnTo>
                    <a:pt x="14974" y="7629"/>
                  </a:lnTo>
                  <a:lnTo>
                    <a:pt x="14974" y="7504"/>
                  </a:lnTo>
                  <a:lnTo>
                    <a:pt x="14840" y="7337"/>
                  </a:lnTo>
                  <a:lnTo>
                    <a:pt x="14840" y="7296"/>
                  </a:lnTo>
                  <a:lnTo>
                    <a:pt x="14772" y="7212"/>
                  </a:lnTo>
                  <a:lnTo>
                    <a:pt x="14705" y="7171"/>
                  </a:lnTo>
                  <a:lnTo>
                    <a:pt x="14571" y="7004"/>
                  </a:lnTo>
                  <a:lnTo>
                    <a:pt x="14437" y="6920"/>
                  </a:lnTo>
                  <a:lnTo>
                    <a:pt x="14101" y="6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0" name="Arizona"/>
            <p:cNvSpPr>
              <a:spLocks/>
            </p:cNvSpPr>
            <p:nvPr/>
          </p:nvSpPr>
          <p:spPr bwMode="auto">
            <a:xfrm>
              <a:off x="4422673" y="12250072"/>
              <a:ext cx="4133850" cy="4754204"/>
            </a:xfrm>
            <a:custGeom>
              <a:avLst/>
              <a:gdLst>
                <a:gd name="T0" fmla="*/ 8721 w 16384"/>
                <a:gd name="T1" fmla="*/ 15696 h 16384"/>
                <a:gd name="T2" fmla="*/ 10344 w 16384"/>
                <a:gd name="T3" fmla="*/ 15925 h 16384"/>
                <a:gd name="T4" fmla="*/ 12496 w 16384"/>
                <a:gd name="T5" fmla="*/ 16220 h 16384"/>
                <a:gd name="T6" fmla="*/ 14421 w 16384"/>
                <a:gd name="T7" fmla="*/ 13599 h 16384"/>
                <a:gd name="T8" fmla="*/ 14987 w 16384"/>
                <a:gd name="T9" fmla="*/ 10125 h 16384"/>
                <a:gd name="T10" fmla="*/ 15969 w 16384"/>
                <a:gd name="T11" fmla="*/ 4325 h 16384"/>
                <a:gd name="T12" fmla="*/ 15516 w 16384"/>
                <a:gd name="T13" fmla="*/ 1606 h 16384"/>
                <a:gd name="T14" fmla="*/ 14081 w 16384"/>
                <a:gd name="T15" fmla="*/ 1409 h 16384"/>
                <a:gd name="T16" fmla="*/ 12798 w 16384"/>
                <a:gd name="T17" fmla="*/ 1245 h 16384"/>
                <a:gd name="T18" fmla="*/ 12118 w 16384"/>
                <a:gd name="T19" fmla="*/ 1147 h 16384"/>
                <a:gd name="T20" fmla="*/ 10948 w 16384"/>
                <a:gd name="T21" fmla="*/ 983 h 16384"/>
                <a:gd name="T22" fmla="*/ 9476 w 16384"/>
                <a:gd name="T23" fmla="*/ 786 h 16384"/>
                <a:gd name="T24" fmla="*/ 8079 w 16384"/>
                <a:gd name="T25" fmla="*/ 557 h 16384"/>
                <a:gd name="T26" fmla="*/ 6984 w 16384"/>
                <a:gd name="T27" fmla="*/ 393 h 16384"/>
                <a:gd name="T28" fmla="*/ 5021 w 16384"/>
                <a:gd name="T29" fmla="*/ 66 h 16384"/>
                <a:gd name="T30" fmla="*/ 4039 w 16384"/>
                <a:gd name="T31" fmla="*/ 2032 h 16384"/>
                <a:gd name="T32" fmla="*/ 3737 w 16384"/>
                <a:gd name="T33" fmla="*/ 2425 h 16384"/>
                <a:gd name="T34" fmla="*/ 3322 w 16384"/>
                <a:gd name="T35" fmla="*/ 2359 h 16384"/>
                <a:gd name="T36" fmla="*/ 2945 w 16384"/>
                <a:gd name="T37" fmla="*/ 2032 h 16384"/>
                <a:gd name="T38" fmla="*/ 2416 w 16384"/>
                <a:gd name="T39" fmla="*/ 1999 h 16384"/>
                <a:gd name="T40" fmla="*/ 2303 w 16384"/>
                <a:gd name="T41" fmla="*/ 2261 h 16384"/>
                <a:gd name="T42" fmla="*/ 2303 w 16384"/>
                <a:gd name="T43" fmla="*/ 2589 h 16384"/>
                <a:gd name="T44" fmla="*/ 2190 w 16384"/>
                <a:gd name="T45" fmla="*/ 3178 h 16384"/>
                <a:gd name="T46" fmla="*/ 2152 w 16384"/>
                <a:gd name="T47" fmla="*/ 3604 h 16384"/>
                <a:gd name="T48" fmla="*/ 2190 w 16384"/>
                <a:gd name="T49" fmla="*/ 3998 h 16384"/>
                <a:gd name="T50" fmla="*/ 2190 w 16384"/>
                <a:gd name="T51" fmla="*/ 4456 h 16384"/>
                <a:gd name="T52" fmla="*/ 1925 w 16384"/>
                <a:gd name="T53" fmla="*/ 4850 h 16384"/>
                <a:gd name="T54" fmla="*/ 2001 w 16384"/>
                <a:gd name="T55" fmla="*/ 5276 h 16384"/>
                <a:gd name="T56" fmla="*/ 1963 w 16384"/>
                <a:gd name="T57" fmla="*/ 5439 h 16384"/>
                <a:gd name="T58" fmla="*/ 2265 w 16384"/>
                <a:gd name="T59" fmla="*/ 6062 h 16384"/>
                <a:gd name="T60" fmla="*/ 2680 w 16384"/>
                <a:gd name="T61" fmla="*/ 6816 h 16384"/>
                <a:gd name="T62" fmla="*/ 2567 w 16384"/>
                <a:gd name="T63" fmla="*/ 7045 h 16384"/>
                <a:gd name="T64" fmla="*/ 1963 w 16384"/>
                <a:gd name="T65" fmla="*/ 7274 h 16384"/>
                <a:gd name="T66" fmla="*/ 1737 w 16384"/>
                <a:gd name="T67" fmla="*/ 7504 h 16384"/>
                <a:gd name="T68" fmla="*/ 1510 w 16384"/>
                <a:gd name="T69" fmla="*/ 7700 h 16384"/>
                <a:gd name="T70" fmla="*/ 1359 w 16384"/>
                <a:gd name="T71" fmla="*/ 8290 h 16384"/>
                <a:gd name="T72" fmla="*/ 1208 w 16384"/>
                <a:gd name="T73" fmla="*/ 8684 h 16384"/>
                <a:gd name="T74" fmla="*/ 1019 w 16384"/>
                <a:gd name="T75" fmla="*/ 8815 h 16384"/>
                <a:gd name="T76" fmla="*/ 755 w 16384"/>
                <a:gd name="T77" fmla="*/ 8978 h 16384"/>
                <a:gd name="T78" fmla="*/ 717 w 16384"/>
                <a:gd name="T79" fmla="*/ 9339 h 16384"/>
                <a:gd name="T80" fmla="*/ 717 w 16384"/>
                <a:gd name="T81" fmla="*/ 9896 h 16384"/>
                <a:gd name="T82" fmla="*/ 1095 w 16384"/>
                <a:gd name="T83" fmla="*/ 10289 h 16384"/>
                <a:gd name="T84" fmla="*/ 793 w 16384"/>
                <a:gd name="T85" fmla="*/ 10715 h 16384"/>
                <a:gd name="T86" fmla="*/ 415 w 16384"/>
                <a:gd name="T87" fmla="*/ 10682 h 16384"/>
                <a:gd name="T88" fmla="*/ 38 w 16384"/>
                <a:gd name="T89" fmla="*/ 11076 h 16384"/>
                <a:gd name="T90" fmla="*/ 1133 w 16384"/>
                <a:gd name="T91" fmla="*/ 11829 h 16384"/>
                <a:gd name="T92" fmla="*/ 3133 w 16384"/>
                <a:gd name="T93" fmla="*/ 12878 h 16384"/>
                <a:gd name="T94" fmla="*/ 4379 w 16384"/>
                <a:gd name="T95" fmla="*/ 13533 h 16384"/>
                <a:gd name="T96" fmla="*/ 6493 w 16384"/>
                <a:gd name="T97" fmla="*/ 1458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84" h="16384">
                  <a:moveTo>
                    <a:pt x="8041" y="15368"/>
                  </a:moveTo>
                  <a:lnTo>
                    <a:pt x="8268" y="15466"/>
                  </a:lnTo>
                  <a:lnTo>
                    <a:pt x="8721" y="15696"/>
                  </a:lnTo>
                  <a:lnTo>
                    <a:pt x="9023" y="15761"/>
                  </a:lnTo>
                  <a:lnTo>
                    <a:pt x="9929" y="15892"/>
                  </a:lnTo>
                  <a:lnTo>
                    <a:pt x="10344" y="15925"/>
                  </a:lnTo>
                  <a:lnTo>
                    <a:pt x="10646" y="15991"/>
                  </a:lnTo>
                  <a:lnTo>
                    <a:pt x="11552" y="16089"/>
                  </a:lnTo>
                  <a:lnTo>
                    <a:pt x="12496" y="16220"/>
                  </a:lnTo>
                  <a:lnTo>
                    <a:pt x="13515" y="16351"/>
                  </a:lnTo>
                  <a:lnTo>
                    <a:pt x="13968" y="16384"/>
                  </a:lnTo>
                  <a:lnTo>
                    <a:pt x="14421" y="13599"/>
                  </a:lnTo>
                  <a:lnTo>
                    <a:pt x="14572" y="12681"/>
                  </a:lnTo>
                  <a:lnTo>
                    <a:pt x="14761" y="11600"/>
                  </a:lnTo>
                  <a:lnTo>
                    <a:pt x="14987" y="10125"/>
                  </a:lnTo>
                  <a:lnTo>
                    <a:pt x="15327" y="8028"/>
                  </a:lnTo>
                  <a:lnTo>
                    <a:pt x="15516" y="7045"/>
                  </a:lnTo>
                  <a:lnTo>
                    <a:pt x="15969" y="4325"/>
                  </a:lnTo>
                  <a:lnTo>
                    <a:pt x="16384" y="1704"/>
                  </a:lnTo>
                  <a:lnTo>
                    <a:pt x="16120" y="1704"/>
                  </a:lnTo>
                  <a:lnTo>
                    <a:pt x="15516" y="1606"/>
                  </a:lnTo>
                  <a:lnTo>
                    <a:pt x="14761" y="1507"/>
                  </a:lnTo>
                  <a:lnTo>
                    <a:pt x="14270" y="1442"/>
                  </a:lnTo>
                  <a:lnTo>
                    <a:pt x="14081" y="1409"/>
                  </a:lnTo>
                  <a:lnTo>
                    <a:pt x="13892" y="1409"/>
                  </a:lnTo>
                  <a:lnTo>
                    <a:pt x="13364" y="1343"/>
                  </a:lnTo>
                  <a:lnTo>
                    <a:pt x="12798" y="1245"/>
                  </a:lnTo>
                  <a:lnTo>
                    <a:pt x="12458" y="1212"/>
                  </a:lnTo>
                  <a:lnTo>
                    <a:pt x="12307" y="1180"/>
                  </a:lnTo>
                  <a:lnTo>
                    <a:pt x="12118" y="1147"/>
                  </a:lnTo>
                  <a:lnTo>
                    <a:pt x="11439" y="1081"/>
                  </a:lnTo>
                  <a:lnTo>
                    <a:pt x="11137" y="1016"/>
                  </a:lnTo>
                  <a:lnTo>
                    <a:pt x="10948" y="983"/>
                  </a:lnTo>
                  <a:lnTo>
                    <a:pt x="10759" y="950"/>
                  </a:lnTo>
                  <a:lnTo>
                    <a:pt x="10117" y="885"/>
                  </a:lnTo>
                  <a:lnTo>
                    <a:pt x="9476" y="786"/>
                  </a:lnTo>
                  <a:lnTo>
                    <a:pt x="8872" y="688"/>
                  </a:lnTo>
                  <a:lnTo>
                    <a:pt x="8381" y="623"/>
                  </a:lnTo>
                  <a:lnTo>
                    <a:pt x="8079" y="557"/>
                  </a:lnTo>
                  <a:lnTo>
                    <a:pt x="7626" y="492"/>
                  </a:lnTo>
                  <a:lnTo>
                    <a:pt x="7210" y="426"/>
                  </a:lnTo>
                  <a:lnTo>
                    <a:pt x="6984" y="393"/>
                  </a:lnTo>
                  <a:lnTo>
                    <a:pt x="6304" y="295"/>
                  </a:lnTo>
                  <a:lnTo>
                    <a:pt x="5700" y="197"/>
                  </a:lnTo>
                  <a:lnTo>
                    <a:pt x="5021" y="66"/>
                  </a:lnTo>
                  <a:lnTo>
                    <a:pt x="4530" y="0"/>
                  </a:lnTo>
                  <a:lnTo>
                    <a:pt x="4417" y="393"/>
                  </a:lnTo>
                  <a:lnTo>
                    <a:pt x="4039" y="2032"/>
                  </a:lnTo>
                  <a:lnTo>
                    <a:pt x="3926" y="2195"/>
                  </a:lnTo>
                  <a:lnTo>
                    <a:pt x="3813" y="2294"/>
                  </a:lnTo>
                  <a:lnTo>
                    <a:pt x="3737" y="2425"/>
                  </a:lnTo>
                  <a:lnTo>
                    <a:pt x="3586" y="2458"/>
                  </a:lnTo>
                  <a:lnTo>
                    <a:pt x="3435" y="2425"/>
                  </a:lnTo>
                  <a:lnTo>
                    <a:pt x="3322" y="2359"/>
                  </a:lnTo>
                  <a:lnTo>
                    <a:pt x="3322" y="2163"/>
                  </a:lnTo>
                  <a:lnTo>
                    <a:pt x="3171" y="2064"/>
                  </a:lnTo>
                  <a:lnTo>
                    <a:pt x="2945" y="2032"/>
                  </a:lnTo>
                  <a:lnTo>
                    <a:pt x="2794" y="1966"/>
                  </a:lnTo>
                  <a:lnTo>
                    <a:pt x="2567" y="1966"/>
                  </a:lnTo>
                  <a:lnTo>
                    <a:pt x="2416" y="1999"/>
                  </a:lnTo>
                  <a:lnTo>
                    <a:pt x="2341" y="1999"/>
                  </a:lnTo>
                  <a:lnTo>
                    <a:pt x="2265" y="2130"/>
                  </a:lnTo>
                  <a:lnTo>
                    <a:pt x="2303" y="2261"/>
                  </a:lnTo>
                  <a:lnTo>
                    <a:pt x="2265" y="2392"/>
                  </a:lnTo>
                  <a:lnTo>
                    <a:pt x="2265" y="2523"/>
                  </a:lnTo>
                  <a:lnTo>
                    <a:pt x="2303" y="2589"/>
                  </a:lnTo>
                  <a:lnTo>
                    <a:pt x="2227" y="2818"/>
                  </a:lnTo>
                  <a:lnTo>
                    <a:pt x="2190" y="3015"/>
                  </a:lnTo>
                  <a:lnTo>
                    <a:pt x="2190" y="3178"/>
                  </a:lnTo>
                  <a:lnTo>
                    <a:pt x="2190" y="3310"/>
                  </a:lnTo>
                  <a:lnTo>
                    <a:pt x="2190" y="3473"/>
                  </a:lnTo>
                  <a:lnTo>
                    <a:pt x="2152" y="3604"/>
                  </a:lnTo>
                  <a:lnTo>
                    <a:pt x="2114" y="3736"/>
                  </a:lnTo>
                  <a:lnTo>
                    <a:pt x="2190" y="3867"/>
                  </a:lnTo>
                  <a:lnTo>
                    <a:pt x="2190" y="3998"/>
                  </a:lnTo>
                  <a:lnTo>
                    <a:pt x="2190" y="4194"/>
                  </a:lnTo>
                  <a:lnTo>
                    <a:pt x="2190" y="4325"/>
                  </a:lnTo>
                  <a:lnTo>
                    <a:pt x="2190" y="4456"/>
                  </a:lnTo>
                  <a:lnTo>
                    <a:pt x="2076" y="4588"/>
                  </a:lnTo>
                  <a:lnTo>
                    <a:pt x="1963" y="4620"/>
                  </a:lnTo>
                  <a:lnTo>
                    <a:pt x="1925" y="4850"/>
                  </a:lnTo>
                  <a:lnTo>
                    <a:pt x="1888" y="4981"/>
                  </a:lnTo>
                  <a:lnTo>
                    <a:pt x="1925" y="5210"/>
                  </a:lnTo>
                  <a:lnTo>
                    <a:pt x="2001" y="5276"/>
                  </a:lnTo>
                  <a:lnTo>
                    <a:pt x="2076" y="5308"/>
                  </a:lnTo>
                  <a:lnTo>
                    <a:pt x="2039" y="5374"/>
                  </a:lnTo>
                  <a:lnTo>
                    <a:pt x="1963" y="5439"/>
                  </a:lnTo>
                  <a:lnTo>
                    <a:pt x="2190" y="5734"/>
                  </a:lnTo>
                  <a:lnTo>
                    <a:pt x="2227" y="5997"/>
                  </a:lnTo>
                  <a:lnTo>
                    <a:pt x="2265" y="6062"/>
                  </a:lnTo>
                  <a:lnTo>
                    <a:pt x="2265" y="6390"/>
                  </a:lnTo>
                  <a:lnTo>
                    <a:pt x="2416" y="6521"/>
                  </a:lnTo>
                  <a:lnTo>
                    <a:pt x="2680" y="6816"/>
                  </a:lnTo>
                  <a:lnTo>
                    <a:pt x="2718" y="6914"/>
                  </a:lnTo>
                  <a:lnTo>
                    <a:pt x="2718" y="7012"/>
                  </a:lnTo>
                  <a:lnTo>
                    <a:pt x="2567" y="7045"/>
                  </a:lnTo>
                  <a:lnTo>
                    <a:pt x="2454" y="7143"/>
                  </a:lnTo>
                  <a:lnTo>
                    <a:pt x="2227" y="7209"/>
                  </a:lnTo>
                  <a:lnTo>
                    <a:pt x="1963" y="7274"/>
                  </a:lnTo>
                  <a:lnTo>
                    <a:pt x="1888" y="7373"/>
                  </a:lnTo>
                  <a:lnTo>
                    <a:pt x="1812" y="7471"/>
                  </a:lnTo>
                  <a:lnTo>
                    <a:pt x="1737" y="7504"/>
                  </a:lnTo>
                  <a:lnTo>
                    <a:pt x="1774" y="7569"/>
                  </a:lnTo>
                  <a:lnTo>
                    <a:pt x="1586" y="7602"/>
                  </a:lnTo>
                  <a:lnTo>
                    <a:pt x="1510" y="7700"/>
                  </a:lnTo>
                  <a:lnTo>
                    <a:pt x="1435" y="8094"/>
                  </a:lnTo>
                  <a:lnTo>
                    <a:pt x="1435" y="8225"/>
                  </a:lnTo>
                  <a:lnTo>
                    <a:pt x="1359" y="8290"/>
                  </a:lnTo>
                  <a:lnTo>
                    <a:pt x="1359" y="8487"/>
                  </a:lnTo>
                  <a:lnTo>
                    <a:pt x="1284" y="8585"/>
                  </a:lnTo>
                  <a:lnTo>
                    <a:pt x="1208" y="8684"/>
                  </a:lnTo>
                  <a:lnTo>
                    <a:pt x="1095" y="8684"/>
                  </a:lnTo>
                  <a:lnTo>
                    <a:pt x="1095" y="8782"/>
                  </a:lnTo>
                  <a:lnTo>
                    <a:pt x="1019" y="8815"/>
                  </a:lnTo>
                  <a:lnTo>
                    <a:pt x="982" y="8880"/>
                  </a:lnTo>
                  <a:lnTo>
                    <a:pt x="831" y="8913"/>
                  </a:lnTo>
                  <a:lnTo>
                    <a:pt x="755" y="8978"/>
                  </a:lnTo>
                  <a:lnTo>
                    <a:pt x="717" y="9077"/>
                  </a:lnTo>
                  <a:lnTo>
                    <a:pt x="642" y="9208"/>
                  </a:lnTo>
                  <a:lnTo>
                    <a:pt x="717" y="9339"/>
                  </a:lnTo>
                  <a:lnTo>
                    <a:pt x="642" y="9667"/>
                  </a:lnTo>
                  <a:lnTo>
                    <a:pt x="604" y="9830"/>
                  </a:lnTo>
                  <a:lnTo>
                    <a:pt x="717" y="9896"/>
                  </a:lnTo>
                  <a:lnTo>
                    <a:pt x="982" y="9994"/>
                  </a:lnTo>
                  <a:lnTo>
                    <a:pt x="1095" y="10125"/>
                  </a:lnTo>
                  <a:lnTo>
                    <a:pt x="1095" y="10289"/>
                  </a:lnTo>
                  <a:lnTo>
                    <a:pt x="1057" y="10453"/>
                  </a:lnTo>
                  <a:lnTo>
                    <a:pt x="906" y="10551"/>
                  </a:lnTo>
                  <a:lnTo>
                    <a:pt x="793" y="10715"/>
                  </a:lnTo>
                  <a:lnTo>
                    <a:pt x="680" y="10748"/>
                  </a:lnTo>
                  <a:lnTo>
                    <a:pt x="529" y="10715"/>
                  </a:lnTo>
                  <a:lnTo>
                    <a:pt x="415" y="10682"/>
                  </a:lnTo>
                  <a:lnTo>
                    <a:pt x="340" y="10715"/>
                  </a:lnTo>
                  <a:lnTo>
                    <a:pt x="189" y="10846"/>
                  </a:lnTo>
                  <a:lnTo>
                    <a:pt x="38" y="11076"/>
                  </a:lnTo>
                  <a:lnTo>
                    <a:pt x="0" y="11239"/>
                  </a:lnTo>
                  <a:lnTo>
                    <a:pt x="264" y="11370"/>
                  </a:lnTo>
                  <a:lnTo>
                    <a:pt x="1133" y="11829"/>
                  </a:lnTo>
                  <a:lnTo>
                    <a:pt x="1812" y="12190"/>
                  </a:lnTo>
                  <a:lnTo>
                    <a:pt x="2492" y="12517"/>
                  </a:lnTo>
                  <a:lnTo>
                    <a:pt x="3133" y="12878"/>
                  </a:lnTo>
                  <a:lnTo>
                    <a:pt x="3398" y="13009"/>
                  </a:lnTo>
                  <a:lnTo>
                    <a:pt x="3775" y="13206"/>
                  </a:lnTo>
                  <a:lnTo>
                    <a:pt x="4379" y="13533"/>
                  </a:lnTo>
                  <a:lnTo>
                    <a:pt x="5021" y="13861"/>
                  </a:lnTo>
                  <a:lnTo>
                    <a:pt x="5814" y="14254"/>
                  </a:lnTo>
                  <a:lnTo>
                    <a:pt x="6493" y="14582"/>
                  </a:lnTo>
                  <a:lnTo>
                    <a:pt x="7475" y="15073"/>
                  </a:lnTo>
                  <a:lnTo>
                    <a:pt x="8041" y="153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1" name="Arkansas"/>
            <p:cNvSpPr>
              <a:spLocks/>
            </p:cNvSpPr>
            <p:nvPr/>
          </p:nvSpPr>
          <p:spPr bwMode="auto">
            <a:xfrm>
              <a:off x="17290948" y="13575276"/>
              <a:ext cx="3067050" cy="2752724"/>
            </a:xfrm>
            <a:custGeom>
              <a:avLst/>
              <a:gdLst>
                <a:gd name="T0" fmla="*/ 14603 w 16384"/>
                <a:gd name="T1" fmla="*/ 7200 h 16384"/>
                <a:gd name="T2" fmla="*/ 14501 w 16384"/>
                <a:gd name="T3" fmla="*/ 6746 h 16384"/>
                <a:gd name="T4" fmla="*/ 14807 w 16384"/>
                <a:gd name="T5" fmla="*/ 6463 h 16384"/>
                <a:gd name="T6" fmla="*/ 15163 w 16384"/>
                <a:gd name="T7" fmla="*/ 6350 h 16384"/>
                <a:gd name="T8" fmla="*/ 15163 w 16384"/>
                <a:gd name="T9" fmla="*/ 5839 h 16384"/>
                <a:gd name="T10" fmla="*/ 15010 w 16384"/>
                <a:gd name="T11" fmla="*/ 5102 h 16384"/>
                <a:gd name="T12" fmla="*/ 14705 w 16384"/>
                <a:gd name="T13" fmla="*/ 5046 h 16384"/>
                <a:gd name="T14" fmla="*/ 14959 w 16384"/>
                <a:gd name="T15" fmla="*/ 4705 h 16384"/>
                <a:gd name="T16" fmla="*/ 15214 w 16384"/>
                <a:gd name="T17" fmla="*/ 4932 h 16384"/>
                <a:gd name="T18" fmla="*/ 15468 w 16384"/>
                <a:gd name="T19" fmla="*/ 4422 h 16384"/>
                <a:gd name="T20" fmla="*/ 15621 w 16384"/>
                <a:gd name="T21" fmla="*/ 4025 h 16384"/>
                <a:gd name="T22" fmla="*/ 15468 w 16384"/>
                <a:gd name="T23" fmla="*/ 3685 h 16384"/>
                <a:gd name="T24" fmla="*/ 15875 w 16384"/>
                <a:gd name="T25" fmla="*/ 3231 h 16384"/>
                <a:gd name="T26" fmla="*/ 16130 w 16384"/>
                <a:gd name="T27" fmla="*/ 2891 h 16384"/>
                <a:gd name="T28" fmla="*/ 16384 w 16384"/>
                <a:gd name="T29" fmla="*/ 2551 h 16384"/>
                <a:gd name="T30" fmla="*/ 16028 w 16384"/>
                <a:gd name="T31" fmla="*/ 2211 h 16384"/>
                <a:gd name="T32" fmla="*/ 13942 w 16384"/>
                <a:gd name="T33" fmla="*/ 2268 h 16384"/>
                <a:gd name="T34" fmla="*/ 14756 w 16384"/>
                <a:gd name="T35" fmla="*/ 1077 h 16384"/>
                <a:gd name="T36" fmla="*/ 14705 w 16384"/>
                <a:gd name="T37" fmla="*/ 397 h 16384"/>
                <a:gd name="T38" fmla="*/ 12517 w 16384"/>
                <a:gd name="T39" fmla="*/ 113 h 16384"/>
                <a:gd name="T40" fmla="*/ 9617 w 16384"/>
                <a:gd name="T41" fmla="*/ 283 h 16384"/>
                <a:gd name="T42" fmla="*/ 5801 w 16384"/>
                <a:gd name="T43" fmla="*/ 454 h 16384"/>
                <a:gd name="T44" fmla="*/ 3358 w 16384"/>
                <a:gd name="T45" fmla="*/ 510 h 16384"/>
                <a:gd name="T46" fmla="*/ 0 w 16384"/>
                <a:gd name="T47" fmla="*/ 567 h 16384"/>
                <a:gd name="T48" fmla="*/ 611 w 16384"/>
                <a:gd name="T49" fmla="*/ 5386 h 16384"/>
                <a:gd name="T50" fmla="*/ 560 w 16384"/>
                <a:gd name="T51" fmla="*/ 10998 h 16384"/>
                <a:gd name="T52" fmla="*/ 611 w 16384"/>
                <a:gd name="T53" fmla="*/ 13663 h 16384"/>
                <a:gd name="T54" fmla="*/ 916 w 16384"/>
                <a:gd name="T55" fmla="*/ 13946 h 16384"/>
                <a:gd name="T56" fmla="*/ 1374 w 16384"/>
                <a:gd name="T57" fmla="*/ 13833 h 16384"/>
                <a:gd name="T58" fmla="*/ 1628 w 16384"/>
                <a:gd name="T59" fmla="*/ 13719 h 16384"/>
                <a:gd name="T60" fmla="*/ 2035 w 16384"/>
                <a:gd name="T61" fmla="*/ 13890 h 16384"/>
                <a:gd name="T62" fmla="*/ 4020 w 16384"/>
                <a:gd name="T63" fmla="*/ 16327 h 16384"/>
                <a:gd name="T64" fmla="*/ 8904 w 16384"/>
                <a:gd name="T65" fmla="*/ 16214 h 16384"/>
                <a:gd name="T66" fmla="*/ 11906 w 16384"/>
                <a:gd name="T67" fmla="*/ 16101 h 16384"/>
                <a:gd name="T68" fmla="*/ 11906 w 16384"/>
                <a:gd name="T69" fmla="*/ 15534 h 16384"/>
                <a:gd name="T70" fmla="*/ 12212 w 16384"/>
                <a:gd name="T71" fmla="*/ 15137 h 16384"/>
                <a:gd name="T72" fmla="*/ 12212 w 16384"/>
                <a:gd name="T73" fmla="*/ 14797 h 16384"/>
                <a:gd name="T74" fmla="*/ 11906 w 16384"/>
                <a:gd name="T75" fmla="*/ 14683 h 16384"/>
                <a:gd name="T76" fmla="*/ 12212 w 16384"/>
                <a:gd name="T77" fmla="*/ 14173 h 16384"/>
                <a:gd name="T78" fmla="*/ 11906 w 16384"/>
                <a:gd name="T79" fmla="*/ 14343 h 16384"/>
                <a:gd name="T80" fmla="*/ 12008 w 16384"/>
                <a:gd name="T81" fmla="*/ 14003 h 16384"/>
                <a:gd name="T82" fmla="*/ 11754 w 16384"/>
                <a:gd name="T83" fmla="*/ 14060 h 16384"/>
                <a:gd name="T84" fmla="*/ 11703 w 16384"/>
                <a:gd name="T85" fmla="*/ 13719 h 16384"/>
                <a:gd name="T86" fmla="*/ 11856 w 16384"/>
                <a:gd name="T87" fmla="*/ 13323 h 16384"/>
                <a:gd name="T88" fmla="*/ 11703 w 16384"/>
                <a:gd name="T89" fmla="*/ 12812 h 16384"/>
                <a:gd name="T90" fmla="*/ 12161 w 16384"/>
                <a:gd name="T91" fmla="*/ 12926 h 16384"/>
                <a:gd name="T92" fmla="*/ 12161 w 16384"/>
                <a:gd name="T93" fmla="*/ 12416 h 16384"/>
                <a:gd name="T94" fmla="*/ 12161 w 16384"/>
                <a:gd name="T95" fmla="*/ 11735 h 16384"/>
                <a:gd name="T96" fmla="*/ 12313 w 16384"/>
                <a:gd name="T97" fmla="*/ 11622 h 16384"/>
                <a:gd name="T98" fmla="*/ 12568 w 16384"/>
                <a:gd name="T99" fmla="*/ 11225 h 16384"/>
                <a:gd name="T100" fmla="*/ 12568 w 16384"/>
                <a:gd name="T101" fmla="*/ 10771 h 16384"/>
                <a:gd name="T102" fmla="*/ 12670 w 16384"/>
                <a:gd name="T103" fmla="*/ 10601 h 16384"/>
                <a:gd name="T104" fmla="*/ 12822 w 16384"/>
                <a:gd name="T105" fmla="*/ 10431 h 16384"/>
                <a:gd name="T106" fmla="*/ 13178 w 16384"/>
                <a:gd name="T107" fmla="*/ 10091 h 16384"/>
                <a:gd name="T108" fmla="*/ 13331 w 16384"/>
                <a:gd name="T109" fmla="*/ 9751 h 16384"/>
                <a:gd name="T110" fmla="*/ 13636 w 16384"/>
                <a:gd name="T111" fmla="*/ 9127 h 16384"/>
                <a:gd name="T112" fmla="*/ 13636 w 16384"/>
                <a:gd name="T113" fmla="*/ 8674 h 16384"/>
                <a:gd name="T114" fmla="*/ 13942 w 16384"/>
                <a:gd name="T115" fmla="*/ 8447 h 16384"/>
                <a:gd name="T116" fmla="*/ 13738 w 16384"/>
                <a:gd name="T117" fmla="*/ 8107 h 16384"/>
                <a:gd name="T118" fmla="*/ 13993 w 16384"/>
                <a:gd name="T119" fmla="*/ 7994 h 16384"/>
                <a:gd name="T120" fmla="*/ 14094 w 16384"/>
                <a:gd name="T121" fmla="*/ 759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4094" y="7597"/>
                  </a:moveTo>
                  <a:lnTo>
                    <a:pt x="14349" y="7540"/>
                  </a:lnTo>
                  <a:lnTo>
                    <a:pt x="14450" y="7427"/>
                  </a:lnTo>
                  <a:lnTo>
                    <a:pt x="14552" y="7370"/>
                  </a:lnTo>
                  <a:lnTo>
                    <a:pt x="14603" y="7200"/>
                  </a:lnTo>
                  <a:lnTo>
                    <a:pt x="14654" y="7143"/>
                  </a:lnTo>
                  <a:lnTo>
                    <a:pt x="14654" y="7087"/>
                  </a:lnTo>
                  <a:lnTo>
                    <a:pt x="14603" y="7030"/>
                  </a:lnTo>
                  <a:lnTo>
                    <a:pt x="14501" y="6860"/>
                  </a:lnTo>
                  <a:lnTo>
                    <a:pt x="14501" y="6746"/>
                  </a:lnTo>
                  <a:lnTo>
                    <a:pt x="14552" y="6690"/>
                  </a:lnTo>
                  <a:lnTo>
                    <a:pt x="14603" y="6690"/>
                  </a:lnTo>
                  <a:lnTo>
                    <a:pt x="14705" y="6633"/>
                  </a:lnTo>
                  <a:lnTo>
                    <a:pt x="14756" y="6576"/>
                  </a:lnTo>
                  <a:lnTo>
                    <a:pt x="14807" y="6463"/>
                  </a:lnTo>
                  <a:lnTo>
                    <a:pt x="14858" y="6463"/>
                  </a:lnTo>
                  <a:lnTo>
                    <a:pt x="14908" y="6463"/>
                  </a:lnTo>
                  <a:lnTo>
                    <a:pt x="15010" y="6463"/>
                  </a:lnTo>
                  <a:lnTo>
                    <a:pt x="15061" y="6463"/>
                  </a:lnTo>
                  <a:lnTo>
                    <a:pt x="15163" y="6350"/>
                  </a:lnTo>
                  <a:lnTo>
                    <a:pt x="15214" y="6179"/>
                  </a:lnTo>
                  <a:lnTo>
                    <a:pt x="15163" y="6066"/>
                  </a:lnTo>
                  <a:lnTo>
                    <a:pt x="15163" y="6009"/>
                  </a:lnTo>
                  <a:lnTo>
                    <a:pt x="15214" y="5953"/>
                  </a:lnTo>
                  <a:lnTo>
                    <a:pt x="15163" y="5839"/>
                  </a:lnTo>
                  <a:lnTo>
                    <a:pt x="15112" y="5669"/>
                  </a:lnTo>
                  <a:lnTo>
                    <a:pt x="15061" y="5442"/>
                  </a:lnTo>
                  <a:lnTo>
                    <a:pt x="15061" y="5272"/>
                  </a:lnTo>
                  <a:lnTo>
                    <a:pt x="15061" y="5159"/>
                  </a:lnTo>
                  <a:lnTo>
                    <a:pt x="15010" y="5102"/>
                  </a:lnTo>
                  <a:lnTo>
                    <a:pt x="15010" y="5046"/>
                  </a:lnTo>
                  <a:lnTo>
                    <a:pt x="14858" y="5159"/>
                  </a:lnTo>
                  <a:lnTo>
                    <a:pt x="14807" y="5159"/>
                  </a:lnTo>
                  <a:lnTo>
                    <a:pt x="14756" y="5102"/>
                  </a:lnTo>
                  <a:lnTo>
                    <a:pt x="14705" y="5046"/>
                  </a:lnTo>
                  <a:lnTo>
                    <a:pt x="14756" y="4932"/>
                  </a:lnTo>
                  <a:lnTo>
                    <a:pt x="14807" y="4876"/>
                  </a:lnTo>
                  <a:lnTo>
                    <a:pt x="14858" y="4876"/>
                  </a:lnTo>
                  <a:lnTo>
                    <a:pt x="14908" y="4762"/>
                  </a:lnTo>
                  <a:lnTo>
                    <a:pt x="14959" y="4705"/>
                  </a:lnTo>
                  <a:lnTo>
                    <a:pt x="15010" y="4649"/>
                  </a:lnTo>
                  <a:lnTo>
                    <a:pt x="15061" y="4705"/>
                  </a:lnTo>
                  <a:lnTo>
                    <a:pt x="15061" y="4876"/>
                  </a:lnTo>
                  <a:lnTo>
                    <a:pt x="15112" y="4932"/>
                  </a:lnTo>
                  <a:lnTo>
                    <a:pt x="15214" y="4932"/>
                  </a:lnTo>
                  <a:lnTo>
                    <a:pt x="15265" y="4932"/>
                  </a:lnTo>
                  <a:lnTo>
                    <a:pt x="15315" y="4819"/>
                  </a:lnTo>
                  <a:lnTo>
                    <a:pt x="15366" y="4535"/>
                  </a:lnTo>
                  <a:lnTo>
                    <a:pt x="15366" y="4479"/>
                  </a:lnTo>
                  <a:lnTo>
                    <a:pt x="15468" y="4422"/>
                  </a:lnTo>
                  <a:lnTo>
                    <a:pt x="15570" y="4422"/>
                  </a:lnTo>
                  <a:lnTo>
                    <a:pt x="15621" y="4365"/>
                  </a:lnTo>
                  <a:lnTo>
                    <a:pt x="15621" y="4252"/>
                  </a:lnTo>
                  <a:lnTo>
                    <a:pt x="15621" y="4195"/>
                  </a:lnTo>
                  <a:lnTo>
                    <a:pt x="15621" y="4025"/>
                  </a:lnTo>
                  <a:lnTo>
                    <a:pt x="15723" y="3855"/>
                  </a:lnTo>
                  <a:lnTo>
                    <a:pt x="15723" y="3798"/>
                  </a:lnTo>
                  <a:lnTo>
                    <a:pt x="15672" y="3742"/>
                  </a:lnTo>
                  <a:lnTo>
                    <a:pt x="15570" y="3742"/>
                  </a:lnTo>
                  <a:lnTo>
                    <a:pt x="15468" y="3685"/>
                  </a:lnTo>
                  <a:lnTo>
                    <a:pt x="15468" y="3572"/>
                  </a:lnTo>
                  <a:lnTo>
                    <a:pt x="15468" y="3458"/>
                  </a:lnTo>
                  <a:lnTo>
                    <a:pt x="15570" y="3402"/>
                  </a:lnTo>
                  <a:lnTo>
                    <a:pt x="15824" y="3288"/>
                  </a:lnTo>
                  <a:lnTo>
                    <a:pt x="15875" y="3231"/>
                  </a:lnTo>
                  <a:lnTo>
                    <a:pt x="15926" y="3175"/>
                  </a:lnTo>
                  <a:lnTo>
                    <a:pt x="15977" y="3118"/>
                  </a:lnTo>
                  <a:lnTo>
                    <a:pt x="16079" y="3005"/>
                  </a:lnTo>
                  <a:lnTo>
                    <a:pt x="16130" y="2948"/>
                  </a:lnTo>
                  <a:lnTo>
                    <a:pt x="16130" y="2891"/>
                  </a:lnTo>
                  <a:lnTo>
                    <a:pt x="16079" y="2778"/>
                  </a:lnTo>
                  <a:lnTo>
                    <a:pt x="16079" y="2665"/>
                  </a:lnTo>
                  <a:lnTo>
                    <a:pt x="16180" y="2608"/>
                  </a:lnTo>
                  <a:lnTo>
                    <a:pt x="16333" y="2608"/>
                  </a:lnTo>
                  <a:lnTo>
                    <a:pt x="16384" y="2551"/>
                  </a:lnTo>
                  <a:lnTo>
                    <a:pt x="16333" y="2438"/>
                  </a:lnTo>
                  <a:lnTo>
                    <a:pt x="16231" y="2324"/>
                  </a:lnTo>
                  <a:lnTo>
                    <a:pt x="16130" y="2268"/>
                  </a:lnTo>
                  <a:lnTo>
                    <a:pt x="16130" y="2154"/>
                  </a:lnTo>
                  <a:lnTo>
                    <a:pt x="16028" y="2211"/>
                  </a:lnTo>
                  <a:lnTo>
                    <a:pt x="15875" y="2211"/>
                  </a:lnTo>
                  <a:lnTo>
                    <a:pt x="15315" y="2268"/>
                  </a:lnTo>
                  <a:lnTo>
                    <a:pt x="14196" y="2324"/>
                  </a:lnTo>
                  <a:lnTo>
                    <a:pt x="13942" y="2324"/>
                  </a:lnTo>
                  <a:lnTo>
                    <a:pt x="13942" y="2268"/>
                  </a:lnTo>
                  <a:lnTo>
                    <a:pt x="14298" y="1757"/>
                  </a:lnTo>
                  <a:lnTo>
                    <a:pt x="14552" y="1474"/>
                  </a:lnTo>
                  <a:lnTo>
                    <a:pt x="14552" y="1417"/>
                  </a:lnTo>
                  <a:lnTo>
                    <a:pt x="14705" y="1304"/>
                  </a:lnTo>
                  <a:lnTo>
                    <a:pt x="14756" y="1077"/>
                  </a:lnTo>
                  <a:lnTo>
                    <a:pt x="14858" y="1020"/>
                  </a:lnTo>
                  <a:lnTo>
                    <a:pt x="14908" y="680"/>
                  </a:lnTo>
                  <a:lnTo>
                    <a:pt x="14858" y="510"/>
                  </a:lnTo>
                  <a:lnTo>
                    <a:pt x="14756" y="454"/>
                  </a:lnTo>
                  <a:lnTo>
                    <a:pt x="14705" y="397"/>
                  </a:lnTo>
                  <a:lnTo>
                    <a:pt x="14603" y="170"/>
                  </a:lnTo>
                  <a:lnTo>
                    <a:pt x="14501" y="0"/>
                  </a:lnTo>
                  <a:lnTo>
                    <a:pt x="14349" y="0"/>
                  </a:lnTo>
                  <a:lnTo>
                    <a:pt x="13178" y="57"/>
                  </a:lnTo>
                  <a:lnTo>
                    <a:pt x="12517" y="113"/>
                  </a:lnTo>
                  <a:lnTo>
                    <a:pt x="11347" y="227"/>
                  </a:lnTo>
                  <a:lnTo>
                    <a:pt x="10431" y="283"/>
                  </a:lnTo>
                  <a:lnTo>
                    <a:pt x="10329" y="283"/>
                  </a:lnTo>
                  <a:lnTo>
                    <a:pt x="10278" y="283"/>
                  </a:lnTo>
                  <a:lnTo>
                    <a:pt x="9617" y="283"/>
                  </a:lnTo>
                  <a:lnTo>
                    <a:pt x="8141" y="397"/>
                  </a:lnTo>
                  <a:lnTo>
                    <a:pt x="8039" y="397"/>
                  </a:lnTo>
                  <a:lnTo>
                    <a:pt x="6767" y="454"/>
                  </a:lnTo>
                  <a:lnTo>
                    <a:pt x="6055" y="454"/>
                  </a:lnTo>
                  <a:lnTo>
                    <a:pt x="5801" y="454"/>
                  </a:lnTo>
                  <a:lnTo>
                    <a:pt x="4325" y="510"/>
                  </a:lnTo>
                  <a:lnTo>
                    <a:pt x="4274" y="510"/>
                  </a:lnTo>
                  <a:lnTo>
                    <a:pt x="4223" y="510"/>
                  </a:lnTo>
                  <a:lnTo>
                    <a:pt x="3358" y="567"/>
                  </a:lnTo>
                  <a:lnTo>
                    <a:pt x="3358" y="510"/>
                  </a:lnTo>
                  <a:lnTo>
                    <a:pt x="2442" y="567"/>
                  </a:lnTo>
                  <a:lnTo>
                    <a:pt x="2391" y="567"/>
                  </a:lnTo>
                  <a:lnTo>
                    <a:pt x="1781" y="567"/>
                  </a:lnTo>
                  <a:lnTo>
                    <a:pt x="1730" y="567"/>
                  </a:lnTo>
                  <a:lnTo>
                    <a:pt x="0" y="567"/>
                  </a:lnTo>
                  <a:lnTo>
                    <a:pt x="153" y="2041"/>
                  </a:lnTo>
                  <a:lnTo>
                    <a:pt x="204" y="2381"/>
                  </a:lnTo>
                  <a:lnTo>
                    <a:pt x="458" y="3968"/>
                  </a:lnTo>
                  <a:lnTo>
                    <a:pt x="509" y="4422"/>
                  </a:lnTo>
                  <a:lnTo>
                    <a:pt x="611" y="5386"/>
                  </a:lnTo>
                  <a:lnTo>
                    <a:pt x="661" y="5613"/>
                  </a:lnTo>
                  <a:lnTo>
                    <a:pt x="611" y="7483"/>
                  </a:lnTo>
                  <a:lnTo>
                    <a:pt x="611" y="8560"/>
                  </a:lnTo>
                  <a:lnTo>
                    <a:pt x="560" y="9581"/>
                  </a:lnTo>
                  <a:lnTo>
                    <a:pt x="560" y="10998"/>
                  </a:lnTo>
                  <a:lnTo>
                    <a:pt x="560" y="12132"/>
                  </a:lnTo>
                  <a:lnTo>
                    <a:pt x="560" y="13436"/>
                  </a:lnTo>
                  <a:lnTo>
                    <a:pt x="560" y="13493"/>
                  </a:lnTo>
                  <a:lnTo>
                    <a:pt x="611" y="13549"/>
                  </a:lnTo>
                  <a:lnTo>
                    <a:pt x="611" y="13663"/>
                  </a:lnTo>
                  <a:lnTo>
                    <a:pt x="712" y="13719"/>
                  </a:lnTo>
                  <a:lnTo>
                    <a:pt x="712" y="13776"/>
                  </a:lnTo>
                  <a:lnTo>
                    <a:pt x="814" y="13833"/>
                  </a:lnTo>
                  <a:lnTo>
                    <a:pt x="865" y="13890"/>
                  </a:lnTo>
                  <a:lnTo>
                    <a:pt x="916" y="13946"/>
                  </a:lnTo>
                  <a:lnTo>
                    <a:pt x="1018" y="13890"/>
                  </a:lnTo>
                  <a:lnTo>
                    <a:pt x="1221" y="13946"/>
                  </a:lnTo>
                  <a:lnTo>
                    <a:pt x="1272" y="13890"/>
                  </a:lnTo>
                  <a:lnTo>
                    <a:pt x="1323" y="13833"/>
                  </a:lnTo>
                  <a:lnTo>
                    <a:pt x="1374" y="13833"/>
                  </a:lnTo>
                  <a:lnTo>
                    <a:pt x="1425" y="13890"/>
                  </a:lnTo>
                  <a:lnTo>
                    <a:pt x="1476" y="13776"/>
                  </a:lnTo>
                  <a:lnTo>
                    <a:pt x="1526" y="13776"/>
                  </a:lnTo>
                  <a:lnTo>
                    <a:pt x="1526" y="13719"/>
                  </a:lnTo>
                  <a:lnTo>
                    <a:pt x="1628" y="13719"/>
                  </a:lnTo>
                  <a:lnTo>
                    <a:pt x="1730" y="13833"/>
                  </a:lnTo>
                  <a:lnTo>
                    <a:pt x="1832" y="13833"/>
                  </a:lnTo>
                  <a:lnTo>
                    <a:pt x="1934" y="13776"/>
                  </a:lnTo>
                  <a:lnTo>
                    <a:pt x="1984" y="13833"/>
                  </a:lnTo>
                  <a:lnTo>
                    <a:pt x="2035" y="13890"/>
                  </a:lnTo>
                  <a:lnTo>
                    <a:pt x="2086" y="15137"/>
                  </a:lnTo>
                  <a:lnTo>
                    <a:pt x="2137" y="16327"/>
                  </a:lnTo>
                  <a:lnTo>
                    <a:pt x="2849" y="16384"/>
                  </a:lnTo>
                  <a:lnTo>
                    <a:pt x="3918" y="16384"/>
                  </a:lnTo>
                  <a:lnTo>
                    <a:pt x="4020" y="16327"/>
                  </a:lnTo>
                  <a:lnTo>
                    <a:pt x="4885" y="16327"/>
                  </a:lnTo>
                  <a:lnTo>
                    <a:pt x="5750" y="16327"/>
                  </a:lnTo>
                  <a:lnTo>
                    <a:pt x="6615" y="16271"/>
                  </a:lnTo>
                  <a:lnTo>
                    <a:pt x="8803" y="16271"/>
                  </a:lnTo>
                  <a:lnTo>
                    <a:pt x="8904" y="16214"/>
                  </a:lnTo>
                  <a:lnTo>
                    <a:pt x="10940" y="16157"/>
                  </a:lnTo>
                  <a:lnTo>
                    <a:pt x="11041" y="16157"/>
                  </a:lnTo>
                  <a:lnTo>
                    <a:pt x="11550" y="16157"/>
                  </a:lnTo>
                  <a:lnTo>
                    <a:pt x="11856" y="16157"/>
                  </a:lnTo>
                  <a:lnTo>
                    <a:pt x="11906" y="16101"/>
                  </a:lnTo>
                  <a:lnTo>
                    <a:pt x="12059" y="15930"/>
                  </a:lnTo>
                  <a:lnTo>
                    <a:pt x="12059" y="15817"/>
                  </a:lnTo>
                  <a:lnTo>
                    <a:pt x="12059" y="15760"/>
                  </a:lnTo>
                  <a:lnTo>
                    <a:pt x="11906" y="15590"/>
                  </a:lnTo>
                  <a:lnTo>
                    <a:pt x="11906" y="15534"/>
                  </a:lnTo>
                  <a:lnTo>
                    <a:pt x="11906" y="15477"/>
                  </a:lnTo>
                  <a:lnTo>
                    <a:pt x="12059" y="15420"/>
                  </a:lnTo>
                  <a:lnTo>
                    <a:pt x="12212" y="15364"/>
                  </a:lnTo>
                  <a:lnTo>
                    <a:pt x="12212" y="15250"/>
                  </a:lnTo>
                  <a:lnTo>
                    <a:pt x="12212" y="15137"/>
                  </a:lnTo>
                  <a:lnTo>
                    <a:pt x="12263" y="15023"/>
                  </a:lnTo>
                  <a:lnTo>
                    <a:pt x="12313" y="14910"/>
                  </a:lnTo>
                  <a:lnTo>
                    <a:pt x="12313" y="14853"/>
                  </a:lnTo>
                  <a:lnTo>
                    <a:pt x="12313" y="14797"/>
                  </a:lnTo>
                  <a:lnTo>
                    <a:pt x="12212" y="14797"/>
                  </a:lnTo>
                  <a:lnTo>
                    <a:pt x="12161" y="14853"/>
                  </a:lnTo>
                  <a:lnTo>
                    <a:pt x="12161" y="14967"/>
                  </a:lnTo>
                  <a:lnTo>
                    <a:pt x="12110" y="14967"/>
                  </a:lnTo>
                  <a:lnTo>
                    <a:pt x="12059" y="14967"/>
                  </a:lnTo>
                  <a:lnTo>
                    <a:pt x="11906" y="14683"/>
                  </a:lnTo>
                  <a:lnTo>
                    <a:pt x="11906" y="14570"/>
                  </a:lnTo>
                  <a:lnTo>
                    <a:pt x="11906" y="14513"/>
                  </a:lnTo>
                  <a:lnTo>
                    <a:pt x="12008" y="14400"/>
                  </a:lnTo>
                  <a:lnTo>
                    <a:pt x="12161" y="14286"/>
                  </a:lnTo>
                  <a:lnTo>
                    <a:pt x="12212" y="14173"/>
                  </a:lnTo>
                  <a:lnTo>
                    <a:pt x="12161" y="14116"/>
                  </a:lnTo>
                  <a:lnTo>
                    <a:pt x="12110" y="14116"/>
                  </a:lnTo>
                  <a:lnTo>
                    <a:pt x="12059" y="14116"/>
                  </a:lnTo>
                  <a:lnTo>
                    <a:pt x="11957" y="14286"/>
                  </a:lnTo>
                  <a:lnTo>
                    <a:pt x="11906" y="14343"/>
                  </a:lnTo>
                  <a:lnTo>
                    <a:pt x="11856" y="14343"/>
                  </a:lnTo>
                  <a:lnTo>
                    <a:pt x="11805" y="14286"/>
                  </a:lnTo>
                  <a:lnTo>
                    <a:pt x="11805" y="14173"/>
                  </a:lnTo>
                  <a:lnTo>
                    <a:pt x="11906" y="14060"/>
                  </a:lnTo>
                  <a:lnTo>
                    <a:pt x="12008" y="14003"/>
                  </a:lnTo>
                  <a:lnTo>
                    <a:pt x="11957" y="13890"/>
                  </a:lnTo>
                  <a:lnTo>
                    <a:pt x="11957" y="13833"/>
                  </a:lnTo>
                  <a:lnTo>
                    <a:pt x="11856" y="13890"/>
                  </a:lnTo>
                  <a:lnTo>
                    <a:pt x="11805" y="13946"/>
                  </a:lnTo>
                  <a:lnTo>
                    <a:pt x="11754" y="14060"/>
                  </a:lnTo>
                  <a:lnTo>
                    <a:pt x="11652" y="14060"/>
                  </a:lnTo>
                  <a:lnTo>
                    <a:pt x="11652" y="14003"/>
                  </a:lnTo>
                  <a:lnTo>
                    <a:pt x="11652" y="13890"/>
                  </a:lnTo>
                  <a:lnTo>
                    <a:pt x="11703" y="13776"/>
                  </a:lnTo>
                  <a:lnTo>
                    <a:pt x="11703" y="13719"/>
                  </a:lnTo>
                  <a:lnTo>
                    <a:pt x="11652" y="13663"/>
                  </a:lnTo>
                  <a:lnTo>
                    <a:pt x="11601" y="13549"/>
                  </a:lnTo>
                  <a:lnTo>
                    <a:pt x="11703" y="13436"/>
                  </a:lnTo>
                  <a:lnTo>
                    <a:pt x="11856" y="13379"/>
                  </a:lnTo>
                  <a:lnTo>
                    <a:pt x="11856" y="13323"/>
                  </a:lnTo>
                  <a:lnTo>
                    <a:pt x="11805" y="13209"/>
                  </a:lnTo>
                  <a:lnTo>
                    <a:pt x="11703" y="13096"/>
                  </a:lnTo>
                  <a:lnTo>
                    <a:pt x="11703" y="12982"/>
                  </a:lnTo>
                  <a:lnTo>
                    <a:pt x="11652" y="12869"/>
                  </a:lnTo>
                  <a:lnTo>
                    <a:pt x="11703" y="12812"/>
                  </a:lnTo>
                  <a:lnTo>
                    <a:pt x="11754" y="12812"/>
                  </a:lnTo>
                  <a:lnTo>
                    <a:pt x="11906" y="12982"/>
                  </a:lnTo>
                  <a:lnTo>
                    <a:pt x="12008" y="13039"/>
                  </a:lnTo>
                  <a:lnTo>
                    <a:pt x="12110" y="12982"/>
                  </a:lnTo>
                  <a:lnTo>
                    <a:pt x="12161" y="12926"/>
                  </a:lnTo>
                  <a:lnTo>
                    <a:pt x="12110" y="12812"/>
                  </a:lnTo>
                  <a:lnTo>
                    <a:pt x="11906" y="12756"/>
                  </a:lnTo>
                  <a:lnTo>
                    <a:pt x="11906" y="12642"/>
                  </a:lnTo>
                  <a:lnTo>
                    <a:pt x="12059" y="12529"/>
                  </a:lnTo>
                  <a:lnTo>
                    <a:pt x="12161" y="12416"/>
                  </a:lnTo>
                  <a:lnTo>
                    <a:pt x="12212" y="12302"/>
                  </a:lnTo>
                  <a:lnTo>
                    <a:pt x="12161" y="12075"/>
                  </a:lnTo>
                  <a:lnTo>
                    <a:pt x="12161" y="12019"/>
                  </a:lnTo>
                  <a:lnTo>
                    <a:pt x="12161" y="11905"/>
                  </a:lnTo>
                  <a:lnTo>
                    <a:pt x="12161" y="11735"/>
                  </a:lnTo>
                  <a:lnTo>
                    <a:pt x="12059" y="11622"/>
                  </a:lnTo>
                  <a:lnTo>
                    <a:pt x="12059" y="11508"/>
                  </a:lnTo>
                  <a:lnTo>
                    <a:pt x="12110" y="11508"/>
                  </a:lnTo>
                  <a:lnTo>
                    <a:pt x="12212" y="11508"/>
                  </a:lnTo>
                  <a:lnTo>
                    <a:pt x="12313" y="11622"/>
                  </a:lnTo>
                  <a:lnTo>
                    <a:pt x="12364" y="11622"/>
                  </a:lnTo>
                  <a:lnTo>
                    <a:pt x="12415" y="11565"/>
                  </a:lnTo>
                  <a:lnTo>
                    <a:pt x="12415" y="11452"/>
                  </a:lnTo>
                  <a:lnTo>
                    <a:pt x="12517" y="11338"/>
                  </a:lnTo>
                  <a:lnTo>
                    <a:pt x="12568" y="11225"/>
                  </a:lnTo>
                  <a:lnTo>
                    <a:pt x="12568" y="11055"/>
                  </a:lnTo>
                  <a:lnTo>
                    <a:pt x="12517" y="10998"/>
                  </a:lnTo>
                  <a:lnTo>
                    <a:pt x="12364" y="10828"/>
                  </a:lnTo>
                  <a:lnTo>
                    <a:pt x="12415" y="10771"/>
                  </a:lnTo>
                  <a:lnTo>
                    <a:pt x="12568" y="10771"/>
                  </a:lnTo>
                  <a:lnTo>
                    <a:pt x="12771" y="10828"/>
                  </a:lnTo>
                  <a:lnTo>
                    <a:pt x="12873" y="10828"/>
                  </a:lnTo>
                  <a:lnTo>
                    <a:pt x="12924" y="10715"/>
                  </a:lnTo>
                  <a:lnTo>
                    <a:pt x="12873" y="10658"/>
                  </a:lnTo>
                  <a:lnTo>
                    <a:pt x="12670" y="10601"/>
                  </a:lnTo>
                  <a:lnTo>
                    <a:pt x="12568" y="10545"/>
                  </a:lnTo>
                  <a:lnTo>
                    <a:pt x="12568" y="10488"/>
                  </a:lnTo>
                  <a:lnTo>
                    <a:pt x="12619" y="10431"/>
                  </a:lnTo>
                  <a:lnTo>
                    <a:pt x="12771" y="10431"/>
                  </a:lnTo>
                  <a:lnTo>
                    <a:pt x="12822" y="10431"/>
                  </a:lnTo>
                  <a:lnTo>
                    <a:pt x="12873" y="10318"/>
                  </a:lnTo>
                  <a:lnTo>
                    <a:pt x="12924" y="10205"/>
                  </a:lnTo>
                  <a:lnTo>
                    <a:pt x="13026" y="10148"/>
                  </a:lnTo>
                  <a:lnTo>
                    <a:pt x="13128" y="10148"/>
                  </a:lnTo>
                  <a:lnTo>
                    <a:pt x="13178" y="10091"/>
                  </a:lnTo>
                  <a:lnTo>
                    <a:pt x="13128" y="9978"/>
                  </a:lnTo>
                  <a:lnTo>
                    <a:pt x="13128" y="9864"/>
                  </a:lnTo>
                  <a:lnTo>
                    <a:pt x="13128" y="9751"/>
                  </a:lnTo>
                  <a:lnTo>
                    <a:pt x="13178" y="9751"/>
                  </a:lnTo>
                  <a:lnTo>
                    <a:pt x="13331" y="9751"/>
                  </a:lnTo>
                  <a:lnTo>
                    <a:pt x="13433" y="9751"/>
                  </a:lnTo>
                  <a:lnTo>
                    <a:pt x="13535" y="9638"/>
                  </a:lnTo>
                  <a:lnTo>
                    <a:pt x="13687" y="9581"/>
                  </a:lnTo>
                  <a:lnTo>
                    <a:pt x="13687" y="9468"/>
                  </a:lnTo>
                  <a:lnTo>
                    <a:pt x="13636" y="9127"/>
                  </a:lnTo>
                  <a:lnTo>
                    <a:pt x="13687" y="9071"/>
                  </a:lnTo>
                  <a:lnTo>
                    <a:pt x="13789" y="8957"/>
                  </a:lnTo>
                  <a:lnTo>
                    <a:pt x="13789" y="8901"/>
                  </a:lnTo>
                  <a:lnTo>
                    <a:pt x="13789" y="8787"/>
                  </a:lnTo>
                  <a:lnTo>
                    <a:pt x="13636" y="8674"/>
                  </a:lnTo>
                  <a:lnTo>
                    <a:pt x="13636" y="8560"/>
                  </a:lnTo>
                  <a:lnTo>
                    <a:pt x="13687" y="8390"/>
                  </a:lnTo>
                  <a:lnTo>
                    <a:pt x="13738" y="8334"/>
                  </a:lnTo>
                  <a:lnTo>
                    <a:pt x="13891" y="8447"/>
                  </a:lnTo>
                  <a:lnTo>
                    <a:pt x="13942" y="8447"/>
                  </a:lnTo>
                  <a:lnTo>
                    <a:pt x="13993" y="8447"/>
                  </a:lnTo>
                  <a:lnTo>
                    <a:pt x="13993" y="8390"/>
                  </a:lnTo>
                  <a:lnTo>
                    <a:pt x="13942" y="8277"/>
                  </a:lnTo>
                  <a:lnTo>
                    <a:pt x="13942" y="8220"/>
                  </a:lnTo>
                  <a:lnTo>
                    <a:pt x="13738" y="8107"/>
                  </a:lnTo>
                  <a:lnTo>
                    <a:pt x="13687" y="8107"/>
                  </a:lnTo>
                  <a:lnTo>
                    <a:pt x="13738" y="7994"/>
                  </a:lnTo>
                  <a:lnTo>
                    <a:pt x="13789" y="7994"/>
                  </a:lnTo>
                  <a:lnTo>
                    <a:pt x="13942" y="8050"/>
                  </a:lnTo>
                  <a:lnTo>
                    <a:pt x="13993" y="7994"/>
                  </a:lnTo>
                  <a:lnTo>
                    <a:pt x="14043" y="7937"/>
                  </a:lnTo>
                  <a:lnTo>
                    <a:pt x="14043" y="7824"/>
                  </a:lnTo>
                  <a:lnTo>
                    <a:pt x="14043" y="7767"/>
                  </a:lnTo>
                  <a:lnTo>
                    <a:pt x="14094" y="7653"/>
                  </a:lnTo>
                  <a:lnTo>
                    <a:pt x="14094" y="75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2" name="California"/>
            <p:cNvSpPr>
              <a:spLocks/>
            </p:cNvSpPr>
            <p:nvPr/>
          </p:nvSpPr>
          <p:spPr bwMode="auto">
            <a:xfrm>
              <a:off x="241198" y="7136376"/>
              <a:ext cx="4867275" cy="8229600"/>
            </a:xfrm>
            <a:custGeom>
              <a:avLst/>
              <a:gdLst>
                <a:gd name="T0" fmla="*/ 7663 w 16384"/>
                <a:gd name="T1" fmla="*/ 999 h 16384"/>
                <a:gd name="T2" fmla="*/ 1475 w 16384"/>
                <a:gd name="T3" fmla="*/ 132 h 16384"/>
                <a:gd name="T4" fmla="*/ 1539 w 16384"/>
                <a:gd name="T5" fmla="*/ 698 h 16384"/>
                <a:gd name="T6" fmla="*/ 1186 w 16384"/>
                <a:gd name="T7" fmla="*/ 1169 h 16384"/>
                <a:gd name="T8" fmla="*/ 641 w 16384"/>
                <a:gd name="T9" fmla="*/ 1716 h 16384"/>
                <a:gd name="T10" fmla="*/ 64 w 16384"/>
                <a:gd name="T11" fmla="*/ 2470 h 16384"/>
                <a:gd name="T12" fmla="*/ 449 w 16384"/>
                <a:gd name="T13" fmla="*/ 2941 h 16384"/>
                <a:gd name="T14" fmla="*/ 641 w 16384"/>
                <a:gd name="T15" fmla="*/ 3526 h 16384"/>
                <a:gd name="T16" fmla="*/ 321 w 16384"/>
                <a:gd name="T17" fmla="*/ 4450 h 16384"/>
                <a:gd name="T18" fmla="*/ 481 w 16384"/>
                <a:gd name="T19" fmla="*/ 4940 h 16384"/>
                <a:gd name="T20" fmla="*/ 1026 w 16384"/>
                <a:gd name="T21" fmla="*/ 5618 h 16384"/>
                <a:gd name="T22" fmla="*/ 1154 w 16384"/>
                <a:gd name="T23" fmla="*/ 5939 h 16384"/>
                <a:gd name="T24" fmla="*/ 962 w 16384"/>
                <a:gd name="T25" fmla="*/ 6184 h 16384"/>
                <a:gd name="T26" fmla="*/ 1379 w 16384"/>
                <a:gd name="T27" fmla="*/ 6354 h 16384"/>
                <a:gd name="T28" fmla="*/ 1699 w 16384"/>
                <a:gd name="T29" fmla="*/ 6561 h 16384"/>
                <a:gd name="T30" fmla="*/ 1924 w 16384"/>
                <a:gd name="T31" fmla="*/ 6523 h 16384"/>
                <a:gd name="T32" fmla="*/ 1892 w 16384"/>
                <a:gd name="T33" fmla="*/ 6335 h 16384"/>
                <a:gd name="T34" fmla="*/ 2052 w 16384"/>
                <a:gd name="T35" fmla="*/ 6165 h 16384"/>
                <a:gd name="T36" fmla="*/ 2405 w 16384"/>
                <a:gd name="T37" fmla="*/ 6278 h 16384"/>
                <a:gd name="T38" fmla="*/ 2309 w 16384"/>
                <a:gd name="T39" fmla="*/ 6391 h 16384"/>
                <a:gd name="T40" fmla="*/ 2148 w 16384"/>
                <a:gd name="T41" fmla="*/ 6542 h 16384"/>
                <a:gd name="T42" fmla="*/ 2341 w 16384"/>
                <a:gd name="T43" fmla="*/ 6995 h 16384"/>
                <a:gd name="T44" fmla="*/ 2341 w 16384"/>
                <a:gd name="T45" fmla="*/ 7278 h 16384"/>
                <a:gd name="T46" fmla="*/ 1924 w 16384"/>
                <a:gd name="T47" fmla="*/ 6995 h 16384"/>
                <a:gd name="T48" fmla="*/ 1988 w 16384"/>
                <a:gd name="T49" fmla="*/ 6750 h 16384"/>
                <a:gd name="T50" fmla="*/ 1699 w 16384"/>
                <a:gd name="T51" fmla="*/ 6712 h 16384"/>
                <a:gd name="T52" fmla="*/ 1539 w 16384"/>
                <a:gd name="T53" fmla="*/ 7070 h 16384"/>
                <a:gd name="T54" fmla="*/ 1539 w 16384"/>
                <a:gd name="T55" fmla="*/ 7523 h 16384"/>
                <a:gd name="T56" fmla="*/ 1892 w 16384"/>
                <a:gd name="T57" fmla="*/ 7956 h 16384"/>
                <a:gd name="T58" fmla="*/ 2437 w 16384"/>
                <a:gd name="T59" fmla="*/ 8164 h 16384"/>
                <a:gd name="T60" fmla="*/ 2052 w 16384"/>
                <a:gd name="T61" fmla="*/ 8522 h 16384"/>
                <a:gd name="T62" fmla="*/ 1924 w 16384"/>
                <a:gd name="T63" fmla="*/ 8918 h 16384"/>
                <a:gd name="T64" fmla="*/ 2309 w 16384"/>
                <a:gd name="T65" fmla="*/ 9427 h 16384"/>
                <a:gd name="T66" fmla="*/ 2693 w 16384"/>
                <a:gd name="T67" fmla="*/ 9974 h 16384"/>
                <a:gd name="T68" fmla="*/ 3270 w 16384"/>
                <a:gd name="T69" fmla="*/ 10577 h 16384"/>
                <a:gd name="T70" fmla="*/ 3238 w 16384"/>
                <a:gd name="T71" fmla="*/ 10935 h 16384"/>
                <a:gd name="T72" fmla="*/ 3495 w 16384"/>
                <a:gd name="T73" fmla="*/ 11312 h 16384"/>
                <a:gd name="T74" fmla="*/ 3335 w 16384"/>
                <a:gd name="T75" fmla="*/ 11803 h 16384"/>
                <a:gd name="T76" fmla="*/ 4136 w 16384"/>
                <a:gd name="T77" fmla="*/ 12255 h 16384"/>
                <a:gd name="T78" fmla="*/ 5226 w 16384"/>
                <a:gd name="T79" fmla="*/ 12481 h 16384"/>
                <a:gd name="T80" fmla="*/ 5932 w 16384"/>
                <a:gd name="T81" fmla="*/ 13028 h 16384"/>
                <a:gd name="T82" fmla="*/ 6733 w 16384"/>
                <a:gd name="T83" fmla="*/ 13311 h 16384"/>
                <a:gd name="T84" fmla="*/ 7278 w 16384"/>
                <a:gd name="T85" fmla="*/ 13763 h 16384"/>
                <a:gd name="T86" fmla="*/ 7663 w 16384"/>
                <a:gd name="T87" fmla="*/ 13876 h 16384"/>
                <a:gd name="T88" fmla="*/ 8272 w 16384"/>
                <a:gd name="T89" fmla="*/ 14178 h 16384"/>
                <a:gd name="T90" fmla="*/ 8849 w 16384"/>
                <a:gd name="T91" fmla="*/ 14668 h 16384"/>
                <a:gd name="T92" fmla="*/ 9202 w 16384"/>
                <a:gd name="T93" fmla="*/ 15422 h 16384"/>
                <a:gd name="T94" fmla="*/ 9106 w 16384"/>
                <a:gd name="T95" fmla="*/ 15743 h 16384"/>
                <a:gd name="T96" fmla="*/ 9298 w 16384"/>
                <a:gd name="T97" fmla="*/ 15856 h 16384"/>
                <a:gd name="T98" fmla="*/ 14364 w 16384"/>
                <a:gd name="T99" fmla="*/ 16365 h 16384"/>
                <a:gd name="T100" fmla="*/ 14909 w 16384"/>
                <a:gd name="T101" fmla="*/ 15950 h 16384"/>
                <a:gd name="T102" fmla="*/ 14909 w 16384"/>
                <a:gd name="T103" fmla="*/ 15309 h 16384"/>
                <a:gd name="T104" fmla="*/ 15294 w 16384"/>
                <a:gd name="T105" fmla="*/ 14857 h 16384"/>
                <a:gd name="T106" fmla="*/ 16160 w 16384"/>
                <a:gd name="T107" fmla="*/ 14310 h 16384"/>
                <a:gd name="T108" fmla="*/ 15935 w 16384"/>
                <a:gd name="T109" fmla="*/ 13499 h 16384"/>
                <a:gd name="T110" fmla="*/ 13659 w 16384"/>
                <a:gd name="T111" fmla="*/ 11218 h 16384"/>
                <a:gd name="T112" fmla="*/ 7374 w 16384"/>
                <a:gd name="T113" fmla="*/ 55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7374" y="5562"/>
                  </a:moveTo>
                  <a:lnTo>
                    <a:pt x="7406" y="5505"/>
                  </a:lnTo>
                  <a:lnTo>
                    <a:pt x="7439" y="5430"/>
                  </a:lnTo>
                  <a:lnTo>
                    <a:pt x="7535" y="5223"/>
                  </a:lnTo>
                  <a:lnTo>
                    <a:pt x="7631" y="5034"/>
                  </a:lnTo>
                  <a:lnTo>
                    <a:pt x="7791" y="4638"/>
                  </a:lnTo>
                  <a:lnTo>
                    <a:pt x="8753" y="2451"/>
                  </a:lnTo>
                  <a:lnTo>
                    <a:pt x="9266" y="1263"/>
                  </a:lnTo>
                  <a:lnTo>
                    <a:pt x="7663" y="999"/>
                  </a:lnTo>
                  <a:lnTo>
                    <a:pt x="6573" y="848"/>
                  </a:lnTo>
                  <a:lnTo>
                    <a:pt x="5066" y="584"/>
                  </a:lnTo>
                  <a:lnTo>
                    <a:pt x="3335" y="302"/>
                  </a:lnTo>
                  <a:lnTo>
                    <a:pt x="2789" y="207"/>
                  </a:lnTo>
                  <a:lnTo>
                    <a:pt x="2244" y="94"/>
                  </a:lnTo>
                  <a:lnTo>
                    <a:pt x="1603" y="0"/>
                  </a:lnTo>
                  <a:lnTo>
                    <a:pt x="1571" y="38"/>
                  </a:lnTo>
                  <a:lnTo>
                    <a:pt x="1539" y="75"/>
                  </a:lnTo>
                  <a:lnTo>
                    <a:pt x="1475" y="132"/>
                  </a:lnTo>
                  <a:lnTo>
                    <a:pt x="1411" y="207"/>
                  </a:lnTo>
                  <a:lnTo>
                    <a:pt x="1379" y="264"/>
                  </a:lnTo>
                  <a:lnTo>
                    <a:pt x="1443" y="321"/>
                  </a:lnTo>
                  <a:lnTo>
                    <a:pt x="1475" y="358"/>
                  </a:lnTo>
                  <a:lnTo>
                    <a:pt x="1507" y="415"/>
                  </a:lnTo>
                  <a:lnTo>
                    <a:pt x="1507" y="490"/>
                  </a:lnTo>
                  <a:lnTo>
                    <a:pt x="1475" y="566"/>
                  </a:lnTo>
                  <a:lnTo>
                    <a:pt x="1539" y="641"/>
                  </a:lnTo>
                  <a:lnTo>
                    <a:pt x="1539" y="698"/>
                  </a:lnTo>
                  <a:lnTo>
                    <a:pt x="1475" y="698"/>
                  </a:lnTo>
                  <a:lnTo>
                    <a:pt x="1475" y="716"/>
                  </a:lnTo>
                  <a:lnTo>
                    <a:pt x="1475" y="754"/>
                  </a:lnTo>
                  <a:lnTo>
                    <a:pt x="1475" y="830"/>
                  </a:lnTo>
                  <a:lnTo>
                    <a:pt x="1475" y="848"/>
                  </a:lnTo>
                  <a:lnTo>
                    <a:pt x="1411" y="905"/>
                  </a:lnTo>
                  <a:lnTo>
                    <a:pt x="1347" y="980"/>
                  </a:lnTo>
                  <a:lnTo>
                    <a:pt x="1218" y="1075"/>
                  </a:lnTo>
                  <a:lnTo>
                    <a:pt x="1186" y="1169"/>
                  </a:lnTo>
                  <a:lnTo>
                    <a:pt x="1154" y="1207"/>
                  </a:lnTo>
                  <a:lnTo>
                    <a:pt x="1122" y="1169"/>
                  </a:lnTo>
                  <a:lnTo>
                    <a:pt x="1058" y="1188"/>
                  </a:lnTo>
                  <a:lnTo>
                    <a:pt x="1026" y="1226"/>
                  </a:lnTo>
                  <a:lnTo>
                    <a:pt x="1026" y="1320"/>
                  </a:lnTo>
                  <a:lnTo>
                    <a:pt x="1058" y="1414"/>
                  </a:lnTo>
                  <a:lnTo>
                    <a:pt x="962" y="1489"/>
                  </a:lnTo>
                  <a:lnTo>
                    <a:pt x="834" y="1584"/>
                  </a:lnTo>
                  <a:lnTo>
                    <a:pt x="641" y="1716"/>
                  </a:lnTo>
                  <a:lnTo>
                    <a:pt x="449" y="1848"/>
                  </a:lnTo>
                  <a:lnTo>
                    <a:pt x="289" y="1942"/>
                  </a:lnTo>
                  <a:lnTo>
                    <a:pt x="128" y="2074"/>
                  </a:lnTo>
                  <a:lnTo>
                    <a:pt x="64" y="2168"/>
                  </a:lnTo>
                  <a:lnTo>
                    <a:pt x="96" y="2225"/>
                  </a:lnTo>
                  <a:lnTo>
                    <a:pt x="96" y="2300"/>
                  </a:lnTo>
                  <a:lnTo>
                    <a:pt x="32" y="2376"/>
                  </a:lnTo>
                  <a:lnTo>
                    <a:pt x="0" y="2413"/>
                  </a:lnTo>
                  <a:lnTo>
                    <a:pt x="64" y="2470"/>
                  </a:lnTo>
                  <a:lnTo>
                    <a:pt x="160" y="2526"/>
                  </a:lnTo>
                  <a:lnTo>
                    <a:pt x="224" y="2602"/>
                  </a:lnTo>
                  <a:lnTo>
                    <a:pt x="257" y="2658"/>
                  </a:lnTo>
                  <a:lnTo>
                    <a:pt x="321" y="2696"/>
                  </a:lnTo>
                  <a:lnTo>
                    <a:pt x="385" y="2753"/>
                  </a:lnTo>
                  <a:lnTo>
                    <a:pt x="353" y="2790"/>
                  </a:lnTo>
                  <a:lnTo>
                    <a:pt x="385" y="2866"/>
                  </a:lnTo>
                  <a:lnTo>
                    <a:pt x="417" y="2903"/>
                  </a:lnTo>
                  <a:lnTo>
                    <a:pt x="449" y="2941"/>
                  </a:lnTo>
                  <a:lnTo>
                    <a:pt x="481" y="2998"/>
                  </a:lnTo>
                  <a:lnTo>
                    <a:pt x="513" y="3035"/>
                  </a:lnTo>
                  <a:lnTo>
                    <a:pt x="545" y="3111"/>
                  </a:lnTo>
                  <a:lnTo>
                    <a:pt x="545" y="3167"/>
                  </a:lnTo>
                  <a:lnTo>
                    <a:pt x="609" y="3205"/>
                  </a:lnTo>
                  <a:lnTo>
                    <a:pt x="673" y="3299"/>
                  </a:lnTo>
                  <a:lnTo>
                    <a:pt x="609" y="3375"/>
                  </a:lnTo>
                  <a:lnTo>
                    <a:pt x="641" y="3450"/>
                  </a:lnTo>
                  <a:lnTo>
                    <a:pt x="641" y="3526"/>
                  </a:lnTo>
                  <a:lnTo>
                    <a:pt x="609" y="3582"/>
                  </a:lnTo>
                  <a:lnTo>
                    <a:pt x="577" y="3677"/>
                  </a:lnTo>
                  <a:lnTo>
                    <a:pt x="481" y="3752"/>
                  </a:lnTo>
                  <a:lnTo>
                    <a:pt x="385" y="3827"/>
                  </a:lnTo>
                  <a:lnTo>
                    <a:pt x="321" y="3959"/>
                  </a:lnTo>
                  <a:lnTo>
                    <a:pt x="289" y="4072"/>
                  </a:lnTo>
                  <a:lnTo>
                    <a:pt x="321" y="4261"/>
                  </a:lnTo>
                  <a:lnTo>
                    <a:pt x="353" y="4393"/>
                  </a:lnTo>
                  <a:lnTo>
                    <a:pt x="321" y="4450"/>
                  </a:lnTo>
                  <a:lnTo>
                    <a:pt x="224" y="4506"/>
                  </a:lnTo>
                  <a:lnTo>
                    <a:pt x="192" y="4544"/>
                  </a:lnTo>
                  <a:lnTo>
                    <a:pt x="224" y="4600"/>
                  </a:lnTo>
                  <a:lnTo>
                    <a:pt x="289" y="4695"/>
                  </a:lnTo>
                  <a:lnTo>
                    <a:pt x="353" y="4732"/>
                  </a:lnTo>
                  <a:lnTo>
                    <a:pt x="385" y="4789"/>
                  </a:lnTo>
                  <a:lnTo>
                    <a:pt x="417" y="4845"/>
                  </a:lnTo>
                  <a:lnTo>
                    <a:pt x="481" y="4883"/>
                  </a:lnTo>
                  <a:lnTo>
                    <a:pt x="481" y="4940"/>
                  </a:lnTo>
                  <a:lnTo>
                    <a:pt x="513" y="4977"/>
                  </a:lnTo>
                  <a:lnTo>
                    <a:pt x="577" y="5015"/>
                  </a:lnTo>
                  <a:lnTo>
                    <a:pt x="641" y="5109"/>
                  </a:lnTo>
                  <a:lnTo>
                    <a:pt x="673" y="5223"/>
                  </a:lnTo>
                  <a:lnTo>
                    <a:pt x="737" y="5298"/>
                  </a:lnTo>
                  <a:lnTo>
                    <a:pt x="834" y="5354"/>
                  </a:lnTo>
                  <a:lnTo>
                    <a:pt x="962" y="5411"/>
                  </a:lnTo>
                  <a:lnTo>
                    <a:pt x="1026" y="5505"/>
                  </a:lnTo>
                  <a:lnTo>
                    <a:pt x="1026" y="5618"/>
                  </a:lnTo>
                  <a:lnTo>
                    <a:pt x="1026" y="5694"/>
                  </a:lnTo>
                  <a:lnTo>
                    <a:pt x="1090" y="5713"/>
                  </a:lnTo>
                  <a:lnTo>
                    <a:pt x="1154" y="5732"/>
                  </a:lnTo>
                  <a:lnTo>
                    <a:pt x="1186" y="5769"/>
                  </a:lnTo>
                  <a:lnTo>
                    <a:pt x="1218" y="5807"/>
                  </a:lnTo>
                  <a:lnTo>
                    <a:pt x="1250" y="5882"/>
                  </a:lnTo>
                  <a:lnTo>
                    <a:pt x="1250" y="5939"/>
                  </a:lnTo>
                  <a:lnTo>
                    <a:pt x="1186" y="5939"/>
                  </a:lnTo>
                  <a:lnTo>
                    <a:pt x="1154" y="5939"/>
                  </a:lnTo>
                  <a:lnTo>
                    <a:pt x="1122" y="5882"/>
                  </a:lnTo>
                  <a:lnTo>
                    <a:pt x="1090" y="5882"/>
                  </a:lnTo>
                  <a:lnTo>
                    <a:pt x="1122" y="5939"/>
                  </a:lnTo>
                  <a:lnTo>
                    <a:pt x="1090" y="5996"/>
                  </a:lnTo>
                  <a:lnTo>
                    <a:pt x="1026" y="6033"/>
                  </a:lnTo>
                  <a:lnTo>
                    <a:pt x="962" y="6109"/>
                  </a:lnTo>
                  <a:lnTo>
                    <a:pt x="898" y="6165"/>
                  </a:lnTo>
                  <a:lnTo>
                    <a:pt x="930" y="6184"/>
                  </a:lnTo>
                  <a:lnTo>
                    <a:pt x="962" y="6184"/>
                  </a:lnTo>
                  <a:lnTo>
                    <a:pt x="994" y="6184"/>
                  </a:lnTo>
                  <a:lnTo>
                    <a:pt x="1058" y="6128"/>
                  </a:lnTo>
                  <a:lnTo>
                    <a:pt x="1122" y="6109"/>
                  </a:lnTo>
                  <a:lnTo>
                    <a:pt x="1122" y="6146"/>
                  </a:lnTo>
                  <a:lnTo>
                    <a:pt x="1122" y="6184"/>
                  </a:lnTo>
                  <a:lnTo>
                    <a:pt x="1218" y="6203"/>
                  </a:lnTo>
                  <a:lnTo>
                    <a:pt x="1283" y="6259"/>
                  </a:lnTo>
                  <a:lnTo>
                    <a:pt x="1315" y="6316"/>
                  </a:lnTo>
                  <a:lnTo>
                    <a:pt x="1379" y="6354"/>
                  </a:lnTo>
                  <a:lnTo>
                    <a:pt x="1443" y="6391"/>
                  </a:lnTo>
                  <a:lnTo>
                    <a:pt x="1443" y="6410"/>
                  </a:lnTo>
                  <a:lnTo>
                    <a:pt x="1475" y="6410"/>
                  </a:lnTo>
                  <a:lnTo>
                    <a:pt x="1507" y="6410"/>
                  </a:lnTo>
                  <a:lnTo>
                    <a:pt x="1539" y="6429"/>
                  </a:lnTo>
                  <a:lnTo>
                    <a:pt x="1571" y="6486"/>
                  </a:lnTo>
                  <a:lnTo>
                    <a:pt x="1635" y="6505"/>
                  </a:lnTo>
                  <a:lnTo>
                    <a:pt x="1667" y="6542"/>
                  </a:lnTo>
                  <a:lnTo>
                    <a:pt x="1699" y="6561"/>
                  </a:lnTo>
                  <a:lnTo>
                    <a:pt x="1731" y="6580"/>
                  </a:lnTo>
                  <a:lnTo>
                    <a:pt x="1796" y="6599"/>
                  </a:lnTo>
                  <a:lnTo>
                    <a:pt x="1828" y="6580"/>
                  </a:lnTo>
                  <a:lnTo>
                    <a:pt x="1828" y="6542"/>
                  </a:lnTo>
                  <a:lnTo>
                    <a:pt x="1828" y="6505"/>
                  </a:lnTo>
                  <a:lnTo>
                    <a:pt x="1860" y="6523"/>
                  </a:lnTo>
                  <a:lnTo>
                    <a:pt x="1892" y="6561"/>
                  </a:lnTo>
                  <a:lnTo>
                    <a:pt x="1924" y="6561"/>
                  </a:lnTo>
                  <a:lnTo>
                    <a:pt x="1924" y="6523"/>
                  </a:lnTo>
                  <a:lnTo>
                    <a:pt x="1924" y="6505"/>
                  </a:lnTo>
                  <a:lnTo>
                    <a:pt x="1892" y="6467"/>
                  </a:lnTo>
                  <a:lnTo>
                    <a:pt x="1860" y="6448"/>
                  </a:lnTo>
                  <a:lnTo>
                    <a:pt x="1892" y="6410"/>
                  </a:lnTo>
                  <a:lnTo>
                    <a:pt x="1892" y="6391"/>
                  </a:lnTo>
                  <a:lnTo>
                    <a:pt x="1956" y="6391"/>
                  </a:lnTo>
                  <a:lnTo>
                    <a:pt x="1956" y="6373"/>
                  </a:lnTo>
                  <a:lnTo>
                    <a:pt x="1956" y="6354"/>
                  </a:lnTo>
                  <a:lnTo>
                    <a:pt x="1892" y="6335"/>
                  </a:lnTo>
                  <a:lnTo>
                    <a:pt x="1892" y="6316"/>
                  </a:lnTo>
                  <a:lnTo>
                    <a:pt x="1924" y="6278"/>
                  </a:lnTo>
                  <a:lnTo>
                    <a:pt x="1956" y="6241"/>
                  </a:lnTo>
                  <a:lnTo>
                    <a:pt x="1988" y="6184"/>
                  </a:lnTo>
                  <a:lnTo>
                    <a:pt x="1956" y="6184"/>
                  </a:lnTo>
                  <a:lnTo>
                    <a:pt x="1924" y="6146"/>
                  </a:lnTo>
                  <a:lnTo>
                    <a:pt x="1956" y="6146"/>
                  </a:lnTo>
                  <a:lnTo>
                    <a:pt x="1988" y="6146"/>
                  </a:lnTo>
                  <a:lnTo>
                    <a:pt x="2052" y="6165"/>
                  </a:lnTo>
                  <a:lnTo>
                    <a:pt x="2084" y="6165"/>
                  </a:lnTo>
                  <a:lnTo>
                    <a:pt x="2116" y="6146"/>
                  </a:lnTo>
                  <a:lnTo>
                    <a:pt x="2148" y="6128"/>
                  </a:lnTo>
                  <a:lnTo>
                    <a:pt x="2212" y="6146"/>
                  </a:lnTo>
                  <a:lnTo>
                    <a:pt x="2244" y="6165"/>
                  </a:lnTo>
                  <a:lnTo>
                    <a:pt x="2276" y="6203"/>
                  </a:lnTo>
                  <a:lnTo>
                    <a:pt x="2341" y="6203"/>
                  </a:lnTo>
                  <a:lnTo>
                    <a:pt x="2405" y="6222"/>
                  </a:lnTo>
                  <a:lnTo>
                    <a:pt x="2405" y="6278"/>
                  </a:lnTo>
                  <a:lnTo>
                    <a:pt x="2437" y="6297"/>
                  </a:lnTo>
                  <a:lnTo>
                    <a:pt x="2501" y="6335"/>
                  </a:lnTo>
                  <a:lnTo>
                    <a:pt x="2597" y="6373"/>
                  </a:lnTo>
                  <a:lnTo>
                    <a:pt x="2597" y="6410"/>
                  </a:lnTo>
                  <a:lnTo>
                    <a:pt x="2533" y="6391"/>
                  </a:lnTo>
                  <a:lnTo>
                    <a:pt x="2373" y="6354"/>
                  </a:lnTo>
                  <a:lnTo>
                    <a:pt x="2437" y="6354"/>
                  </a:lnTo>
                  <a:lnTo>
                    <a:pt x="2373" y="6354"/>
                  </a:lnTo>
                  <a:lnTo>
                    <a:pt x="2309" y="6391"/>
                  </a:lnTo>
                  <a:lnTo>
                    <a:pt x="2244" y="6391"/>
                  </a:lnTo>
                  <a:lnTo>
                    <a:pt x="2180" y="6373"/>
                  </a:lnTo>
                  <a:lnTo>
                    <a:pt x="2148" y="6391"/>
                  </a:lnTo>
                  <a:lnTo>
                    <a:pt x="2116" y="6410"/>
                  </a:lnTo>
                  <a:lnTo>
                    <a:pt x="2052" y="6429"/>
                  </a:lnTo>
                  <a:lnTo>
                    <a:pt x="2052" y="6448"/>
                  </a:lnTo>
                  <a:lnTo>
                    <a:pt x="2052" y="6486"/>
                  </a:lnTo>
                  <a:lnTo>
                    <a:pt x="2116" y="6505"/>
                  </a:lnTo>
                  <a:lnTo>
                    <a:pt x="2148" y="6542"/>
                  </a:lnTo>
                  <a:lnTo>
                    <a:pt x="2180" y="6580"/>
                  </a:lnTo>
                  <a:lnTo>
                    <a:pt x="2180" y="6618"/>
                  </a:lnTo>
                  <a:lnTo>
                    <a:pt x="2148" y="6637"/>
                  </a:lnTo>
                  <a:lnTo>
                    <a:pt x="2148" y="6674"/>
                  </a:lnTo>
                  <a:lnTo>
                    <a:pt x="2116" y="6712"/>
                  </a:lnTo>
                  <a:lnTo>
                    <a:pt x="2180" y="6787"/>
                  </a:lnTo>
                  <a:lnTo>
                    <a:pt x="2244" y="6844"/>
                  </a:lnTo>
                  <a:lnTo>
                    <a:pt x="2309" y="6901"/>
                  </a:lnTo>
                  <a:lnTo>
                    <a:pt x="2341" y="6995"/>
                  </a:lnTo>
                  <a:lnTo>
                    <a:pt x="2341" y="7089"/>
                  </a:lnTo>
                  <a:lnTo>
                    <a:pt x="2341" y="7164"/>
                  </a:lnTo>
                  <a:lnTo>
                    <a:pt x="2373" y="7183"/>
                  </a:lnTo>
                  <a:lnTo>
                    <a:pt x="2469" y="7240"/>
                  </a:lnTo>
                  <a:lnTo>
                    <a:pt x="2533" y="7278"/>
                  </a:lnTo>
                  <a:lnTo>
                    <a:pt x="2533" y="7296"/>
                  </a:lnTo>
                  <a:lnTo>
                    <a:pt x="2469" y="7315"/>
                  </a:lnTo>
                  <a:lnTo>
                    <a:pt x="2405" y="7296"/>
                  </a:lnTo>
                  <a:lnTo>
                    <a:pt x="2341" y="7278"/>
                  </a:lnTo>
                  <a:lnTo>
                    <a:pt x="2309" y="7240"/>
                  </a:lnTo>
                  <a:lnTo>
                    <a:pt x="2276" y="7221"/>
                  </a:lnTo>
                  <a:lnTo>
                    <a:pt x="2276" y="7202"/>
                  </a:lnTo>
                  <a:lnTo>
                    <a:pt x="2244" y="7164"/>
                  </a:lnTo>
                  <a:lnTo>
                    <a:pt x="2180" y="7146"/>
                  </a:lnTo>
                  <a:lnTo>
                    <a:pt x="2116" y="7108"/>
                  </a:lnTo>
                  <a:lnTo>
                    <a:pt x="2084" y="7070"/>
                  </a:lnTo>
                  <a:lnTo>
                    <a:pt x="2020" y="7032"/>
                  </a:lnTo>
                  <a:lnTo>
                    <a:pt x="1924" y="6995"/>
                  </a:lnTo>
                  <a:lnTo>
                    <a:pt x="1860" y="6957"/>
                  </a:lnTo>
                  <a:lnTo>
                    <a:pt x="1892" y="6938"/>
                  </a:lnTo>
                  <a:lnTo>
                    <a:pt x="1924" y="6901"/>
                  </a:lnTo>
                  <a:lnTo>
                    <a:pt x="1892" y="6863"/>
                  </a:lnTo>
                  <a:lnTo>
                    <a:pt x="1892" y="6825"/>
                  </a:lnTo>
                  <a:lnTo>
                    <a:pt x="1892" y="6806"/>
                  </a:lnTo>
                  <a:lnTo>
                    <a:pt x="1924" y="6806"/>
                  </a:lnTo>
                  <a:lnTo>
                    <a:pt x="1988" y="6787"/>
                  </a:lnTo>
                  <a:lnTo>
                    <a:pt x="1988" y="6750"/>
                  </a:lnTo>
                  <a:lnTo>
                    <a:pt x="1988" y="6712"/>
                  </a:lnTo>
                  <a:lnTo>
                    <a:pt x="1988" y="6693"/>
                  </a:lnTo>
                  <a:lnTo>
                    <a:pt x="1924" y="6674"/>
                  </a:lnTo>
                  <a:lnTo>
                    <a:pt x="1892" y="6674"/>
                  </a:lnTo>
                  <a:lnTo>
                    <a:pt x="1860" y="6655"/>
                  </a:lnTo>
                  <a:lnTo>
                    <a:pt x="1796" y="6655"/>
                  </a:lnTo>
                  <a:lnTo>
                    <a:pt x="1763" y="6655"/>
                  </a:lnTo>
                  <a:lnTo>
                    <a:pt x="1699" y="6674"/>
                  </a:lnTo>
                  <a:lnTo>
                    <a:pt x="1699" y="6712"/>
                  </a:lnTo>
                  <a:lnTo>
                    <a:pt x="1699" y="6769"/>
                  </a:lnTo>
                  <a:lnTo>
                    <a:pt x="1699" y="6806"/>
                  </a:lnTo>
                  <a:lnTo>
                    <a:pt x="1667" y="6844"/>
                  </a:lnTo>
                  <a:lnTo>
                    <a:pt x="1667" y="6882"/>
                  </a:lnTo>
                  <a:lnTo>
                    <a:pt x="1635" y="6901"/>
                  </a:lnTo>
                  <a:lnTo>
                    <a:pt x="1571" y="6919"/>
                  </a:lnTo>
                  <a:lnTo>
                    <a:pt x="1539" y="6976"/>
                  </a:lnTo>
                  <a:lnTo>
                    <a:pt x="1539" y="7014"/>
                  </a:lnTo>
                  <a:lnTo>
                    <a:pt x="1539" y="7070"/>
                  </a:lnTo>
                  <a:lnTo>
                    <a:pt x="1603" y="7089"/>
                  </a:lnTo>
                  <a:lnTo>
                    <a:pt x="1635" y="7127"/>
                  </a:lnTo>
                  <a:lnTo>
                    <a:pt x="1603" y="7183"/>
                  </a:lnTo>
                  <a:lnTo>
                    <a:pt x="1603" y="7221"/>
                  </a:lnTo>
                  <a:lnTo>
                    <a:pt x="1635" y="7259"/>
                  </a:lnTo>
                  <a:lnTo>
                    <a:pt x="1603" y="7334"/>
                  </a:lnTo>
                  <a:lnTo>
                    <a:pt x="1571" y="7391"/>
                  </a:lnTo>
                  <a:lnTo>
                    <a:pt x="1507" y="7466"/>
                  </a:lnTo>
                  <a:lnTo>
                    <a:pt x="1539" y="7523"/>
                  </a:lnTo>
                  <a:lnTo>
                    <a:pt x="1571" y="7598"/>
                  </a:lnTo>
                  <a:lnTo>
                    <a:pt x="1571" y="7636"/>
                  </a:lnTo>
                  <a:lnTo>
                    <a:pt x="1603" y="7674"/>
                  </a:lnTo>
                  <a:lnTo>
                    <a:pt x="1603" y="7711"/>
                  </a:lnTo>
                  <a:lnTo>
                    <a:pt x="1667" y="7730"/>
                  </a:lnTo>
                  <a:lnTo>
                    <a:pt x="1699" y="7768"/>
                  </a:lnTo>
                  <a:lnTo>
                    <a:pt x="1731" y="7824"/>
                  </a:lnTo>
                  <a:lnTo>
                    <a:pt x="1796" y="7900"/>
                  </a:lnTo>
                  <a:lnTo>
                    <a:pt x="1892" y="7956"/>
                  </a:lnTo>
                  <a:lnTo>
                    <a:pt x="2020" y="8013"/>
                  </a:lnTo>
                  <a:lnTo>
                    <a:pt x="2052" y="8013"/>
                  </a:lnTo>
                  <a:lnTo>
                    <a:pt x="2116" y="8013"/>
                  </a:lnTo>
                  <a:lnTo>
                    <a:pt x="2148" y="8032"/>
                  </a:lnTo>
                  <a:lnTo>
                    <a:pt x="2212" y="8051"/>
                  </a:lnTo>
                  <a:lnTo>
                    <a:pt x="2276" y="8032"/>
                  </a:lnTo>
                  <a:lnTo>
                    <a:pt x="2309" y="8051"/>
                  </a:lnTo>
                  <a:lnTo>
                    <a:pt x="2405" y="8088"/>
                  </a:lnTo>
                  <a:lnTo>
                    <a:pt x="2437" y="8164"/>
                  </a:lnTo>
                  <a:lnTo>
                    <a:pt x="2469" y="8220"/>
                  </a:lnTo>
                  <a:lnTo>
                    <a:pt x="2437" y="8258"/>
                  </a:lnTo>
                  <a:lnTo>
                    <a:pt x="2437" y="8277"/>
                  </a:lnTo>
                  <a:lnTo>
                    <a:pt x="2405" y="8371"/>
                  </a:lnTo>
                  <a:lnTo>
                    <a:pt x="2341" y="8465"/>
                  </a:lnTo>
                  <a:lnTo>
                    <a:pt x="2244" y="8541"/>
                  </a:lnTo>
                  <a:lnTo>
                    <a:pt x="2180" y="8560"/>
                  </a:lnTo>
                  <a:lnTo>
                    <a:pt x="2148" y="8560"/>
                  </a:lnTo>
                  <a:lnTo>
                    <a:pt x="2052" y="8522"/>
                  </a:lnTo>
                  <a:lnTo>
                    <a:pt x="1988" y="8560"/>
                  </a:lnTo>
                  <a:lnTo>
                    <a:pt x="1924" y="8597"/>
                  </a:lnTo>
                  <a:lnTo>
                    <a:pt x="1956" y="8616"/>
                  </a:lnTo>
                  <a:lnTo>
                    <a:pt x="1956" y="8673"/>
                  </a:lnTo>
                  <a:lnTo>
                    <a:pt x="1924" y="8673"/>
                  </a:lnTo>
                  <a:lnTo>
                    <a:pt x="1892" y="8692"/>
                  </a:lnTo>
                  <a:lnTo>
                    <a:pt x="1956" y="8748"/>
                  </a:lnTo>
                  <a:lnTo>
                    <a:pt x="1924" y="8786"/>
                  </a:lnTo>
                  <a:lnTo>
                    <a:pt x="1924" y="8918"/>
                  </a:lnTo>
                  <a:lnTo>
                    <a:pt x="1924" y="8956"/>
                  </a:lnTo>
                  <a:lnTo>
                    <a:pt x="1892" y="9012"/>
                  </a:lnTo>
                  <a:lnTo>
                    <a:pt x="1956" y="9069"/>
                  </a:lnTo>
                  <a:lnTo>
                    <a:pt x="2020" y="9144"/>
                  </a:lnTo>
                  <a:lnTo>
                    <a:pt x="2084" y="9182"/>
                  </a:lnTo>
                  <a:lnTo>
                    <a:pt x="2148" y="9201"/>
                  </a:lnTo>
                  <a:lnTo>
                    <a:pt x="2212" y="9257"/>
                  </a:lnTo>
                  <a:lnTo>
                    <a:pt x="2244" y="9314"/>
                  </a:lnTo>
                  <a:lnTo>
                    <a:pt x="2309" y="9427"/>
                  </a:lnTo>
                  <a:lnTo>
                    <a:pt x="2341" y="9521"/>
                  </a:lnTo>
                  <a:lnTo>
                    <a:pt x="2405" y="9559"/>
                  </a:lnTo>
                  <a:lnTo>
                    <a:pt x="2437" y="9634"/>
                  </a:lnTo>
                  <a:lnTo>
                    <a:pt x="2437" y="9729"/>
                  </a:lnTo>
                  <a:lnTo>
                    <a:pt x="2501" y="9785"/>
                  </a:lnTo>
                  <a:lnTo>
                    <a:pt x="2565" y="9842"/>
                  </a:lnTo>
                  <a:lnTo>
                    <a:pt x="2597" y="9898"/>
                  </a:lnTo>
                  <a:lnTo>
                    <a:pt x="2629" y="9955"/>
                  </a:lnTo>
                  <a:lnTo>
                    <a:pt x="2693" y="9974"/>
                  </a:lnTo>
                  <a:lnTo>
                    <a:pt x="2661" y="10030"/>
                  </a:lnTo>
                  <a:lnTo>
                    <a:pt x="2693" y="10106"/>
                  </a:lnTo>
                  <a:lnTo>
                    <a:pt x="2757" y="10143"/>
                  </a:lnTo>
                  <a:lnTo>
                    <a:pt x="2822" y="10219"/>
                  </a:lnTo>
                  <a:lnTo>
                    <a:pt x="2886" y="10256"/>
                  </a:lnTo>
                  <a:lnTo>
                    <a:pt x="2950" y="10351"/>
                  </a:lnTo>
                  <a:lnTo>
                    <a:pt x="3046" y="10483"/>
                  </a:lnTo>
                  <a:lnTo>
                    <a:pt x="3110" y="10539"/>
                  </a:lnTo>
                  <a:lnTo>
                    <a:pt x="3270" y="10577"/>
                  </a:lnTo>
                  <a:lnTo>
                    <a:pt x="3335" y="10596"/>
                  </a:lnTo>
                  <a:lnTo>
                    <a:pt x="3335" y="10615"/>
                  </a:lnTo>
                  <a:lnTo>
                    <a:pt x="3335" y="10690"/>
                  </a:lnTo>
                  <a:lnTo>
                    <a:pt x="3367" y="10784"/>
                  </a:lnTo>
                  <a:lnTo>
                    <a:pt x="3335" y="10803"/>
                  </a:lnTo>
                  <a:lnTo>
                    <a:pt x="3302" y="10766"/>
                  </a:lnTo>
                  <a:lnTo>
                    <a:pt x="3238" y="10803"/>
                  </a:lnTo>
                  <a:lnTo>
                    <a:pt x="3206" y="10841"/>
                  </a:lnTo>
                  <a:lnTo>
                    <a:pt x="3238" y="10935"/>
                  </a:lnTo>
                  <a:lnTo>
                    <a:pt x="3335" y="10992"/>
                  </a:lnTo>
                  <a:lnTo>
                    <a:pt x="3399" y="11048"/>
                  </a:lnTo>
                  <a:lnTo>
                    <a:pt x="3431" y="11048"/>
                  </a:lnTo>
                  <a:lnTo>
                    <a:pt x="3463" y="11048"/>
                  </a:lnTo>
                  <a:lnTo>
                    <a:pt x="3527" y="11048"/>
                  </a:lnTo>
                  <a:lnTo>
                    <a:pt x="3591" y="11086"/>
                  </a:lnTo>
                  <a:lnTo>
                    <a:pt x="3623" y="11161"/>
                  </a:lnTo>
                  <a:lnTo>
                    <a:pt x="3559" y="11256"/>
                  </a:lnTo>
                  <a:lnTo>
                    <a:pt x="3495" y="11312"/>
                  </a:lnTo>
                  <a:lnTo>
                    <a:pt x="3463" y="11388"/>
                  </a:lnTo>
                  <a:lnTo>
                    <a:pt x="3431" y="11425"/>
                  </a:lnTo>
                  <a:lnTo>
                    <a:pt x="3431" y="11463"/>
                  </a:lnTo>
                  <a:lnTo>
                    <a:pt x="3463" y="11482"/>
                  </a:lnTo>
                  <a:lnTo>
                    <a:pt x="3463" y="11539"/>
                  </a:lnTo>
                  <a:lnTo>
                    <a:pt x="3399" y="11595"/>
                  </a:lnTo>
                  <a:lnTo>
                    <a:pt x="3367" y="11652"/>
                  </a:lnTo>
                  <a:lnTo>
                    <a:pt x="3367" y="11727"/>
                  </a:lnTo>
                  <a:lnTo>
                    <a:pt x="3335" y="11803"/>
                  </a:lnTo>
                  <a:lnTo>
                    <a:pt x="3238" y="11878"/>
                  </a:lnTo>
                  <a:lnTo>
                    <a:pt x="3238" y="11953"/>
                  </a:lnTo>
                  <a:lnTo>
                    <a:pt x="3302" y="11991"/>
                  </a:lnTo>
                  <a:lnTo>
                    <a:pt x="3431" y="12029"/>
                  </a:lnTo>
                  <a:lnTo>
                    <a:pt x="3463" y="12104"/>
                  </a:lnTo>
                  <a:lnTo>
                    <a:pt x="3527" y="12161"/>
                  </a:lnTo>
                  <a:lnTo>
                    <a:pt x="3591" y="12198"/>
                  </a:lnTo>
                  <a:lnTo>
                    <a:pt x="3848" y="12217"/>
                  </a:lnTo>
                  <a:lnTo>
                    <a:pt x="4136" y="12255"/>
                  </a:lnTo>
                  <a:lnTo>
                    <a:pt x="4264" y="12293"/>
                  </a:lnTo>
                  <a:lnTo>
                    <a:pt x="4393" y="12312"/>
                  </a:lnTo>
                  <a:lnTo>
                    <a:pt x="4489" y="12330"/>
                  </a:lnTo>
                  <a:lnTo>
                    <a:pt x="4617" y="12387"/>
                  </a:lnTo>
                  <a:lnTo>
                    <a:pt x="4713" y="12425"/>
                  </a:lnTo>
                  <a:lnTo>
                    <a:pt x="4841" y="12444"/>
                  </a:lnTo>
                  <a:lnTo>
                    <a:pt x="4938" y="12462"/>
                  </a:lnTo>
                  <a:lnTo>
                    <a:pt x="5066" y="12481"/>
                  </a:lnTo>
                  <a:lnTo>
                    <a:pt x="5226" y="12481"/>
                  </a:lnTo>
                  <a:lnTo>
                    <a:pt x="5322" y="12500"/>
                  </a:lnTo>
                  <a:lnTo>
                    <a:pt x="5419" y="12538"/>
                  </a:lnTo>
                  <a:lnTo>
                    <a:pt x="5515" y="12576"/>
                  </a:lnTo>
                  <a:lnTo>
                    <a:pt x="5579" y="12651"/>
                  </a:lnTo>
                  <a:lnTo>
                    <a:pt x="5675" y="12726"/>
                  </a:lnTo>
                  <a:lnTo>
                    <a:pt x="5835" y="12802"/>
                  </a:lnTo>
                  <a:lnTo>
                    <a:pt x="5867" y="12839"/>
                  </a:lnTo>
                  <a:lnTo>
                    <a:pt x="5867" y="12915"/>
                  </a:lnTo>
                  <a:lnTo>
                    <a:pt x="5932" y="13028"/>
                  </a:lnTo>
                  <a:lnTo>
                    <a:pt x="6028" y="13103"/>
                  </a:lnTo>
                  <a:lnTo>
                    <a:pt x="6124" y="13122"/>
                  </a:lnTo>
                  <a:lnTo>
                    <a:pt x="6188" y="13122"/>
                  </a:lnTo>
                  <a:lnTo>
                    <a:pt x="6220" y="13179"/>
                  </a:lnTo>
                  <a:lnTo>
                    <a:pt x="6316" y="13198"/>
                  </a:lnTo>
                  <a:lnTo>
                    <a:pt x="6348" y="13235"/>
                  </a:lnTo>
                  <a:lnTo>
                    <a:pt x="6573" y="13292"/>
                  </a:lnTo>
                  <a:lnTo>
                    <a:pt x="6637" y="13330"/>
                  </a:lnTo>
                  <a:lnTo>
                    <a:pt x="6733" y="13311"/>
                  </a:lnTo>
                  <a:lnTo>
                    <a:pt x="6893" y="13330"/>
                  </a:lnTo>
                  <a:lnTo>
                    <a:pt x="7150" y="13386"/>
                  </a:lnTo>
                  <a:lnTo>
                    <a:pt x="7246" y="13424"/>
                  </a:lnTo>
                  <a:lnTo>
                    <a:pt x="7278" y="13443"/>
                  </a:lnTo>
                  <a:lnTo>
                    <a:pt x="7310" y="13499"/>
                  </a:lnTo>
                  <a:lnTo>
                    <a:pt x="7342" y="13612"/>
                  </a:lnTo>
                  <a:lnTo>
                    <a:pt x="7374" y="13707"/>
                  </a:lnTo>
                  <a:lnTo>
                    <a:pt x="7342" y="13744"/>
                  </a:lnTo>
                  <a:lnTo>
                    <a:pt x="7278" y="13763"/>
                  </a:lnTo>
                  <a:lnTo>
                    <a:pt x="7278" y="13801"/>
                  </a:lnTo>
                  <a:lnTo>
                    <a:pt x="7310" y="13839"/>
                  </a:lnTo>
                  <a:lnTo>
                    <a:pt x="7406" y="13858"/>
                  </a:lnTo>
                  <a:lnTo>
                    <a:pt x="7439" y="13895"/>
                  </a:lnTo>
                  <a:lnTo>
                    <a:pt x="7471" y="13914"/>
                  </a:lnTo>
                  <a:lnTo>
                    <a:pt x="7535" y="13914"/>
                  </a:lnTo>
                  <a:lnTo>
                    <a:pt x="7567" y="13895"/>
                  </a:lnTo>
                  <a:lnTo>
                    <a:pt x="7599" y="13858"/>
                  </a:lnTo>
                  <a:lnTo>
                    <a:pt x="7663" y="13876"/>
                  </a:lnTo>
                  <a:lnTo>
                    <a:pt x="7727" y="13858"/>
                  </a:lnTo>
                  <a:lnTo>
                    <a:pt x="7823" y="13876"/>
                  </a:lnTo>
                  <a:lnTo>
                    <a:pt x="7887" y="13914"/>
                  </a:lnTo>
                  <a:lnTo>
                    <a:pt x="7919" y="13933"/>
                  </a:lnTo>
                  <a:lnTo>
                    <a:pt x="7952" y="13952"/>
                  </a:lnTo>
                  <a:lnTo>
                    <a:pt x="8048" y="14008"/>
                  </a:lnTo>
                  <a:lnTo>
                    <a:pt x="8144" y="14122"/>
                  </a:lnTo>
                  <a:lnTo>
                    <a:pt x="8240" y="14178"/>
                  </a:lnTo>
                  <a:lnTo>
                    <a:pt x="8272" y="14178"/>
                  </a:lnTo>
                  <a:lnTo>
                    <a:pt x="8336" y="14216"/>
                  </a:lnTo>
                  <a:lnTo>
                    <a:pt x="8400" y="14272"/>
                  </a:lnTo>
                  <a:lnTo>
                    <a:pt x="8497" y="14348"/>
                  </a:lnTo>
                  <a:lnTo>
                    <a:pt x="8529" y="14404"/>
                  </a:lnTo>
                  <a:lnTo>
                    <a:pt x="8593" y="14461"/>
                  </a:lnTo>
                  <a:lnTo>
                    <a:pt x="8625" y="14499"/>
                  </a:lnTo>
                  <a:lnTo>
                    <a:pt x="8753" y="14555"/>
                  </a:lnTo>
                  <a:lnTo>
                    <a:pt x="8753" y="14612"/>
                  </a:lnTo>
                  <a:lnTo>
                    <a:pt x="8849" y="14668"/>
                  </a:lnTo>
                  <a:lnTo>
                    <a:pt x="8913" y="14725"/>
                  </a:lnTo>
                  <a:lnTo>
                    <a:pt x="8978" y="14781"/>
                  </a:lnTo>
                  <a:lnTo>
                    <a:pt x="9042" y="14857"/>
                  </a:lnTo>
                  <a:lnTo>
                    <a:pt x="9074" y="14951"/>
                  </a:lnTo>
                  <a:lnTo>
                    <a:pt x="9138" y="15045"/>
                  </a:lnTo>
                  <a:lnTo>
                    <a:pt x="9170" y="15121"/>
                  </a:lnTo>
                  <a:lnTo>
                    <a:pt x="9202" y="15234"/>
                  </a:lnTo>
                  <a:lnTo>
                    <a:pt x="9202" y="15309"/>
                  </a:lnTo>
                  <a:lnTo>
                    <a:pt x="9202" y="15422"/>
                  </a:lnTo>
                  <a:lnTo>
                    <a:pt x="9170" y="15479"/>
                  </a:lnTo>
                  <a:lnTo>
                    <a:pt x="9106" y="15498"/>
                  </a:lnTo>
                  <a:lnTo>
                    <a:pt x="9106" y="15536"/>
                  </a:lnTo>
                  <a:lnTo>
                    <a:pt x="9138" y="15573"/>
                  </a:lnTo>
                  <a:lnTo>
                    <a:pt x="9170" y="15611"/>
                  </a:lnTo>
                  <a:lnTo>
                    <a:pt x="9138" y="15630"/>
                  </a:lnTo>
                  <a:lnTo>
                    <a:pt x="9074" y="15668"/>
                  </a:lnTo>
                  <a:lnTo>
                    <a:pt x="9074" y="15724"/>
                  </a:lnTo>
                  <a:lnTo>
                    <a:pt x="9106" y="15743"/>
                  </a:lnTo>
                  <a:lnTo>
                    <a:pt x="9138" y="15743"/>
                  </a:lnTo>
                  <a:lnTo>
                    <a:pt x="9170" y="15705"/>
                  </a:lnTo>
                  <a:lnTo>
                    <a:pt x="9234" y="15705"/>
                  </a:lnTo>
                  <a:lnTo>
                    <a:pt x="9234" y="15724"/>
                  </a:lnTo>
                  <a:lnTo>
                    <a:pt x="9266" y="15762"/>
                  </a:lnTo>
                  <a:lnTo>
                    <a:pt x="9330" y="15800"/>
                  </a:lnTo>
                  <a:lnTo>
                    <a:pt x="9330" y="15837"/>
                  </a:lnTo>
                  <a:lnTo>
                    <a:pt x="9330" y="15875"/>
                  </a:lnTo>
                  <a:lnTo>
                    <a:pt x="9298" y="15856"/>
                  </a:lnTo>
                  <a:lnTo>
                    <a:pt x="9234" y="15781"/>
                  </a:lnTo>
                  <a:lnTo>
                    <a:pt x="9202" y="15781"/>
                  </a:lnTo>
                  <a:lnTo>
                    <a:pt x="9202" y="15818"/>
                  </a:lnTo>
                  <a:lnTo>
                    <a:pt x="9234" y="15856"/>
                  </a:lnTo>
                  <a:lnTo>
                    <a:pt x="9266" y="15894"/>
                  </a:lnTo>
                  <a:lnTo>
                    <a:pt x="9266" y="15913"/>
                  </a:lnTo>
                  <a:lnTo>
                    <a:pt x="9234" y="16007"/>
                  </a:lnTo>
                  <a:lnTo>
                    <a:pt x="11382" y="16158"/>
                  </a:lnTo>
                  <a:lnTo>
                    <a:pt x="14364" y="16365"/>
                  </a:lnTo>
                  <a:lnTo>
                    <a:pt x="14428" y="16346"/>
                  </a:lnTo>
                  <a:lnTo>
                    <a:pt x="14524" y="16365"/>
                  </a:lnTo>
                  <a:lnTo>
                    <a:pt x="14653" y="16384"/>
                  </a:lnTo>
                  <a:lnTo>
                    <a:pt x="14749" y="16365"/>
                  </a:lnTo>
                  <a:lnTo>
                    <a:pt x="14845" y="16271"/>
                  </a:lnTo>
                  <a:lnTo>
                    <a:pt x="14973" y="16214"/>
                  </a:lnTo>
                  <a:lnTo>
                    <a:pt x="15005" y="16120"/>
                  </a:lnTo>
                  <a:lnTo>
                    <a:pt x="15005" y="16026"/>
                  </a:lnTo>
                  <a:lnTo>
                    <a:pt x="14909" y="15950"/>
                  </a:lnTo>
                  <a:lnTo>
                    <a:pt x="14685" y="15894"/>
                  </a:lnTo>
                  <a:lnTo>
                    <a:pt x="14588" y="15856"/>
                  </a:lnTo>
                  <a:lnTo>
                    <a:pt x="14621" y="15762"/>
                  </a:lnTo>
                  <a:lnTo>
                    <a:pt x="14685" y="15573"/>
                  </a:lnTo>
                  <a:lnTo>
                    <a:pt x="14621" y="15498"/>
                  </a:lnTo>
                  <a:lnTo>
                    <a:pt x="14685" y="15422"/>
                  </a:lnTo>
                  <a:lnTo>
                    <a:pt x="14717" y="15366"/>
                  </a:lnTo>
                  <a:lnTo>
                    <a:pt x="14781" y="15328"/>
                  </a:lnTo>
                  <a:lnTo>
                    <a:pt x="14909" y="15309"/>
                  </a:lnTo>
                  <a:lnTo>
                    <a:pt x="14941" y="15272"/>
                  </a:lnTo>
                  <a:lnTo>
                    <a:pt x="15005" y="15253"/>
                  </a:lnTo>
                  <a:lnTo>
                    <a:pt x="15005" y="15196"/>
                  </a:lnTo>
                  <a:lnTo>
                    <a:pt x="15101" y="15196"/>
                  </a:lnTo>
                  <a:lnTo>
                    <a:pt x="15166" y="15140"/>
                  </a:lnTo>
                  <a:lnTo>
                    <a:pt x="15230" y="15083"/>
                  </a:lnTo>
                  <a:lnTo>
                    <a:pt x="15230" y="14970"/>
                  </a:lnTo>
                  <a:lnTo>
                    <a:pt x="15294" y="14932"/>
                  </a:lnTo>
                  <a:lnTo>
                    <a:pt x="15294" y="14857"/>
                  </a:lnTo>
                  <a:lnTo>
                    <a:pt x="15358" y="14631"/>
                  </a:lnTo>
                  <a:lnTo>
                    <a:pt x="15422" y="14574"/>
                  </a:lnTo>
                  <a:lnTo>
                    <a:pt x="15582" y="14555"/>
                  </a:lnTo>
                  <a:lnTo>
                    <a:pt x="15550" y="14517"/>
                  </a:lnTo>
                  <a:lnTo>
                    <a:pt x="15614" y="14499"/>
                  </a:lnTo>
                  <a:lnTo>
                    <a:pt x="15679" y="14442"/>
                  </a:lnTo>
                  <a:lnTo>
                    <a:pt x="15743" y="14385"/>
                  </a:lnTo>
                  <a:lnTo>
                    <a:pt x="15967" y="14348"/>
                  </a:lnTo>
                  <a:lnTo>
                    <a:pt x="16160" y="14310"/>
                  </a:lnTo>
                  <a:lnTo>
                    <a:pt x="16256" y="14254"/>
                  </a:lnTo>
                  <a:lnTo>
                    <a:pt x="16384" y="14235"/>
                  </a:lnTo>
                  <a:lnTo>
                    <a:pt x="16384" y="14178"/>
                  </a:lnTo>
                  <a:lnTo>
                    <a:pt x="16352" y="14122"/>
                  </a:lnTo>
                  <a:lnTo>
                    <a:pt x="16127" y="13952"/>
                  </a:lnTo>
                  <a:lnTo>
                    <a:pt x="15999" y="13876"/>
                  </a:lnTo>
                  <a:lnTo>
                    <a:pt x="15999" y="13688"/>
                  </a:lnTo>
                  <a:lnTo>
                    <a:pt x="15967" y="13650"/>
                  </a:lnTo>
                  <a:lnTo>
                    <a:pt x="15935" y="13499"/>
                  </a:lnTo>
                  <a:lnTo>
                    <a:pt x="15743" y="13330"/>
                  </a:lnTo>
                  <a:lnTo>
                    <a:pt x="15807" y="13292"/>
                  </a:lnTo>
                  <a:lnTo>
                    <a:pt x="15839" y="13254"/>
                  </a:lnTo>
                  <a:lnTo>
                    <a:pt x="15775" y="13235"/>
                  </a:lnTo>
                  <a:lnTo>
                    <a:pt x="15711" y="13198"/>
                  </a:lnTo>
                  <a:lnTo>
                    <a:pt x="15679" y="13066"/>
                  </a:lnTo>
                  <a:lnTo>
                    <a:pt x="15711" y="12990"/>
                  </a:lnTo>
                  <a:lnTo>
                    <a:pt x="14011" y="11520"/>
                  </a:lnTo>
                  <a:lnTo>
                    <a:pt x="13659" y="11218"/>
                  </a:lnTo>
                  <a:lnTo>
                    <a:pt x="11639" y="9427"/>
                  </a:lnTo>
                  <a:lnTo>
                    <a:pt x="10581" y="8522"/>
                  </a:lnTo>
                  <a:lnTo>
                    <a:pt x="9715" y="7768"/>
                  </a:lnTo>
                  <a:lnTo>
                    <a:pt x="8625" y="6806"/>
                  </a:lnTo>
                  <a:lnTo>
                    <a:pt x="8336" y="6561"/>
                  </a:lnTo>
                  <a:lnTo>
                    <a:pt x="7984" y="6241"/>
                  </a:lnTo>
                  <a:lnTo>
                    <a:pt x="7535" y="5845"/>
                  </a:lnTo>
                  <a:lnTo>
                    <a:pt x="7342" y="5694"/>
                  </a:lnTo>
                  <a:lnTo>
                    <a:pt x="7374" y="55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3" name="Colorado"/>
            <p:cNvSpPr>
              <a:spLocks/>
            </p:cNvSpPr>
            <p:nvPr/>
          </p:nvSpPr>
          <p:spPr bwMode="auto">
            <a:xfrm>
              <a:off x="8556523" y="9765276"/>
              <a:ext cx="4419600" cy="3409950"/>
            </a:xfrm>
            <a:custGeom>
              <a:avLst/>
              <a:gdLst>
                <a:gd name="T0" fmla="*/ 8792 w 16384"/>
                <a:gd name="T1" fmla="*/ 15707 h 16384"/>
                <a:gd name="T2" fmla="*/ 10381 w 16384"/>
                <a:gd name="T3" fmla="*/ 15888 h 16384"/>
                <a:gd name="T4" fmla="*/ 11229 w 16384"/>
                <a:gd name="T5" fmla="*/ 15978 h 16384"/>
                <a:gd name="T6" fmla="*/ 12076 w 16384"/>
                <a:gd name="T7" fmla="*/ 16068 h 16384"/>
                <a:gd name="T8" fmla="*/ 13135 w 16384"/>
                <a:gd name="T9" fmla="*/ 16203 h 16384"/>
                <a:gd name="T10" fmla="*/ 13489 w 16384"/>
                <a:gd name="T11" fmla="*/ 16203 h 16384"/>
                <a:gd name="T12" fmla="*/ 14089 w 16384"/>
                <a:gd name="T13" fmla="*/ 16294 h 16384"/>
                <a:gd name="T14" fmla="*/ 15148 w 16384"/>
                <a:gd name="T15" fmla="*/ 16384 h 16384"/>
                <a:gd name="T16" fmla="*/ 15642 w 16384"/>
                <a:gd name="T17" fmla="*/ 16384 h 16384"/>
                <a:gd name="T18" fmla="*/ 15784 w 16384"/>
                <a:gd name="T19" fmla="*/ 14037 h 16384"/>
                <a:gd name="T20" fmla="*/ 15890 w 16384"/>
                <a:gd name="T21" fmla="*/ 11825 h 16384"/>
                <a:gd name="T22" fmla="*/ 15960 w 16384"/>
                <a:gd name="T23" fmla="*/ 10246 h 16384"/>
                <a:gd name="T24" fmla="*/ 16031 w 16384"/>
                <a:gd name="T25" fmla="*/ 8666 h 16384"/>
                <a:gd name="T26" fmla="*/ 16102 w 16384"/>
                <a:gd name="T27" fmla="*/ 7041 h 16384"/>
                <a:gd name="T28" fmla="*/ 16243 w 16384"/>
                <a:gd name="T29" fmla="*/ 4288 h 16384"/>
                <a:gd name="T30" fmla="*/ 16313 w 16384"/>
                <a:gd name="T31" fmla="*/ 3024 h 16384"/>
                <a:gd name="T32" fmla="*/ 16313 w 16384"/>
                <a:gd name="T33" fmla="*/ 2844 h 16384"/>
                <a:gd name="T34" fmla="*/ 15183 w 16384"/>
                <a:gd name="T35" fmla="*/ 1805 h 16384"/>
                <a:gd name="T36" fmla="*/ 13594 w 16384"/>
                <a:gd name="T37" fmla="*/ 1625 h 16384"/>
                <a:gd name="T38" fmla="*/ 12111 w 16384"/>
                <a:gd name="T39" fmla="*/ 1489 h 16384"/>
                <a:gd name="T40" fmla="*/ 9534 w 16384"/>
                <a:gd name="T41" fmla="*/ 1174 h 16384"/>
                <a:gd name="T42" fmla="*/ 7309 w 16384"/>
                <a:gd name="T43" fmla="*/ 858 h 16384"/>
                <a:gd name="T44" fmla="*/ 5226 w 16384"/>
                <a:gd name="T45" fmla="*/ 542 h 16384"/>
                <a:gd name="T46" fmla="*/ 1554 w 16384"/>
                <a:gd name="T47" fmla="*/ 0 h 16384"/>
                <a:gd name="T48" fmla="*/ 1236 w 16384"/>
                <a:gd name="T49" fmla="*/ 2753 h 16384"/>
                <a:gd name="T50" fmla="*/ 953 w 16384"/>
                <a:gd name="T51" fmla="*/ 5326 h 16384"/>
                <a:gd name="T52" fmla="*/ 565 w 16384"/>
                <a:gd name="T53" fmla="*/ 8892 h 16384"/>
                <a:gd name="T54" fmla="*/ 318 w 16384"/>
                <a:gd name="T55" fmla="*/ 11193 h 16384"/>
                <a:gd name="T56" fmla="*/ 0 w 16384"/>
                <a:gd name="T57" fmla="*/ 14308 h 16384"/>
                <a:gd name="T58" fmla="*/ 777 w 16384"/>
                <a:gd name="T59" fmla="*/ 14488 h 16384"/>
                <a:gd name="T60" fmla="*/ 1448 w 16384"/>
                <a:gd name="T61" fmla="*/ 14579 h 16384"/>
                <a:gd name="T62" fmla="*/ 2507 w 16384"/>
                <a:gd name="T63" fmla="*/ 14759 h 16384"/>
                <a:gd name="T64" fmla="*/ 3531 w 16384"/>
                <a:gd name="T65" fmla="*/ 14940 h 16384"/>
                <a:gd name="T66" fmla="*/ 3919 w 16384"/>
                <a:gd name="T67" fmla="*/ 14985 h 16384"/>
                <a:gd name="T68" fmla="*/ 5438 w 16384"/>
                <a:gd name="T69" fmla="*/ 15256 h 16384"/>
                <a:gd name="T70" fmla="*/ 6780 w 16384"/>
                <a:gd name="T71" fmla="*/ 15436 h 16384"/>
                <a:gd name="T72" fmla="*/ 7698 w 16384"/>
                <a:gd name="T73" fmla="*/ 15572 h 16384"/>
                <a:gd name="T74" fmla="*/ 8510 w 16384"/>
                <a:gd name="T75" fmla="*/ 156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84" h="16384">
                  <a:moveTo>
                    <a:pt x="8510" y="15662"/>
                  </a:moveTo>
                  <a:lnTo>
                    <a:pt x="8792" y="15707"/>
                  </a:lnTo>
                  <a:lnTo>
                    <a:pt x="9498" y="15797"/>
                  </a:lnTo>
                  <a:lnTo>
                    <a:pt x="10381" y="15888"/>
                  </a:lnTo>
                  <a:lnTo>
                    <a:pt x="11017" y="15978"/>
                  </a:lnTo>
                  <a:lnTo>
                    <a:pt x="11229" y="15978"/>
                  </a:lnTo>
                  <a:lnTo>
                    <a:pt x="11546" y="16023"/>
                  </a:lnTo>
                  <a:lnTo>
                    <a:pt x="12076" y="16068"/>
                  </a:lnTo>
                  <a:lnTo>
                    <a:pt x="12641" y="16113"/>
                  </a:lnTo>
                  <a:lnTo>
                    <a:pt x="13135" y="16203"/>
                  </a:lnTo>
                  <a:lnTo>
                    <a:pt x="13347" y="16203"/>
                  </a:lnTo>
                  <a:lnTo>
                    <a:pt x="13489" y="16203"/>
                  </a:lnTo>
                  <a:lnTo>
                    <a:pt x="13771" y="16249"/>
                  </a:lnTo>
                  <a:lnTo>
                    <a:pt x="14089" y="16294"/>
                  </a:lnTo>
                  <a:lnTo>
                    <a:pt x="14654" y="16339"/>
                  </a:lnTo>
                  <a:lnTo>
                    <a:pt x="15148" y="16384"/>
                  </a:lnTo>
                  <a:lnTo>
                    <a:pt x="15501" y="16384"/>
                  </a:lnTo>
                  <a:lnTo>
                    <a:pt x="15642" y="16384"/>
                  </a:lnTo>
                  <a:lnTo>
                    <a:pt x="15713" y="14985"/>
                  </a:lnTo>
                  <a:lnTo>
                    <a:pt x="15784" y="14037"/>
                  </a:lnTo>
                  <a:lnTo>
                    <a:pt x="15784" y="13721"/>
                  </a:lnTo>
                  <a:lnTo>
                    <a:pt x="15890" y="11825"/>
                  </a:lnTo>
                  <a:lnTo>
                    <a:pt x="15960" y="10562"/>
                  </a:lnTo>
                  <a:lnTo>
                    <a:pt x="15960" y="10246"/>
                  </a:lnTo>
                  <a:lnTo>
                    <a:pt x="16031" y="8937"/>
                  </a:lnTo>
                  <a:lnTo>
                    <a:pt x="16031" y="8666"/>
                  </a:lnTo>
                  <a:lnTo>
                    <a:pt x="16137" y="7086"/>
                  </a:lnTo>
                  <a:lnTo>
                    <a:pt x="16102" y="7041"/>
                  </a:lnTo>
                  <a:lnTo>
                    <a:pt x="16207" y="5506"/>
                  </a:lnTo>
                  <a:lnTo>
                    <a:pt x="16243" y="4288"/>
                  </a:lnTo>
                  <a:lnTo>
                    <a:pt x="16278" y="3972"/>
                  </a:lnTo>
                  <a:lnTo>
                    <a:pt x="16313" y="3024"/>
                  </a:lnTo>
                  <a:lnTo>
                    <a:pt x="16313" y="2979"/>
                  </a:lnTo>
                  <a:lnTo>
                    <a:pt x="16313" y="2844"/>
                  </a:lnTo>
                  <a:lnTo>
                    <a:pt x="16384" y="1896"/>
                  </a:lnTo>
                  <a:lnTo>
                    <a:pt x="15183" y="1805"/>
                  </a:lnTo>
                  <a:lnTo>
                    <a:pt x="15113" y="1805"/>
                  </a:lnTo>
                  <a:lnTo>
                    <a:pt x="13594" y="1625"/>
                  </a:lnTo>
                  <a:lnTo>
                    <a:pt x="13171" y="1580"/>
                  </a:lnTo>
                  <a:lnTo>
                    <a:pt x="12111" y="1489"/>
                  </a:lnTo>
                  <a:lnTo>
                    <a:pt x="10240" y="1264"/>
                  </a:lnTo>
                  <a:lnTo>
                    <a:pt x="9534" y="1174"/>
                  </a:lnTo>
                  <a:lnTo>
                    <a:pt x="7592" y="903"/>
                  </a:lnTo>
                  <a:lnTo>
                    <a:pt x="7309" y="858"/>
                  </a:lnTo>
                  <a:lnTo>
                    <a:pt x="6179" y="677"/>
                  </a:lnTo>
                  <a:lnTo>
                    <a:pt x="5226" y="542"/>
                  </a:lnTo>
                  <a:lnTo>
                    <a:pt x="3955" y="316"/>
                  </a:lnTo>
                  <a:lnTo>
                    <a:pt x="1554" y="0"/>
                  </a:lnTo>
                  <a:lnTo>
                    <a:pt x="1412" y="1174"/>
                  </a:lnTo>
                  <a:lnTo>
                    <a:pt x="1236" y="2753"/>
                  </a:lnTo>
                  <a:lnTo>
                    <a:pt x="1024" y="4784"/>
                  </a:lnTo>
                  <a:lnTo>
                    <a:pt x="953" y="5326"/>
                  </a:lnTo>
                  <a:lnTo>
                    <a:pt x="883" y="5822"/>
                  </a:lnTo>
                  <a:lnTo>
                    <a:pt x="565" y="8892"/>
                  </a:lnTo>
                  <a:lnTo>
                    <a:pt x="424" y="10201"/>
                  </a:lnTo>
                  <a:lnTo>
                    <a:pt x="318" y="11193"/>
                  </a:lnTo>
                  <a:lnTo>
                    <a:pt x="247" y="12051"/>
                  </a:lnTo>
                  <a:lnTo>
                    <a:pt x="0" y="14308"/>
                  </a:lnTo>
                  <a:lnTo>
                    <a:pt x="282" y="14398"/>
                  </a:lnTo>
                  <a:lnTo>
                    <a:pt x="777" y="14488"/>
                  </a:lnTo>
                  <a:lnTo>
                    <a:pt x="1236" y="14533"/>
                  </a:lnTo>
                  <a:lnTo>
                    <a:pt x="1448" y="14579"/>
                  </a:lnTo>
                  <a:lnTo>
                    <a:pt x="1730" y="14624"/>
                  </a:lnTo>
                  <a:lnTo>
                    <a:pt x="2507" y="14759"/>
                  </a:lnTo>
                  <a:lnTo>
                    <a:pt x="3319" y="14895"/>
                  </a:lnTo>
                  <a:lnTo>
                    <a:pt x="3531" y="14940"/>
                  </a:lnTo>
                  <a:lnTo>
                    <a:pt x="3566" y="14940"/>
                  </a:lnTo>
                  <a:lnTo>
                    <a:pt x="3919" y="14985"/>
                  </a:lnTo>
                  <a:lnTo>
                    <a:pt x="4767" y="15120"/>
                  </a:lnTo>
                  <a:lnTo>
                    <a:pt x="5438" y="15256"/>
                  </a:lnTo>
                  <a:lnTo>
                    <a:pt x="5720" y="15301"/>
                  </a:lnTo>
                  <a:lnTo>
                    <a:pt x="6780" y="15436"/>
                  </a:lnTo>
                  <a:lnTo>
                    <a:pt x="7415" y="15526"/>
                  </a:lnTo>
                  <a:lnTo>
                    <a:pt x="7698" y="15572"/>
                  </a:lnTo>
                  <a:lnTo>
                    <a:pt x="8157" y="15662"/>
                  </a:lnTo>
                  <a:lnTo>
                    <a:pt x="8510" y="1566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4" name="Connecticut"/>
            <p:cNvSpPr>
              <a:spLocks/>
            </p:cNvSpPr>
            <p:nvPr/>
          </p:nvSpPr>
          <p:spPr bwMode="auto">
            <a:xfrm>
              <a:off x="29092423" y="7793601"/>
              <a:ext cx="1047750" cy="1009650"/>
            </a:xfrm>
            <a:custGeom>
              <a:avLst/>
              <a:gdLst>
                <a:gd name="T0" fmla="*/ 12362 w 16384"/>
                <a:gd name="T1" fmla="*/ 10201 h 16384"/>
                <a:gd name="T2" fmla="*/ 12660 w 16384"/>
                <a:gd name="T3" fmla="*/ 10047 h 16384"/>
                <a:gd name="T4" fmla="*/ 13256 w 16384"/>
                <a:gd name="T5" fmla="*/ 9738 h 16384"/>
                <a:gd name="T6" fmla="*/ 13554 w 16384"/>
                <a:gd name="T7" fmla="*/ 9429 h 16384"/>
                <a:gd name="T8" fmla="*/ 14001 w 16384"/>
                <a:gd name="T9" fmla="*/ 9429 h 16384"/>
                <a:gd name="T10" fmla="*/ 14299 w 16384"/>
                <a:gd name="T11" fmla="*/ 9119 h 16384"/>
                <a:gd name="T12" fmla="*/ 15043 w 16384"/>
                <a:gd name="T13" fmla="*/ 9119 h 16384"/>
                <a:gd name="T14" fmla="*/ 16235 w 16384"/>
                <a:gd name="T15" fmla="*/ 8347 h 16384"/>
                <a:gd name="T16" fmla="*/ 16086 w 16384"/>
                <a:gd name="T17" fmla="*/ 7574 h 16384"/>
                <a:gd name="T18" fmla="*/ 16384 w 16384"/>
                <a:gd name="T19" fmla="*/ 7265 h 16384"/>
                <a:gd name="T20" fmla="*/ 16384 w 16384"/>
                <a:gd name="T21" fmla="*/ 6801 h 16384"/>
                <a:gd name="T22" fmla="*/ 15937 w 16384"/>
                <a:gd name="T23" fmla="*/ 4637 h 16384"/>
                <a:gd name="T24" fmla="*/ 14746 w 16384"/>
                <a:gd name="T25" fmla="*/ 309 h 16384"/>
                <a:gd name="T26" fmla="*/ 12065 w 16384"/>
                <a:gd name="T27" fmla="*/ 618 h 16384"/>
                <a:gd name="T28" fmla="*/ 8490 w 16384"/>
                <a:gd name="T29" fmla="*/ 1546 h 16384"/>
                <a:gd name="T30" fmla="*/ 6405 w 16384"/>
                <a:gd name="T31" fmla="*/ 2009 h 16384"/>
                <a:gd name="T32" fmla="*/ 5958 w 16384"/>
                <a:gd name="T33" fmla="*/ 2628 h 16384"/>
                <a:gd name="T34" fmla="*/ 4170 w 16384"/>
                <a:gd name="T35" fmla="*/ 2628 h 16384"/>
                <a:gd name="T36" fmla="*/ 0 w 16384"/>
                <a:gd name="T37" fmla="*/ 3555 h 16384"/>
                <a:gd name="T38" fmla="*/ 1043 w 16384"/>
                <a:gd name="T39" fmla="*/ 9892 h 16384"/>
                <a:gd name="T40" fmla="*/ 1489 w 16384"/>
                <a:gd name="T41" fmla="*/ 12674 h 16384"/>
                <a:gd name="T42" fmla="*/ 1936 w 16384"/>
                <a:gd name="T43" fmla="*/ 13911 h 16384"/>
                <a:gd name="T44" fmla="*/ 1341 w 16384"/>
                <a:gd name="T45" fmla="*/ 16384 h 16384"/>
                <a:gd name="T46" fmla="*/ 2234 w 16384"/>
                <a:gd name="T47" fmla="*/ 16075 h 16384"/>
                <a:gd name="T48" fmla="*/ 2681 w 16384"/>
                <a:gd name="T49" fmla="*/ 15611 h 16384"/>
                <a:gd name="T50" fmla="*/ 3128 w 16384"/>
                <a:gd name="T51" fmla="*/ 15302 h 16384"/>
                <a:gd name="T52" fmla="*/ 3277 w 16384"/>
                <a:gd name="T53" fmla="*/ 14529 h 16384"/>
                <a:gd name="T54" fmla="*/ 3724 w 16384"/>
                <a:gd name="T55" fmla="*/ 14529 h 16384"/>
                <a:gd name="T56" fmla="*/ 4617 w 16384"/>
                <a:gd name="T57" fmla="*/ 14220 h 16384"/>
                <a:gd name="T58" fmla="*/ 4915 w 16384"/>
                <a:gd name="T59" fmla="*/ 13602 h 16384"/>
                <a:gd name="T60" fmla="*/ 5511 w 16384"/>
                <a:gd name="T61" fmla="*/ 13602 h 16384"/>
                <a:gd name="T62" fmla="*/ 5809 w 16384"/>
                <a:gd name="T63" fmla="*/ 13447 h 16384"/>
                <a:gd name="T64" fmla="*/ 5809 w 16384"/>
                <a:gd name="T65" fmla="*/ 13138 h 16384"/>
                <a:gd name="T66" fmla="*/ 6405 w 16384"/>
                <a:gd name="T67" fmla="*/ 12674 h 16384"/>
                <a:gd name="T68" fmla="*/ 6703 w 16384"/>
                <a:gd name="T69" fmla="*/ 11902 h 16384"/>
                <a:gd name="T70" fmla="*/ 7149 w 16384"/>
                <a:gd name="T71" fmla="*/ 11283 h 16384"/>
                <a:gd name="T72" fmla="*/ 7596 w 16384"/>
                <a:gd name="T73" fmla="*/ 11747 h 16384"/>
                <a:gd name="T74" fmla="*/ 8341 w 16384"/>
                <a:gd name="T75" fmla="*/ 11438 h 16384"/>
                <a:gd name="T76" fmla="*/ 9086 w 16384"/>
                <a:gd name="T77" fmla="*/ 11283 h 16384"/>
                <a:gd name="T78" fmla="*/ 9533 w 16384"/>
                <a:gd name="T79" fmla="*/ 10974 h 16384"/>
                <a:gd name="T80" fmla="*/ 10128 w 16384"/>
                <a:gd name="T81" fmla="*/ 10974 h 16384"/>
                <a:gd name="T82" fmla="*/ 11022 w 16384"/>
                <a:gd name="T83" fmla="*/ 10665 h 16384"/>
                <a:gd name="T84" fmla="*/ 11618 w 16384"/>
                <a:gd name="T85" fmla="*/ 10510 h 16384"/>
                <a:gd name="T86" fmla="*/ 11767 w 16384"/>
                <a:gd name="T87" fmla="*/ 10356 h 16384"/>
                <a:gd name="T88" fmla="*/ 11767 w 16384"/>
                <a:gd name="T89" fmla="*/ 989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84" h="16384">
                  <a:moveTo>
                    <a:pt x="11767" y="9738"/>
                  </a:moveTo>
                  <a:lnTo>
                    <a:pt x="12362" y="10201"/>
                  </a:lnTo>
                  <a:lnTo>
                    <a:pt x="12511" y="10201"/>
                  </a:lnTo>
                  <a:lnTo>
                    <a:pt x="12660" y="10047"/>
                  </a:lnTo>
                  <a:lnTo>
                    <a:pt x="12958" y="9738"/>
                  </a:lnTo>
                  <a:lnTo>
                    <a:pt x="13256" y="9738"/>
                  </a:lnTo>
                  <a:lnTo>
                    <a:pt x="13256" y="9429"/>
                  </a:lnTo>
                  <a:lnTo>
                    <a:pt x="13554" y="9429"/>
                  </a:lnTo>
                  <a:lnTo>
                    <a:pt x="13852" y="9583"/>
                  </a:lnTo>
                  <a:lnTo>
                    <a:pt x="14001" y="9429"/>
                  </a:lnTo>
                  <a:lnTo>
                    <a:pt x="14001" y="9274"/>
                  </a:lnTo>
                  <a:lnTo>
                    <a:pt x="14299" y="9119"/>
                  </a:lnTo>
                  <a:lnTo>
                    <a:pt x="14597" y="9274"/>
                  </a:lnTo>
                  <a:lnTo>
                    <a:pt x="15043" y="9119"/>
                  </a:lnTo>
                  <a:lnTo>
                    <a:pt x="15043" y="8810"/>
                  </a:lnTo>
                  <a:lnTo>
                    <a:pt x="16235" y="8347"/>
                  </a:lnTo>
                  <a:lnTo>
                    <a:pt x="16086" y="7728"/>
                  </a:lnTo>
                  <a:lnTo>
                    <a:pt x="16086" y="7574"/>
                  </a:lnTo>
                  <a:lnTo>
                    <a:pt x="16086" y="7419"/>
                  </a:lnTo>
                  <a:lnTo>
                    <a:pt x="16384" y="7265"/>
                  </a:lnTo>
                  <a:lnTo>
                    <a:pt x="16384" y="7110"/>
                  </a:lnTo>
                  <a:lnTo>
                    <a:pt x="16384" y="6801"/>
                  </a:lnTo>
                  <a:lnTo>
                    <a:pt x="15937" y="5101"/>
                  </a:lnTo>
                  <a:lnTo>
                    <a:pt x="15937" y="4637"/>
                  </a:lnTo>
                  <a:lnTo>
                    <a:pt x="15639" y="3555"/>
                  </a:lnTo>
                  <a:lnTo>
                    <a:pt x="14746" y="309"/>
                  </a:lnTo>
                  <a:lnTo>
                    <a:pt x="14597" y="0"/>
                  </a:lnTo>
                  <a:lnTo>
                    <a:pt x="12065" y="618"/>
                  </a:lnTo>
                  <a:lnTo>
                    <a:pt x="11767" y="773"/>
                  </a:lnTo>
                  <a:lnTo>
                    <a:pt x="8490" y="1546"/>
                  </a:lnTo>
                  <a:lnTo>
                    <a:pt x="8192" y="1700"/>
                  </a:lnTo>
                  <a:lnTo>
                    <a:pt x="6405" y="2009"/>
                  </a:lnTo>
                  <a:lnTo>
                    <a:pt x="6405" y="2473"/>
                  </a:lnTo>
                  <a:lnTo>
                    <a:pt x="5958" y="2628"/>
                  </a:lnTo>
                  <a:lnTo>
                    <a:pt x="5809" y="2164"/>
                  </a:lnTo>
                  <a:lnTo>
                    <a:pt x="4170" y="2628"/>
                  </a:lnTo>
                  <a:lnTo>
                    <a:pt x="3873" y="2628"/>
                  </a:lnTo>
                  <a:lnTo>
                    <a:pt x="0" y="3555"/>
                  </a:lnTo>
                  <a:lnTo>
                    <a:pt x="745" y="8037"/>
                  </a:lnTo>
                  <a:lnTo>
                    <a:pt x="1043" y="9892"/>
                  </a:lnTo>
                  <a:lnTo>
                    <a:pt x="1341" y="11902"/>
                  </a:lnTo>
                  <a:lnTo>
                    <a:pt x="1489" y="12674"/>
                  </a:lnTo>
                  <a:lnTo>
                    <a:pt x="2234" y="13447"/>
                  </a:lnTo>
                  <a:lnTo>
                    <a:pt x="1936" y="13911"/>
                  </a:lnTo>
                  <a:lnTo>
                    <a:pt x="596" y="15302"/>
                  </a:lnTo>
                  <a:lnTo>
                    <a:pt x="1341" y="16384"/>
                  </a:lnTo>
                  <a:lnTo>
                    <a:pt x="1638" y="16229"/>
                  </a:lnTo>
                  <a:lnTo>
                    <a:pt x="2234" y="16075"/>
                  </a:lnTo>
                  <a:lnTo>
                    <a:pt x="2532" y="15920"/>
                  </a:lnTo>
                  <a:lnTo>
                    <a:pt x="2681" y="15611"/>
                  </a:lnTo>
                  <a:lnTo>
                    <a:pt x="2830" y="15611"/>
                  </a:lnTo>
                  <a:lnTo>
                    <a:pt x="3128" y="15302"/>
                  </a:lnTo>
                  <a:lnTo>
                    <a:pt x="3277" y="14838"/>
                  </a:lnTo>
                  <a:lnTo>
                    <a:pt x="3277" y="14529"/>
                  </a:lnTo>
                  <a:lnTo>
                    <a:pt x="3426" y="14529"/>
                  </a:lnTo>
                  <a:lnTo>
                    <a:pt x="3724" y="14529"/>
                  </a:lnTo>
                  <a:lnTo>
                    <a:pt x="4319" y="14375"/>
                  </a:lnTo>
                  <a:lnTo>
                    <a:pt x="4617" y="14220"/>
                  </a:lnTo>
                  <a:lnTo>
                    <a:pt x="4766" y="13911"/>
                  </a:lnTo>
                  <a:lnTo>
                    <a:pt x="4915" y="13602"/>
                  </a:lnTo>
                  <a:lnTo>
                    <a:pt x="5213" y="13602"/>
                  </a:lnTo>
                  <a:lnTo>
                    <a:pt x="5511" y="13602"/>
                  </a:lnTo>
                  <a:lnTo>
                    <a:pt x="5660" y="13602"/>
                  </a:lnTo>
                  <a:lnTo>
                    <a:pt x="5809" y="13447"/>
                  </a:lnTo>
                  <a:lnTo>
                    <a:pt x="5809" y="13293"/>
                  </a:lnTo>
                  <a:lnTo>
                    <a:pt x="5809" y="13138"/>
                  </a:lnTo>
                  <a:lnTo>
                    <a:pt x="6107" y="12829"/>
                  </a:lnTo>
                  <a:lnTo>
                    <a:pt x="6405" y="12674"/>
                  </a:lnTo>
                  <a:lnTo>
                    <a:pt x="6703" y="12365"/>
                  </a:lnTo>
                  <a:lnTo>
                    <a:pt x="6703" y="11902"/>
                  </a:lnTo>
                  <a:lnTo>
                    <a:pt x="6851" y="11438"/>
                  </a:lnTo>
                  <a:lnTo>
                    <a:pt x="7149" y="11283"/>
                  </a:lnTo>
                  <a:lnTo>
                    <a:pt x="7447" y="11902"/>
                  </a:lnTo>
                  <a:lnTo>
                    <a:pt x="7596" y="11747"/>
                  </a:lnTo>
                  <a:lnTo>
                    <a:pt x="8043" y="11592"/>
                  </a:lnTo>
                  <a:lnTo>
                    <a:pt x="8341" y="11438"/>
                  </a:lnTo>
                  <a:lnTo>
                    <a:pt x="8788" y="11438"/>
                  </a:lnTo>
                  <a:lnTo>
                    <a:pt x="9086" y="11283"/>
                  </a:lnTo>
                  <a:lnTo>
                    <a:pt x="9235" y="11129"/>
                  </a:lnTo>
                  <a:lnTo>
                    <a:pt x="9533" y="10974"/>
                  </a:lnTo>
                  <a:lnTo>
                    <a:pt x="9681" y="10974"/>
                  </a:lnTo>
                  <a:lnTo>
                    <a:pt x="10128" y="10974"/>
                  </a:lnTo>
                  <a:lnTo>
                    <a:pt x="10575" y="10974"/>
                  </a:lnTo>
                  <a:lnTo>
                    <a:pt x="11022" y="10665"/>
                  </a:lnTo>
                  <a:lnTo>
                    <a:pt x="11171" y="10510"/>
                  </a:lnTo>
                  <a:lnTo>
                    <a:pt x="11618" y="10510"/>
                  </a:lnTo>
                  <a:lnTo>
                    <a:pt x="11767" y="10510"/>
                  </a:lnTo>
                  <a:lnTo>
                    <a:pt x="11767" y="10356"/>
                  </a:lnTo>
                  <a:lnTo>
                    <a:pt x="11767" y="10047"/>
                  </a:lnTo>
                  <a:lnTo>
                    <a:pt x="11767" y="9892"/>
                  </a:lnTo>
                  <a:lnTo>
                    <a:pt x="11767" y="973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5" name="Delaware"/>
            <p:cNvSpPr>
              <a:spLocks/>
            </p:cNvSpPr>
            <p:nvPr/>
          </p:nvSpPr>
          <p:spPr bwMode="auto">
            <a:xfrm>
              <a:off x="28187548" y="9898626"/>
              <a:ext cx="638175" cy="1041912"/>
            </a:xfrm>
            <a:custGeom>
              <a:avLst/>
              <a:gdLst>
                <a:gd name="T0" fmla="*/ 5380 w 16384"/>
                <a:gd name="T1" fmla="*/ 5314 h 16384"/>
                <a:gd name="T2" fmla="*/ 4402 w 16384"/>
                <a:gd name="T3" fmla="*/ 4871 h 16384"/>
                <a:gd name="T4" fmla="*/ 3913 w 16384"/>
                <a:gd name="T5" fmla="*/ 4428 h 16384"/>
                <a:gd name="T6" fmla="*/ 4157 w 16384"/>
                <a:gd name="T7" fmla="*/ 3690 h 16384"/>
                <a:gd name="T8" fmla="*/ 3668 w 16384"/>
                <a:gd name="T9" fmla="*/ 3395 h 16384"/>
                <a:gd name="T10" fmla="*/ 3424 w 16384"/>
                <a:gd name="T11" fmla="*/ 2657 h 16384"/>
                <a:gd name="T12" fmla="*/ 3913 w 16384"/>
                <a:gd name="T13" fmla="*/ 2066 h 16384"/>
                <a:gd name="T14" fmla="*/ 4157 w 16384"/>
                <a:gd name="T15" fmla="*/ 1919 h 16384"/>
                <a:gd name="T16" fmla="*/ 5135 w 16384"/>
                <a:gd name="T17" fmla="*/ 295 h 16384"/>
                <a:gd name="T18" fmla="*/ 4891 w 16384"/>
                <a:gd name="T19" fmla="*/ 148 h 16384"/>
                <a:gd name="T20" fmla="*/ 3668 w 16384"/>
                <a:gd name="T21" fmla="*/ 0 h 16384"/>
                <a:gd name="T22" fmla="*/ 2201 w 16384"/>
                <a:gd name="T23" fmla="*/ 295 h 16384"/>
                <a:gd name="T24" fmla="*/ 1467 w 16384"/>
                <a:gd name="T25" fmla="*/ 738 h 16384"/>
                <a:gd name="T26" fmla="*/ 734 w 16384"/>
                <a:gd name="T27" fmla="*/ 1181 h 16384"/>
                <a:gd name="T28" fmla="*/ 489 w 16384"/>
                <a:gd name="T29" fmla="*/ 1771 h 16384"/>
                <a:gd name="T30" fmla="*/ 1956 w 16384"/>
                <a:gd name="T31" fmla="*/ 6052 h 16384"/>
                <a:gd name="T32" fmla="*/ 2445 w 16384"/>
                <a:gd name="T33" fmla="*/ 7528 h 16384"/>
                <a:gd name="T34" fmla="*/ 4646 w 16384"/>
                <a:gd name="T35" fmla="*/ 12251 h 16384"/>
                <a:gd name="T36" fmla="*/ 6113 w 16384"/>
                <a:gd name="T37" fmla="*/ 15351 h 16384"/>
                <a:gd name="T38" fmla="*/ 11982 w 16384"/>
                <a:gd name="T39" fmla="*/ 15794 h 16384"/>
                <a:gd name="T40" fmla="*/ 16139 w 16384"/>
                <a:gd name="T41" fmla="*/ 14613 h 16384"/>
                <a:gd name="T42" fmla="*/ 15406 w 16384"/>
                <a:gd name="T43" fmla="*/ 14022 h 16384"/>
                <a:gd name="T44" fmla="*/ 14917 w 16384"/>
                <a:gd name="T45" fmla="*/ 14022 h 16384"/>
                <a:gd name="T46" fmla="*/ 14428 w 16384"/>
                <a:gd name="T47" fmla="*/ 14022 h 16384"/>
                <a:gd name="T48" fmla="*/ 13939 w 16384"/>
                <a:gd name="T49" fmla="*/ 14318 h 16384"/>
                <a:gd name="T50" fmla="*/ 13450 w 16384"/>
                <a:gd name="T51" fmla="*/ 14170 h 16384"/>
                <a:gd name="T52" fmla="*/ 13694 w 16384"/>
                <a:gd name="T53" fmla="*/ 13875 h 16384"/>
                <a:gd name="T54" fmla="*/ 14428 w 16384"/>
                <a:gd name="T55" fmla="*/ 13727 h 16384"/>
                <a:gd name="T56" fmla="*/ 14672 w 16384"/>
                <a:gd name="T57" fmla="*/ 13432 h 16384"/>
                <a:gd name="T58" fmla="*/ 13939 w 16384"/>
                <a:gd name="T59" fmla="*/ 13137 h 16384"/>
                <a:gd name="T60" fmla="*/ 14428 w 16384"/>
                <a:gd name="T61" fmla="*/ 12842 h 16384"/>
                <a:gd name="T62" fmla="*/ 14917 w 16384"/>
                <a:gd name="T63" fmla="*/ 12842 h 16384"/>
                <a:gd name="T64" fmla="*/ 15406 w 16384"/>
                <a:gd name="T65" fmla="*/ 13137 h 16384"/>
                <a:gd name="T66" fmla="*/ 15406 w 16384"/>
                <a:gd name="T67" fmla="*/ 12842 h 16384"/>
                <a:gd name="T68" fmla="*/ 14672 w 16384"/>
                <a:gd name="T69" fmla="*/ 11661 h 16384"/>
                <a:gd name="T70" fmla="*/ 13939 w 16384"/>
                <a:gd name="T71" fmla="*/ 11661 h 16384"/>
                <a:gd name="T72" fmla="*/ 12960 w 16384"/>
                <a:gd name="T73" fmla="*/ 11513 h 16384"/>
                <a:gd name="T74" fmla="*/ 11982 w 16384"/>
                <a:gd name="T75" fmla="*/ 10923 h 16384"/>
                <a:gd name="T76" fmla="*/ 10760 w 16384"/>
                <a:gd name="T77" fmla="*/ 10627 h 16384"/>
                <a:gd name="T78" fmla="*/ 10515 w 16384"/>
                <a:gd name="T79" fmla="*/ 10037 h 16384"/>
                <a:gd name="T80" fmla="*/ 10026 w 16384"/>
                <a:gd name="T81" fmla="*/ 9447 h 16384"/>
                <a:gd name="T82" fmla="*/ 8803 w 16384"/>
                <a:gd name="T83" fmla="*/ 8709 h 16384"/>
                <a:gd name="T84" fmla="*/ 8314 w 16384"/>
                <a:gd name="T85" fmla="*/ 7823 h 16384"/>
                <a:gd name="T86" fmla="*/ 8070 w 16384"/>
                <a:gd name="T87" fmla="*/ 6937 h 16384"/>
                <a:gd name="T88" fmla="*/ 7092 w 16384"/>
                <a:gd name="T89" fmla="*/ 6199 h 16384"/>
                <a:gd name="T90" fmla="*/ 6113 w 16384"/>
                <a:gd name="T91" fmla="*/ 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84" h="16384">
                  <a:moveTo>
                    <a:pt x="5624" y="5609"/>
                  </a:moveTo>
                  <a:lnTo>
                    <a:pt x="5380" y="5314"/>
                  </a:lnTo>
                  <a:lnTo>
                    <a:pt x="4891" y="5019"/>
                  </a:lnTo>
                  <a:lnTo>
                    <a:pt x="4402" y="4871"/>
                  </a:lnTo>
                  <a:lnTo>
                    <a:pt x="4157" y="4576"/>
                  </a:lnTo>
                  <a:lnTo>
                    <a:pt x="3913" y="4428"/>
                  </a:lnTo>
                  <a:lnTo>
                    <a:pt x="4157" y="3985"/>
                  </a:lnTo>
                  <a:lnTo>
                    <a:pt x="4157" y="3690"/>
                  </a:lnTo>
                  <a:lnTo>
                    <a:pt x="3913" y="3542"/>
                  </a:lnTo>
                  <a:lnTo>
                    <a:pt x="3668" y="3395"/>
                  </a:lnTo>
                  <a:lnTo>
                    <a:pt x="3424" y="3100"/>
                  </a:lnTo>
                  <a:lnTo>
                    <a:pt x="3424" y="2657"/>
                  </a:lnTo>
                  <a:lnTo>
                    <a:pt x="3668" y="2362"/>
                  </a:lnTo>
                  <a:lnTo>
                    <a:pt x="3913" y="2066"/>
                  </a:lnTo>
                  <a:lnTo>
                    <a:pt x="4402" y="2066"/>
                  </a:lnTo>
                  <a:lnTo>
                    <a:pt x="4157" y="1919"/>
                  </a:lnTo>
                  <a:lnTo>
                    <a:pt x="5135" y="590"/>
                  </a:lnTo>
                  <a:lnTo>
                    <a:pt x="5135" y="295"/>
                  </a:lnTo>
                  <a:lnTo>
                    <a:pt x="5380" y="295"/>
                  </a:lnTo>
                  <a:lnTo>
                    <a:pt x="4891" y="148"/>
                  </a:lnTo>
                  <a:lnTo>
                    <a:pt x="4157" y="0"/>
                  </a:lnTo>
                  <a:lnTo>
                    <a:pt x="3668" y="0"/>
                  </a:lnTo>
                  <a:lnTo>
                    <a:pt x="2934" y="148"/>
                  </a:lnTo>
                  <a:lnTo>
                    <a:pt x="2201" y="295"/>
                  </a:lnTo>
                  <a:lnTo>
                    <a:pt x="1956" y="443"/>
                  </a:lnTo>
                  <a:lnTo>
                    <a:pt x="1467" y="738"/>
                  </a:lnTo>
                  <a:lnTo>
                    <a:pt x="978" y="1033"/>
                  </a:lnTo>
                  <a:lnTo>
                    <a:pt x="734" y="1181"/>
                  </a:lnTo>
                  <a:lnTo>
                    <a:pt x="734" y="1476"/>
                  </a:lnTo>
                  <a:lnTo>
                    <a:pt x="489" y="1771"/>
                  </a:lnTo>
                  <a:lnTo>
                    <a:pt x="0" y="1919"/>
                  </a:lnTo>
                  <a:lnTo>
                    <a:pt x="1956" y="6052"/>
                  </a:lnTo>
                  <a:lnTo>
                    <a:pt x="2201" y="6937"/>
                  </a:lnTo>
                  <a:lnTo>
                    <a:pt x="2445" y="7528"/>
                  </a:lnTo>
                  <a:lnTo>
                    <a:pt x="3179" y="8709"/>
                  </a:lnTo>
                  <a:lnTo>
                    <a:pt x="4646" y="12251"/>
                  </a:lnTo>
                  <a:lnTo>
                    <a:pt x="5624" y="14318"/>
                  </a:lnTo>
                  <a:lnTo>
                    <a:pt x="6113" y="15351"/>
                  </a:lnTo>
                  <a:lnTo>
                    <a:pt x="6847" y="16384"/>
                  </a:lnTo>
                  <a:lnTo>
                    <a:pt x="11982" y="15794"/>
                  </a:lnTo>
                  <a:lnTo>
                    <a:pt x="16384" y="15203"/>
                  </a:lnTo>
                  <a:lnTo>
                    <a:pt x="16139" y="14613"/>
                  </a:lnTo>
                  <a:lnTo>
                    <a:pt x="15650" y="14022"/>
                  </a:lnTo>
                  <a:lnTo>
                    <a:pt x="15406" y="14022"/>
                  </a:lnTo>
                  <a:lnTo>
                    <a:pt x="15161" y="14170"/>
                  </a:lnTo>
                  <a:lnTo>
                    <a:pt x="14917" y="14022"/>
                  </a:lnTo>
                  <a:lnTo>
                    <a:pt x="14672" y="14022"/>
                  </a:lnTo>
                  <a:lnTo>
                    <a:pt x="14428" y="14022"/>
                  </a:lnTo>
                  <a:lnTo>
                    <a:pt x="14183" y="14170"/>
                  </a:lnTo>
                  <a:lnTo>
                    <a:pt x="13939" y="14318"/>
                  </a:lnTo>
                  <a:lnTo>
                    <a:pt x="13694" y="14170"/>
                  </a:lnTo>
                  <a:lnTo>
                    <a:pt x="13450" y="14170"/>
                  </a:lnTo>
                  <a:lnTo>
                    <a:pt x="13205" y="13875"/>
                  </a:lnTo>
                  <a:lnTo>
                    <a:pt x="13694" y="13875"/>
                  </a:lnTo>
                  <a:lnTo>
                    <a:pt x="14183" y="13875"/>
                  </a:lnTo>
                  <a:lnTo>
                    <a:pt x="14428" y="13727"/>
                  </a:lnTo>
                  <a:lnTo>
                    <a:pt x="14672" y="13580"/>
                  </a:lnTo>
                  <a:lnTo>
                    <a:pt x="14672" y="13432"/>
                  </a:lnTo>
                  <a:lnTo>
                    <a:pt x="14428" y="13284"/>
                  </a:lnTo>
                  <a:lnTo>
                    <a:pt x="13939" y="13137"/>
                  </a:lnTo>
                  <a:lnTo>
                    <a:pt x="14183" y="12989"/>
                  </a:lnTo>
                  <a:lnTo>
                    <a:pt x="14428" y="12842"/>
                  </a:lnTo>
                  <a:lnTo>
                    <a:pt x="14428" y="12694"/>
                  </a:lnTo>
                  <a:lnTo>
                    <a:pt x="14917" y="12842"/>
                  </a:lnTo>
                  <a:lnTo>
                    <a:pt x="15161" y="13137"/>
                  </a:lnTo>
                  <a:lnTo>
                    <a:pt x="15406" y="13137"/>
                  </a:lnTo>
                  <a:lnTo>
                    <a:pt x="15650" y="12989"/>
                  </a:lnTo>
                  <a:lnTo>
                    <a:pt x="15406" y="12842"/>
                  </a:lnTo>
                  <a:lnTo>
                    <a:pt x="15161" y="12546"/>
                  </a:lnTo>
                  <a:lnTo>
                    <a:pt x="14672" y="11661"/>
                  </a:lnTo>
                  <a:lnTo>
                    <a:pt x="14428" y="11513"/>
                  </a:lnTo>
                  <a:lnTo>
                    <a:pt x="13939" y="11661"/>
                  </a:lnTo>
                  <a:lnTo>
                    <a:pt x="13450" y="11513"/>
                  </a:lnTo>
                  <a:lnTo>
                    <a:pt x="12960" y="11513"/>
                  </a:lnTo>
                  <a:lnTo>
                    <a:pt x="12471" y="11365"/>
                  </a:lnTo>
                  <a:lnTo>
                    <a:pt x="11982" y="10923"/>
                  </a:lnTo>
                  <a:lnTo>
                    <a:pt x="11249" y="10775"/>
                  </a:lnTo>
                  <a:lnTo>
                    <a:pt x="10760" y="10627"/>
                  </a:lnTo>
                  <a:lnTo>
                    <a:pt x="10515" y="10480"/>
                  </a:lnTo>
                  <a:lnTo>
                    <a:pt x="10515" y="10037"/>
                  </a:lnTo>
                  <a:lnTo>
                    <a:pt x="10271" y="9742"/>
                  </a:lnTo>
                  <a:lnTo>
                    <a:pt x="10026" y="9447"/>
                  </a:lnTo>
                  <a:lnTo>
                    <a:pt x="9292" y="9004"/>
                  </a:lnTo>
                  <a:lnTo>
                    <a:pt x="8803" y="8709"/>
                  </a:lnTo>
                  <a:lnTo>
                    <a:pt x="8559" y="8413"/>
                  </a:lnTo>
                  <a:lnTo>
                    <a:pt x="8314" y="7823"/>
                  </a:lnTo>
                  <a:lnTo>
                    <a:pt x="8314" y="7380"/>
                  </a:lnTo>
                  <a:lnTo>
                    <a:pt x="8070" y="6937"/>
                  </a:lnTo>
                  <a:lnTo>
                    <a:pt x="7581" y="6495"/>
                  </a:lnTo>
                  <a:lnTo>
                    <a:pt x="7092" y="6199"/>
                  </a:lnTo>
                  <a:lnTo>
                    <a:pt x="6847" y="6052"/>
                  </a:lnTo>
                  <a:lnTo>
                    <a:pt x="6113" y="5757"/>
                  </a:lnTo>
                  <a:lnTo>
                    <a:pt x="5624" y="56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6" name="Florida"/>
            <p:cNvSpPr>
              <a:spLocks/>
            </p:cNvSpPr>
            <p:nvPr/>
          </p:nvSpPr>
          <p:spPr bwMode="auto">
            <a:xfrm>
              <a:off x="21920098" y="17337651"/>
              <a:ext cx="5524500" cy="4181474"/>
            </a:xfrm>
            <a:custGeom>
              <a:avLst/>
              <a:gdLst>
                <a:gd name="T0" fmla="*/ 8164 w 16384"/>
                <a:gd name="T1" fmla="*/ 3583 h 16384"/>
                <a:gd name="T2" fmla="*/ 8587 w 16384"/>
                <a:gd name="T3" fmla="*/ 4255 h 16384"/>
                <a:gd name="T4" fmla="*/ 9068 w 16384"/>
                <a:gd name="T5" fmla="*/ 4702 h 16384"/>
                <a:gd name="T6" fmla="*/ 9717 w 16384"/>
                <a:gd name="T7" fmla="*/ 5262 h 16384"/>
                <a:gd name="T8" fmla="*/ 10085 w 16384"/>
                <a:gd name="T9" fmla="*/ 5710 h 16384"/>
                <a:gd name="T10" fmla="*/ 10198 w 16384"/>
                <a:gd name="T11" fmla="*/ 6233 h 16384"/>
                <a:gd name="T12" fmla="*/ 10339 w 16384"/>
                <a:gd name="T13" fmla="*/ 6904 h 16384"/>
                <a:gd name="T14" fmla="*/ 10226 w 16384"/>
                <a:gd name="T15" fmla="*/ 8024 h 16384"/>
                <a:gd name="T16" fmla="*/ 10282 w 16384"/>
                <a:gd name="T17" fmla="*/ 9106 h 16384"/>
                <a:gd name="T18" fmla="*/ 10621 w 16384"/>
                <a:gd name="T19" fmla="*/ 9218 h 16384"/>
                <a:gd name="T20" fmla="*/ 10424 w 16384"/>
                <a:gd name="T21" fmla="*/ 8659 h 16384"/>
                <a:gd name="T22" fmla="*/ 10791 w 16384"/>
                <a:gd name="T23" fmla="*/ 8957 h 16384"/>
                <a:gd name="T24" fmla="*/ 11045 w 16384"/>
                <a:gd name="T25" fmla="*/ 8845 h 16384"/>
                <a:gd name="T26" fmla="*/ 10819 w 16384"/>
                <a:gd name="T27" fmla="*/ 9629 h 16384"/>
                <a:gd name="T28" fmla="*/ 10819 w 16384"/>
                <a:gd name="T29" fmla="*/ 10263 h 16384"/>
                <a:gd name="T30" fmla="*/ 11441 w 16384"/>
                <a:gd name="T31" fmla="*/ 11570 h 16384"/>
                <a:gd name="T32" fmla="*/ 11695 w 16384"/>
                <a:gd name="T33" fmla="*/ 11532 h 16384"/>
                <a:gd name="T34" fmla="*/ 12006 w 16384"/>
                <a:gd name="T35" fmla="*/ 11532 h 16384"/>
                <a:gd name="T36" fmla="*/ 12232 w 16384"/>
                <a:gd name="T37" fmla="*/ 12615 h 16384"/>
                <a:gd name="T38" fmla="*/ 12655 w 16384"/>
                <a:gd name="T39" fmla="*/ 13025 h 16384"/>
                <a:gd name="T40" fmla="*/ 13305 w 16384"/>
                <a:gd name="T41" fmla="*/ 14331 h 16384"/>
                <a:gd name="T42" fmla="*/ 14181 w 16384"/>
                <a:gd name="T43" fmla="*/ 15152 h 16384"/>
                <a:gd name="T44" fmla="*/ 14746 w 16384"/>
                <a:gd name="T45" fmla="*/ 15712 h 16384"/>
                <a:gd name="T46" fmla="*/ 14689 w 16384"/>
                <a:gd name="T47" fmla="*/ 16011 h 16384"/>
                <a:gd name="T48" fmla="*/ 14830 w 16384"/>
                <a:gd name="T49" fmla="*/ 16309 h 16384"/>
                <a:gd name="T50" fmla="*/ 15706 w 16384"/>
                <a:gd name="T51" fmla="*/ 15862 h 16384"/>
                <a:gd name="T52" fmla="*/ 16073 w 16384"/>
                <a:gd name="T53" fmla="*/ 15190 h 16384"/>
                <a:gd name="T54" fmla="*/ 16215 w 16384"/>
                <a:gd name="T55" fmla="*/ 14070 h 16384"/>
                <a:gd name="T56" fmla="*/ 16299 w 16384"/>
                <a:gd name="T57" fmla="*/ 13548 h 16384"/>
                <a:gd name="T58" fmla="*/ 16073 w 16384"/>
                <a:gd name="T59" fmla="*/ 10749 h 16384"/>
                <a:gd name="T60" fmla="*/ 15367 w 16384"/>
                <a:gd name="T61" fmla="*/ 9256 h 16384"/>
                <a:gd name="T62" fmla="*/ 13870 w 16384"/>
                <a:gd name="T63" fmla="*/ 5635 h 16384"/>
                <a:gd name="T64" fmla="*/ 13531 w 16384"/>
                <a:gd name="T65" fmla="*/ 4665 h 16384"/>
                <a:gd name="T66" fmla="*/ 12655 w 16384"/>
                <a:gd name="T67" fmla="*/ 2612 h 16384"/>
                <a:gd name="T68" fmla="*/ 12147 w 16384"/>
                <a:gd name="T69" fmla="*/ 1082 h 16384"/>
                <a:gd name="T70" fmla="*/ 11921 w 16384"/>
                <a:gd name="T71" fmla="*/ 336 h 16384"/>
                <a:gd name="T72" fmla="*/ 11158 w 16384"/>
                <a:gd name="T73" fmla="*/ 75 h 16384"/>
                <a:gd name="T74" fmla="*/ 10960 w 16384"/>
                <a:gd name="T75" fmla="*/ 784 h 16384"/>
                <a:gd name="T76" fmla="*/ 10565 w 16384"/>
                <a:gd name="T77" fmla="*/ 1045 h 16384"/>
                <a:gd name="T78" fmla="*/ 6356 w 16384"/>
                <a:gd name="T79" fmla="*/ 1269 h 16384"/>
                <a:gd name="T80" fmla="*/ 2768 w 16384"/>
                <a:gd name="T81" fmla="*/ 858 h 16384"/>
                <a:gd name="T82" fmla="*/ 367 w 16384"/>
                <a:gd name="T83" fmla="*/ 2053 h 16384"/>
                <a:gd name="T84" fmla="*/ 480 w 16384"/>
                <a:gd name="T85" fmla="*/ 2911 h 16384"/>
                <a:gd name="T86" fmla="*/ 734 w 16384"/>
                <a:gd name="T87" fmla="*/ 3023 h 16384"/>
                <a:gd name="T88" fmla="*/ 1017 w 16384"/>
                <a:gd name="T89" fmla="*/ 2426 h 16384"/>
                <a:gd name="T90" fmla="*/ 1299 w 16384"/>
                <a:gd name="T91" fmla="*/ 2501 h 16384"/>
                <a:gd name="T92" fmla="*/ 1017 w 16384"/>
                <a:gd name="T93" fmla="*/ 2948 h 16384"/>
                <a:gd name="T94" fmla="*/ 2232 w 16384"/>
                <a:gd name="T95" fmla="*/ 2501 h 16384"/>
                <a:gd name="T96" fmla="*/ 2684 w 16384"/>
                <a:gd name="T97" fmla="*/ 2389 h 16384"/>
                <a:gd name="T98" fmla="*/ 2655 w 16384"/>
                <a:gd name="T99" fmla="*/ 2538 h 16384"/>
                <a:gd name="T100" fmla="*/ 2768 w 16384"/>
                <a:gd name="T101" fmla="*/ 2724 h 16384"/>
                <a:gd name="T102" fmla="*/ 3729 w 16384"/>
                <a:gd name="T103" fmla="*/ 2948 h 16384"/>
                <a:gd name="T104" fmla="*/ 3898 w 16384"/>
                <a:gd name="T105" fmla="*/ 2911 h 16384"/>
                <a:gd name="T106" fmla="*/ 4350 w 16384"/>
                <a:gd name="T107" fmla="*/ 3396 h 16384"/>
                <a:gd name="T108" fmla="*/ 4576 w 16384"/>
                <a:gd name="T109" fmla="*/ 3769 h 16384"/>
                <a:gd name="T110" fmla="*/ 4548 w 16384"/>
                <a:gd name="T111" fmla="*/ 3919 h 16384"/>
                <a:gd name="T112" fmla="*/ 4887 w 16384"/>
                <a:gd name="T113" fmla="*/ 4441 h 16384"/>
                <a:gd name="T114" fmla="*/ 5537 w 16384"/>
                <a:gd name="T115" fmla="*/ 4031 h 16384"/>
                <a:gd name="T116" fmla="*/ 6356 w 16384"/>
                <a:gd name="T117" fmla="*/ 3546 h 16384"/>
                <a:gd name="T118" fmla="*/ 6582 w 16384"/>
                <a:gd name="T119" fmla="*/ 3359 h 16384"/>
                <a:gd name="T120" fmla="*/ 6977 w 16384"/>
                <a:gd name="T121" fmla="*/ 29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7119" y="2911"/>
                  </a:moveTo>
                  <a:lnTo>
                    <a:pt x="7203" y="2874"/>
                  </a:lnTo>
                  <a:lnTo>
                    <a:pt x="7288" y="2874"/>
                  </a:lnTo>
                  <a:lnTo>
                    <a:pt x="7373" y="2948"/>
                  </a:lnTo>
                  <a:lnTo>
                    <a:pt x="7627" y="3172"/>
                  </a:lnTo>
                  <a:lnTo>
                    <a:pt x="7655" y="3172"/>
                  </a:lnTo>
                  <a:lnTo>
                    <a:pt x="7740" y="3172"/>
                  </a:lnTo>
                  <a:lnTo>
                    <a:pt x="7797" y="3247"/>
                  </a:lnTo>
                  <a:lnTo>
                    <a:pt x="7910" y="3284"/>
                  </a:lnTo>
                  <a:lnTo>
                    <a:pt x="7994" y="3396"/>
                  </a:lnTo>
                  <a:lnTo>
                    <a:pt x="8079" y="3471"/>
                  </a:lnTo>
                  <a:lnTo>
                    <a:pt x="8136" y="3508"/>
                  </a:lnTo>
                  <a:lnTo>
                    <a:pt x="8164" y="3546"/>
                  </a:lnTo>
                  <a:lnTo>
                    <a:pt x="8164" y="3583"/>
                  </a:lnTo>
                  <a:lnTo>
                    <a:pt x="8136" y="3620"/>
                  </a:lnTo>
                  <a:lnTo>
                    <a:pt x="8136" y="3695"/>
                  </a:lnTo>
                  <a:lnTo>
                    <a:pt x="8164" y="3732"/>
                  </a:lnTo>
                  <a:lnTo>
                    <a:pt x="8192" y="3732"/>
                  </a:lnTo>
                  <a:lnTo>
                    <a:pt x="8248" y="3844"/>
                  </a:lnTo>
                  <a:lnTo>
                    <a:pt x="8305" y="3844"/>
                  </a:lnTo>
                  <a:lnTo>
                    <a:pt x="8333" y="3844"/>
                  </a:lnTo>
                  <a:lnTo>
                    <a:pt x="8361" y="3844"/>
                  </a:lnTo>
                  <a:lnTo>
                    <a:pt x="8390" y="3919"/>
                  </a:lnTo>
                  <a:lnTo>
                    <a:pt x="8446" y="3956"/>
                  </a:lnTo>
                  <a:lnTo>
                    <a:pt x="8531" y="3956"/>
                  </a:lnTo>
                  <a:lnTo>
                    <a:pt x="8559" y="4105"/>
                  </a:lnTo>
                  <a:lnTo>
                    <a:pt x="8587" y="4180"/>
                  </a:lnTo>
                  <a:lnTo>
                    <a:pt x="8587" y="4255"/>
                  </a:lnTo>
                  <a:lnTo>
                    <a:pt x="8587" y="4367"/>
                  </a:lnTo>
                  <a:lnTo>
                    <a:pt x="8644" y="4404"/>
                  </a:lnTo>
                  <a:lnTo>
                    <a:pt x="8672" y="4441"/>
                  </a:lnTo>
                  <a:lnTo>
                    <a:pt x="8700" y="4441"/>
                  </a:lnTo>
                  <a:lnTo>
                    <a:pt x="8729" y="4479"/>
                  </a:lnTo>
                  <a:lnTo>
                    <a:pt x="8785" y="4516"/>
                  </a:lnTo>
                  <a:lnTo>
                    <a:pt x="8785" y="4591"/>
                  </a:lnTo>
                  <a:lnTo>
                    <a:pt x="8842" y="4628"/>
                  </a:lnTo>
                  <a:lnTo>
                    <a:pt x="8870" y="4591"/>
                  </a:lnTo>
                  <a:lnTo>
                    <a:pt x="8898" y="4591"/>
                  </a:lnTo>
                  <a:lnTo>
                    <a:pt x="8926" y="4591"/>
                  </a:lnTo>
                  <a:lnTo>
                    <a:pt x="8955" y="4591"/>
                  </a:lnTo>
                  <a:lnTo>
                    <a:pt x="9011" y="4628"/>
                  </a:lnTo>
                  <a:lnTo>
                    <a:pt x="9068" y="4702"/>
                  </a:lnTo>
                  <a:lnTo>
                    <a:pt x="9124" y="4814"/>
                  </a:lnTo>
                  <a:lnTo>
                    <a:pt x="9124" y="4889"/>
                  </a:lnTo>
                  <a:lnTo>
                    <a:pt x="9152" y="4964"/>
                  </a:lnTo>
                  <a:lnTo>
                    <a:pt x="9181" y="4964"/>
                  </a:lnTo>
                  <a:lnTo>
                    <a:pt x="9209" y="4964"/>
                  </a:lnTo>
                  <a:lnTo>
                    <a:pt x="9294" y="5001"/>
                  </a:lnTo>
                  <a:lnTo>
                    <a:pt x="9322" y="5038"/>
                  </a:lnTo>
                  <a:lnTo>
                    <a:pt x="9322" y="5113"/>
                  </a:lnTo>
                  <a:lnTo>
                    <a:pt x="9322" y="5188"/>
                  </a:lnTo>
                  <a:lnTo>
                    <a:pt x="9350" y="5225"/>
                  </a:lnTo>
                  <a:lnTo>
                    <a:pt x="9407" y="5225"/>
                  </a:lnTo>
                  <a:lnTo>
                    <a:pt x="9463" y="5262"/>
                  </a:lnTo>
                  <a:lnTo>
                    <a:pt x="9520" y="5262"/>
                  </a:lnTo>
                  <a:lnTo>
                    <a:pt x="9717" y="5262"/>
                  </a:lnTo>
                  <a:lnTo>
                    <a:pt x="9802" y="5262"/>
                  </a:lnTo>
                  <a:lnTo>
                    <a:pt x="9859" y="5225"/>
                  </a:lnTo>
                  <a:lnTo>
                    <a:pt x="9887" y="5300"/>
                  </a:lnTo>
                  <a:lnTo>
                    <a:pt x="9887" y="5337"/>
                  </a:lnTo>
                  <a:lnTo>
                    <a:pt x="9887" y="5374"/>
                  </a:lnTo>
                  <a:lnTo>
                    <a:pt x="9887" y="5449"/>
                  </a:lnTo>
                  <a:lnTo>
                    <a:pt x="9943" y="5486"/>
                  </a:lnTo>
                  <a:lnTo>
                    <a:pt x="10000" y="5486"/>
                  </a:lnTo>
                  <a:lnTo>
                    <a:pt x="10028" y="5486"/>
                  </a:lnTo>
                  <a:lnTo>
                    <a:pt x="10028" y="5524"/>
                  </a:lnTo>
                  <a:lnTo>
                    <a:pt x="10028" y="5561"/>
                  </a:lnTo>
                  <a:lnTo>
                    <a:pt x="10028" y="5635"/>
                  </a:lnTo>
                  <a:lnTo>
                    <a:pt x="10085" y="5673"/>
                  </a:lnTo>
                  <a:lnTo>
                    <a:pt x="10085" y="5710"/>
                  </a:lnTo>
                  <a:lnTo>
                    <a:pt x="10113" y="5785"/>
                  </a:lnTo>
                  <a:lnTo>
                    <a:pt x="10113" y="5822"/>
                  </a:lnTo>
                  <a:lnTo>
                    <a:pt x="10169" y="5859"/>
                  </a:lnTo>
                  <a:lnTo>
                    <a:pt x="10254" y="5934"/>
                  </a:lnTo>
                  <a:lnTo>
                    <a:pt x="10311" y="5971"/>
                  </a:lnTo>
                  <a:lnTo>
                    <a:pt x="10339" y="6009"/>
                  </a:lnTo>
                  <a:lnTo>
                    <a:pt x="10311" y="6046"/>
                  </a:lnTo>
                  <a:lnTo>
                    <a:pt x="10311" y="6083"/>
                  </a:lnTo>
                  <a:lnTo>
                    <a:pt x="10282" y="6083"/>
                  </a:lnTo>
                  <a:lnTo>
                    <a:pt x="10226" y="6083"/>
                  </a:lnTo>
                  <a:lnTo>
                    <a:pt x="10198" y="6083"/>
                  </a:lnTo>
                  <a:lnTo>
                    <a:pt x="10198" y="6121"/>
                  </a:lnTo>
                  <a:lnTo>
                    <a:pt x="10198" y="6158"/>
                  </a:lnTo>
                  <a:lnTo>
                    <a:pt x="10198" y="6233"/>
                  </a:lnTo>
                  <a:lnTo>
                    <a:pt x="10226" y="6233"/>
                  </a:lnTo>
                  <a:lnTo>
                    <a:pt x="10282" y="6270"/>
                  </a:lnTo>
                  <a:lnTo>
                    <a:pt x="10311" y="6270"/>
                  </a:lnTo>
                  <a:lnTo>
                    <a:pt x="10311" y="6307"/>
                  </a:lnTo>
                  <a:lnTo>
                    <a:pt x="10311" y="6345"/>
                  </a:lnTo>
                  <a:lnTo>
                    <a:pt x="10311" y="6382"/>
                  </a:lnTo>
                  <a:lnTo>
                    <a:pt x="10311" y="6457"/>
                  </a:lnTo>
                  <a:lnTo>
                    <a:pt x="10339" y="6494"/>
                  </a:lnTo>
                  <a:lnTo>
                    <a:pt x="10367" y="6569"/>
                  </a:lnTo>
                  <a:lnTo>
                    <a:pt x="10339" y="6643"/>
                  </a:lnTo>
                  <a:lnTo>
                    <a:pt x="10311" y="6680"/>
                  </a:lnTo>
                  <a:lnTo>
                    <a:pt x="10311" y="6755"/>
                  </a:lnTo>
                  <a:lnTo>
                    <a:pt x="10311" y="6830"/>
                  </a:lnTo>
                  <a:lnTo>
                    <a:pt x="10339" y="6904"/>
                  </a:lnTo>
                  <a:lnTo>
                    <a:pt x="10367" y="7016"/>
                  </a:lnTo>
                  <a:lnTo>
                    <a:pt x="10367" y="7054"/>
                  </a:lnTo>
                  <a:lnTo>
                    <a:pt x="10339" y="7128"/>
                  </a:lnTo>
                  <a:lnTo>
                    <a:pt x="10311" y="7240"/>
                  </a:lnTo>
                  <a:lnTo>
                    <a:pt x="10339" y="7278"/>
                  </a:lnTo>
                  <a:lnTo>
                    <a:pt x="10339" y="7352"/>
                  </a:lnTo>
                  <a:lnTo>
                    <a:pt x="10311" y="7390"/>
                  </a:lnTo>
                  <a:lnTo>
                    <a:pt x="10311" y="7502"/>
                  </a:lnTo>
                  <a:lnTo>
                    <a:pt x="10282" y="7539"/>
                  </a:lnTo>
                  <a:lnTo>
                    <a:pt x="10282" y="7651"/>
                  </a:lnTo>
                  <a:lnTo>
                    <a:pt x="10282" y="7763"/>
                  </a:lnTo>
                  <a:lnTo>
                    <a:pt x="10282" y="7837"/>
                  </a:lnTo>
                  <a:lnTo>
                    <a:pt x="10282" y="7875"/>
                  </a:lnTo>
                  <a:lnTo>
                    <a:pt x="10226" y="8024"/>
                  </a:lnTo>
                  <a:lnTo>
                    <a:pt x="10198" y="8136"/>
                  </a:lnTo>
                  <a:lnTo>
                    <a:pt x="10198" y="8173"/>
                  </a:lnTo>
                  <a:lnTo>
                    <a:pt x="10226" y="8285"/>
                  </a:lnTo>
                  <a:lnTo>
                    <a:pt x="10254" y="8397"/>
                  </a:lnTo>
                  <a:lnTo>
                    <a:pt x="10254" y="8509"/>
                  </a:lnTo>
                  <a:lnTo>
                    <a:pt x="10226" y="8621"/>
                  </a:lnTo>
                  <a:lnTo>
                    <a:pt x="10198" y="8808"/>
                  </a:lnTo>
                  <a:lnTo>
                    <a:pt x="10169" y="8920"/>
                  </a:lnTo>
                  <a:lnTo>
                    <a:pt x="10169" y="8994"/>
                  </a:lnTo>
                  <a:lnTo>
                    <a:pt x="10198" y="9069"/>
                  </a:lnTo>
                  <a:lnTo>
                    <a:pt x="10254" y="9144"/>
                  </a:lnTo>
                  <a:lnTo>
                    <a:pt x="10254" y="9181"/>
                  </a:lnTo>
                  <a:lnTo>
                    <a:pt x="10282" y="9181"/>
                  </a:lnTo>
                  <a:lnTo>
                    <a:pt x="10282" y="9106"/>
                  </a:lnTo>
                  <a:lnTo>
                    <a:pt x="10311" y="9106"/>
                  </a:lnTo>
                  <a:lnTo>
                    <a:pt x="10339" y="9106"/>
                  </a:lnTo>
                  <a:lnTo>
                    <a:pt x="10367" y="9144"/>
                  </a:lnTo>
                  <a:lnTo>
                    <a:pt x="10395" y="9330"/>
                  </a:lnTo>
                  <a:lnTo>
                    <a:pt x="10452" y="9368"/>
                  </a:lnTo>
                  <a:lnTo>
                    <a:pt x="10480" y="9368"/>
                  </a:lnTo>
                  <a:lnTo>
                    <a:pt x="10508" y="9405"/>
                  </a:lnTo>
                  <a:lnTo>
                    <a:pt x="10537" y="9442"/>
                  </a:lnTo>
                  <a:lnTo>
                    <a:pt x="10565" y="9442"/>
                  </a:lnTo>
                  <a:lnTo>
                    <a:pt x="10593" y="9442"/>
                  </a:lnTo>
                  <a:lnTo>
                    <a:pt x="10621" y="9405"/>
                  </a:lnTo>
                  <a:lnTo>
                    <a:pt x="10650" y="9368"/>
                  </a:lnTo>
                  <a:lnTo>
                    <a:pt x="10621" y="9293"/>
                  </a:lnTo>
                  <a:lnTo>
                    <a:pt x="10621" y="9218"/>
                  </a:lnTo>
                  <a:lnTo>
                    <a:pt x="10650" y="9181"/>
                  </a:lnTo>
                  <a:lnTo>
                    <a:pt x="10621" y="9106"/>
                  </a:lnTo>
                  <a:lnTo>
                    <a:pt x="10593" y="9032"/>
                  </a:lnTo>
                  <a:lnTo>
                    <a:pt x="10593" y="8994"/>
                  </a:lnTo>
                  <a:lnTo>
                    <a:pt x="10650" y="8994"/>
                  </a:lnTo>
                  <a:lnTo>
                    <a:pt x="10621" y="8957"/>
                  </a:lnTo>
                  <a:lnTo>
                    <a:pt x="10565" y="8920"/>
                  </a:lnTo>
                  <a:lnTo>
                    <a:pt x="10537" y="8882"/>
                  </a:lnTo>
                  <a:lnTo>
                    <a:pt x="10424" y="8845"/>
                  </a:lnTo>
                  <a:lnTo>
                    <a:pt x="10395" y="8845"/>
                  </a:lnTo>
                  <a:lnTo>
                    <a:pt x="10395" y="8770"/>
                  </a:lnTo>
                  <a:lnTo>
                    <a:pt x="10424" y="8733"/>
                  </a:lnTo>
                  <a:lnTo>
                    <a:pt x="10452" y="8696"/>
                  </a:lnTo>
                  <a:lnTo>
                    <a:pt x="10424" y="8659"/>
                  </a:lnTo>
                  <a:lnTo>
                    <a:pt x="10424" y="8547"/>
                  </a:lnTo>
                  <a:lnTo>
                    <a:pt x="10452" y="8509"/>
                  </a:lnTo>
                  <a:lnTo>
                    <a:pt x="10480" y="8509"/>
                  </a:lnTo>
                  <a:lnTo>
                    <a:pt x="10480" y="8547"/>
                  </a:lnTo>
                  <a:lnTo>
                    <a:pt x="10508" y="8584"/>
                  </a:lnTo>
                  <a:lnTo>
                    <a:pt x="10537" y="8584"/>
                  </a:lnTo>
                  <a:lnTo>
                    <a:pt x="10565" y="8547"/>
                  </a:lnTo>
                  <a:lnTo>
                    <a:pt x="10593" y="8584"/>
                  </a:lnTo>
                  <a:lnTo>
                    <a:pt x="10650" y="8621"/>
                  </a:lnTo>
                  <a:lnTo>
                    <a:pt x="10734" y="8659"/>
                  </a:lnTo>
                  <a:lnTo>
                    <a:pt x="10763" y="8696"/>
                  </a:lnTo>
                  <a:lnTo>
                    <a:pt x="10791" y="8770"/>
                  </a:lnTo>
                  <a:lnTo>
                    <a:pt x="10791" y="8882"/>
                  </a:lnTo>
                  <a:lnTo>
                    <a:pt x="10791" y="8957"/>
                  </a:lnTo>
                  <a:lnTo>
                    <a:pt x="10847" y="8994"/>
                  </a:lnTo>
                  <a:lnTo>
                    <a:pt x="10876" y="9032"/>
                  </a:lnTo>
                  <a:lnTo>
                    <a:pt x="10904" y="9032"/>
                  </a:lnTo>
                  <a:lnTo>
                    <a:pt x="10932" y="8994"/>
                  </a:lnTo>
                  <a:lnTo>
                    <a:pt x="10932" y="8957"/>
                  </a:lnTo>
                  <a:lnTo>
                    <a:pt x="10904" y="8808"/>
                  </a:lnTo>
                  <a:lnTo>
                    <a:pt x="10932" y="8733"/>
                  </a:lnTo>
                  <a:lnTo>
                    <a:pt x="10932" y="8696"/>
                  </a:lnTo>
                  <a:lnTo>
                    <a:pt x="10960" y="8659"/>
                  </a:lnTo>
                  <a:lnTo>
                    <a:pt x="10989" y="8659"/>
                  </a:lnTo>
                  <a:lnTo>
                    <a:pt x="10989" y="8696"/>
                  </a:lnTo>
                  <a:lnTo>
                    <a:pt x="11017" y="8696"/>
                  </a:lnTo>
                  <a:lnTo>
                    <a:pt x="11045" y="8770"/>
                  </a:lnTo>
                  <a:lnTo>
                    <a:pt x="11045" y="8845"/>
                  </a:lnTo>
                  <a:lnTo>
                    <a:pt x="11102" y="8920"/>
                  </a:lnTo>
                  <a:lnTo>
                    <a:pt x="11130" y="8957"/>
                  </a:lnTo>
                  <a:lnTo>
                    <a:pt x="11045" y="9181"/>
                  </a:lnTo>
                  <a:lnTo>
                    <a:pt x="10989" y="9218"/>
                  </a:lnTo>
                  <a:lnTo>
                    <a:pt x="10960" y="9256"/>
                  </a:lnTo>
                  <a:lnTo>
                    <a:pt x="10960" y="9293"/>
                  </a:lnTo>
                  <a:lnTo>
                    <a:pt x="10989" y="9330"/>
                  </a:lnTo>
                  <a:lnTo>
                    <a:pt x="10989" y="9405"/>
                  </a:lnTo>
                  <a:lnTo>
                    <a:pt x="10932" y="9442"/>
                  </a:lnTo>
                  <a:lnTo>
                    <a:pt x="10904" y="9480"/>
                  </a:lnTo>
                  <a:lnTo>
                    <a:pt x="10876" y="9517"/>
                  </a:lnTo>
                  <a:lnTo>
                    <a:pt x="10819" y="9554"/>
                  </a:lnTo>
                  <a:lnTo>
                    <a:pt x="10819" y="9592"/>
                  </a:lnTo>
                  <a:lnTo>
                    <a:pt x="10819" y="9629"/>
                  </a:lnTo>
                  <a:lnTo>
                    <a:pt x="10819" y="9704"/>
                  </a:lnTo>
                  <a:lnTo>
                    <a:pt x="10791" y="9741"/>
                  </a:lnTo>
                  <a:lnTo>
                    <a:pt x="10763" y="9778"/>
                  </a:lnTo>
                  <a:lnTo>
                    <a:pt x="10791" y="9815"/>
                  </a:lnTo>
                  <a:lnTo>
                    <a:pt x="10819" y="9853"/>
                  </a:lnTo>
                  <a:lnTo>
                    <a:pt x="10819" y="9965"/>
                  </a:lnTo>
                  <a:lnTo>
                    <a:pt x="10819" y="10002"/>
                  </a:lnTo>
                  <a:lnTo>
                    <a:pt x="10734" y="9965"/>
                  </a:lnTo>
                  <a:lnTo>
                    <a:pt x="10678" y="10002"/>
                  </a:lnTo>
                  <a:lnTo>
                    <a:pt x="10650" y="10039"/>
                  </a:lnTo>
                  <a:lnTo>
                    <a:pt x="10650" y="10189"/>
                  </a:lnTo>
                  <a:lnTo>
                    <a:pt x="10678" y="10189"/>
                  </a:lnTo>
                  <a:lnTo>
                    <a:pt x="10763" y="10226"/>
                  </a:lnTo>
                  <a:lnTo>
                    <a:pt x="10819" y="10263"/>
                  </a:lnTo>
                  <a:lnTo>
                    <a:pt x="10876" y="10301"/>
                  </a:lnTo>
                  <a:lnTo>
                    <a:pt x="10904" y="10375"/>
                  </a:lnTo>
                  <a:lnTo>
                    <a:pt x="10932" y="10525"/>
                  </a:lnTo>
                  <a:lnTo>
                    <a:pt x="10960" y="10637"/>
                  </a:lnTo>
                  <a:lnTo>
                    <a:pt x="11045" y="10823"/>
                  </a:lnTo>
                  <a:lnTo>
                    <a:pt x="11130" y="10972"/>
                  </a:lnTo>
                  <a:lnTo>
                    <a:pt x="11158" y="11047"/>
                  </a:lnTo>
                  <a:lnTo>
                    <a:pt x="11158" y="11122"/>
                  </a:lnTo>
                  <a:lnTo>
                    <a:pt x="11158" y="11196"/>
                  </a:lnTo>
                  <a:lnTo>
                    <a:pt x="11215" y="11234"/>
                  </a:lnTo>
                  <a:lnTo>
                    <a:pt x="11299" y="11383"/>
                  </a:lnTo>
                  <a:lnTo>
                    <a:pt x="11356" y="11458"/>
                  </a:lnTo>
                  <a:lnTo>
                    <a:pt x="11384" y="11532"/>
                  </a:lnTo>
                  <a:lnTo>
                    <a:pt x="11441" y="11570"/>
                  </a:lnTo>
                  <a:lnTo>
                    <a:pt x="11497" y="11607"/>
                  </a:lnTo>
                  <a:lnTo>
                    <a:pt x="11525" y="11756"/>
                  </a:lnTo>
                  <a:lnTo>
                    <a:pt x="11610" y="11831"/>
                  </a:lnTo>
                  <a:lnTo>
                    <a:pt x="11638" y="11868"/>
                  </a:lnTo>
                  <a:lnTo>
                    <a:pt x="11667" y="11868"/>
                  </a:lnTo>
                  <a:lnTo>
                    <a:pt x="11723" y="11905"/>
                  </a:lnTo>
                  <a:lnTo>
                    <a:pt x="11751" y="11905"/>
                  </a:lnTo>
                  <a:lnTo>
                    <a:pt x="11780" y="11905"/>
                  </a:lnTo>
                  <a:lnTo>
                    <a:pt x="11808" y="11905"/>
                  </a:lnTo>
                  <a:lnTo>
                    <a:pt x="11864" y="11905"/>
                  </a:lnTo>
                  <a:lnTo>
                    <a:pt x="11893" y="11868"/>
                  </a:lnTo>
                  <a:lnTo>
                    <a:pt x="11893" y="11793"/>
                  </a:lnTo>
                  <a:lnTo>
                    <a:pt x="11864" y="11719"/>
                  </a:lnTo>
                  <a:lnTo>
                    <a:pt x="11695" y="11532"/>
                  </a:lnTo>
                  <a:lnTo>
                    <a:pt x="11638" y="11458"/>
                  </a:lnTo>
                  <a:lnTo>
                    <a:pt x="11638" y="11420"/>
                  </a:lnTo>
                  <a:lnTo>
                    <a:pt x="11638" y="11383"/>
                  </a:lnTo>
                  <a:lnTo>
                    <a:pt x="11695" y="11383"/>
                  </a:lnTo>
                  <a:lnTo>
                    <a:pt x="11836" y="11495"/>
                  </a:lnTo>
                  <a:lnTo>
                    <a:pt x="11864" y="11458"/>
                  </a:lnTo>
                  <a:lnTo>
                    <a:pt x="11921" y="11458"/>
                  </a:lnTo>
                  <a:lnTo>
                    <a:pt x="11949" y="11458"/>
                  </a:lnTo>
                  <a:lnTo>
                    <a:pt x="11977" y="11458"/>
                  </a:lnTo>
                  <a:lnTo>
                    <a:pt x="12034" y="11420"/>
                  </a:lnTo>
                  <a:lnTo>
                    <a:pt x="12090" y="11383"/>
                  </a:lnTo>
                  <a:lnTo>
                    <a:pt x="12090" y="11420"/>
                  </a:lnTo>
                  <a:lnTo>
                    <a:pt x="12090" y="11495"/>
                  </a:lnTo>
                  <a:lnTo>
                    <a:pt x="12006" y="11532"/>
                  </a:lnTo>
                  <a:lnTo>
                    <a:pt x="11977" y="11570"/>
                  </a:lnTo>
                  <a:lnTo>
                    <a:pt x="11977" y="11607"/>
                  </a:lnTo>
                  <a:lnTo>
                    <a:pt x="12006" y="11644"/>
                  </a:lnTo>
                  <a:lnTo>
                    <a:pt x="12062" y="11756"/>
                  </a:lnTo>
                  <a:lnTo>
                    <a:pt x="12090" y="11905"/>
                  </a:lnTo>
                  <a:lnTo>
                    <a:pt x="12090" y="12017"/>
                  </a:lnTo>
                  <a:lnTo>
                    <a:pt x="12062" y="12129"/>
                  </a:lnTo>
                  <a:lnTo>
                    <a:pt x="12062" y="12241"/>
                  </a:lnTo>
                  <a:lnTo>
                    <a:pt x="12090" y="12316"/>
                  </a:lnTo>
                  <a:lnTo>
                    <a:pt x="12119" y="12353"/>
                  </a:lnTo>
                  <a:lnTo>
                    <a:pt x="12147" y="12428"/>
                  </a:lnTo>
                  <a:lnTo>
                    <a:pt x="12175" y="12540"/>
                  </a:lnTo>
                  <a:lnTo>
                    <a:pt x="12203" y="12615"/>
                  </a:lnTo>
                  <a:lnTo>
                    <a:pt x="12232" y="12615"/>
                  </a:lnTo>
                  <a:lnTo>
                    <a:pt x="12260" y="12615"/>
                  </a:lnTo>
                  <a:lnTo>
                    <a:pt x="12316" y="12615"/>
                  </a:lnTo>
                  <a:lnTo>
                    <a:pt x="12344" y="12652"/>
                  </a:lnTo>
                  <a:lnTo>
                    <a:pt x="12316" y="12689"/>
                  </a:lnTo>
                  <a:lnTo>
                    <a:pt x="12316" y="12727"/>
                  </a:lnTo>
                  <a:lnTo>
                    <a:pt x="12344" y="12801"/>
                  </a:lnTo>
                  <a:lnTo>
                    <a:pt x="12401" y="12801"/>
                  </a:lnTo>
                  <a:lnTo>
                    <a:pt x="12486" y="12876"/>
                  </a:lnTo>
                  <a:lnTo>
                    <a:pt x="12514" y="12876"/>
                  </a:lnTo>
                  <a:lnTo>
                    <a:pt x="12570" y="12838"/>
                  </a:lnTo>
                  <a:lnTo>
                    <a:pt x="12599" y="12838"/>
                  </a:lnTo>
                  <a:lnTo>
                    <a:pt x="12599" y="12913"/>
                  </a:lnTo>
                  <a:lnTo>
                    <a:pt x="12599" y="12950"/>
                  </a:lnTo>
                  <a:lnTo>
                    <a:pt x="12655" y="13025"/>
                  </a:lnTo>
                  <a:lnTo>
                    <a:pt x="12683" y="13062"/>
                  </a:lnTo>
                  <a:lnTo>
                    <a:pt x="12683" y="13212"/>
                  </a:lnTo>
                  <a:lnTo>
                    <a:pt x="12683" y="13286"/>
                  </a:lnTo>
                  <a:lnTo>
                    <a:pt x="12712" y="13473"/>
                  </a:lnTo>
                  <a:lnTo>
                    <a:pt x="12796" y="13772"/>
                  </a:lnTo>
                  <a:lnTo>
                    <a:pt x="12938" y="14145"/>
                  </a:lnTo>
                  <a:lnTo>
                    <a:pt x="13022" y="14294"/>
                  </a:lnTo>
                  <a:lnTo>
                    <a:pt x="13079" y="14331"/>
                  </a:lnTo>
                  <a:lnTo>
                    <a:pt x="13107" y="14369"/>
                  </a:lnTo>
                  <a:lnTo>
                    <a:pt x="13135" y="14369"/>
                  </a:lnTo>
                  <a:lnTo>
                    <a:pt x="13192" y="14331"/>
                  </a:lnTo>
                  <a:lnTo>
                    <a:pt x="13220" y="14331"/>
                  </a:lnTo>
                  <a:lnTo>
                    <a:pt x="13277" y="14331"/>
                  </a:lnTo>
                  <a:lnTo>
                    <a:pt x="13305" y="14331"/>
                  </a:lnTo>
                  <a:lnTo>
                    <a:pt x="13390" y="14369"/>
                  </a:lnTo>
                  <a:lnTo>
                    <a:pt x="13418" y="14331"/>
                  </a:lnTo>
                  <a:lnTo>
                    <a:pt x="13446" y="14294"/>
                  </a:lnTo>
                  <a:lnTo>
                    <a:pt x="13503" y="14369"/>
                  </a:lnTo>
                  <a:lnTo>
                    <a:pt x="13559" y="14369"/>
                  </a:lnTo>
                  <a:lnTo>
                    <a:pt x="13644" y="14406"/>
                  </a:lnTo>
                  <a:lnTo>
                    <a:pt x="13757" y="14481"/>
                  </a:lnTo>
                  <a:lnTo>
                    <a:pt x="13813" y="14555"/>
                  </a:lnTo>
                  <a:lnTo>
                    <a:pt x="13870" y="14630"/>
                  </a:lnTo>
                  <a:lnTo>
                    <a:pt x="13955" y="14817"/>
                  </a:lnTo>
                  <a:lnTo>
                    <a:pt x="14011" y="14854"/>
                  </a:lnTo>
                  <a:lnTo>
                    <a:pt x="14068" y="14928"/>
                  </a:lnTo>
                  <a:lnTo>
                    <a:pt x="14152" y="15115"/>
                  </a:lnTo>
                  <a:lnTo>
                    <a:pt x="14181" y="15152"/>
                  </a:lnTo>
                  <a:lnTo>
                    <a:pt x="14237" y="15190"/>
                  </a:lnTo>
                  <a:lnTo>
                    <a:pt x="14265" y="15227"/>
                  </a:lnTo>
                  <a:lnTo>
                    <a:pt x="14237" y="15264"/>
                  </a:lnTo>
                  <a:lnTo>
                    <a:pt x="14265" y="15302"/>
                  </a:lnTo>
                  <a:lnTo>
                    <a:pt x="14322" y="15376"/>
                  </a:lnTo>
                  <a:lnTo>
                    <a:pt x="14350" y="15414"/>
                  </a:lnTo>
                  <a:lnTo>
                    <a:pt x="14378" y="15563"/>
                  </a:lnTo>
                  <a:lnTo>
                    <a:pt x="14407" y="15638"/>
                  </a:lnTo>
                  <a:lnTo>
                    <a:pt x="14491" y="15638"/>
                  </a:lnTo>
                  <a:lnTo>
                    <a:pt x="14548" y="15675"/>
                  </a:lnTo>
                  <a:lnTo>
                    <a:pt x="14604" y="15638"/>
                  </a:lnTo>
                  <a:lnTo>
                    <a:pt x="14689" y="15675"/>
                  </a:lnTo>
                  <a:lnTo>
                    <a:pt x="14717" y="15675"/>
                  </a:lnTo>
                  <a:lnTo>
                    <a:pt x="14746" y="15712"/>
                  </a:lnTo>
                  <a:lnTo>
                    <a:pt x="14774" y="15750"/>
                  </a:lnTo>
                  <a:lnTo>
                    <a:pt x="14802" y="15750"/>
                  </a:lnTo>
                  <a:lnTo>
                    <a:pt x="14830" y="15750"/>
                  </a:lnTo>
                  <a:lnTo>
                    <a:pt x="14915" y="15712"/>
                  </a:lnTo>
                  <a:lnTo>
                    <a:pt x="14915" y="15750"/>
                  </a:lnTo>
                  <a:lnTo>
                    <a:pt x="14943" y="15787"/>
                  </a:lnTo>
                  <a:lnTo>
                    <a:pt x="14915" y="15824"/>
                  </a:lnTo>
                  <a:lnTo>
                    <a:pt x="14915" y="15862"/>
                  </a:lnTo>
                  <a:lnTo>
                    <a:pt x="14943" y="15936"/>
                  </a:lnTo>
                  <a:lnTo>
                    <a:pt x="14915" y="15973"/>
                  </a:lnTo>
                  <a:lnTo>
                    <a:pt x="14887" y="16011"/>
                  </a:lnTo>
                  <a:lnTo>
                    <a:pt x="14802" y="16048"/>
                  </a:lnTo>
                  <a:lnTo>
                    <a:pt x="14746" y="16048"/>
                  </a:lnTo>
                  <a:lnTo>
                    <a:pt x="14689" y="16011"/>
                  </a:lnTo>
                  <a:lnTo>
                    <a:pt x="14604" y="15936"/>
                  </a:lnTo>
                  <a:lnTo>
                    <a:pt x="14576" y="15862"/>
                  </a:lnTo>
                  <a:lnTo>
                    <a:pt x="14520" y="15824"/>
                  </a:lnTo>
                  <a:lnTo>
                    <a:pt x="14463" y="15824"/>
                  </a:lnTo>
                  <a:lnTo>
                    <a:pt x="14435" y="15862"/>
                  </a:lnTo>
                  <a:lnTo>
                    <a:pt x="14407" y="15899"/>
                  </a:lnTo>
                  <a:lnTo>
                    <a:pt x="14407" y="16011"/>
                  </a:lnTo>
                  <a:lnTo>
                    <a:pt x="14435" y="16085"/>
                  </a:lnTo>
                  <a:lnTo>
                    <a:pt x="14463" y="16197"/>
                  </a:lnTo>
                  <a:lnTo>
                    <a:pt x="14548" y="16309"/>
                  </a:lnTo>
                  <a:lnTo>
                    <a:pt x="14604" y="16384"/>
                  </a:lnTo>
                  <a:lnTo>
                    <a:pt x="14661" y="16384"/>
                  </a:lnTo>
                  <a:lnTo>
                    <a:pt x="14717" y="16347"/>
                  </a:lnTo>
                  <a:lnTo>
                    <a:pt x="14830" y="16309"/>
                  </a:lnTo>
                  <a:lnTo>
                    <a:pt x="14915" y="16309"/>
                  </a:lnTo>
                  <a:lnTo>
                    <a:pt x="14943" y="16272"/>
                  </a:lnTo>
                  <a:lnTo>
                    <a:pt x="15028" y="16160"/>
                  </a:lnTo>
                  <a:lnTo>
                    <a:pt x="15113" y="16123"/>
                  </a:lnTo>
                  <a:lnTo>
                    <a:pt x="15169" y="16123"/>
                  </a:lnTo>
                  <a:lnTo>
                    <a:pt x="15226" y="16160"/>
                  </a:lnTo>
                  <a:lnTo>
                    <a:pt x="15424" y="16123"/>
                  </a:lnTo>
                  <a:lnTo>
                    <a:pt x="15452" y="16048"/>
                  </a:lnTo>
                  <a:lnTo>
                    <a:pt x="15565" y="15973"/>
                  </a:lnTo>
                  <a:lnTo>
                    <a:pt x="15621" y="15973"/>
                  </a:lnTo>
                  <a:lnTo>
                    <a:pt x="15621" y="15936"/>
                  </a:lnTo>
                  <a:lnTo>
                    <a:pt x="15621" y="15862"/>
                  </a:lnTo>
                  <a:lnTo>
                    <a:pt x="15650" y="15862"/>
                  </a:lnTo>
                  <a:lnTo>
                    <a:pt x="15706" y="15862"/>
                  </a:lnTo>
                  <a:lnTo>
                    <a:pt x="15791" y="15936"/>
                  </a:lnTo>
                  <a:lnTo>
                    <a:pt x="15819" y="15899"/>
                  </a:lnTo>
                  <a:lnTo>
                    <a:pt x="15847" y="15824"/>
                  </a:lnTo>
                  <a:lnTo>
                    <a:pt x="15876" y="15824"/>
                  </a:lnTo>
                  <a:lnTo>
                    <a:pt x="15932" y="15824"/>
                  </a:lnTo>
                  <a:lnTo>
                    <a:pt x="15960" y="15787"/>
                  </a:lnTo>
                  <a:lnTo>
                    <a:pt x="15960" y="15675"/>
                  </a:lnTo>
                  <a:lnTo>
                    <a:pt x="15989" y="15600"/>
                  </a:lnTo>
                  <a:lnTo>
                    <a:pt x="16017" y="15600"/>
                  </a:lnTo>
                  <a:lnTo>
                    <a:pt x="16017" y="15488"/>
                  </a:lnTo>
                  <a:lnTo>
                    <a:pt x="16102" y="15414"/>
                  </a:lnTo>
                  <a:lnTo>
                    <a:pt x="16130" y="15339"/>
                  </a:lnTo>
                  <a:lnTo>
                    <a:pt x="16102" y="15302"/>
                  </a:lnTo>
                  <a:lnTo>
                    <a:pt x="16073" y="15190"/>
                  </a:lnTo>
                  <a:lnTo>
                    <a:pt x="16017" y="15078"/>
                  </a:lnTo>
                  <a:lnTo>
                    <a:pt x="16017" y="15003"/>
                  </a:lnTo>
                  <a:lnTo>
                    <a:pt x="16045" y="14928"/>
                  </a:lnTo>
                  <a:lnTo>
                    <a:pt x="16073" y="14817"/>
                  </a:lnTo>
                  <a:lnTo>
                    <a:pt x="16073" y="14779"/>
                  </a:lnTo>
                  <a:lnTo>
                    <a:pt x="16045" y="14705"/>
                  </a:lnTo>
                  <a:lnTo>
                    <a:pt x="16073" y="14630"/>
                  </a:lnTo>
                  <a:lnTo>
                    <a:pt x="16102" y="14593"/>
                  </a:lnTo>
                  <a:lnTo>
                    <a:pt x="16130" y="14555"/>
                  </a:lnTo>
                  <a:lnTo>
                    <a:pt x="16130" y="14369"/>
                  </a:lnTo>
                  <a:lnTo>
                    <a:pt x="16158" y="14294"/>
                  </a:lnTo>
                  <a:lnTo>
                    <a:pt x="16186" y="14219"/>
                  </a:lnTo>
                  <a:lnTo>
                    <a:pt x="16215" y="14182"/>
                  </a:lnTo>
                  <a:lnTo>
                    <a:pt x="16215" y="14070"/>
                  </a:lnTo>
                  <a:lnTo>
                    <a:pt x="16215" y="13921"/>
                  </a:lnTo>
                  <a:lnTo>
                    <a:pt x="16243" y="13883"/>
                  </a:lnTo>
                  <a:lnTo>
                    <a:pt x="16271" y="13846"/>
                  </a:lnTo>
                  <a:lnTo>
                    <a:pt x="16271" y="13883"/>
                  </a:lnTo>
                  <a:lnTo>
                    <a:pt x="16299" y="13958"/>
                  </a:lnTo>
                  <a:lnTo>
                    <a:pt x="16299" y="14033"/>
                  </a:lnTo>
                  <a:lnTo>
                    <a:pt x="16328" y="14070"/>
                  </a:lnTo>
                  <a:lnTo>
                    <a:pt x="16356" y="14070"/>
                  </a:lnTo>
                  <a:lnTo>
                    <a:pt x="16384" y="14070"/>
                  </a:lnTo>
                  <a:lnTo>
                    <a:pt x="16384" y="14033"/>
                  </a:lnTo>
                  <a:lnTo>
                    <a:pt x="16384" y="13958"/>
                  </a:lnTo>
                  <a:lnTo>
                    <a:pt x="16356" y="13846"/>
                  </a:lnTo>
                  <a:lnTo>
                    <a:pt x="16328" y="13697"/>
                  </a:lnTo>
                  <a:lnTo>
                    <a:pt x="16299" y="13548"/>
                  </a:lnTo>
                  <a:lnTo>
                    <a:pt x="16299" y="13398"/>
                  </a:lnTo>
                  <a:lnTo>
                    <a:pt x="16271" y="13286"/>
                  </a:lnTo>
                  <a:lnTo>
                    <a:pt x="16271" y="13174"/>
                  </a:lnTo>
                  <a:lnTo>
                    <a:pt x="16299" y="13062"/>
                  </a:lnTo>
                  <a:lnTo>
                    <a:pt x="16299" y="12950"/>
                  </a:lnTo>
                  <a:lnTo>
                    <a:pt x="16271" y="12577"/>
                  </a:lnTo>
                  <a:lnTo>
                    <a:pt x="16271" y="12503"/>
                  </a:lnTo>
                  <a:lnTo>
                    <a:pt x="16271" y="12241"/>
                  </a:lnTo>
                  <a:lnTo>
                    <a:pt x="16243" y="11905"/>
                  </a:lnTo>
                  <a:lnTo>
                    <a:pt x="16243" y="11644"/>
                  </a:lnTo>
                  <a:lnTo>
                    <a:pt x="16215" y="11420"/>
                  </a:lnTo>
                  <a:lnTo>
                    <a:pt x="16186" y="11159"/>
                  </a:lnTo>
                  <a:lnTo>
                    <a:pt x="16158" y="10972"/>
                  </a:lnTo>
                  <a:lnTo>
                    <a:pt x="16073" y="10749"/>
                  </a:lnTo>
                  <a:lnTo>
                    <a:pt x="16045" y="10637"/>
                  </a:lnTo>
                  <a:lnTo>
                    <a:pt x="15989" y="10450"/>
                  </a:lnTo>
                  <a:lnTo>
                    <a:pt x="15932" y="10301"/>
                  </a:lnTo>
                  <a:lnTo>
                    <a:pt x="15876" y="10189"/>
                  </a:lnTo>
                  <a:lnTo>
                    <a:pt x="15847" y="10151"/>
                  </a:lnTo>
                  <a:lnTo>
                    <a:pt x="15763" y="10151"/>
                  </a:lnTo>
                  <a:lnTo>
                    <a:pt x="15734" y="10114"/>
                  </a:lnTo>
                  <a:lnTo>
                    <a:pt x="15706" y="10077"/>
                  </a:lnTo>
                  <a:lnTo>
                    <a:pt x="15734" y="9965"/>
                  </a:lnTo>
                  <a:lnTo>
                    <a:pt x="15678" y="9815"/>
                  </a:lnTo>
                  <a:lnTo>
                    <a:pt x="15593" y="9704"/>
                  </a:lnTo>
                  <a:lnTo>
                    <a:pt x="15537" y="9554"/>
                  </a:lnTo>
                  <a:lnTo>
                    <a:pt x="15395" y="9330"/>
                  </a:lnTo>
                  <a:lnTo>
                    <a:pt x="15367" y="9256"/>
                  </a:lnTo>
                  <a:lnTo>
                    <a:pt x="15339" y="9144"/>
                  </a:lnTo>
                  <a:lnTo>
                    <a:pt x="15311" y="8994"/>
                  </a:lnTo>
                  <a:lnTo>
                    <a:pt x="15254" y="8845"/>
                  </a:lnTo>
                  <a:lnTo>
                    <a:pt x="15198" y="8733"/>
                  </a:lnTo>
                  <a:lnTo>
                    <a:pt x="15113" y="8547"/>
                  </a:lnTo>
                  <a:lnTo>
                    <a:pt x="15000" y="8360"/>
                  </a:lnTo>
                  <a:lnTo>
                    <a:pt x="14915" y="8211"/>
                  </a:lnTo>
                  <a:lnTo>
                    <a:pt x="14802" y="7987"/>
                  </a:lnTo>
                  <a:lnTo>
                    <a:pt x="14633" y="7614"/>
                  </a:lnTo>
                  <a:lnTo>
                    <a:pt x="14491" y="7352"/>
                  </a:lnTo>
                  <a:lnTo>
                    <a:pt x="14294" y="6867"/>
                  </a:lnTo>
                  <a:lnTo>
                    <a:pt x="14096" y="6345"/>
                  </a:lnTo>
                  <a:lnTo>
                    <a:pt x="13983" y="5971"/>
                  </a:lnTo>
                  <a:lnTo>
                    <a:pt x="13870" y="5635"/>
                  </a:lnTo>
                  <a:lnTo>
                    <a:pt x="13870" y="5598"/>
                  </a:lnTo>
                  <a:lnTo>
                    <a:pt x="13898" y="5598"/>
                  </a:lnTo>
                  <a:lnTo>
                    <a:pt x="14011" y="5710"/>
                  </a:lnTo>
                  <a:lnTo>
                    <a:pt x="14039" y="5710"/>
                  </a:lnTo>
                  <a:lnTo>
                    <a:pt x="14039" y="5635"/>
                  </a:lnTo>
                  <a:lnTo>
                    <a:pt x="13983" y="5524"/>
                  </a:lnTo>
                  <a:lnTo>
                    <a:pt x="13813" y="5300"/>
                  </a:lnTo>
                  <a:lnTo>
                    <a:pt x="13700" y="5076"/>
                  </a:lnTo>
                  <a:lnTo>
                    <a:pt x="13672" y="4926"/>
                  </a:lnTo>
                  <a:lnTo>
                    <a:pt x="13644" y="4889"/>
                  </a:lnTo>
                  <a:lnTo>
                    <a:pt x="13616" y="4852"/>
                  </a:lnTo>
                  <a:lnTo>
                    <a:pt x="13559" y="4852"/>
                  </a:lnTo>
                  <a:lnTo>
                    <a:pt x="13531" y="4852"/>
                  </a:lnTo>
                  <a:lnTo>
                    <a:pt x="13531" y="4665"/>
                  </a:lnTo>
                  <a:lnTo>
                    <a:pt x="13474" y="4553"/>
                  </a:lnTo>
                  <a:lnTo>
                    <a:pt x="13418" y="4441"/>
                  </a:lnTo>
                  <a:lnTo>
                    <a:pt x="13192" y="4031"/>
                  </a:lnTo>
                  <a:lnTo>
                    <a:pt x="13192" y="3956"/>
                  </a:lnTo>
                  <a:lnTo>
                    <a:pt x="13135" y="3807"/>
                  </a:lnTo>
                  <a:lnTo>
                    <a:pt x="12994" y="3471"/>
                  </a:lnTo>
                  <a:lnTo>
                    <a:pt x="12881" y="3247"/>
                  </a:lnTo>
                  <a:lnTo>
                    <a:pt x="12853" y="3135"/>
                  </a:lnTo>
                  <a:lnTo>
                    <a:pt x="12825" y="3098"/>
                  </a:lnTo>
                  <a:lnTo>
                    <a:pt x="12768" y="3060"/>
                  </a:lnTo>
                  <a:lnTo>
                    <a:pt x="12740" y="3023"/>
                  </a:lnTo>
                  <a:lnTo>
                    <a:pt x="12712" y="2836"/>
                  </a:lnTo>
                  <a:lnTo>
                    <a:pt x="12712" y="2724"/>
                  </a:lnTo>
                  <a:lnTo>
                    <a:pt x="12655" y="2612"/>
                  </a:lnTo>
                  <a:lnTo>
                    <a:pt x="12627" y="2575"/>
                  </a:lnTo>
                  <a:lnTo>
                    <a:pt x="12627" y="2463"/>
                  </a:lnTo>
                  <a:lnTo>
                    <a:pt x="12599" y="2314"/>
                  </a:lnTo>
                  <a:lnTo>
                    <a:pt x="12457" y="1978"/>
                  </a:lnTo>
                  <a:lnTo>
                    <a:pt x="12373" y="1679"/>
                  </a:lnTo>
                  <a:lnTo>
                    <a:pt x="12344" y="1530"/>
                  </a:lnTo>
                  <a:lnTo>
                    <a:pt x="12288" y="1306"/>
                  </a:lnTo>
                  <a:lnTo>
                    <a:pt x="12260" y="1120"/>
                  </a:lnTo>
                  <a:lnTo>
                    <a:pt x="12232" y="1120"/>
                  </a:lnTo>
                  <a:lnTo>
                    <a:pt x="12203" y="1194"/>
                  </a:lnTo>
                  <a:lnTo>
                    <a:pt x="12147" y="1194"/>
                  </a:lnTo>
                  <a:lnTo>
                    <a:pt x="12119" y="1194"/>
                  </a:lnTo>
                  <a:lnTo>
                    <a:pt x="12119" y="1157"/>
                  </a:lnTo>
                  <a:lnTo>
                    <a:pt x="12147" y="1082"/>
                  </a:lnTo>
                  <a:lnTo>
                    <a:pt x="12147" y="933"/>
                  </a:lnTo>
                  <a:lnTo>
                    <a:pt x="12119" y="858"/>
                  </a:lnTo>
                  <a:lnTo>
                    <a:pt x="12090" y="784"/>
                  </a:lnTo>
                  <a:lnTo>
                    <a:pt x="12062" y="746"/>
                  </a:lnTo>
                  <a:lnTo>
                    <a:pt x="12062" y="672"/>
                  </a:lnTo>
                  <a:lnTo>
                    <a:pt x="12062" y="634"/>
                  </a:lnTo>
                  <a:lnTo>
                    <a:pt x="12006" y="560"/>
                  </a:lnTo>
                  <a:lnTo>
                    <a:pt x="12006" y="485"/>
                  </a:lnTo>
                  <a:lnTo>
                    <a:pt x="12006" y="411"/>
                  </a:lnTo>
                  <a:lnTo>
                    <a:pt x="12034" y="336"/>
                  </a:lnTo>
                  <a:lnTo>
                    <a:pt x="12034" y="299"/>
                  </a:lnTo>
                  <a:lnTo>
                    <a:pt x="12006" y="299"/>
                  </a:lnTo>
                  <a:lnTo>
                    <a:pt x="11949" y="336"/>
                  </a:lnTo>
                  <a:lnTo>
                    <a:pt x="11921" y="336"/>
                  </a:lnTo>
                  <a:lnTo>
                    <a:pt x="11893" y="299"/>
                  </a:lnTo>
                  <a:lnTo>
                    <a:pt x="11864" y="299"/>
                  </a:lnTo>
                  <a:lnTo>
                    <a:pt x="11808" y="224"/>
                  </a:lnTo>
                  <a:lnTo>
                    <a:pt x="11723" y="224"/>
                  </a:lnTo>
                  <a:lnTo>
                    <a:pt x="11667" y="224"/>
                  </a:lnTo>
                  <a:lnTo>
                    <a:pt x="11610" y="187"/>
                  </a:lnTo>
                  <a:lnTo>
                    <a:pt x="11582" y="187"/>
                  </a:lnTo>
                  <a:lnTo>
                    <a:pt x="11554" y="224"/>
                  </a:lnTo>
                  <a:lnTo>
                    <a:pt x="11469" y="149"/>
                  </a:lnTo>
                  <a:lnTo>
                    <a:pt x="11441" y="112"/>
                  </a:lnTo>
                  <a:lnTo>
                    <a:pt x="11384" y="149"/>
                  </a:lnTo>
                  <a:lnTo>
                    <a:pt x="11328" y="112"/>
                  </a:lnTo>
                  <a:lnTo>
                    <a:pt x="11243" y="112"/>
                  </a:lnTo>
                  <a:lnTo>
                    <a:pt x="11158" y="75"/>
                  </a:lnTo>
                  <a:lnTo>
                    <a:pt x="11130" y="0"/>
                  </a:lnTo>
                  <a:lnTo>
                    <a:pt x="11073" y="37"/>
                  </a:lnTo>
                  <a:lnTo>
                    <a:pt x="11017" y="37"/>
                  </a:lnTo>
                  <a:lnTo>
                    <a:pt x="10989" y="112"/>
                  </a:lnTo>
                  <a:lnTo>
                    <a:pt x="10989" y="149"/>
                  </a:lnTo>
                  <a:lnTo>
                    <a:pt x="10960" y="149"/>
                  </a:lnTo>
                  <a:lnTo>
                    <a:pt x="10904" y="149"/>
                  </a:lnTo>
                  <a:lnTo>
                    <a:pt x="10876" y="187"/>
                  </a:lnTo>
                  <a:lnTo>
                    <a:pt x="10876" y="261"/>
                  </a:lnTo>
                  <a:lnTo>
                    <a:pt x="10847" y="299"/>
                  </a:lnTo>
                  <a:lnTo>
                    <a:pt x="10847" y="373"/>
                  </a:lnTo>
                  <a:lnTo>
                    <a:pt x="10847" y="448"/>
                  </a:lnTo>
                  <a:lnTo>
                    <a:pt x="10904" y="709"/>
                  </a:lnTo>
                  <a:lnTo>
                    <a:pt x="10960" y="784"/>
                  </a:lnTo>
                  <a:lnTo>
                    <a:pt x="10960" y="858"/>
                  </a:lnTo>
                  <a:lnTo>
                    <a:pt x="10960" y="970"/>
                  </a:lnTo>
                  <a:lnTo>
                    <a:pt x="10989" y="1194"/>
                  </a:lnTo>
                  <a:lnTo>
                    <a:pt x="10989" y="1381"/>
                  </a:lnTo>
                  <a:lnTo>
                    <a:pt x="10989" y="1456"/>
                  </a:lnTo>
                  <a:lnTo>
                    <a:pt x="10904" y="1493"/>
                  </a:lnTo>
                  <a:lnTo>
                    <a:pt x="10847" y="1493"/>
                  </a:lnTo>
                  <a:lnTo>
                    <a:pt x="10763" y="1493"/>
                  </a:lnTo>
                  <a:lnTo>
                    <a:pt x="10706" y="1493"/>
                  </a:lnTo>
                  <a:lnTo>
                    <a:pt x="10678" y="1418"/>
                  </a:lnTo>
                  <a:lnTo>
                    <a:pt x="10621" y="1194"/>
                  </a:lnTo>
                  <a:lnTo>
                    <a:pt x="10621" y="1120"/>
                  </a:lnTo>
                  <a:lnTo>
                    <a:pt x="10593" y="1082"/>
                  </a:lnTo>
                  <a:lnTo>
                    <a:pt x="10565" y="1045"/>
                  </a:lnTo>
                  <a:lnTo>
                    <a:pt x="10593" y="1008"/>
                  </a:lnTo>
                  <a:lnTo>
                    <a:pt x="10593" y="933"/>
                  </a:lnTo>
                  <a:lnTo>
                    <a:pt x="10113" y="970"/>
                  </a:lnTo>
                  <a:lnTo>
                    <a:pt x="9830" y="1008"/>
                  </a:lnTo>
                  <a:lnTo>
                    <a:pt x="9633" y="1008"/>
                  </a:lnTo>
                  <a:lnTo>
                    <a:pt x="8813" y="1082"/>
                  </a:lnTo>
                  <a:lnTo>
                    <a:pt x="8503" y="1120"/>
                  </a:lnTo>
                  <a:lnTo>
                    <a:pt x="8305" y="1120"/>
                  </a:lnTo>
                  <a:lnTo>
                    <a:pt x="7910" y="1157"/>
                  </a:lnTo>
                  <a:lnTo>
                    <a:pt x="7571" y="1157"/>
                  </a:lnTo>
                  <a:lnTo>
                    <a:pt x="7090" y="1232"/>
                  </a:lnTo>
                  <a:lnTo>
                    <a:pt x="6921" y="1232"/>
                  </a:lnTo>
                  <a:lnTo>
                    <a:pt x="6497" y="1269"/>
                  </a:lnTo>
                  <a:lnTo>
                    <a:pt x="6356" y="1269"/>
                  </a:lnTo>
                  <a:lnTo>
                    <a:pt x="5424" y="1344"/>
                  </a:lnTo>
                  <a:lnTo>
                    <a:pt x="5395" y="1306"/>
                  </a:lnTo>
                  <a:lnTo>
                    <a:pt x="5339" y="1269"/>
                  </a:lnTo>
                  <a:lnTo>
                    <a:pt x="5254" y="1157"/>
                  </a:lnTo>
                  <a:lnTo>
                    <a:pt x="5226" y="933"/>
                  </a:lnTo>
                  <a:lnTo>
                    <a:pt x="5226" y="858"/>
                  </a:lnTo>
                  <a:lnTo>
                    <a:pt x="5198" y="821"/>
                  </a:lnTo>
                  <a:lnTo>
                    <a:pt x="5141" y="746"/>
                  </a:lnTo>
                  <a:lnTo>
                    <a:pt x="5085" y="672"/>
                  </a:lnTo>
                  <a:lnTo>
                    <a:pt x="5056" y="560"/>
                  </a:lnTo>
                  <a:lnTo>
                    <a:pt x="4124" y="672"/>
                  </a:lnTo>
                  <a:lnTo>
                    <a:pt x="4068" y="672"/>
                  </a:lnTo>
                  <a:lnTo>
                    <a:pt x="3051" y="821"/>
                  </a:lnTo>
                  <a:lnTo>
                    <a:pt x="2768" y="858"/>
                  </a:lnTo>
                  <a:lnTo>
                    <a:pt x="2401" y="896"/>
                  </a:lnTo>
                  <a:lnTo>
                    <a:pt x="1780" y="970"/>
                  </a:lnTo>
                  <a:lnTo>
                    <a:pt x="1610" y="1008"/>
                  </a:lnTo>
                  <a:lnTo>
                    <a:pt x="876" y="1082"/>
                  </a:lnTo>
                  <a:lnTo>
                    <a:pt x="28" y="1194"/>
                  </a:lnTo>
                  <a:lnTo>
                    <a:pt x="56" y="1344"/>
                  </a:lnTo>
                  <a:lnTo>
                    <a:pt x="28" y="1418"/>
                  </a:lnTo>
                  <a:lnTo>
                    <a:pt x="0" y="1530"/>
                  </a:lnTo>
                  <a:lnTo>
                    <a:pt x="0" y="1605"/>
                  </a:lnTo>
                  <a:lnTo>
                    <a:pt x="28" y="1642"/>
                  </a:lnTo>
                  <a:lnTo>
                    <a:pt x="56" y="1679"/>
                  </a:lnTo>
                  <a:lnTo>
                    <a:pt x="198" y="1866"/>
                  </a:lnTo>
                  <a:lnTo>
                    <a:pt x="311" y="2015"/>
                  </a:lnTo>
                  <a:lnTo>
                    <a:pt x="367" y="2053"/>
                  </a:lnTo>
                  <a:lnTo>
                    <a:pt x="395" y="2090"/>
                  </a:lnTo>
                  <a:lnTo>
                    <a:pt x="452" y="2127"/>
                  </a:lnTo>
                  <a:lnTo>
                    <a:pt x="508" y="2202"/>
                  </a:lnTo>
                  <a:lnTo>
                    <a:pt x="480" y="2314"/>
                  </a:lnTo>
                  <a:lnTo>
                    <a:pt x="452" y="2426"/>
                  </a:lnTo>
                  <a:lnTo>
                    <a:pt x="424" y="2538"/>
                  </a:lnTo>
                  <a:lnTo>
                    <a:pt x="395" y="2575"/>
                  </a:lnTo>
                  <a:lnTo>
                    <a:pt x="424" y="2650"/>
                  </a:lnTo>
                  <a:lnTo>
                    <a:pt x="452" y="2687"/>
                  </a:lnTo>
                  <a:lnTo>
                    <a:pt x="565" y="2762"/>
                  </a:lnTo>
                  <a:lnTo>
                    <a:pt x="565" y="2799"/>
                  </a:lnTo>
                  <a:lnTo>
                    <a:pt x="537" y="2874"/>
                  </a:lnTo>
                  <a:lnTo>
                    <a:pt x="508" y="2874"/>
                  </a:lnTo>
                  <a:lnTo>
                    <a:pt x="480" y="2911"/>
                  </a:lnTo>
                  <a:lnTo>
                    <a:pt x="452" y="2948"/>
                  </a:lnTo>
                  <a:lnTo>
                    <a:pt x="452" y="2986"/>
                  </a:lnTo>
                  <a:lnTo>
                    <a:pt x="452" y="3060"/>
                  </a:lnTo>
                  <a:lnTo>
                    <a:pt x="424" y="3098"/>
                  </a:lnTo>
                  <a:lnTo>
                    <a:pt x="367" y="3172"/>
                  </a:lnTo>
                  <a:lnTo>
                    <a:pt x="367" y="3210"/>
                  </a:lnTo>
                  <a:lnTo>
                    <a:pt x="367" y="3247"/>
                  </a:lnTo>
                  <a:lnTo>
                    <a:pt x="395" y="3247"/>
                  </a:lnTo>
                  <a:lnTo>
                    <a:pt x="508" y="3172"/>
                  </a:lnTo>
                  <a:lnTo>
                    <a:pt x="537" y="3135"/>
                  </a:lnTo>
                  <a:lnTo>
                    <a:pt x="565" y="3135"/>
                  </a:lnTo>
                  <a:lnTo>
                    <a:pt x="593" y="3060"/>
                  </a:lnTo>
                  <a:lnTo>
                    <a:pt x="678" y="3023"/>
                  </a:lnTo>
                  <a:lnTo>
                    <a:pt x="734" y="3023"/>
                  </a:lnTo>
                  <a:lnTo>
                    <a:pt x="734" y="2986"/>
                  </a:lnTo>
                  <a:lnTo>
                    <a:pt x="734" y="2911"/>
                  </a:lnTo>
                  <a:lnTo>
                    <a:pt x="763" y="2911"/>
                  </a:lnTo>
                  <a:lnTo>
                    <a:pt x="819" y="2836"/>
                  </a:lnTo>
                  <a:lnTo>
                    <a:pt x="904" y="2799"/>
                  </a:lnTo>
                  <a:lnTo>
                    <a:pt x="932" y="2724"/>
                  </a:lnTo>
                  <a:lnTo>
                    <a:pt x="960" y="2650"/>
                  </a:lnTo>
                  <a:lnTo>
                    <a:pt x="960" y="2538"/>
                  </a:lnTo>
                  <a:lnTo>
                    <a:pt x="932" y="2463"/>
                  </a:lnTo>
                  <a:lnTo>
                    <a:pt x="932" y="2389"/>
                  </a:lnTo>
                  <a:lnTo>
                    <a:pt x="904" y="2351"/>
                  </a:lnTo>
                  <a:lnTo>
                    <a:pt x="932" y="2314"/>
                  </a:lnTo>
                  <a:lnTo>
                    <a:pt x="989" y="2351"/>
                  </a:lnTo>
                  <a:lnTo>
                    <a:pt x="1017" y="2426"/>
                  </a:lnTo>
                  <a:lnTo>
                    <a:pt x="1045" y="2426"/>
                  </a:lnTo>
                  <a:lnTo>
                    <a:pt x="1073" y="2463"/>
                  </a:lnTo>
                  <a:lnTo>
                    <a:pt x="1073" y="2575"/>
                  </a:lnTo>
                  <a:lnTo>
                    <a:pt x="1073" y="2612"/>
                  </a:lnTo>
                  <a:lnTo>
                    <a:pt x="1102" y="2612"/>
                  </a:lnTo>
                  <a:lnTo>
                    <a:pt x="1158" y="2612"/>
                  </a:lnTo>
                  <a:lnTo>
                    <a:pt x="1186" y="2538"/>
                  </a:lnTo>
                  <a:lnTo>
                    <a:pt x="1215" y="2389"/>
                  </a:lnTo>
                  <a:lnTo>
                    <a:pt x="1243" y="2314"/>
                  </a:lnTo>
                  <a:lnTo>
                    <a:pt x="1271" y="2314"/>
                  </a:lnTo>
                  <a:lnTo>
                    <a:pt x="1271" y="2351"/>
                  </a:lnTo>
                  <a:lnTo>
                    <a:pt x="1271" y="2426"/>
                  </a:lnTo>
                  <a:lnTo>
                    <a:pt x="1271" y="2463"/>
                  </a:lnTo>
                  <a:lnTo>
                    <a:pt x="1299" y="2501"/>
                  </a:lnTo>
                  <a:lnTo>
                    <a:pt x="1356" y="2538"/>
                  </a:lnTo>
                  <a:lnTo>
                    <a:pt x="1384" y="2575"/>
                  </a:lnTo>
                  <a:lnTo>
                    <a:pt x="1384" y="2612"/>
                  </a:lnTo>
                  <a:lnTo>
                    <a:pt x="1356" y="2650"/>
                  </a:lnTo>
                  <a:lnTo>
                    <a:pt x="1299" y="2724"/>
                  </a:lnTo>
                  <a:lnTo>
                    <a:pt x="1243" y="2762"/>
                  </a:lnTo>
                  <a:lnTo>
                    <a:pt x="1186" y="2762"/>
                  </a:lnTo>
                  <a:lnTo>
                    <a:pt x="1102" y="2799"/>
                  </a:lnTo>
                  <a:lnTo>
                    <a:pt x="1017" y="2836"/>
                  </a:lnTo>
                  <a:lnTo>
                    <a:pt x="989" y="2874"/>
                  </a:lnTo>
                  <a:lnTo>
                    <a:pt x="989" y="2911"/>
                  </a:lnTo>
                  <a:lnTo>
                    <a:pt x="960" y="2948"/>
                  </a:lnTo>
                  <a:lnTo>
                    <a:pt x="989" y="2948"/>
                  </a:lnTo>
                  <a:lnTo>
                    <a:pt x="1017" y="2948"/>
                  </a:lnTo>
                  <a:lnTo>
                    <a:pt x="1073" y="2948"/>
                  </a:lnTo>
                  <a:lnTo>
                    <a:pt x="1102" y="2911"/>
                  </a:lnTo>
                  <a:lnTo>
                    <a:pt x="1186" y="2836"/>
                  </a:lnTo>
                  <a:lnTo>
                    <a:pt x="1299" y="2836"/>
                  </a:lnTo>
                  <a:lnTo>
                    <a:pt x="1441" y="2762"/>
                  </a:lnTo>
                  <a:lnTo>
                    <a:pt x="1582" y="2724"/>
                  </a:lnTo>
                  <a:lnTo>
                    <a:pt x="1695" y="2687"/>
                  </a:lnTo>
                  <a:lnTo>
                    <a:pt x="1808" y="2650"/>
                  </a:lnTo>
                  <a:lnTo>
                    <a:pt x="1949" y="2650"/>
                  </a:lnTo>
                  <a:lnTo>
                    <a:pt x="2062" y="2612"/>
                  </a:lnTo>
                  <a:lnTo>
                    <a:pt x="2090" y="2575"/>
                  </a:lnTo>
                  <a:lnTo>
                    <a:pt x="2147" y="2575"/>
                  </a:lnTo>
                  <a:lnTo>
                    <a:pt x="2175" y="2501"/>
                  </a:lnTo>
                  <a:lnTo>
                    <a:pt x="2232" y="2501"/>
                  </a:lnTo>
                  <a:lnTo>
                    <a:pt x="2288" y="2463"/>
                  </a:lnTo>
                  <a:lnTo>
                    <a:pt x="2288" y="2426"/>
                  </a:lnTo>
                  <a:lnTo>
                    <a:pt x="2260" y="2389"/>
                  </a:lnTo>
                  <a:lnTo>
                    <a:pt x="2288" y="2351"/>
                  </a:lnTo>
                  <a:lnTo>
                    <a:pt x="2316" y="2314"/>
                  </a:lnTo>
                  <a:lnTo>
                    <a:pt x="2345" y="2314"/>
                  </a:lnTo>
                  <a:lnTo>
                    <a:pt x="2373" y="2389"/>
                  </a:lnTo>
                  <a:lnTo>
                    <a:pt x="2373" y="2426"/>
                  </a:lnTo>
                  <a:lnTo>
                    <a:pt x="2401" y="2463"/>
                  </a:lnTo>
                  <a:lnTo>
                    <a:pt x="2458" y="2463"/>
                  </a:lnTo>
                  <a:lnTo>
                    <a:pt x="2486" y="2426"/>
                  </a:lnTo>
                  <a:lnTo>
                    <a:pt x="2571" y="2389"/>
                  </a:lnTo>
                  <a:lnTo>
                    <a:pt x="2627" y="2389"/>
                  </a:lnTo>
                  <a:lnTo>
                    <a:pt x="2684" y="2389"/>
                  </a:lnTo>
                  <a:lnTo>
                    <a:pt x="2712" y="2389"/>
                  </a:lnTo>
                  <a:lnTo>
                    <a:pt x="2768" y="2351"/>
                  </a:lnTo>
                  <a:lnTo>
                    <a:pt x="2797" y="2314"/>
                  </a:lnTo>
                  <a:lnTo>
                    <a:pt x="2881" y="2351"/>
                  </a:lnTo>
                  <a:lnTo>
                    <a:pt x="2966" y="2426"/>
                  </a:lnTo>
                  <a:lnTo>
                    <a:pt x="3023" y="2501"/>
                  </a:lnTo>
                  <a:lnTo>
                    <a:pt x="3023" y="2538"/>
                  </a:lnTo>
                  <a:lnTo>
                    <a:pt x="2994" y="2575"/>
                  </a:lnTo>
                  <a:lnTo>
                    <a:pt x="2966" y="2575"/>
                  </a:lnTo>
                  <a:lnTo>
                    <a:pt x="2881" y="2575"/>
                  </a:lnTo>
                  <a:lnTo>
                    <a:pt x="2797" y="2538"/>
                  </a:lnTo>
                  <a:lnTo>
                    <a:pt x="2712" y="2538"/>
                  </a:lnTo>
                  <a:lnTo>
                    <a:pt x="2684" y="2538"/>
                  </a:lnTo>
                  <a:lnTo>
                    <a:pt x="2655" y="2538"/>
                  </a:lnTo>
                  <a:lnTo>
                    <a:pt x="2627" y="2538"/>
                  </a:lnTo>
                  <a:lnTo>
                    <a:pt x="2599" y="2575"/>
                  </a:lnTo>
                  <a:lnTo>
                    <a:pt x="2571" y="2612"/>
                  </a:lnTo>
                  <a:lnTo>
                    <a:pt x="2486" y="2575"/>
                  </a:lnTo>
                  <a:lnTo>
                    <a:pt x="2458" y="2575"/>
                  </a:lnTo>
                  <a:lnTo>
                    <a:pt x="2345" y="2575"/>
                  </a:lnTo>
                  <a:lnTo>
                    <a:pt x="2288" y="2612"/>
                  </a:lnTo>
                  <a:lnTo>
                    <a:pt x="2288" y="2650"/>
                  </a:lnTo>
                  <a:lnTo>
                    <a:pt x="2316" y="2687"/>
                  </a:lnTo>
                  <a:lnTo>
                    <a:pt x="2345" y="2687"/>
                  </a:lnTo>
                  <a:lnTo>
                    <a:pt x="2429" y="2687"/>
                  </a:lnTo>
                  <a:lnTo>
                    <a:pt x="2514" y="2687"/>
                  </a:lnTo>
                  <a:lnTo>
                    <a:pt x="2627" y="2724"/>
                  </a:lnTo>
                  <a:lnTo>
                    <a:pt x="2768" y="2724"/>
                  </a:lnTo>
                  <a:lnTo>
                    <a:pt x="2994" y="2799"/>
                  </a:lnTo>
                  <a:lnTo>
                    <a:pt x="3249" y="2874"/>
                  </a:lnTo>
                  <a:lnTo>
                    <a:pt x="3333" y="2911"/>
                  </a:lnTo>
                  <a:lnTo>
                    <a:pt x="3418" y="2986"/>
                  </a:lnTo>
                  <a:lnTo>
                    <a:pt x="3559" y="3098"/>
                  </a:lnTo>
                  <a:lnTo>
                    <a:pt x="3785" y="3284"/>
                  </a:lnTo>
                  <a:lnTo>
                    <a:pt x="3814" y="3284"/>
                  </a:lnTo>
                  <a:lnTo>
                    <a:pt x="3842" y="3247"/>
                  </a:lnTo>
                  <a:lnTo>
                    <a:pt x="3814" y="3135"/>
                  </a:lnTo>
                  <a:lnTo>
                    <a:pt x="3814" y="3060"/>
                  </a:lnTo>
                  <a:lnTo>
                    <a:pt x="3785" y="3023"/>
                  </a:lnTo>
                  <a:lnTo>
                    <a:pt x="3757" y="3023"/>
                  </a:lnTo>
                  <a:lnTo>
                    <a:pt x="3757" y="2986"/>
                  </a:lnTo>
                  <a:lnTo>
                    <a:pt x="3729" y="2948"/>
                  </a:lnTo>
                  <a:lnTo>
                    <a:pt x="3701" y="2948"/>
                  </a:lnTo>
                  <a:lnTo>
                    <a:pt x="3644" y="3023"/>
                  </a:lnTo>
                  <a:lnTo>
                    <a:pt x="3616" y="3023"/>
                  </a:lnTo>
                  <a:lnTo>
                    <a:pt x="3588" y="2986"/>
                  </a:lnTo>
                  <a:lnTo>
                    <a:pt x="3588" y="2948"/>
                  </a:lnTo>
                  <a:lnTo>
                    <a:pt x="3616" y="2874"/>
                  </a:lnTo>
                  <a:lnTo>
                    <a:pt x="3644" y="2836"/>
                  </a:lnTo>
                  <a:lnTo>
                    <a:pt x="3701" y="2762"/>
                  </a:lnTo>
                  <a:lnTo>
                    <a:pt x="3729" y="2762"/>
                  </a:lnTo>
                  <a:lnTo>
                    <a:pt x="3785" y="2799"/>
                  </a:lnTo>
                  <a:lnTo>
                    <a:pt x="3814" y="2874"/>
                  </a:lnTo>
                  <a:lnTo>
                    <a:pt x="3842" y="2911"/>
                  </a:lnTo>
                  <a:lnTo>
                    <a:pt x="3870" y="2911"/>
                  </a:lnTo>
                  <a:lnTo>
                    <a:pt x="3898" y="2911"/>
                  </a:lnTo>
                  <a:lnTo>
                    <a:pt x="3927" y="2911"/>
                  </a:lnTo>
                  <a:lnTo>
                    <a:pt x="3898" y="2986"/>
                  </a:lnTo>
                  <a:lnTo>
                    <a:pt x="3898" y="3023"/>
                  </a:lnTo>
                  <a:lnTo>
                    <a:pt x="3870" y="3098"/>
                  </a:lnTo>
                  <a:lnTo>
                    <a:pt x="3927" y="3172"/>
                  </a:lnTo>
                  <a:lnTo>
                    <a:pt x="3955" y="3172"/>
                  </a:lnTo>
                  <a:lnTo>
                    <a:pt x="4011" y="3172"/>
                  </a:lnTo>
                  <a:lnTo>
                    <a:pt x="4096" y="3247"/>
                  </a:lnTo>
                  <a:lnTo>
                    <a:pt x="4152" y="3247"/>
                  </a:lnTo>
                  <a:lnTo>
                    <a:pt x="4181" y="3210"/>
                  </a:lnTo>
                  <a:lnTo>
                    <a:pt x="4237" y="3210"/>
                  </a:lnTo>
                  <a:lnTo>
                    <a:pt x="4265" y="3247"/>
                  </a:lnTo>
                  <a:lnTo>
                    <a:pt x="4294" y="3359"/>
                  </a:lnTo>
                  <a:lnTo>
                    <a:pt x="4350" y="3396"/>
                  </a:lnTo>
                  <a:lnTo>
                    <a:pt x="4350" y="3434"/>
                  </a:lnTo>
                  <a:lnTo>
                    <a:pt x="4294" y="3434"/>
                  </a:lnTo>
                  <a:lnTo>
                    <a:pt x="4068" y="3284"/>
                  </a:lnTo>
                  <a:lnTo>
                    <a:pt x="3983" y="3284"/>
                  </a:lnTo>
                  <a:lnTo>
                    <a:pt x="3955" y="3284"/>
                  </a:lnTo>
                  <a:lnTo>
                    <a:pt x="3955" y="3322"/>
                  </a:lnTo>
                  <a:lnTo>
                    <a:pt x="3983" y="3359"/>
                  </a:lnTo>
                  <a:lnTo>
                    <a:pt x="4294" y="3546"/>
                  </a:lnTo>
                  <a:lnTo>
                    <a:pt x="4322" y="3657"/>
                  </a:lnTo>
                  <a:lnTo>
                    <a:pt x="4350" y="3695"/>
                  </a:lnTo>
                  <a:lnTo>
                    <a:pt x="4378" y="3695"/>
                  </a:lnTo>
                  <a:lnTo>
                    <a:pt x="4463" y="3732"/>
                  </a:lnTo>
                  <a:lnTo>
                    <a:pt x="4548" y="3732"/>
                  </a:lnTo>
                  <a:lnTo>
                    <a:pt x="4576" y="3769"/>
                  </a:lnTo>
                  <a:lnTo>
                    <a:pt x="4576" y="3807"/>
                  </a:lnTo>
                  <a:lnTo>
                    <a:pt x="4633" y="3919"/>
                  </a:lnTo>
                  <a:lnTo>
                    <a:pt x="4689" y="3956"/>
                  </a:lnTo>
                  <a:lnTo>
                    <a:pt x="4746" y="4068"/>
                  </a:lnTo>
                  <a:lnTo>
                    <a:pt x="4746" y="4180"/>
                  </a:lnTo>
                  <a:lnTo>
                    <a:pt x="4746" y="4329"/>
                  </a:lnTo>
                  <a:lnTo>
                    <a:pt x="4717" y="4404"/>
                  </a:lnTo>
                  <a:lnTo>
                    <a:pt x="4689" y="4441"/>
                  </a:lnTo>
                  <a:lnTo>
                    <a:pt x="4661" y="4441"/>
                  </a:lnTo>
                  <a:lnTo>
                    <a:pt x="4604" y="4367"/>
                  </a:lnTo>
                  <a:lnTo>
                    <a:pt x="4576" y="4255"/>
                  </a:lnTo>
                  <a:lnTo>
                    <a:pt x="4576" y="4143"/>
                  </a:lnTo>
                  <a:lnTo>
                    <a:pt x="4576" y="3919"/>
                  </a:lnTo>
                  <a:lnTo>
                    <a:pt x="4548" y="3919"/>
                  </a:lnTo>
                  <a:lnTo>
                    <a:pt x="4520" y="3919"/>
                  </a:lnTo>
                  <a:lnTo>
                    <a:pt x="4520" y="3956"/>
                  </a:lnTo>
                  <a:lnTo>
                    <a:pt x="4491" y="4031"/>
                  </a:lnTo>
                  <a:lnTo>
                    <a:pt x="4491" y="4105"/>
                  </a:lnTo>
                  <a:lnTo>
                    <a:pt x="4491" y="4180"/>
                  </a:lnTo>
                  <a:lnTo>
                    <a:pt x="4520" y="4255"/>
                  </a:lnTo>
                  <a:lnTo>
                    <a:pt x="4548" y="4404"/>
                  </a:lnTo>
                  <a:lnTo>
                    <a:pt x="4633" y="4516"/>
                  </a:lnTo>
                  <a:lnTo>
                    <a:pt x="4661" y="4553"/>
                  </a:lnTo>
                  <a:lnTo>
                    <a:pt x="4689" y="4553"/>
                  </a:lnTo>
                  <a:lnTo>
                    <a:pt x="4746" y="4516"/>
                  </a:lnTo>
                  <a:lnTo>
                    <a:pt x="4774" y="4479"/>
                  </a:lnTo>
                  <a:lnTo>
                    <a:pt x="4830" y="4441"/>
                  </a:lnTo>
                  <a:lnTo>
                    <a:pt x="4887" y="4441"/>
                  </a:lnTo>
                  <a:lnTo>
                    <a:pt x="4943" y="4441"/>
                  </a:lnTo>
                  <a:lnTo>
                    <a:pt x="4972" y="4404"/>
                  </a:lnTo>
                  <a:lnTo>
                    <a:pt x="5028" y="4329"/>
                  </a:lnTo>
                  <a:lnTo>
                    <a:pt x="5056" y="4329"/>
                  </a:lnTo>
                  <a:lnTo>
                    <a:pt x="5169" y="4292"/>
                  </a:lnTo>
                  <a:lnTo>
                    <a:pt x="5282" y="4292"/>
                  </a:lnTo>
                  <a:lnTo>
                    <a:pt x="5367" y="4292"/>
                  </a:lnTo>
                  <a:lnTo>
                    <a:pt x="5395" y="4255"/>
                  </a:lnTo>
                  <a:lnTo>
                    <a:pt x="5395" y="4180"/>
                  </a:lnTo>
                  <a:lnTo>
                    <a:pt x="5424" y="4143"/>
                  </a:lnTo>
                  <a:lnTo>
                    <a:pt x="5452" y="4143"/>
                  </a:lnTo>
                  <a:lnTo>
                    <a:pt x="5480" y="4143"/>
                  </a:lnTo>
                  <a:lnTo>
                    <a:pt x="5508" y="4068"/>
                  </a:lnTo>
                  <a:lnTo>
                    <a:pt x="5537" y="4031"/>
                  </a:lnTo>
                  <a:lnTo>
                    <a:pt x="5593" y="4031"/>
                  </a:lnTo>
                  <a:lnTo>
                    <a:pt x="5621" y="4031"/>
                  </a:lnTo>
                  <a:lnTo>
                    <a:pt x="5593" y="4105"/>
                  </a:lnTo>
                  <a:lnTo>
                    <a:pt x="5593" y="4180"/>
                  </a:lnTo>
                  <a:lnTo>
                    <a:pt x="5621" y="4180"/>
                  </a:lnTo>
                  <a:lnTo>
                    <a:pt x="5678" y="4143"/>
                  </a:lnTo>
                  <a:lnTo>
                    <a:pt x="5763" y="4031"/>
                  </a:lnTo>
                  <a:lnTo>
                    <a:pt x="5932" y="3881"/>
                  </a:lnTo>
                  <a:lnTo>
                    <a:pt x="6102" y="3732"/>
                  </a:lnTo>
                  <a:lnTo>
                    <a:pt x="6215" y="3620"/>
                  </a:lnTo>
                  <a:lnTo>
                    <a:pt x="6271" y="3583"/>
                  </a:lnTo>
                  <a:lnTo>
                    <a:pt x="6299" y="3583"/>
                  </a:lnTo>
                  <a:lnTo>
                    <a:pt x="6328" y="3583"/>
                  </a:lnTo>
                  <a:lnTo>
                    <a:pt x="6356" y="3546"/>
                  </a:lnTo>
                  <a:lnTo>
                    <a:pt x="6412" y="3546"/>
                  </a:lnTo>
                  <a:lnTo>
                    <a:pt x="6412" y="3508"/>
                  </a:lnTo>
                  <a:lnTo>
                    <a:pt x="6469" y="3546"/>
                  </a:lnTo>
                  <a:lnTo>
                    <a:pt x="6497" y="3583"/>
                  </a:lnTo>
                  <a:lnTo>
                    <a:pt x="6582" y="3583"/>
                  </a:lnTo>
                  <a:lnTo>
                    <a:pt x="6610" y="3546"/>
                  </a:lnTo>
                  <a:lnTo>
                    <a:pt x="6638" y="3508"/>
                  </a:lnTo>
                  <a:lnTo>
                    <a:pt x="6638" y="3471"/>
                  </a:lnTo>
                  <a:lnTo>
                    <a:pt x="6582" y="3434"/>
                  </a:lnTo>
                  <a:lnTo>
                    <a:pt x="6497" y="3434"/>
                  </a:lnTo>
                  <a:lnTo>
                    <a:pt x="6469" y="3396"/>
                  </a:lnTo>
                  <a:lnTo>
                    <a:pt x="6469" y="3359"/>
                  </a:lnTo>
                  <a:lnTo>
                    <a:pt x="6525" y="3359"/>
                  </a:lnTo>
                  <a:lnTo>
                    <a:pt x="6582" y="3359"/>
                  </a:lnTo>
                  <a:lnTo>
                    <a:pt x="6582" y="3322"/>
                  </a:lnTo>
                  <a:lnTo>
                    <a:pt x="6525" y="3247"/>
                  </a:lnTo>
                  <a:lnTo>
                    <a:pt x="6525" y="3210"/>
                  </a:lnTo>
                  <a:lnTo>
                    <a:pt x="6582" y="3098"/>
                  </a:lnTo>
                  <a:lnTo>
                    <a:pt x="6610" y="3098"/>
                  </a:lnTo>
                  <a:lnTo>
                    <a:pt x="6695" y="3060"/>
                  </a:lnTo>
                  <a:lnTo>
                    <a:pt x="6723" y="3060"/>
                  </a:lnTo>
                  <a:lnTo>
                    <a:pt x="6723" y="3023"/>
                  </a:lnTo>
                  <a:lnTo>
                    <a:pt x="6723" y="2948"/>
                  </a:lnTo>
                  <a:lnTo>
                    <a:pt x="6780" y="2948"/>
                  </a:lnTo>
                  <a:lnTo>
                    <a:pt x="6808" y="2948"/>
                  </a:lnTo>
                  <a:lnTo>
                    <a:pt x="6836" y="2911"/>
                  </a:lnTo>
                  <a:lnTo>
                    <a:pt x="6921" y="2948"/>
                  </a:lnTo>
                  <a:lnTo>
                    <a:pt x="6977" y="2986"/>
                  </a:lnTo>
                  <a:lnTo>
                    <a:pt x="7006" y="2948"/>
                  </a:lnTo>
                  <a:lnTo>
                    <a:pt x="7062" y="2911"/>
                  </a:lnTo>
                  <a:lnTo>
                    <a:pt x="7119" y="29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7" name="Georgia"/>
            <p:cNvSpPr>
              <a:spLocks/>
            </p:cNvSpPr>
            <p:nvPr/>
          </p:nvSpPr>
          <p:spPr bwMode="auto">
            <a:xfrm>
              <a:off x="22910698" y="14308701"/>
              <a:ext cx="3305175" cy="3409950"/>
            </a:xfrm>
            <a:custGeom>
              <a:avLst/>
              <a:gdLst>
                <a:gd name="T0" fmla="*/ 2833 w 16384"/>
                <a:gd name="T1" fmla="*/ 12631 h 16384"/>
                <a:gd name="T2" fmla="*/ 3116 w 16384"/>
                <a:gd name="T3" fmla="*/ 13638 h 16384"/>
                <a:gd name="T4" fmla="*/ 3116 w 16384"/>
                <a:gd name="T5" fmla="*/ 14553 h 16384"/>
                <a:gd name="T6" fmla="*/ 3447 w 16384"/>
                <a:gd name="T7" fmla="*/ 15057 h 16384"/>
                <a:gd name="T8" fmla="*/ 3825 w 16384"/>
                <a:gd name="T9" fmla="*/ 15698 h 16384"/>
                <a:gd name="T10" fmla="*/ 5949 w 16384"/>
                <a:gd name="T11" fmla="*/ 16109 h 16384"/>
                <a:gd name="T12" fmla="*/ 9302 w 16384"/>
                <a:gd name="T13" fmla="*/ 15926 h 16384"/>
                <a:gd name="T14" fmla="*/ 12796 w 16384"/>
                <a:gd name="T15" fmla="*/ 15789 h 16384"/>
                <a:gd name="T16" fmla="*/ 12984 w 16384"/>
                <a:gd name="T17" fmla="*/ 16384 h 16384"/>
                <a:gd name="T18" fmla="*/ 13457 w 16384"/>
                <a:gd name="T19" fmla="*/ 16018 h 16384"/>
                <a:gd name="T20" fmla="*/ 13221 w 16384"/>
                <a:gd name="T21" fmla="*/ 15011 h 16384"/>
                <a:gd name="T22" fmla="*/ 13457 w 16384"/>
                <a:gd name="T23" fmla="*/ 14736 h 16384"/>
                <a:gd name="T24" fmla="*/ 13882 w 16384"/>
                <a:gd name="T25" fmla="*/ 14691 h 16384"/>
                <a:gd name="T26" fmla="*/ 14448 w 16384"/>
                <a:gd name="T27" fmla="*/ 14782 h 16384"/>
                <a:gd name="T28" fmla="*/ 15015 w 16384"/>
                <a:gd name="T29" fmla="*/ 14645 h 16384"/>
                <a:gd name="T30" fmla="*/ 14920 w 16384"/>
                <a:gd name="T31" fmla="*/ 14187 h 16384"/>
                <a:gd name="T32" fmla="*/ 14968 w 16384"/>
                <a:gd name="T33" fmla="*/ 13867 h 16384"/>
                <a:gd name="T34" fmla="*/ 14968 w 16384"/>
                <a:gd name="T35" fmla="*/ 13730 h 16384"/>
                <a:gd name="T36" fmla="*/ 15109 w 16384"/>
                <a:gd name="T37" fmla="*/ 13363 h 16384"/>
                <a:gd name="T38" fmla="*/ 14873 w 16384"/>
                <a:gd name="T39" fmla="*/ 13547 h 16384"/>
                <a:gd name="T40" fmla="*/ 14637 w 16384"/>
                <a:gd name="T41" fmla="*/ 13180 h 16384"/>
                <a:gd name="T42" fmla="*/ 14968 w 16384"/>
                <a:gd name="T43" fmla="*/ 13272 h 16384"/>
                <a:gd name="T44" fmla="*/ 15015 w 16384"/>
                <a:gd name="T45" fmla="*/ 12769 h 16384"/>
                <a:gd name="T46" fmla="*/ 15156 w 16384"/>
                <a:gd name="T47" fmla="*/ 12494 h 16384"/>
                <a:gd name="T48" fmla="*/ 15298 w 16384"/>
                <a:gd name="T49" fmla="*/ 12174 h 16384"/>
                <a:gd name="T50" fmla="*/ 15534 w 16384"/>
                <a:gd name="T51" fmla="*/ 11716 h 16384"/>
                <a:gd name="T52" fmla="*/ 15251 w 16384"/>
                <a:gd name="T53" fmla="*/ 11716 h 16384"/>
                <a:gd name="T54" fmla="*/ 15629 w 16384"/>
                <a:gd name="T55" fmla="*/ 11579 h 16384"/>
                <a:gd name="T56" fmla="*/ 15487 w 16384"/>
                <a:gd name="T57" fmla="*/ 11167 h 16384"/>
                <a:gd name="T58" fmla="*/ 15676 w 16384"/>
                <a:gd name="T59" fmla="*/ 10892 h 16384"/>
                <a:gd name="T60" fmla="*/ 15723 w 16384"/>
                <a:gd name="T61" fmla="*/ 10572 h 16384"/>
                <a:gd name="T62" fmla="*/ 15912 w 16384"/>
                <a:gd name="T63" fmla="*/ 10389 h 16384"/>
                <a:gd name="T64" fmla="*/ 16148 w 16384"/>
                <a:gd name="T65" fmla="*/ 10023 h 16384"/>
                <a:gd name="T66" fmla="*/ 16101 w 16384"/>
                <a:gd name="T67" fmla="*/ 9702 h 16384"/>
                <a:gd name="T68" fmla="*/ 15345 w 16384"/>
                <a:gd name="T69" fmla="*/ 9519 h 16384"/>
                <a:gd name="T70" fmla="*/ 15251 w 16384"/>
                <a:gd name="T71" fmla="*/ 8741 h 16384"/>
                <a:gd name="T72" fmla="*/ 14495 w 16384"/>
                <a:gd name="T73" fmla="*/ 8009 h 16384"/>
                <a:gd name="T74" fmla="*/ 14118 w 16384"/>
                <a:gd name="T75" fmla="*/ 7597 h 16384"/>
                <a:gd name="T76" fmla="*/ 13929 w 16384"/>
                <a:gd name="T77" fmla="*/ 6911 h 16384"/>
                <a:gd name="T78" fmla="*/ 13268 w 16384"/>
                <a:gd name="T79" fmla="*/ 6270 h 16384"/>
                <a:gd name="T80" fmla="*/ 12701 w 16384"/>
                <a:gd name="T81" fmla="*/ 5858 h 16384"/>
                <a:gd name="T82" fmla="*/ 12182 w 16384"/>
                <a:gd name="T83" fmla="*/ 5492 h 16384"/>
                <a:gd name="T84" fmla="*/ 12135 w 16384"/>
                <a:gd name="T85" fmla="*/ 5034 h 16384"/>
                <a:gd name="T86" fmla="*/ 11332 w 16384"/>
                <a:gd name="T87" fmla="*/ 4668 h 16384"/>
                <a:gd name="T88" fmla="*/ 10812 w 16384"/>
                <a:gd name="T89" fmla="*/ 4073 h 16384"/>
                <a:gd name="T90" fmla="*/ 10104 w 16384"/>
                <a:gd name="T91" fmla="*/ 3661 h 16384"/>
                <a:gd name="T92" fmla="*/ 9585 w 16384"/>
                <a:gd name="T93" fmla="*/ 3112 h 16384"/>
                <a:gd name="T94" fmla="*/ 9113 w 16384"/>
                <a:gd name="T95" fmla="*/ 2517 h 16384"/>
                <a:gd name="T96" fmla="*/ 8593 w 16384"/>
                <a:gd name="T97" fmla="*/ 1785 h 16384"/>
                <a:gd name="T98" fmla="*/ 7649 w 16384"/>
                <a:gd name="T99" fmla="*/ 1464 h 16384"/>
                <a:gd name="T100" fmla="*/ 7035 w 16384"/>
                <a:gd name="T101" fmla="*/ 1144 h 16384"/>
                <a:gd name="T102" fmla="*/ 7602 w 16384"/>
                <a:gd name="T103" fmla="*/ 183 h 16384"/>
                <a:gd name="T104" fmla="*/ 5099 w 16384"/>
                <a:gd name="T105" fmla="*/ 366 h 16384"/>
                <a:gd name="T106" fmla="*/ 2550 w 16384"/>
                <a:gd name="T107" fmla="*/ 641 h 16384"/>
                <a:gd name="T108" fmla="*/ 0 w 16384"/>
                <a:gd name="T109" fmla="*/ 915 h 16384"/>
                <a:gd name="T110" fmla="*/ 1039 w 16384"/>
                <a:gd name="T111" fmla="*/ 4577 h 16384"/>
                <a:gd name="T112" fmla="*/ 1936 w 16384"/>
                <a:gd name="T113" fmla="*/ 7643 h 16384"/>
                <a:gd name="T114" fmla="*/ 2455 w 16384"/>
                <a:gd name="T115" fmla="*/ 8970 h 16384"/>
                <a:gd name="T116" fmla="*/ 2975 w 16384"/>
                <a:gd name="T117" fmla="*/ 9794 h 16384"/>
                <a:gd name="T118" fmla="*/ 3258 w 16384"/>
                <a:gd name="T119" fmla="*/ 10526 h 16384"/>
                <a:gd name="T120" fmla="*/ 2927 w 16384"/>
                <a:gd name="T121" fmla="*/ 11029 h 16384"/>
                <a:gd name="T122" fmla="*/ 2927 w 16384"/>
                <a:gd name="T123" fmla="*/ 1162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2927" y="11762"/>
                  </a:moveTo>
                  <a:lnTo>
                    <a:pt x="2833" y="11853"/>
                  </a:lnTo>
                  <a:lnTo>
                    <a:pt x="2739" y="12128"/>
                  </a:lnTo>
                  <a:lnTo>
                    <a:pt x="2786" y="12402"/>
                  </a:lnTo>
                  <a:lnTo>
                    <a:pt x="2833" y="12448"/>
                  </a:lnTo>
                  <a:lnTo>
                    <a:pt x="2833" y="12631"/>
                  </a:lnTo>
                  <a:lnTo>
                    <a:pt x="2927" y="12769"/>
                  </a:lnTo>
                  <a:lnTo>
                    <a:pt x="3069" y="13043"/>
                  </a:lnTo>
                  <a:lnTo>
                    <a:pt x="3163" y="13180"/>
                  </a:lnTo>
                  <a:lnTo>
                    <a:pt x="3116" y="13363"/>
                  </a:lnTo>
                  <a:lnTo>
                    <a:pt x="3116" y="13501"/>
                  </a:lnTo>
                  <a:lnTo>
                    <a:pt x="3116" y="13638"/>
                  </a:lnTo>
                  <a:lnTo>
                    <a:pt x="3116" y="13775"/>
                  </a:lnTo>
                  <a:lnTo>
                    <a:pt x="3116" y="14050"/>
                  </a:lnTo>
                  <a:lnTo>
                    <a:pt x="3116" y="14187"/>
                  </a:lnTo>
                  <a:lnTo>
                    <a:pt x="3069" y="14233"/>
                  </a:lnTo>
                  <a:lnTo>
                    <a:pt x="3069" y="14370"/>
                  </a:lnTo>
                  <a:lnTo>
                    <a:pt x="3116" y="14553"/>
                  </a:lnTo>
                  <a:lnTo>
                    <a:pt x="3163" y="14645"/>
                  </a:lnTo>
                  <a:lnTo>
                    <a:pt x="3258" y="14736"/>
                  </a:lnTo>
                  <a:lnTo>
                    <a:pt x="3400" y="14828"/>
                  </a:lnTo>
                  <a:lnTo>
                    <a:pt x="3400" y="14920"/>
                  </a:lnTo>
                  <a:lnTo>
                    <a:pt x="3447" y="14965"/>
                  </a:lnTo>
                  <a:lnTo>
                    <a:pt x="3447" y="15057"/>
                  </a:lnTo>
                  <a:lnTo>
                    <a:pt x="3541" y="15240"/>
                  </a:lnTo>
                  <a:lnTo>
                    <a:pt x="3588" y="15377"/>
                  </a:lnTo>
                  <a:lnTo>
                    <a:pt x="3683" y="15469"/>
                  </a:lnTo>
                  <a:lnTo>
                    <a:pt x="3777" y="15560"/>
                  </a:lnTo>
                  <a:lnTo>
                    <a:pt x="3825" y="15606"/>
                  </a:lnTo>
                  <a:lnTo>
                    <a:pt x="3825" y="15698"/>
                  </a:lnTo>
                  <a:lnTo>
                    <a:pt x="3872" y="15972"/>
                  </a:lnTo>
                  <a:lnTo>
                    <a:pt x="4013" y="16109"/>
                  </a:lnTo>
                  <a:lnTo>
                    <a:pt x="4108" y="16155"/>
                  </a:lnTo>
                  <a:lnTo>
                    <a:pt x="4155" y="16201"/>
                  </a:lnTo>
                  <a:lnTo>
                    <a:pt x="5713" y="16109"/>
                  </a:lnTo>
                  <a:lnTo>
                    <a:pt x="5949" y="16109"/>
                  </a:lnTo>
                  <a:lnTo>
                    <a:pt x="6657" y="16064"/>
                  </a:lnTo>
                  <a:lnTo>
                    <a:pt x="6941" y="16064"/>
                  </a:lnTo>
                  <a:lnTo>
                    <a:pt x="7743" y="15972"/>
                  </a:lnTo>
                  <a:lnTo>
                    <a:pt x="8310" y="15972"/>
                  </a:lnTo>
                  <a:lnTo>
                    <a:pt x="8971" y="15926"/>
                  </a:lnTo>
                  <a:lnTo>
                    <a:pt x="9302" y="15926"/>
                  </a:lnTo>
                  <a:lnTo>
                    <a:pt x="9821" y="15881"/>
                  </a:lnTo>
                  <a:lnTo>
                    <a:pt x="11190" y="15789"/>
                  </a:lnTo>
                  <a:lnTo>
                    <a:pt x="11521" y="15789"/>
                  </a:lnTo>
                  <a:lnTo>
                    <a:pt x="11993" y="15743"/>
                  </a:lnTo>
                  <a:lnTo>
                    <a:pt x="12796" y="15698"/>
                  </a:lnTo>
                  <a:lnTo>
                    <a:pt x="12796" y="15789"/>
                  </a:lnTo>
                  <a:lnTo>
                    <a:pt x="12748" y="15835"/>
                  </a:lnTo>
                  <a:lnTo>
                    <a:pt x="12796" y="15881"/>
                  </a:lnTo>
                  <a:lnTo>
                    <a:pt x="12843" y="15926"/>
                  </a:lnTo>
                  <a:lnTo>
                    <a:pt x="12843" y="16018"/>
                  </a:lnTo>
                  <a:lnTo>
                    <a:pt x="12937" y="16292"/>
                  </a:lnTo>
                  <a:lnTo>
                    <a:pt x="12984" y="16384"/>
                  </a:lnTo>
                  <a:lnTo>
                    <a:pt x="13079" y="16384"/>
                  </a:lnTo>
                  <a:lnTo>
                    <a:pt x="13221" y="16384"/>
                  </a:lnTo>
                  <a:lnTo>
                    <a:pt x="13315" y="16384"/>
                  </a:lnTo>
                  <a:lnTo>
                    <a:pt x="13457" y="16338"/>
                  </a:lnTo>
                  <a:lnTo>
                    <a:pt x="13457" y="16247"/>
                  </a:lnTo>
                  <a:lnTo>
                    <a:pt x="13457" y="16018"/>
                  </a:lnTo>
                  <a:lnTo>
                    <a:pt x="13409" y="15743"/>
                  </a:lnTo>
                  <a:lnTo>
                    <a:pt x="13409" y="15606"/>
                  </a:lnTo>
                  <a:lnTo>
                    <a:pt x="13409" y="15514"/>
                  </a:lnTo>
                  <a:lnTo>
                    <a:pt x="13315" y="15423"/>
                  </a:lnTo>
                  <a:lnTo>
                    <a:pt x="13221" y="15103"/>
                  </a:lnTo>
                  <a:lnTo>
                    <a:pt x="13221" y="15011"/>
                  </a:lnTo>
                  <a:lnTo>
                    <a:pt x="13221" y="14920"/>
                  </a:lnTo>
                  <a:lnTo>
                    <a:pt x="13268" y="14874"/>
                  </a:lnTo>
                  <a:lnTo>
                    <a:pt x="13268" y="14782"/>
                  </a:lnTo>
                  <a:lnTo>
                    <a:pt x="13315" y="14736"/>
                  </a:lnTo>
                  <a:lnTo>
                    <a:pt x="13409" y="14736"/>
                  </a:lnTo>
                  <a:lnTo>
                    <a:pt x="13457" y="14736"/>
                  </a:lnTo>
                  <a:lnTo>
                    <a:pt x="13457" y="14691"/>
                  </a:lnTo>
                  <a:lnTo>
                    <a:pt x="13504" y="14599"/>
                  </a:lnTo>
                  <a:lnTo>
                    <a:pt x="13598" y="14599"/>
                  </a:lnTo>
                  <a:lnTo>
                    <a:pt x="13693" y="14553"/>
                  </a:lnTo>
                  <a:lnTo>
                    <a:pt x="13740" y="14645"/>
                  </a:lnTo>
                  <a:lnTo>
                    <a:pt x="13882" y="14691"/>
                  </a:lnTo>
                  <a:lnTo>
                    <a:pt x="14023" y="14691"/>
                  </a:lnTo>
                  <a:lnTo>
                    <a:pt x="14118" y="14736"/>
                  </a:lnTo>
                  <a:lnTo>
                    <a:pt x="14212" y="14691"/>
                  </a:lnTo>
                  <a:lnTo>
                    <a:pt x="14259" y="14736"/>
                  </a:lnTo>
                  <a:lnTo>
                    <a:pt x="14401" y="14828"/>
                  </a:lnTo>
                  <a:lnTo>
                    <a:pt x="14448" y="14782"/>
                  </a:lnTo>
                  <a:lnTo>
                    <a:pt x="14495" y="14782"/>
                  </a:lnTo>
                  <a:lnTo>
                    <a:pt x="14590" y="14828"/>
                  </a:lnTo>
                  <a:lnTo>
                    <a:pt x="14684" y="14828"/>
                  </a:lnTo>
                  <a:lnTo>
                    <a:pt x="14826" y="14828"/>
                  </a:lnTo>
                  <a:lnTo>
                    <a:pt x="14968" y="14782"/>
                  </a:lnTo>
                  <a:lnTo>
                    <a:pt x="15015" y="14645"/>
                  </a:lnTo>
                  <a:lnTo>
                    <a:pt x="15015" y="14599"/>
                  </a:lnTo>
                  <a:lnTo>
                    <a:pt x="14920" y="14462"/>
                  </a:lnTo>
                  <a:lnTo>
                    <a:pt x="14873" y="14416"/>
                  </a:lnTo>
                  <a:lnTo>
                    <a:pt x="14920" y="14370"/>
                  </a:lnTo>
                  <a:lnTo>
                    <a:pt x="14920" y="14279"/>
                  </a:lnTo>
                  <a:lnTo>
                    <a:pt x="14920" y="14187"/>
                  </a:lnTo>
                  <a:lnTo>
                    <a:pt x="14920" y="14141"/>
                  </a:lnTo>
                  <a:lnTo>
                    <a:pt x="14968" y="14050"/>
                  </a:lnTo>
                  <a:lnTo>
                    <a:pt x="15062" y="13958"/>
                  </a:lnTo>
                  <a:lnTo>
                    <a:pt x="15062" y="13913"/>
                  </a:lnTo>
                  <a:lnTo>
                    <a:pt x="15015" y="13867"/>
                  </a:lnTo>
                  <a:lnTo>
                    <a:pt x="14968" y="13867"/>
                  </a:lnTo>
                  <a:lnTo>
                    <a:pt x="14873" y="13913"/>
                  </a:lnTo>
                  <a:lnTo>
                    <a:pt x="14826" y="13867"/>
                  </a:lnTo>
                  <a:lnTo>
                    <a:pt x="14826" y="13821"/>
                  </a:lnTo>
                  <a:lnTo>
                    <a:pt x="14873" y="13775"/>
                  </a:lnTo>
                  <a:lnTo>
                    <a:pt x="14968" y="13775"/>
                  </a:lnTo>
                  <a:lnTo>
                    <a:pt x="14968" y="13730"/>
                  </a:lnTo>
                  <a:lnTo>
                    <a:pt x="15015" y="13684"/>
                  </a:lnTo>
                  <a:lnTo>
                    <a:pt x="15109" y="13638"/>
                  </a:lnTo>
                  <a:lnTo>
                    <a:pt x="15156" y="13592"/>
                  </a:lnTo>
                  <a:lnTo>
                    <a:pt x="15156" y="13501"/>
                  </a:lnTo>
                  <a:lnTo>
                    <a:pt x="15109" y="13409"/>
                  </a:lnTo>
                  <a:lnTo>
                    <a:pt x="15109" y="13363"/>
                  </a:lnTo>
                  <a:lnTo>
                    <a:pt x="15062" y="13318"/>
                  </a:lnTo>
                  <a:lnTo>
                    <a:pt x="15062" y="13363"/>
                  </a:lnTo>
                  <a:lnTo>
                    <a:pt x="15015" y="13501"/>
                  </a:lnTo>
                  <a:lnTo>
                    <a:pt x="15015" y="13547"/>
                  </a:lnTo>
                  <a:lnTo>
                    <a:pt x="14920" y="13638"/>
                  </a:lnTo>
                  <a:lnTo>
                    <a:pt x="14873" y="13547"/>
                  </a:lnTo>
                  <a:lnTo>
                    <a:pt x="14826" y="13409"/>
                  </a:lnTo>
                  <a:lnTo>
                    <a:pt x="14779" y="13409"/>
                  </a:lnTo>
                  <a:lnTo>
                    <a:pt x="14684" y="13363"/>
                  </a:lnTo>
                  <a:lnTo>
                    <a:pt x="14684" y="13318"/>
                  </a:lnTo>
                  <a:lnTo>
                    <a:pt x="14684" y="13226"/>
                  </a:lnTo>
                  <a:lnTo>
                    <a:pt x="14637" y="13180"/>
                  </a:lnTo>
                  <a:lnTo>
                    <a:pt x="14637" y="13135"/>
                  </a:lnTo>
                  <a:lnTo>
                    <a:pt x="14684" y="13135"/>
                  </a:lnTo>
                  <a:lnTo>
                    <a:pt x="14731" y="13180"/>
                  </a:lnTo>
                  <a:lnTo>
                    <a:pt x="14873" y="13272"/>
                  </a:lnTo>
                  <a:lnTo>
                    <a:pt x="14920" y="13272"/>
                  </a:lnTo>
                  <a:lnTo>
                    <a:pt x="14968" y="13272"/>
                  </a:lnTo>
                  <a:lnTo>
                    <a:pt x="14968" y="13226"/>
                  </a:lnTo>
                  <a:lnTo>
                    <a:pt x="14920" y="13043"/>
                  </a:lnTo>
                  <a:lnTo>
                    <a:pt x="14920" y="12952"/>
                  </a:lnTo>
                  <a:lnTo>
                    <a:pt x="14968" y="12906"/>
                  </a:lnTo>
                  <a:lnTo>
                    <a:pt x="15015" y="12814"/>
                  </a:lnTo>
                  <a:lnTo>
                    <a:pt x="15015" y="12769"/>
                  </a:lnTo>
                  <a:lnTo>
                    <a:pt x="14920" y="12631"/>
                  </a:lnTo>
                  <a:lnTo>
                    <a:pt x="14873" y="12585"/>
                  </a:lnTo>
                  <a:lnTo>
                    <a:pt x="14873" y="12540"/>
                  </a:lnTo>
                  <a:lnTo>
                    <a:pt x="14920" y="12494"/>
                  </a:lnTo>
                  <a:lnTo>
                    <a:pt x="14968" y="12494"/>
                  </a:lnTo>
                  <a:lnTo>
                    <a:pt x="15156" y="12494"/>
                  </a:lnTo>
                  <a:lnTo>
                    <a:pt x="15204" y="12494"/>
                  </a:lnTo>
                  <a:lnTo>
                    <a:pt x="15204" y="12402"/>
                  </a:lnTo>
                  <a:lnTo>
                    <a:pt x="15204" y="12311"/>
                  </a:lnTo>
                  <a:lnTo>
                    <a:pt x="15204" y="12219"/>
                  </a:lnTo>
                  <a:lnTo>
                    <a:pt x="15251" y="12219"/>
                  </a:lnTo>
                  <a:lnTo>
                    <a:pt x="15298" y="12174"/>
                  </a:lnTo>
                  <a:lnTo>
                    <a:pt x="15440" y="12219"/>
                  </a:lnTo>
                  <a:lnTo>
                    <a:pt x="15440" y="12174"/>
                  </a:lnTo>
                  <a:lnTo>
                    <a:pt x="15440" y="11945"/>
                  </a:lnTo>
                  <a:lnTo>
                    <a:pt x="15534" y="11853"/>
                  </a:lnTo>
                  <a:lnTo>
                    <a:pt x="15534" y="11762"/>
                  </a:lnTo>
                  <a:lnTo>
                    <a:pt x="15534" y="11716"/>
                  </a:lnTo>
                  <a:lnTo>
                    <a:pt x="15487" y="11716"/>
                  </a:lnTo>
                  <a:lnTo>
                    <a:pt x="15345" y="11762"/>
                  </a:lnTo>
                  <a:lnTo>
                    <a:pt x="15298" y="11762"/>
                  </a:lnTo>
                  <a:lnTo>
                    <a:pt x="15298" y="11807"/>
                  </a:lnTo>
                  <a:lnTo>
                    <a:pt x="15251" y="11762"/>
                  </a:lnTo>
                  <a:lnTo>
                    <a:pt x="15251" y="11716"/>
                  </a:lnTo>
                  <a:lnTo>
                    <a:pt x="15251" y="11670"/>
                  </a:lnTo>
                  <a:lnTo>
                    <a:pt x="15298" y="11624"/>
                  </a:lnTo>
                  <a:lnTo>
                    <a:pt x="15392" y="11579"/>
                  </a:lnTo>
                  <a:lnTo>
                    <a:pt x="15487" y="11533"/>
                  </a:lnTo>
                  <a:lnTo>
                    <a:pt x="15534" y="11579"/>
                  </a:lnTo>
                  <a:lnTo>
                    <a:pt x="15629" y="11579"/>
                  </a:lnTo>
                  <a:lnTo>
                    <a:pt x="15629" y="11533"/>
                  </a:lnTo>
                  <a:lnTo>
                    <a:pt x="15676" y="11350"/>
                  </a:lnTo>
                  <a:lnTo>
                    <a:pt x="15676" y="11258"/>
                  </a:lnTo>
                  <a:lnTo>
                    <a:pt x="15629" y="11121"/>
                  </a:lnTo>
                  <a:lnTo>
                    <a:pt x="15534" y="11167"/>
                  </a:lnTo>
                  <a:lnTo>
                    <a:pt x="15487" y="11167"/>
                  </a:lnTo>
                  <a:lnTo>
                    <a:pt x="15487" y="11029"/>
                  </a:lnTo>
                  <a:lnTo>
                    <a:pt x="15392" y="10984"/>
                  </a:lnTo>
                  <a:lnTo>
                    <a:pt x="15487" y="10892"/>
                  </a:lnTo>
                  <a:lnTo>
                    <a:pt x="15534" y="10892"/>
                  </a:lnTo>
                  <a:lnTo>
                    <a:pt x="15629" y="10938"/>
                  </a:lnTo>
                  <a:lnTo>
                    <a:pt x="15676" y="10892"/>
                  </a:lnTo>
                  <a:lnTo>
                    <a:pt x="15723" y="10801"/>
                  </a:lnTo>
                  <a:lnTo>
                    <a:pt x="15770" y="10709"/>
                  </a:lnTo>
                  <a:lnTo>
                    <a:pt x="15865" y="10663"/>
                  </a:lnTo>
                  <a:lnTo>
                    <a:pt x="15865" y="10618"/>
                  </a:lnTo>
                  <a:lnTo>
                    <a:pt x="15865" y="10572"/>
                  </a:lnTo>
                  <a:lnTo>
                    <a:pt x="15723" y="10572"/>
                  </a:lnTo>
                  <a:lnTo>
                    <a:pt x="15676" y="10480"/>
                  </a:lnTo>
                  <a:lnTo>
                    <a:pt x="15581" y="10480"/>
                  </a:lnTo>
                  <a:lnTo>
                    <a:pt x="15581" y="10389"/>
                  </a:lnTo>
                  <a:lnTo>
                    <a:pt x="15629" y="10343"/>
                  </a:lnTo>
                  <a:lnTo>
                    <a:pt x="15817" y="10343"/>
                  </a:lnTo>
                  <a:lnTo>
                    <a:pt x="15912" y="10389"/>
                  </a:lnTo>
                  <a:lnTo>
                    <a:pt x="15959" y="10343"/>
                  </a:lnTo>
                  <a:lnTo>
                    <a:pt x="16101" y="10206"/>
                  </a:lnTo>
                  <a:lnTo>
                    <a:pt x="16053" y="10160"/>
                  </a:lnTo>
                  <a:lnTo>
                    <a:pt x="16006" y="10114"/>
                  </a:lnTo>
                  <a:lnTo>
                    <a:pt x="16053" y="10068"/>
                  </a:lnTo>
                  <a:lnTo>
                    <a:pt x="16148" y="10023"/>
                  </a:lnTo>
                  <a:lnTo>
                    <a:pt x="16242" y="9977"/>
                  </a:lnTo>
                  <a:lnTo>
                    <a:pt x="16384" y="9885"/>
                  </a:lnTo>
                  <a:lnTo>
                    <a:pt x="16384" y="9794"/>
                  </a:lnTo>
                  <a:lnTo>
                    <a:pt x="16337" y="9748"/>
                  </a:lnTo>
                  <a:lnTo>
                    <a:pt x="16195" y="9702"/>
                  </a:lnTo>
                  <a:lnTo>
                    <a:pt x="16101" y="9702"/>
                  </a:lnTo>
                  <a:lnTo>
                    <a:pt x="15959" y="9656"/>
                  </a:lnTo>
                  <a:lnTo>
                    <a:pt x="15817" y="9611"/>
                  </a:lnTo>
                  <a:lnTo>
                    <a:pt x="15676" y="9611"/>
                  </a:lnTo>
                  <a:lnTo>
                    <a:pt x="15534" y="9611"/>
                  </a:lnTo>
                  <a:lnTo>
                    <a:pt x="15440" y="9565"/>
                  </a:lnTo>
                  <a:lnTo>
                    <a:pt x="15345" y="9519"/>
                  </a:lnTo>
                  <a:lnTo>
                    <a:pt x="15298" y="9428"/>
                  </a:lnTo>
                  <a:lnTo>
                    <a:pt x="15251" y="9336"/>
                  </a:lnTo>
                  <a:lnTo>
                    <a:pt x="15251" y="9153"/>
                  </a:lnTo>
                  <a:lnTo>
                    <a:pt x="15298" y="8878"/>
                  </a:lnTo>
                  <a:lnTo>
                    <a:pt x="15298" y="8833"/>
                  </a:lnTo>
                  <a:lnTo>
                    <a:pt x="15251" y="8741"/>
                  </a:lnTo>
                  <a:lnTo>
                    <a:pt x="15156" y="8650"/>
                  </a:lnTo>
                  <a:lnTo>
                    <a:pt x="15062" y="8467"/>
                  </a:lnTo>
                  <a:lnTo>
                    <a:pt x="15015" y="8329"/>
                  </a:lnTo>
                  <a:lnTo>
                    <a:pt x="14968" y="8284"/>
                  </a:lnTo>
                  <a:lnTo>
                    <a:pt x="14637" y="8055"/>
                  </a:lnTo>
                  <a:lnTo>
                    <a:pt x="14495" y="8009"/>
                  </a:lnTo>
                  <a:lnTo>
                    <a:pt x="14401" y="8009"/>
                  </a:lnTo>
                  <a:lnTo>
                    <a:pt x="14259" y="7917"/>
                  </a:lnTo>
                  <a:lnTo>
                    <a:pt x="14212" y="7826"/>
                  </a:lnTo>
                  <a:lnTo>
                    <a:pt x="14212" y="7734"/>
                  </a:lnTo>
                  <a:lnTo>
                    <a:pt x="14212" y="7643"/>
                  </a:lnTo>
                  <a:lnTo>
                    <a:pt x="14118" y="7597"/>
                  </a:lnTo>
                  <a:lnTo>
                    <a:pt x="14118" y="7506"/>
                  </a:lnTo>
                  <a:lnTo>
                    <a:pt x="14165" y="7460"/>
                  </a:lnTo>
                  <a:lnTo>
                    <a:pt x="14118" y="7322"/>
                  </a:lnTo>
                  <a:lnTo>
                    <a:pt x="14070" y="7048"/>
                  </a:lnTo>
                  <a:lnTo>
                    <a:pt x="13976" y="7048"/>
                  </a:lnTo>
                  <a:lnTo>
                    <a:pt x="13929" y="6911"/>
                  </a:lnTo>
                  <a:lnTo>
                    <a:pt x="13834" y="6819"/>
                  </a:lnTo>
                  <a:lnTo>
                    <a:pt x="13787" y="6773"/>
                  </a:lnTo>
                  <a:lnTo>
                    <a:pt x="13740" y="6544"/>
                  </a:lnTo>
                  <a:lnTo>
                    <a:pt x="13693" y="6453"/>
                  </a:lnTo>
                  <a:lnTo>
                    <a:pt x="13504" y="6407"/>
                  </a:lnTo>
                  <a:lnTo>
                    <a:pt x="13268" y="6270"/>
                  </a:lnTo>
                  <a:lnTo>
                    <a:pt x="13079" y="6224"/>
                  </a:lnTo>
                  <a:lnTo>
                    <a:pt x="12890" y="6178"/>
                  </a:lnTo>
                  <a:lnTo>
                    <a:pt x="12843" y="6087"/>
                  </a:lnTo>
                  <a:lnTo>
                    <a:pt x="12748" y="5995"/>
                  </a:lnTo>
                  <a:lnTo>
                    <a:pt x="12796" y="5949"/>
                  </a:lnTo>
                  <a:lnTo>
                    <a:pt x="12701" y="5858"/>
                  </a:lnTo>
                  <a:lnTo>
                    <a:pt x="12607" y="5904"/>
                  </a:lnTo>
                  <a:lnTo>
                    <a:pt x="12512" y="5858"/>
                  </a:lnTo>
                  <a:lnTo>
                    <a:pt x="12465" y="5812"/>
                  </a:lnTo>
                  <a:lnTo>
                    <a:pt x="12465" y="5721"/>
                  </a:lnTo>
                  <a:lnTo>
                    <a:pt x="12371" y="5538"/>
                  </a:lnTo>
                  <a:lnTo>
                    <a:pt x="12182" y="5492"/>
                  </a:lnTo>
                  <a:lnTo>
                    <a:pt x="12135" y="5400"/>
                  </a:lnTo>
                  <a:lnTo>
                    <a:pt x="12135" y="5355"/>
                  </a:lnTo>
                  <a:lnTo>
                    <a:pt x="12087" y="5263"/>
                  </a:lnTo>
                  <a:lnTo>
                    <a:pt x="12135" y="5171"/>
                  </a:lnTo>
                  <a:lnTo>
                    <a:pt x="12135" y="5126"/>
                  </a:lnTo>
                  <a:lnTo>
                    <a:pt x="12135" y="5034"/>
                  </a:lnTo>
                  <a:lnTo>
                    <a:pt x="11946" y="4943"/>
                  </a:lnTo>
                  <a:lnTo>
                    <a:pt x="11851" y="4897"/>
                  </a:lnTo>
                  <a:lnTo>
                    <a:pt x="11757" y="4805"/>
                  </a:lnTo>
                  <a:lnTo>
                    <a:pt x="11568" y="4668"/>
                  </a:lnTo>
                  <a:lnTo>
                    <a:pt x="11474" y="4668"/>
                  </a:lnTo>
                  <a:lnTo>
                    <a:pt x="11332" y="4668"/>
                  </a:lnTo>
                  <a:lnTo>
                    <a:pt x="11285" y="4622"/>
                  </a:lnTo>
                  <a:lnTo>
                    <a:pt x="11190" y="4485"/>
                  </a:lnTo>
                  <a:lnTo>
                    <a:pt x="11096" y="4348"/>
                  </a:lnTo>
                  <a:lnTo>
                    <a:pt x="11001" y="4256"/>
                  </a:lnTo>
                  <a:lnTo>
                    <a:pt x="10907" y="4119"/>
                  </a:lnTo>
                  <a:lnTo>
                    <a:pt x="10812" y="4073"/>
                  </a:lnTo>
                  <a:lnTo>
                    <a:pt x="10765" y="4027"/>
                  </a:lnTo>
                  <a:lnTo>
                    <a:pt x="10529" y="3890"/>
                  </a:lnTo>
                  <a:lnTo>
                    <a:pt x="10388" y="3799"/>
                  </a:lnTo>
                  <a:lnTo>
                    <a:pt x="10246" y="3799"/>
                  </a:lnTo>
                  <a:lnTo>
                    <a:pt x="10151" y="3753"/>
                  </a:lnTo>
                  <a:lnTo>
                    <a:pt x="10104" y="3661"/>
                  </a:lnTo>
                  <a:lnTo>
                    <a:pt x="9915" y="3570"/>
                  </a:lnTo>
                  <a:lnTo>
                    <a:pt x="9868" y="3524"/>
                  </a:lnTo>
                  <a:lnTo>
                    <a:pt x="9774" y="3295"/>
                  </a:lnTo>
                  <a:lnTo>
                    <a:pt x="9727" y="3204"/>
                  </a:lnTo>
                  <a:lnTo>
                    <a:pt x="9632" y="3158"/>
                  </a:lnTo>
                  <a:lnTo>
                    <a:pt x="9585" y="3112"/>
                  </a:lnTo>
                  <a:lnTo>
                    <a:pt x="9490" y="2975"/>
                  </a:lnTo>
                  <a:lnTo>
                    <a:pt x="9396" y="2929"/>
                  </a:lnTo>
                  <a:lnTo>
                    <a:pt x="9302" y="2837"/>
                  </a:lnTo>
                  <a:lnTo>
                    <a:pt x="9254" y="2746"/>
                  </a:lnTo>
                  <a:lnTo>
                    <a:pt x="9207" y="2654"/>
                  </a:lnTo>
                  <a:lnTo>
                    <a:pt x="9113" y="2517"/>
                  </a:lnTo>
                  <a:lnTo>
                    <a:pt x="9018" y="2380"/>
                  </a:lnTo>
                  <a:lnTo>
                    <a:pt x="8877" y="2243"/>
                  </a:lnTo>
                  <a:lnTo>
                    <a:pt x="8829" y="2151"/>
                  </a:lnTo>
                  <a:lnTo>
                    <a:pt x="8735" y="1922"/>
                  </a:lnTo>
                  <a:lnTo>
                    <a:pt x="8641" y="1831"/>
                  </a:lnTo>
                  <a:lnTo>
                    <a:pt x="8593" y="1785"/>
                  </a:lnTo>
                  <a:lnTo>
                    <a:pt x="8404" y="1785"/>
                  </a:lnTo>
                  <a:lnTo>
                    <a:pt x="8263" y="1785"/>
                  </a:lnTo>
                  <a:lnTo>
                    <a:pt x="8074" y="1785"/>
                  </a:lnTo>
                  <a:lnTo>
                    <a:pt x="7885" y="1693"/>
                  </a:lnTo>
                  <a:lnTo>
                    <a:pt x="7743" y="1510"/>
                  </a:lnTo>
                  <a:lnTo>
                    <a:pt x="7649" y="1464"/>
                  </a:lnTo>
                  <a:lnTo>
                    <a:pt x="7555" y="1419"/>
                  </a:lnTo>
                  <a:lnTo>
                    <a:pt x="7460" y="1419"/>
                  </a:lnTo>
                  <a:lnTo>
                    <a:pt x="7366" y="1419"/>
                  </a:lnTo>
                  <a:lnTo>
                    <a:pt x="7224" y="1281"/>
                  </a:lnTo>
                  <a:lnTo>
                    <a:pt x="7082" y="1236"/>
                  </a:lnTo>
                  <a:lnTo>
                    <a:pt x="7035" y="1144"/>
                  </a:lnTo>
                  <a:lnTo>
                    <a:pt x="7035" y="1053"/>
                  </a:lnTo>
                  <a:lnTo>
                    <a:pt x="7035" y="1007"/>
                  </a:lnTo>
                  <a:lnTo>
                    <a:pt x="7130" y="778"/>
                  </a:lnTo>
                  <a:lnTo>
                    <a:pt x="7130" y="732"/>
                  </a:lnTo>
                  <a:lnTo>
                    <a:pt x="7460" y="320"/>
                  </a:lnTo>
                  <a:lnTo>
                    <a:pt x="7602" y="183"/>
                  </a:lnTo>
                  <a:lnTo>
                    <a:pt x="7602" y="92"/>
                  </a:lnTo>
                  <a:lnTo>
                    <a:pt x="7649" y="0"/>
                  </a:lnTo>
                  <a:lnTo>
                    <a:pt x="7602" y="0"/>
                  </a:lnTo>
                  <a:lnTo>
                    <a:pt x="6421" y="183"/>
                  </a:lnTo>
                  <a:lnTo>
                    <a:pt x="6233" y="183"/>
                  </a:lnTo>
                  <a:lnTo>
                    <a:pt x="5099" y="366"/>
                  </a:lnTo>
                  <a:lnTo>
                    <a:pt x="4910" y="366"/>
                  </a:lnTo>
                  <a:lnTo>
                    <a:pt x="4486" y="458"/>
                  </a:lnTo>
                  <a:lnTo>
                    <a:pt x="3966" y="458"/>
                  </a:lnTo>
                  <a:lnTo>
                    <a:pt x="3919" y="503"/>
                  </a:lnTo>
                  <a:lnTo>
                    <a:pt x="3022" y="595"/>
                  </a:lnTo>
                  <a:lnTo>
                    <a:pt x="2550" y="641"/>
                  </a:lnTo>
                  <a:lnTo>
                    <a:pt x="2408" y="686"/>
                  </a:lnTo>
                  <a:lnTo>
                    <a:pt x="1889" y="732"/>
                  </a:lnTo>
                  <a:lnTo>
                    <a:pt x="1039" y="824"/>
                  </a:lnTo>
                  <a:lnTo>
                    <a:pt x="755" y="870"/>
                  </a:lnTo>
                  <a:lnTo>
                    <a:pt x="472" y="915"/>
                  </a:lnTo>
                  <a:lnTo>
                    <a:pt x="0" y="915"/>
                  </a:lnTo>
                  <a:lnTo>
                    <a:pt x="142" y="1419"/>
                  </a:lnTo>
                  <a:lnTo>
                    <a:pt x="378" y="2243"/>
                  </a:lnTo>
                  <a:lnTo>
                    <a:pt x="425" y="2380"/>
                  </a:lnTo>
                  <a:lnTo>
                    <a:pt x="708" y="3524"/>
                  </a:lnTo>
                  <a:lnTo>
                    <a:pt x="944" y="4165"/>
                  </a:lnTo>
                  <a:lnTo>
                    <a:pt x="1039" y="4577"/>
                  </a:lnTo>
                  <a:lnTo>
                    <a:pt x="1133" y="4805"/>
                  </a:lnTo>
                  <a:lnTo>
                    <a:pt x="1369" y="5675"/>
                  </a:lnTo>
                  <a:lnTo>
                    <a:pt x="1558" y="6270"/>
                  </a:lnTo>
                  <a:lnTo>
                    <a:pt x="1605" y="6499"/>
                  </a:lnTo>
                  <a:lnTo>
                    <a:pt x="1936" y="7597"/>
                  </a:lnTo>
                  <a:lnTo>
                    <a:pt x="1936" y="7643"/>
                  </a:lnTo>
                  <a:lnTo>
                    <a:pt x="2172" y="8512"/>
                  </a:lnTo>
                  <a:lnTo>
                    <a:pt x="2266" y="8604"/>
                  </a:lnTo>
                  <a:lnTo>
                    <a:pt x="2361" y="8787"/>
                  </a:lnTo>
                  <a:lnTo>
                    <a:pt x="2408" y="8833"/>
                  </a:lnTo>
                  <a:lnTo>
                    <a:pt x="2455" y="8924"/>
                  </a:lnTo>
                  <a:lnTo>
                    <a:pt x="2455" y="8970"/>
                  </a:lnTo>
                  <a:lnTo>
                    <a:pt x="2550" y="9153"/>
                  </a:lnTo>
                  <a:lnTo>
                    <a:pt x="2550" y="9290"/>
                  </a:lnTo>
                  <a:lnTo>
                    <a:pt x="2644" y="9428"/>
                  </a:lnTo>
                  <a:lnTo>
                    <a:pt x="2786" y="9611"/>
                  </a:lnTo>
                  <a:lnTo>
                    <a:pt x="2927" y="9656"/>
                  </a:lnTo>
                  <a:lnTo>
                    <a:pt x="2975" y="9794"/>
                  </a:lnTo>
                  <a:lnTo>
                    <a:pt x="2975" y="9885"/>
                  </a:lnTo>
                  <a:lnTo>
                    <a:pt x="3069" y="10068"/>
                  </a:lnTo>
                  <a:lnTo>
                    <a:pt x="3069" y="10206"/>
                  </a:lnTo>
                  <a:lnTo>
                    <a:pt x="3022" y="10389"/>
                  </a:lnTo>
                  <a:lnTo>
                    <a:pt x="3116" y="10435"/>
                  </a:lnTo>
                  <a:lnTo>
                    <a:pt x="3258" y="10526"/>
                  </a:lnTo>
                  <a:lnTo>
                    <a:pt x="3352" y="10618"/>
                  </a:lnTo>
                  <a:lnTo>
                    <a:pt x="3305" y="10709"/>
                  </a:lnTo>
                  <a:lnTo>
                    <a:pt x="3211" y="10755"/>
                  </a:lnTo>
                  <a:lnTo>
                    <a:pt x="3163" y="10846"/>
                  </a:lnTo>
                  <a:lnTo>
                    <a:pt x="3116" y="10938"/>
                  </a:lnTo>
                  <a:lnTo>
                    <a:pt x="2927" y="11029"/>
                  </a:lnTo>
                  <a:lnTo>
                    <a:pt x="2880" y="11167"/>
                  </a:lnTo>
                  <a:lnTo>
                    <a:pt x="2927" y="11258"/>
                  </a:lnTo>
                  <a:lnTo>
                    <a:pt x="2927" y="11304"/>
                  </a:lnTo>
                  <a:lnTo>
                    <a:pt x="2927" y="11396"/>
                  </a:lnTo>
                  <a:lnTo>
                    <a:pt x="2927" y="11533"/>
                  </a:lnTo>
                  <a:lnTo>
                    <a:pt x="2927" y="11624"/>
                  </a:lnTo>
                  <a:lnTo>
                    <a:pt x="2927" y="117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8" name="Idaho"/>
            <p:cNvSpPr>
              <a:spLocks/>
            </p:cNvSpPr>
            <p:nvPr/>
          </p:nvSpPr>
          <p:spPr bwMode="auto">
            <a:xfrm>
              <a:off x="4641748" y="3114675"/>
              <a:ext cx="3619500" cy="5717151"/>
            </a:xfrm>
            <a:custGeom>
              <a:avLst/>
              <a:gdLst>
                <a:gd name="T0" fmla="*/ 16082 w 16384"/>
                <a:gd name="T1" fmla="*/ 11837 h 16384"/>
                <a:gd name="T2" fmla="*/ 16168 w 16384"/>
                <a:gd name="T3" fmla="*/ 11837 h 16384"/>
                <a:gd name="T4" fmla="*/ 16212 w 16384"/>
                <a:gd name="T5" fmla="*/ 10976 h 16384"/>
                <a:gd name="T6" fmla="*/ 15953 w 16384"/>
                <a:gd name="T7" fmla="*/ 10681 h 16384"/>
                <a:gd name="T8" fmla="*/ 15608 w 16384"/>
                <a:gd name="T9" fmla="*/ 10519 h 16384"/>
                <a:gd name="T10" fmla="*/ 15392 w 16384"/>
                <a:gd name="T11" fmla="*/ 10627 h 16384"/>
                <a:gd name="T12" fmla="*/ 15134 w 16384"/>
                <a:gd name="T13" fmla="*/ 10815 h 16384"/>
                <a:gd name="T14" fmla="*/ 14444 w 16384"/>
                <a:gd name="T15" fmla="*/ 10761 h 16384"/>
                <a:gd name="T16" fmla="*/ 13538 w 16384"/>
                <a:gd name="T17" fmla="*/ 10627 h 16384"/>
                <a:gd name="T18" fmla="*/ 12978 w 16384"/>
                <a:gd name="T19" fmla="*/ 10761 h 16384"/>
                <a:gd name="T20" fmla="*/ 12029 w 16384"/>
                <a:gd name="T21" fmla="*/ 10869 h 16384"/>
                <a:gd name="T22" fmla="*/ 11598 w 16384"/>
                <a:gd name="T23" fmla="*/ 10627 h 16384"/>
                <a:gd name="T24" fmla="*/ 11469 w 16384"/>
                <a:gd name="T25" fmla="*/ 9981 h 16384"/>
                <a:gd name="T26" fmla="*/ 10995 w 16384"/>
                <a:gd name="T27" fmla="*/ 9820 h 16384"/>
                <a:gd name="T28" fmla="*/ 10865 w 16384"/>
                <a:gd name="T29" fmla="*/ 9470 h 16384"/>
                <a:gd name="T30" fmla="*/ 10477 w 16384"/>
                <a:gd name="T31" fmla="*/ 8690 h 16384"/>
                <a:gd name="T32" fmla="*/ 10434 w 16384"/>
                <a:gd name="T33" fmla="*/ 8205 h 16384"/>
                <a:gd name="T34" fmla="*/ 10262 w 16384"/>
                <a:gd name="T35" fmla="*/ 7963 h 16384"/>
                <a:gd name="T36" fmla="*/ 9787 w 16384"/>
                <a:gd name="T37" fmla="*/ 7936 h 16384"/>
                <a:gd name="T38" fmla="*/ 9054 w 16384"/>
                <a:gd name="T39" fmla="*/ 8179 h 16384"/>
                <a:gd name="T40" fmla="*/ 8623 w 16384"/>
                <a:gd name="T41" fmla="*/ 7775 h 16384"/>
                <a:gd name="T42" fmla="*/ 8753 w 16384"/>
                <a:gd name="T43" fmla="*/ 7479 h 16384"/>
                <a:gd name="T44" fmla="*/ 9184 w 16384"/>
                <a:gd name="T45" fmla="*/ 7183 h 16384"/>
                <a:gd name="T46" fmla="*/ 9141 w 16384"/>
                <a:gd name="T47" fmla="*/ 6860 h 16384"/>
                <a:gd name="T48" fmla="*/ 9270 w 16384"/>
                <a:gd name="T49" fmla="*/ 6645 h 16384"/>
                <a:gd name="T50" fmla="*/ 9615 w 16384"/>
                <a:gd name="T51" fmla="*/ 6134 h 16384"/>
                <a:gd name="T52" fmla="*/ 9874 w 16384"/>
                <a:gd name="T53" fmla="*/ 5703 h 16384"/>
                <a:gd name="T54" fmla="*/ 9356 w 16384"/>
                <a:gd name="T55" fmla="*/ 5650 h 16384"/>
                <a:gd name="T56" fmla="*/ 9184 w 16384"/>
                <a:gd name="T57" fmla="*/ 5461 h 16384"/>
                <a:gd name="T58" fmla="*/ 8882 w 16384"/>
                <a:gd name="T59" fmla="*/ 5381 h 16384"/>
                <a:gd name="T60" fmla="*/ 8580 w 16384"/>
                <a:gd name="T61" fmla="*/ 4977 h 16384"/>
                <a:gd name="T62" fmla="*/ 8192 w 16384"/>
                <a:gd name="T63" fmla="*/ 4493 h 16384"/>
                <a:gd name="T64" fmla="*/ 7502 w 16384"/>
                <a:gd name="T65" fmla="*/ 3901 h 16384"/>
                <a:gd name="T66" fmla="*/ 7330 w 16384"/>
                <a:gd name="T67" fmla="*/ 3578 h 16384"/>
                <a:gd name="T68" fmla="*/ 7243 w 16384"/>
                <a:gd name="T69" fmla="*/ 3201 h 16384"/>
                <a:gd name="T70" fmla="*/ 7071 w 16384"/>
                <a:gd name="T71" fmla="*/ 2798 h 16384"/>
                <a:gd name="T72" fmla="*/ 6942 w 16384"/>
                <a:gd name="T73" fmla="*/ 1910 h 16384"/>
                <a:gd name="T74" fmla="*/ 6338 w 16384"/>
                <a:gd name="T75" fmla="*/ 161 h 16384"/>
                <a:gd name="T76" fmla="*/ 4570 w 16384"/>
                <a:gd name="T77" fmla="*/ 1964 h 16384"/>
                <a:gd name="T78" fmla="*/ 3880 w 16384"/>
                <a:gd name="T79" fmla="*/ 3847 h 16384"/>
                <a:gd name="T80" fmla="*/ 3277 w 16384"/>
                <a:gd name="T81" fmla="*/ 5488 h 16384"/>
                <a:gd name="T82" fmla="*/ 3277 w 16384"/>
                <a:gd name="T83" fmla="*/ 6080 h 16384"/>
                <a:gd name="T84" fmla="*/ 3449 w 16384"/>
                <a:gd name="T85" fmla="*/ 6511 h 16384"/>
                <a:gd name="T86" fmla="*/ 3751 w 16384"/>
                <a:gd name="T87" fmla="*/ 6753 h 16384"/>
                <a:gd name="T88" fmla="*/ 4096 w 16384"/>
                <a:gd name="T89" fmla="*/ 7129 h 16384"/>
                <a:gd name="T90" fmla="*/ 3363 w 16384"/>
                <a:gd name="T91" fmla="*/ 7748 h 16384"/>
                <a:gd name="T92" fmla="*/ 3018 w 16384"/>
                <a:gd name="T93" fmla="*/ 8125 h 16384"/>
                <a:gd name="T94" fmla="*/ 2673 w 16384"/>
                <a:gd name="T95" fmla="*/ 8340 h 16384"/>
                <a:gd name="T96" fmla="*/ 2501 w 16384"/>
                <a:gd name="T97" fmla="*/ 8663 h 16384"/>
                <a:gd name="T98" fmla="*/ 2026 w 16384"/>
                <a:gd name="T99" fmla="*/ 8797 h 16384"/>
                <a:gd name="T100" fmla="*/ 1423 w 16384"/>
                <a:gd name="T101" fmla="*/ 9362 h 16384"/>
                <a:gd name="T102" fmla="*/ 1293 w 16384"/>
                <a:gd name="T103" fmla="*/ 9658 h 16384"/>
                <a:gd name="T104" fmla="*/ 1638 w 16384"/>
                <a:gd name="T105" fmla="*/ 9873 h 16384"/>
                <a:gd name="T106" fmla="*/ 1897 w 16384"/>
                <a:gd name="T107" fmla="*/ 10089 h 16384"/>
                <a:gd name="T108" fmla="*/ 1725 w 16384"/>
                <a:gd name="T109" fmla="*/ 10385 h 16384"/>
                <a:gd name="T110" fmla="*/ 1250 w 16384"/>
                <a:gd name="T111" fmla="*/ 11030 h 16384"/>
                <a:gd name="T112" fmla="*/ 7459 w 16384"/>
                <a:gd name="T113" fmla="*/ 15523 h 16384"/>
                <a:gd name="T114" fmla="*/ 13840 w 16384"/>
                <a:gd name="T115" fmla="*/ 16249 h 16384"/>
                <a:gd name="T116" fmla="*/ 15565 w 16384"/>
                <a:gd name="T117" fmla="*/ 1420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6082" y="11837"/>
                  </a:moveTo>
                  <a:lnTo>
                    <a:pt x="16298" y="11084"/>
                  </a:lnTo>
                  <a:lnTo>
                    <a:pt x="16255" y="11272"/>
                  </a:lnTo>
                  <a:lnTo>
                    <a:pt x="16082" y="11837"/>
                  </a:lnTo>
                  <a:lnTo>
                    <a:pt x="15737" y="13640"/>
                  </a:lnTo>
                  <a:lnTo>
                    <a:pt x="15823" y="13183"/>
                  </a:lnTo>
                  <a:lnTo>
                    <a:pt x="16125" y="12160"/>
                  </a:lnTo>
                  <a:lnTo>
                    <a:pt x="16168" y="11837"/>
                  </a:lnTo>
                  <a:lnTo>
                    <a:pt x="16384" y="11111"/>
                  </a:lnTo>
                  <a:lnTo>
                    <a:pt x="16298" y="11084"/>
                  </a:lnTo>
                  <a:lnTo>
                    <a:pt x="16255" y="11057"/>
                  </a:lnTo>
                  <a:lnTo>
                    <a:pt x="16212" y="10976"/>
                  </a:lnTo>
                  <a:lnTo>
                    <a:pt x="16039" y="10869"/>
                  </a:lnTo>
                  <a:lnTo>
                    <a:pt x="15996" y="10788"/>
                  </a:lnTo>
                  <a:lnTo>
                    <a:pt x="16039" y="10761"/>
                  </a:lnTo>
                  <a:lnTo>
                    <a:pt x="15953" y="10681"/>
                  </a:lnTo>
                  <a:lnTo>
                    <a:pt x="15823" y="10492"/>
                  </a:lnTo>
                  <a:lnTo>
                    <a:pt x="15737" y="10438"/>
                  </a:lnTo>
                  <a:lnTo>
                    <a:pt x="15694" y="10465"/>
                  </a:lnTo>
                  <a:lnTo>
                    <a:pt x="15608" y="10519"/>
                  </a:lnTo>
                  <a:lnTo>
                    <a:pt x="15479" y="10492"/>
                  </a:lnTo>
                  <a:lnTo>
                    <a:pt x="15479" y="10519"/>
                  </a:lnTo>
                  <a:lnTo>
                    <a:pt x="15479" y="10600"/>
                  </a:lnTo>
                  <a:lnTo>
                    <a:pt x="15392" y="10627"/>
                  </a:lnTo>
                  <a:lnTo>
                    <a:pt x="15349" y="10707"/>
                  </a:lnTo>
                  <a:lnTo>
                    <a:pt x="15435" y="10869"/>
                  </a:lnTo>
                  <a:lnTo>
                    <a:pt x="15392" y="10869"/>
                  </a:lnTo>
                  <a:lnTo>
                    <a:pt x="15134" y="10815"/>
                  </a:lnTo>
                  <a:lnTo>
                    <a:pt x="15047" y="10815"/>
                  </a:lnTo>
                  <a:lnTo>
                    <a:pt x="14961" y="10815"/>
                  </a:lnTo>
                  <a:lnTo>
                    <a:pt x="14573" y="10842"/>
                  </a:lnTo>
                  <a:lnTo>
                    <a:pt x="14444" y="10761"/>
                  </a:lnTo>
                  <a:lnTo>
                    <a:pt x="13970" y="10761"/>
                  </a:lnTo>
                  <a:lnTo>
                    <a:pt x="13840" y="10734"/>
                  </a:lnTo>
                  <a:lnTo>
                    <a:pt x="13668" y="10734"/>
                  </a:lnTo>
                  <a:lnTo>
                    <a:pt x="13538" y="10627"/>
                  </a:lnTo>
                  <a:lnTo>
                    <a:pt x="13280" y="10681"/>
                  </a:lnTo>
                  <a:lnTo>
                    <a:pt x="13237" y="10842"/>
                  </a:lnTo>
                  <a:lnTo>
                    <a:pt x="13064" y="10842"/>
                  </a:lnTo>
                  <a:lnTo>
                    <a:pt x="12978" y="10761"/>
                  </a:lnTo>
                  <a:lnTo>
                    <a:pt x="12331" y="10627"/>
                  </a:lnTo>
                  <a:lnTo>
                    <a:pt x="12159" y="10681"/>
                  </a:lnTo>
                  <a:lnTo>
                    <a:pt x="12029" y="10788"/>
                  </a:lnTo>
                  <a:lnTo>
                    <a:pt x="12029" y="10869"/>
                  </a:lnTo>
                  <a:lnTo>
                    <a:pt x="11943" y="10896"/>
                  </a:lnTo>
                  <a:lnTo>
                    <a:pt x="11857" y="10788"/>
                  </a:lnTo>
                  <a:lnTo>
                    <a:pt x="11684" y="10761"/>
                  </a:lnTo>
                  <a:lnTo>
                    <a:pt x="11598" y="10627"/>
                  </a:lnTo>
                  <a:lnTo>
                    <a:pt x="11641" y="10519"/>
                  </a:lnTo>
                  <a:lnTo>
                    <a:pt x="11512" y="10331"/>
                  </a:lnTo>
                  <a:lnTo>
                    <a:pt x="11598" y="10277"/>
                  </a:lnTo>
                  <a:lnTo>
                    <a:pt x="11469" y="9981"/>
                  </a:lnTo>
                  <a:lnTo>
                    <a:pt x="11296" y="9820"/>
                  </a:lnTo>
                  <a:lnTo>
                    <a:pt x="11081" y="9873"/>
                  </a:lnTo>
                  <a:lnTo>
                    <a:pt x="10951" y="9873"/>
                  </a:lnTo>
                  <a:lnTo>
                    <a:pt x="10995" y="9820"/>
                  </a:lnTo>
                  <a:lnTo>
                    <a:pt x="10908" y="9766"/>
                  </a:lnTo>
                  <a:lnTo>
                    <a:pt x="10779" y="9658"/>
                  </a:lnTo>
                  <a:lnTo>
                    <a:pt x="10736" y="9524"/>
                  </a:lnTo>
                  <a:lnTo>
                    <a:pt x="10865" y="9470"/>
                  </a:lnTo>
                  <a:lnTo>
                    <a:pt x="10908" y="9282"/>
                  </a:lnTo>
                  <a:lnTo>
                    <a:pt x="10779" y="9120"/>
                  </a:lnTo>
                  <a:lnTo>
                    <a:pt x="10693" y="9066"/>
                  </a:lnTo>
                  <a:lnTo>
                    <a:pt x="10477" y="8690"/>
                  </a:lnTo>
                  <a:lnTo>
                    <a:pt x="10434" y="8582"/>
                  </a:lnTo>
                  <a:lnTo>
                    <a:pt x="10434" y="8340"/>
                  </a:lnTo>
                  <a:lnTo>
                    <a:pt x="10477" y="8286"/>
                  </a:lnTo>
                  <a:lnTo>
                    <a:pt x="10434" y="8205"/>
                  </a:lnTo>
                  <a:lnTo>
                    <a:pt x="10348" y="8152"/>
                  </a:lnTo>
                  <a:lnTo>
                    <a:pt x="10434" y="8071"/>
                  </a:lnTo>
                  <a:lnTo>
                    <a:pt x="10434" y="8017"/>
                  </a:lnTo>
                  <a:lnTo>
                    <a:pt x="10262" y="7963"/>
                  </a:lnTo>
                  <a:lnTo>
                    <a:pt x="10262" y="7910"/>
                  </a:lnTo>
                  <a:lnTo>
                    <a:pt x="10175" y="7775"/>
                  </a:lnTo>
                  <a:lnTo>
                    <a:pt x="10046" y="7748"/>
                  </a:lnTo>
                  <a:lnTo>
                    <a:pt x="9787" y="7936"/>
                  </a:lnTo>
                  <a:lnTo>
                    <a:pt x="9529" y="8071"/>
                  </a:lnTo>
                  <a:lnTo>
                    <a:pt x="9356" y="8044"/>
                  </a:lnTo>
                  <a:lnTo>
                    <a:pt x="9227" y="8152"/>
                  </a:lnTo>
                  <a:lnTo>
                    <a:pt x="9054" y="8179"/>
                  </a:lnTo>
                  <a:lnTo>
                    <a:pt x="8796" y="7990"/>
                  </a:lnTo>
                  <a:lnTo>
                    <a:pt x="8796" y="7936"/>
                  </a:lnTo>
                  <a:lnTo>
                    <a:pt x="8623" y="7883"/>
                  </a:lnTo>
                  <a:lnTo>
                    <a:pt x="8623" y="7775"/>
                  </a:lnTo>
                  <a:lnTo>
                    <a:pt x="8796" y="7721"/>
                  </a:lnTo>
                  <a:lnTo>
                    <a:pt x="8796" y="7640"/>
                  </a:lnTo>
                  <a:lnTo>
                    <a:pt x="8796" y="7560"/>
                  </a:lnTo>
                  <a:lnTo>
                    <a:pt x="8753" y="7479"/>
                  </a:lnTo>
                  <a:lnTo>
                    <a:pt x="8839" y="7371"/>
                  </a:lnTo>
                  <a:lnTo>
                    <a:pt x="8968" y="7318"/>
                  </a:lnTo>
                  <a:lnTo>
                    <a:pt x="9227" y="7291"/>
                  </a:lnTo>
                  <a:lnTo>
                    <a:pt x="9184" y="7183"/>
                  </a:lnTo>
                  <a:lnTo>
                    <a:pt x="9227" y="7076"/>
                  </a:lnTo>
                  <a:lnTo>
                    <a:pt x="9097" y="7022"/>
                  </a:lnTo>
                  <a:lnTo>
                    <a:pt x="9054" y="6914"/>
                  </a:lnTo>
                  <a:lnTo>
                    <a:pt x="9141" y="6860"/>
                  </a:lnTo>
                  <a:lnTo>
                    <a:pt x="9184" y="6806"/>
                  </a:lnTo>
                  <a:lnTo>
                    <a:pt x="9097" y="6726"/>
                  </a:lnTo>
                  <a:lnTo>
                    <a:pt x="9097" y="6645"/>
                  </a:lnTo>
                  <a:lnTo>
                    <a:pt x="9270" y="6645"/>
                  </a:lnTo>
                  <a:lnTo>
                    <a:pt x="9313" y="6564"/>
                  </a:lnTo>
                  <a:lnTo>
                    <a:pt x="9270" y="6484"/>
                  </a:lnTo>
                  <a:lnTo>
                    <a:pt x="9356" y="6430"/>
                  </a:lnTo>
                  <a:lnTo>
                    <a:pt x="9615" y="6134"/>
                  </a:lnTo>
                  <a:lnTo>
                    <a:pt x="9572" y="5999"/>
                  </a:lnTo>
                  <a:lnTo>
                    <a:pt x="9701" y="5972"/>
                  </a:lnTo>
                  <a:lnTo>
                    <a:pt x="9744" y="5865"/>
                  </a:lnTo>
                  <a:lnTo>
                    <a:pt x="9874" y="5703"/>
                  </a:lnTo>
                  <a:lnTo>
                    <a:pt x="9830" y="5650"/>
                  </a:lnTo>
                  <a:lnTo>
                    <a:pt x="9701" y="5650"/>
                  </a:lnTo>
                  <a:lnTo>
                    <a:pt x="9572" y="5677"/>
                  </a:lnTo>
                  <a:lnTo>
                    <a:pt x="9356" y="5650"/>
                  </a:lnTo>
                  <a:lnTo>
                    <a:pt x="9227" y="5650"/>
                  </a:lnTo>
                  <a:lnTo>
                    <a:pt x="9141" y="5623"/>
                  </a:lnTo>
                  <a:lnTo>
                    <a:pt x="9141" y="5542"/>
                  </a:lnTo>
                  <a:lnTo>
                    <a:pt x="9184" y="5461"/>
                  </a:lnTo>
                  <a:lnTo>
                    <a:pt x="9097" y="5408"/>
                  </a:lnTo>
                  <a:lnTo>
                    <a:pt x="8882" y="5461"/>
                  </a:lnTo>
                  <a:lnTo>
                    <a:pt x="8796" y="5461"/>
                  </a:lnTo>
                  <a:lnTo>
                    <a:pt x="8882" y="5381"/>
                  </a:lnTo>
                  <a:lnTo>
                    <a:pt x="8753" y="5219"/>
                  </a:lnTo>
                  <a:lnTo>
                    <a:pt x="8623" y="5192"/>
                  </a:lnTo>
                  <a:lnTo>
                    <a:pt x="8580" y="5085"/>
                  </a:lnTo>
                  <a:lnTo>
                    <a:pt x="8580" y="4977"/>
                  </a:lnTo>
                  <a:lnTo>
                    <a:pt x="8580" y="4923"/>
                  </a:lnTo>
                  <a:lnTo>
                    <a:pt x="8408" y="4816"/>
                  </a:lnTo>
                  <a:lnTo>
                    <a:pt x="8364" y="4708"/>
                  </a:lnTo>
                  <a:lnTo>
                    <a:pt x="8192" y="4493"/>
                  </a:lnTo>
                  <a:lnTo>
                    <a:pt x="7976" y="4251"/>
                  </a:lnTo>
                  <a:lnTo>
                    <a:pt x="7933" y="4143"/>
                  </a:lnTo>
                  <a:lnTo>
                    <a:pt x="7545" y="4009"/>
                  </a:lnTo>
                  <a:lnTo>
                    <a:pt x="7502" y="3901"/>
                  </a:lnTo>
                  <a:lnTo>
                    <a:pt x="7416" y="3820"/>
                  </a:lnTo>
                  <a:lnTo>
                    <a:pt x="7071" y="3659"/>
                  </a:lnTo>
                  <a:lnTo>
                    <a:pt x="7287" y="3605"/>
                  </a:lnTo>
                  <a:lnTo>
                    <a:pt x="7330" y="3578"/>
                  </a:lnTo>
                  <a:lnTo>
                    <a:pt x="7157" y="3417"/>
                  </a:lnTo>
                  <a:lnTo>
                    <a:pt x="7243" y="3363"/>
                  </a:lnTo>
                  <a:lnTo>
                    <a:pt x="7330" y="3282"/>
                  </a:lnTo>
                  <a:lnTo>
                    <a:pt x="7243" y="3201"/>
                  </a:lnTo>
                  <a:lnTo>
                    <a:pt x="7287" y="3121"/>
                  </a:lnTo>
                  <a:lnTo>
                    <a:pt x="7200" y="2959"/>
                  </a:lnTo>
                  <a:lnTo>
                    <a:pt x="7071" y="2932"/>
                  </a:lnTo>
                  <a:lnTo>
                    <a:pt x="7071" y="2798"/>
                  </a:lnTo>
                  <a:lnTo>
                    <a:pt x="6985" y="2717"/>
                  </a:lnTo>
                  <a:lnTo>
                    <a:pt x="6812" y="2448"/>
                  </a:lnTo>
                  <a:lnTo>
                    <a:pt x="6812" y="2367"/>
                  </a:lnTo>
                  <a:lnTo>
                    <a:pt x="6942" y="1910"/>
                  </a:lnTo>
                  <a:lnTo>
                    <a:pt x="7157" y="1372"/>
                  </a:lnTo>
                  <a:lnTo>
                    <a:pt x="7502" y="323"/>
                  </a:lnTo>
                  <a:lnTo>
                    <a:pt x="7114" y="269"/>
                  </a:lnTo>
                  <a:lnTo>
                    <a:pt x="6338" y="161"/>
                  </a:lnTo>
                  <a:lnTo>
                    <a:pt x="5605" y="54"/>
                  </a:lnTo>
                  <a:lnTo>
                    <a:pt x="5303" y="0"/>
                  </a:lnTo>
                  <a:lnTo>
                    <a:pt x="5174" y="323"/>
                  </a:lnTo>
                  <a:lnTo>
                    <a:pt x="4570" y="1964"/>
                  </a:lnTo>
                  <a:lnTo>
                    <a:pt x="4484" y="2125"/>
                  </a:lnTo>
                  <a:lnTo>
                    <a:pt x="4053" y="3363"/>
                  </a:lnTo>
                  <a:lnTo>
                    <a:pt x="3967" y="3605"/>
                  </a:lnTo>
                  <a:lnTo>
                    <a:pt x="3880" y="3847"/>
                  </a:lnTo>
                  <a:lnTo>
                    <a:pt x="3449" y="5085"/>
                  </a:lnTo>
                  <a:lnTo>
                    <a:pt x="3363" y="5300"/>
                  </a:lnTo>
                  <a:lnTo>
                    <a:pt x="3320" y="5408"/>
                  </a:lnTo>
                  <a:lnTo>
                    <a:pt x="3277" y="5488"/>
                  </a:lnTo>
                  <a:lnTo>
                    <a:pt x="3363" y="5650"/>
                  </a:lnTo>
                  <a:lnTo>
                    <a:pt x="3363" y="5784"/>
                  </a:lnTo>
                  <a:lnTo>
                    <a:pt x="3406" y="5865"/>
                  </a:lnTo>
                  <a:lnTo>
                    <a:pt x="3277" y="6080"/>
                  </a:lnTo>
                  <a:lnTo>
                    <a:pt x="3277" y="6215"/>
                  </a:lnTo>
                  <a:lnTo>
                    <a:pt x="3320" y="6295"/>
                  </a:lnTo>
                  <a:lnTo>
                    <a:pt x="3406" y="6430"/>
                  </a:lnTo>
                  <a:lnTo>
                    <a:pt x="3449" y="6511"/>
                  </a:lnTo>
                  <a:lnTo>
                    <a:pt x="3492" y="6591"/>
                  </a:lnTo>
                  <a:lnTo>
                    <a:pt x="3535" y="6699"/>
                  </a:lnTo>
                  <a:lnTo>
                    <a:pt x="3665" y="6645"/>
                  </a:lnTo>
                  <a:lnTo>
                    <a:pt x="3751" y="6753"/>
                  </a:lnTo>
                  <a:lnTo>
                    <a:pt x="3924" y="6780"/>
                  </a:lnTo>
                  <a:lnTo>
                    <a:pt x="3967" y="6833"/>
                  </a:lnTo>
                  <a:lnTo>
                    <a:pt x="4010" y="6995"/>
                  </a:lnTo>
                  <a:lnTo>
                    <a:pt x="4096" y="7129"/>
                  </a:lnTo>
                  <a:lnTo>
                    <a:pt x="4053" y="7183"/>
                  </a:lnTo>
                  <a:lnTo>
                    <a:pt x="3794" y="7371"/>
                  </a:lnTo>
                  <a:lnTo>
                    <a:pt x="3751" y="7479"/>
                  </a:lnTo>
                  <a:lnTo>
                    <a:pt x="3363" y="7748"/>
                  </a:lnTo>
                  <a:lnTo>
                    <a:pt x="3320" y="7829"/>
                  </a:lnTo>
                  <a:lnTo>
                    <a:pt x="3277" y="7910"/>
                  </a:lnTo>
                  <a:lnTo>
                    <a:pt x="3147" y="8017"/>
                  </a:lnTo>
                  <a:lnTo>
                    <a:pt x="3018" y="8125"/>
                  </a:lnTo>
                  <a:lnTo>
                    <a:pt x="2932" y="8179"/>
                  </a:lnTo>
                  <a:lnTo>
                    <a:pt x="2889" y="8205"/>
                  </a:lnTo>
                  <a:lnTo>
                    <a:pt x="2716" y="8286"/>
                  </a:lnTo>
                  <a:lnTo>
                    <a:pt x="2673" y="8340"/>
                  </a:lnTo>
                  <a:lnTo>
                    <a:pt x="2759" y="8367"/>
                  </a:lnTo>
                  <a:lnTo>
                    <a:pt x="2716" y="8448"/>
                  </a:lnTo>
                  <a:lnTo>
                    <a:pt x="2587" y="8582"/>
                  </a:lnTo>
                  <a:lnTo>
                    <a:pt x="2501" y="8663"/>
                  </a:lnTo>
                  <a:lnTo>
                    <a:pt x="2371" y="8690"/>
                  </a:lnTo>
                  <a:lnTo>
                    <a:pt x="2328" y="8744"/>
                  </a:lnTo>
                  <a:lnTo>
                    <a:pt x="2156" y="8770"/>
                  </a:lnTo>
                  <a:lnTo>
                    <a:pt x="2026" y="8797"/>
                  </a:lnTo>
                  <a:lnTo>
                    <a:pt x="1897" y="8932"/>
                  </a:lnTo>
                  <a:lnTo>
                    <a:pt x="1638" y="9174"/>
                  </a:lnTo>
                  <a:lnTo>
                    <a:pt x="1466" y="9255"/>
                  </a:lnTo>
                  <a:lnTo>
                    <a:pt x="1423" y="9362"/>
                  </a:lnTo>
                  <a:lnTo>
                    <a:pt x="1293" y="9470"/>
                  </a:lnTo>
                  <a:lnTo>
                    <a:pt x="1293" y="9551"/>
                  </a:lnTo>
                  <a:lnTo>
                    <a:pt x="1337" y="9604"/>
                  </a:lnTo>
                  <a:lnTo>
                    <a:pt x="1293" y="9658"/>
                  </a:lnTo>
                  <a:lnTo>
                    <a:pt x="1293" y="9712"/>
                  </a:lnTo>
                  <a:lnTo>
                    <a:pt x="1380" y="9793"/>
                  </a:lnTo>
                  <a:lnTo>
                    <a:pt x="1552" y="9766"/>
                  </a:lnTo>
                  <a:lnTo>
                    <a:pt x="1638" y="9873"/>
                  </a:lnTo>
                  <a:lnTo>
                    <a:pt x="1768" y="9847"/>
                  </a:lnTo>
                  <a:lnTo>
                    <a:pt x="1854" y="9927"/>
                  </a:lnTo>
                  <a:lnTo>
                    <a:pt x="1940" y="9981"/>
                  </a:lnTo>
                  <a:lnTo>
                    <a:pt x="1897" y="10089"/>
                  </a:lnTo>
                  <a:lnTo>
                    <a:pt x="1854" y="10142"/>
                  </a:lnTo>
                  <a:lnTo>
                    <a:pt x="1768" y="10223"/>
                  </a:lnTo>
                  <a:lnTo>
                    <a:pt x="1725" y="10277"/>
                  </a:lnTo>
                  <a:lnTo>
                    <a:pt x="1725" y="10385"/>
                  </a:lnTo>
                  <a:lnTo>
                    <a:pt x="1638" y="10492"/>
                  </a:lnTo>
                  <a:lnTo>
                    <a:pt x="1509" y="10627"/>
                  </a:lnTo>
                  <a:lnTo>
                    <a:pt x="1337" y="10815"/>
                  </a:lnTo>
                  <a:lnTo>
                    <a:pt x="1250" y="11030"/>
                  </a:lnTo>
                  <a:lnTo>
                    <a:pt x="0" y="14555"/>
                  </a:lnTo>
                  <a:lnTo>
                    <a:pt x="4915" y="15200"/>
                  </a:lnTo>
                  <a:lnTo>
                    <a:pt x="6812" y="15442"/>
                  </a:lnTo>
                  <a:lnTo>
                    <a:pt x="7459" y="15523"/>
                  </a:lnTo>
                  <a:lnTo>
                    <a:pt x="10046" y="15846"/>
                  </a:lnTo>
                  <a:lnTo>
                    <a:pt x="12202" y="16088"/>
                  </a:lnTo>
                  <a:lnTo>
                    <a:pt x="12331" y="16115"/>
                  </a:lnTo>
                  <a:lnTo>
                    <a:pt x="13840" y="16249"/>
                  </a:lnTo>
                  <a:lnTo>
                    <a:pt x="13926" y="16276"/>
                  </a:lnTo>
                  <a:lnTo>
                    <a:pt x="15004" y="16384"/>
                  </a:lnTo>
                  <a:lnTo>
                    <a:pt x="15306" y="15281"/>
                  </a:lnTo>
                  <a:lnTo>
                    <a:pt x="15565" y="14205"/>
                  </a:lnTo>
                  <a:lnTo>
                    <a:pt x="15737" y="13640"/>
                  </a:lnTo>
                  <a:lnTo>
                    <a:pt x="16082" y="1183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19" name="Illinois"/>
            <p:cNvSpPr>
              <a:spLocks/>
            </p:cNvSpPr>
            <p:nvPr/>
          </p:nvSpPr>
          <p:spPr bwMode="auto">
            <a:xfrm>
              <a:off x="19072123" y="8955651"/>
              <a:ext cx="2409825" cy="4210050"/>
            </a:xfrm>
            <a:custGeom>
              <a:avLst/>
              <a:gdLst>
                <a:gd name="T0" fmla="*/ 12952 w 16384"/>
                <a:gd name="T1" fmla="*/ 15431 h 16384"/>
                <a:gd name="T2" fmla="*/ 13340 w 16384"/>
                <a:gd name="T3" fmla="*/ 14955 h 16384"/>
                <a:gd name="T4" fmla="*/ 14571 w 16384"/>
                <a:gd name="T5" fmla="*/ 14735 h 16384"/>
                <a:gd name="T6" fmla="*/ 14247 w 16384"/>
                <a:gd name="T7" fmla="*/ 14111 h 16384"/>
                <a:gd name="T8" fmla="*/ 14571 w 16384"/>
                <a:gd name="T9" fmla="*/ 13635 h 16384"/>
                <a:gd name="T10" fmla="*/ 14636 w 16384"/>
                <a:gd name="T11" fmla="*/ 13195 h 16384"/>
                <a:gd name="T12" fmla="*/ 14765 w 16384"/>
                <a:gd name="T13" fmla="*/ 12682 h 16384"/>
                <a:gd name="T14" fmla="*/ 14959 w 16384"/>
                <a:gd name="T15" fmla="*/ 12352 h 16384"/>
                <a:gd name="T16" fmla="*/ 15413 w 16384"/>
                <a:gd name="T17" fmla="*/ 12059 h 16384"/>
                <a:gd name="T18" fmla="*/ 15801 w 16384"/>
                <a:gd name="T19" fmla="*/ 11582 h 16384"/>
                <a:gd name="T20" fmla="*/ 16384 w 16384"/>
                <a:gd name="T21" fmla="*/ 11069 h 16384"/>
                <a:gd name="T22" fmla="*/ 16190 w 16384"/>
                <a:gd name="T23" fmla="*/ 10300 h 16384"/>
                <a:gd name="T24" fmla="*/ 15672 w 16384"/>
                <a:gd name="T25" fmla="*/ 9713 h 16384"/>
                <a:gd name="T26" fmla="*/ 15672 w 16384"/>
                <a:gd name="T27" fmla="*/ 9310 h 16384"/>
                <a:gd name="T28" fmla="*/ 15672 w 16384"/>
                <a:gd name="T29" fmla="*/ 6854 h 16384"/>
                <a:gd name="T30" fmla="*/ 15154 w 16384"/>
                <a:gd name="T31" fmla="*/ 3482 h 16384"/>
                <a:gd name="T32" fmla="*/ 14506 w 16384"/>
                <a:gd name="T33" fmla="*/ 1613 h 16384"/>
                <a:gd name="T34" fmla="*/ 13729 w 16384"/>
                <a:gd name="T35" fmla="*/ 880 h 16384"/>
                <a:gd name="T36" fmla="*/ 13599 w 16384"/>
                <a:gd name="T37" fmla="*/ 73 h 16384"/>
                <a:gd name="T38" fmla="*/ 9196 w 16384"/>
                <a:gd name="T39" fmla="*/ 183 h 16384"/>
                <a:gd name="T40" fmla="*/ 2720 w 16384"/>
                <a:gd name="T41" fmla="*/ 403 h 16384"/>
                <a:gd name="T42" fmla="*/ 3691 w 16384"/>
                <a:gd name="T43" fmla="*/ 1136 h 16384"/>
                <a:gd name="T44" fmla="*/ 4727 w 16384"/>
                <a:gd name="T45" fmla="*/ 1723 h 16384"/>
                <a:gd name="T46" fmla="*/ 4663 w 16384"/>
                <a:gd name="T47" fmla="*/ 2346 h 16384"/>
                <a:gd name="T48" fmla="*/ 4145 w 16384"/>
                <a:gd name="T49" fmla="*/ 2969 h 16384"/>
                <a:gd name="T50" fmla="*/ 2979 w 16384"/>
                <a:gd name="T51" fmla="*/ 3445 h 16384"/>
                <a:gd name="T52" fmla="*/ 1684 w 16384"/>
                <a:gd name="T53" fmla="*/ 3592 h 16384"/>
                <a:gd name="T54" fmla="*/ 1295 w 16384"/>
                <a:gd name="T55" fmla="*/ 4105 h 16384"/>
                <a:gd name="T56" fmla="*/ 1943 w 16384"/>
                <a:gd name="T57" fmla="*/ 4618 h 16384"/>
                <a:gd name="T58" fmla="*/ 1425 w 16384"/>
                <a:gd name="T59" fmla="*/ 5608 h 16384"/>
                <a:gd name="T60" fmla="*/ 648 w 16384"/>
                <a:gd name="T61" fmla="*/ 5974 h 16384"/>
                <a:gd name="T62" fmla="*/ 324 w 16384"/>
                <a:gd name="T63" fmla="*/ 6524 h 16384"/>
                <a:gd name="T64" fmla="*/ 65 w 16384"/>
                <a:gd name="T65" fmla="*/ 7037 h 16384"/>
                <a:gd name="T66" fmla="*/ 324 w 16384"/>
                <a:gd name="T67" fmla="*/ 8027 h 16384"/>
                <a:gd name="T68" fmla="*/ 648 w 16384"/>
                <a:gd name="T69" fmla="*/ 8614 h 16384"/>
                <a:gd name="T70" fmla="*/ 1878 w 16384"/>
                <a:gd name="T71" fmla="*/ 9420 h 16384"/>
                <a:gd name="T72" fmla="*/ 3173 w 16384"/>
                <a:gd name="T73" fmla="*/ 9933 h 16384"/>
                <a:gd name="T74" fmla="*/ 3367 w 16384"/>
                <a:gd name="T75" fmla="*/ 10556 h 16384"/>
                <a:gd name="T76" fmla="*/ 4080 w 16384"/>
                <a:gd name="T77" fmla="*/ 11069 h 16384"/>
                <a:gd name="T78" fmla="*/ 5051 w 16384"/>
                <a:gd name="T79" fmla="*/ 10886 h 16384"/>
                <a:gd name="T80" fmla="*/ 5893 w 16384"/>
                <a:gd name="T81" fmla="*/ 11216 h 16384"/>
                <a:gd name="T82" fmla="*/ 5699 w 16384"/>
                <a:gd name="T83" fmla="*/ 11766 h 16384"/>
                <a:gd name="T84" fmla="*/ 4986 w 16384"/>
                <a:gd name="T85" fmla="*/ 12462 h 16384"/>
                <a:gd name="T86" fmla="*/ 5764 w 16384"/>
                <a:gd name="T87" fmla="*/ 13305 h 16384"/>
                <a:gd name="T88" fmla="*/ 6864 w 16384"/>
                <a:gd name="T89" fmla="*/ 13635 h 16384"/>
                <a:gd name="T90" fmla="*/ 7253 w 16384"/>
                <a:gd name="T91" fmla="*/ 13855 h 16384"/>
                <a:gd name="T92" fmla="*/ 8678 w 16384"/>
                <a:gd name="T93" fmla="*/ 14441 h 16384"/>
                <a:gd name="T94" fmla="*/ 9196 w 16384"/>
                <a:gd name="T95" fmla="*/ 15284 h 16384"/>
                <a:gd name="T96" fmla="*/ 9001 w 16384"/>
                <a:gd name="T97" fmla="*/ 15651 h 16384"/>
                <a:gd name="T98" fmla="*/ 9584 w 16384"/>
                <a:gd name="T99" fmla="*/ 16274 h 16384"/>
                <a:gd name="T100" fmla="*/ 9843 w 16384"/>
                <a:gd name="T101" fmla="*/ 16127 h 16384"/>
                <a:gd name="T102" fmla="*/ 10297 w 16384"/>
                <a:gd name="T103" fmla="*/ 16164 h 16384"/>
                <a:gd name="T104" fmla="*/ 11074 w 16384"/>
                <a:gd name="T105" fmla="*/ 15614 h 16384"/>
                <a:gd name="T106" fmla="*/ 12434 w 16384"/>
                <a:gd name="T107" fmla="*/ 1587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13146" y="15981"/>
                  </a:moveTo>
                  <a:lnTo>
                    <a:pt x="13276" y="15834"/>
                  </a:lnTo>
                  <a:lnTo>
                    <a:pt x="13211" y="15724"/>
                  </a:lnTo>
                  <a:lnTo>
                    <a:pt x="13211" y="15651"/>
                  </a:lnTo>
                  <a:lnTo>
                    <a:pt x="12952" y="15504"/>
                  </a:lnTo>
                  <a:lnTo>
                    <a:pt x="12952" y="15431"/>
                  </a:lnTo>
                  <a:lnTo>
                    <a:pt x="12952" y="15358"/>
                  </a:lnTo>
                  <a:lnTo>
                    <a:pt x="13017" y="15248"/>
                  </a:lnTo>
                  <a:lnTo>
                    <a:pt x="13017" y="15101"/>
                  </a:lnTo>
                  <a:lnTo>
                    <a:pt x="13081" y="15028"/>
                  </a:lnTo>
                  <a:lnTo>
                    <a:pt x="13146" y="14991"/>
                  </a:lnTo>
                  <a:lnTo>
                    <a:pt x="13340" y="14955"/>
                  </a:lnTo>
                  <a:lnTo>
                    <a:pt x="13470" y="14955"/>
                  </a:lnTo>
                  <a:lnTo>
                    <a:pt x="13535" y="14955"/>
                  </a:lnTo>
                  <a:lnTo>
                    <a:pt x="13858" y="14845"/>
                  </a:lnTo>
                  <a:lnTo>
                    <a:pt x="14182" y="14771"/>
                  </a:lnTo>
                  <a:lnTo>
                    <a:pt x="14506" y="14771"/>
                  </a:lnTo>
                  <a:lnTo>
                    <a:pt x="14571" y="14735"/>
                  </a:lnTo>
                  <a:lnTo>
                    <a:pt x="14636" y="14661"/>
                  </a:lnTo>
                  <a:lnTo>
                    <a:pt x="14506" y="14551"/>
                  </a:lnTo>
                  <a:lnTo>
                    <a:pt x="14376" y="14478"/>
                  </a:lnTo>
                  <a:lnTo>
                    <a:pt x="14247" y="14331"/>
                  </a:lnTo>
                  <a:lnTo>
                    <a:pt x="14182" y="14221"/>
                  </a:lnTo>
                  <a:lnTo>
                    <a:pt x="14247" y="14111"/>
                  </a:lnTo>
                  <a:lnTo>
                    <a:pt x="14441" y="14038"/>
                  </a:lnTo>
                  <a:lnTo>
                    <a:pt x="14636" y="13928"/>
                  </a:lnTo>
                  <a:lnTo>
                    <a:pt x="14700" y="13818"/>
                  </a:lnTo>
                  <a:lnTo>
                    <a:pt x="14636" y="13745"/>
                  </a:lnTo>
                  <a:lnTo>
                    <a:pt x="14441" y="13745"/>
                  </a:lnTo>
                  <a:lnTo>
                    <a:pt x="14571" y="13635"/>
                  </a:lnTo>
                  <a:lnTo>
                    <a:pt x="14376" y="13562"/>
                  </a:lnTo>
                  <a:lnTo>
                    <a:pt x="14376" y="13525"/>
                  </a:lnTo>
                  <a:lnTo>
                    <a:pt x="14441" y="13525"/>
                  </a:lnTo>
                  <a:lnTo>
                    <a:pt x="14636" y="13488"/>
                  </a:lnTo>
                  <a:lnTo>
                    <a:pt x="14636" y="13378"/>
                  </a:lnTo>
                  <a:lnTo>
                    <a:pt x="14636" y="13195"/>
                  </a:lnTo>
                  <a:lnTo>
                    <a:pt x="14571" y="13085"/>
                  </a:lnTo>
                  <a:lnTo>
                    <a:pt x="14830" y="12975"/>
                  </a:lnTo>
                  <a:lnTo>
                    <a:pt x="14895" y="12829"/>
                  </a:lnTo>
                  <a:lnTo>
                    <a:pt x="15024" y="12755"/>
                  </a:lnTo>
                  <a:lnTo>
                    <a:pt x="14959" y="12682"/>
                  </a:lnTo>
                  <a:lnTo>
                    <a:pt x="14765" y="12682"/>
                  </a:lnTo>
                  <a:lnTo>
                    <a:pt x="14700" y="12609"/>
                  </a:lnTo>
                  <a:lnTo>
                    <a:pt x="14636" y="12535"/>
                  </a:lnTo>
                  <a:lnTo>
                    <a:pt x="14765" y="12499"/>
                  </a:lnTo>
                  <a:lnTo>
                    <a:pt x="14830" y="12462"/>
                  </a:lnTo>
                  <a:lnTo>
                    <a:pt x="14830" y="12352"/>
                  </a:lnTo>
                  <a:lnTo>
                    <a:pt x="14959" y="12352"/>
                  </a:lnTo>
                  <a:lnTo>
                    <a:pt x="15024" y="12389"/>
                  </a:lnTo>
                  <a:lnTo>
                    <a:pt x="15089" y="12315"/>
                  </a:lnTo>
                  <a:lnTo>
                    <a:pt x="15283" y="12352"/>
                  </a:lnTo>
                  <a:lnTo>
                    <a:pt x="15283" y="12315"/>
                  </a:lnTo>
                  <a:lnTo>
                    <a:pt x="15283" y="12169"/>
                  </a:lnTo>
                  <a:lnTo>
                    <a:pt x="15413" y="12059"/>
                  </a:lnTo>
                  <a:lnTo>
                    <a:pt x="15542" y="11949"/>
                  </a:lnTo>
                  <a:lnTo>
                    <a:pt x="15607" y="11876"/>
                  </a:lnTo>
                  <a:lnTo>
                    <a:pt x="15542" y="11802"/>
                  </a:lnTo>
                  <a:lnTo>
                    <a:pt x="15607" y="11766"/>
                  </a:lnTo>
                  <a:lnTo>
                    <a:pt x="15801" y="11692"/>
                  </a:lnTo>
                  <a:lnTo>
                    <a:pt x="15801" y="11582"/>
                  </a:lnTo>
                  <a:lnTo>
                    <a:pt x="15866" y="11509"/>
                  </a:lnTo>
                  <a:lnTo>
                    <a:pt x="15931" y="11399"/>
                  </a:lnTo>
                  <a:lnTo>
                    <a:pt x="15931" y="11289"/>
                  </a:lnTo>
                  <a:lnTo>
                    <a:pt x="16060" y="11179"/>
                  </a:lnTo>
                  <a:lnTo>
                    <a:pt x="16254" y="11106"/>
                  </a:lnTo>
                  <a:lnTo>
                    <a:pt x="16384" y="11069"/>
                  </a:lnTo>
                  <a:lnTo>
                    <a:pt x="16384" y="10959"/>
                  </a:lnTo>
                  <a:lnTo>
                    <a:pt x="16319" y="10776"/>
                  </a:lnTo>
                  <a:lnTo>
                    <a:pt x="16190" y="10629"/>
                  </a:lnTo>
                  <a:lnTo>
                    <a:pt x="16190" y="10483"/>
                  </a:lnTo>
                  <a:lnTo>
                    <a:pt x="16254" y="10336"/>
                  </a:lnTo>
                  <a:lnTo>
                    <a:pt x="16190" y="10300"/>
                  </a:lnTo>
                  <a:lnTo>
                    <a:pt x="15995" y="10190"/>
                  </a:lnTo>
                  <a:lnTo>
                    <a:pt x="15931" y="10006"/>
                  </a:lnTo>
                  <a:lnTo>
                    <a:pt x="15866" y="9970"/>
                  </a:lnTo>
                  <a:lnTo>
                    <a:pt x="15607" y="9860"/>
                  </a:lnTo>
                  <a:lnTo>
                    <a:pt x="15542" y="9823"/>
                  </a:lnTo>
                  <a:lnTo>
                    <a:pt x="15672" y="9713"/>
                  </a:lnTo>
                  <a:lnTo>
                    <a:pt x="15736" y="9640"/>
                  </a:lnTo>
                  <a:lnTo>
                    <a:pt x="15866" y="9566"/>
                  </a:lnTo>
                  <a:lnTo>
                    <a:pt x="15801" y="9493"/>
                  </a:lnTo>
                  <a:lnTo>
                    <a:pt x="15801" y="9457"/>
                  </a:lnTo>
                  <a:lnTo>
                    <a:pt x="15736" y="9383"/>
                  </a:lnTo>
                  <a:lnTo>
                    <a:pt x="15672" y="9310"/>
                  </a:lnTo>
                  <a:lnTo>
                    <a:pt x="15801" y="9237"/>
                  </a:lnTo>
                  <a:lnTo>
                    <a:pt x="15995" y="9163"/>
                  </a:lnTo>
                  <a:lnTo>
                    <a:pt x="15931" y="8797"/>
                  </a:lnTo>
                  <a:lnTo>
                    <a:pt x="15931" y="8430"/>
                  </a:lnTo>
                  <a:lnTo>
                    <a:pt x="15736" y="7661"/>
                  </a:lnTo>
                  <a:lnTo>
                    <a:pt x="15672" y="6854"/>
                  </a:lnTo>
                  <a:lnTo>
                    <a:pt x="15542" y="5865"/>
                  </a:lnTo>
                  <a:lnTo>
                    <a:pt x="15477" y="5865"/>
                  </a:lnTo>
                  <a:lnTo>
                    <a:pt x="15413" y="5131"/>
                  </a:lnTo>
                  <a:lnTo>
                    <a:pt x="15283" y="4288"/>
                  </a:lnTo>
                  <a:lnTo>
                    <a:pt x="15218" y="3849"/>
                  </a:lnTo>
                  <a:lnTo>
                    <a:pt x="15154" y="3482"/>
                  </a:lnTo>
                  <a:lnTo>
                    <a:pt x="15089" y="2969"/>
                  </a:lnTo>
                  <a:lnTo>
                    <a:pt x="14959" y="2163"/>
                  </a:lnTo>
                  <a:lnTo>
                    <a:pt x="14830" y="2126"/>
                  </a:lnTo>
                  <a:lnTo>
                    <a:pt x="14765" y="2053"/>
                  </a:lnTo>
                  <a:lnTo>
                    <a:pt x="14571" y="1869"/>
                  </a:lnTo>
                  <a:lnTo>
                    <a:pt x="14506" y="1613"/>
                  </a:lnTo>
                  <a:lnTo>
                    <a:pt x="14441" y="1466"/>
                  </a:lnTo>
                  <a:lnTo>
                    <a:pt x="14312" y="1320"/>
                  </a:lnTo>
                  <a:lnTo>
                    <a:pt x="14247" y="1210"/>
                  </a:lnTo>
                  <a:lnTo>
                    <a:pt x="13988" y="1063"/>
                  </a:lnTo>
                  <a:lnTo>
                    <a:pt x="13858" y="990"/>
                  </a:lnTo>
                  <a:lnTo>
                    <a:pt x="13729" y="880"/>
                  </a:lnTo>
                  <a:lnTo>
                    <a:pt x="13599" y="770"/>
                  </a:lnTo>
                  <a:lnTo>
                    <a:pt x="13535" y="660"/>
                  </a:lnTo>
                  <a:lnTo>
                    <a:pt x="13535" y="513"/>
                  </a:lnTo>
                  <a:lnTo>
                    <a:pt x="13599" y="403"/>
                  </a:lnTo>
                  <a:lnTo>
                    <a:pt x="13599" y="183"/>
                  </a:lnTo>
                  <a:lnTo>
                    <a:pt x="13599" y="73"/>
                  </a:lnTo>
                  <a:lnTo>
                    <a:pt x="13599" y="0"/>
                  </a:lnTo>
                  <a:lnTo>
                    <a:pt x="12045" y="73"/>
                  </a:lnTo>
                  <a:lnTo>
                    <a:pt x="11592" y="73"/>
                  </a:lnTo>
                  <a:lnTo>
                    <a:pt x="10167" y="147"/>
                  </a:lnTo>
                  <a:lnTo>
                    <a:pt x="9843" y="183"/>
                  </a:lnTo>
                  <a:lnTo>
                    <a:pt x="9196" y="183"/>
                  </a:lnTo>
                  <a:lnTo>
                    <a:pt x="7577" y="257"/>
                  </a:lnTo>
                  <a:lnTo>
                    <a:pt x="7512" y="257"/>
                  </a:lnTo>
                  <a:lnTo>
                    <a:pt x="5764" y="293"/>
                  </a:lnTo>
                  <a:lnTo>
                    <a:pt x="5505" y="330"/>
                  </a:lnTo>
                  <a:lnTo>
                    <a:pt x="3562" y="367"/>
                  </a:lnTo>
                  <a:lnTo>
                    <a:pt x="2720" y="403"/>
                  </a:lnTo>
                  <a:lnTo>
                    <a:pt x="2720" y="476"/>
                  </a:lnTo>
                  <a:lnTo>
                    <a:pt x="3367" y="733"/>
                  </a:lnTo>
                  <a:lnTo>
                    <a:pt x="3497" y="770"/>
                  </a:lnTo>
                  <a:lnTo>
                    <a:pt x="3626" y="880"/>
                  </a:lnTo>
                  <a:lnTo>
                    <a:pt x="3626" y="990"/>
                  </a:lnTo>
                  <a:lnTo>
                    <a:pt x="3691" y="1136"/>
                  </a:lnTo>
                  <a:lnTo>
                    <a:pt x="3821" y="1210"/>
                  </a:lnTo>
                  <a:lnTo>
                    <a:pt x="4015" y="1246"/>
                  </a:lnTo>
                  <a:lnTo>
                    <a:pt x="4339" y="1320"/>
                  </a:lnTo>
                  <a:lnTo>
                    <a:pt x="4598" y="1429"/>
                  </a:lnTo>
                  <a:lnTo>
                    <a:pt x="4663" y="1539"/>
                  </a:lnTo>
                  <a:lnTo>
                    <a:pt x="4727" y="1723"/>
                  </a:lnTo>
                  <a:lnTo>
                    <a:pt x="4792" y="1796"/>
                  </a:lnTo>
                  <a:lnTo>
                    <a:pt x="4727" y="1943"/>
                  </a:lnTo>
                  <a:lnTo>
                    <a:pt x="4727" y="2016"/>
                  </a:lnTo>
                  <a:lnTo>
                    <a:pt x="4727" y="2126"/>
                  </a:lnTo>
                  <a:lnTo>
                    <a:pt x="4727" y="2309"/>
                  </a:lnTo>
                  <a:lnTo>
                    <a:pt x="4663" y="2346"/>
                  </a:lnTo>
                  <a:lnTo>
                    <a:pt x="4468" y="2456"/>
                  </a:lnTo>
                  <a:lnTo>
                    <a:pt x="4339" y="2492"/>
                  </a:lnTo>
                  <a:lnTo>
                    <a:pt x="4274" y="2566"/>
                  </a:lnTo>
                  <a:lnTo>
                    <a:pt x="4209" y="2639"/>
                  </a:lnTo>
                  <a:lnTo>
                    <a:pt x="4145" y="2749"/>
                  </a:lnTo>
                  <a:lnTo>
                    <a:pt x="4145" y="2969"/>
                  </a:lnTo>
                  <a:lnTo>
                    <a:pt x="4080" y="3042"/>
                  </a:lnTo>
                  <a:lnTo>
                    <a:pt x="3886" y="3152"/>
                  </a:lnTo>
                  <a:lnTo>
                    <a:pt x="3691" y="3225"/>
                  </a:lnTo>
                  <a:lnTo>
                    <a:pt x="3367" y="3299"/>
                  </a:lnTo>
                  <a:lnTo>
                    <a:pt x="3108" y="3372"/>
                  </a:lnTo>
                  <a:lnTo>
                    <a:pt x="2979" y="3445"/>
                  </a:lnTo>
                  <a:lnTo>
                    <a:pt x="2720" y="3482"/>
                  </a:lnTo>
                  <a:lnTo>
                    <a:pt x="2526" y="3482"/>
                  </a:lnTo>
                  <a:lnTo>
                    <a:pt x="2267" y="3519"/>
                  </a:lnTo>
                  <a:lnTo>
                    <a:pt x="2137" y="3555"/>
                  </a:lnTo>
                  <a:lnTo>
                    <a:pt x="1943" y="3592"/>
                  </a:lnTo>
                  <a:lnTo>
                    <a:pt x="1684" y="3592"/>
                  </a:lnTo>
                  <a:lnTo>
                    <a:pt x="1619" y="3592"/>
                  </a:lnTo>
                  <a:lnTo>
                    <a:pt x="1489" y="3665"/>
                  </a:lnTo>
                  <a:lnTo>
                    <a:pt x="1425" y="3885"/>
                  </a:lnTo>
                  <a:lnTo>
                    <a:pt x="1425" y="3922"/>
                  </a:lnTo>
                  <a:lnTo>
                    <a:pt x="1425" y="3959"/>
                  </a:lnTo>
                  <a:lnTo>
                    <a:pt x="1295" y="4105"/>
                  </a:lnTo>
                  <a:lnTo>
                    <a:pt x="1360" y="4215"/>
                  </a:lnTo>
                  <a:lnTo>
                    <a:pt x="1489" y="4288"/>
                  </a:lnTo>
                  <a:lnTo>
                    <a:pt x="1619" y="4362"/>
                  </a:lnTo>
                  <a:lnTo>
                    <a:pt x="1748" y="4398"/>
                  </a:lnTo>
                  <a:lnTo>
                    <a:pt x="1878" y="4508"/>
                  </a:lnTo>
                  <a:lnTo>
                    <a:pt x="1943" y="4618"/>
                  </a:lnTo>
                  <a:lnTo>
                    <a:pt x="1943" y="4655"/>
                  </a:lnTo>
                  <a:lnTo>
                    <a:pt x="1943" y="4948"/>
                  </a:lnTo>
                  <a:lnTo>
                    <a:pt x="1878" y="5058"/>
                  </a:lnTo>
                  <a:lnTo>
                    <a:pt x="1619" y="5241"/>
                  </a:lnTo>
                  <a:lnTo>
                    <a:pt x="1425" y="5388"/>
                  </a:lnTo>
                  <a:lnTo>
                    <a:pt x="1425" y="5608"/>
                  </a:lnTo>
                  <a:lnTo>
                    <a:pt x="1425" y="5718"/>
                  </a:lnTo>
                  <a:lnTo>
                    <a:pt x="1425" y="5791"/>
                  </a:lnTo>
                  <a:lnTo>
                    <a:pt x="1230" y="5901"/>
                  </a:lnTo>
                  <a:lnTo>
                    <a:pt x="1101" y="5938"/>
                  </a:lnTo>
                  <a:lnTo>
                    <a:pt x="842" y="5974"/>
                  </a:lnTo>
                  <a:lnTo>
                    <a:pt x="648" y="5974"/>
                  </a:lnTo>
                  <a:lnTo>
                    <a:pt x="453" y="6048"/>
                  </a:lnTo>
                  <a:lnTo>
                    <a:pt x="389" y="6121"/>
                  </a:lnTo>
                  <a:lnTo>
                    <a:pt x="194" y="6194"/>
                  </a:lnTo>
                  <a:lnTo>
                    <a:pt x="194" y="6231"/>
                  </a:lnTo>
                  <a:lnTo>
                    <a:pt x="389" y="6378"/>
                  </a:lnTo>
                  <a:lnTo>
                    <a:pt x="324" y="6524"/>
                  </a:lnTo>
                  <a:lnTo>
                    <a:pt x="389" y="6598"/>
                  </a:lnTo>
                  <a:lnTo>
                    <a:pt x="389" y="6671"/>
                  </a:lnTo>
                  <a:lnTo>
                    <a:pt x="324" y="6708"/>
                  </a:lnTo>
                  <a:lnTo>
                    <a:pt x="259" y="6744"/>
                  </a:lnTo>
                  <a:lnTo>
                    <a:pt x="194" y="6818"/>
                  </a:lnTo>
                  <a:lnTo>
                    <a:pt x="65" y="7037"/>
                  </a:lnTo>
                  <a:lnTo>
                    <a:pt x="0" y="7111"/>
                  </a:lnTo>
                  <a:lnTo>
                    <a:pt x="0" y="7257"/>
                  </a:lnTo>
                  <a:lnTo>
                    <a:pt x="0" y="7404"/>
                  </a:lnTo>
                  <a:lnTo>
                    <a:pt x="65" y="7734"/>
                  </a:lnTo>
                  <a:lnTo>
                    <a:pt x="194" y="7844"/>
                  </a:lnTo>
                  <a:lnTo>
                    <a:pt x="324" y="8027"/>
                  </a:lnTo>
                  <a:lnTo>
                    <a:pt x="259" y="8100"/>
                  </a:lnTo>
                  <a:lnTo>
                    <a:pt x="194" y="8210"/>
                  </a:lnTo>
                  <a:lnTo>
                    <a:pt x="259" y="8284"/>
                  </a:lnTo>
                  <a:lnTo>
                    <a:pt x="518" y="8430"/>
                  </a:lnTo>
                  <a:lnTo>
                    <a:pt x="648" y="8540"/>
                  </a:lnTo>
                  <a:lnTo>
                    <a:pt x="648" y="8614"/>
                  </a:lnTo>
                  <a:lnTo>
                    <a:pt x="777" y="8687"/>
                  </a:lnTo>
                  <a:lnTo>
                    <a:pt x="971" y="8760"/>
                  </a:lnTo>
                  <a:lnTo>
                    <a:pt x="1360" y="9017"/>
                  </a:lnTo>
                  <a:lnTo>
                    <a:pt x="1489" y="9090"/>
                  </a:lnTo>
                  <a:lnTo>
                    <a:pt x="1748" y="9237"/>
                  </a:lnTo>
                  <a:lnTo>
                    <a:pt x="1878" y="9420"/>
                  </a:lnTo>
                  <a:lnTo>
                    <a:pt x="2008" y="9420"/>
                  </a:lnTo>
                  <a:lnTo>
                    <a:pt x="2267" y="9530"/>
                  </a:lnTo>
                  <a:lnTo>
                    <a:pt x="2396" y="9530"/>
                  </a:lnTo>
                  <a:lnTo>
                    <a:pt x="2590" y="9640"/>
                  </a:lnTo>
                  <a:lnTo>
                    <a:pt x="2914" y="9823"/>
                  </a:lnTo>
                  <a:lnTo>
                    <a:pt x="3173" y="9933"/>
                  </a:lnTo>
                  <a:lnTo>
                    <a:pt x="3238" y="10006"/>
                  </a:lnTo>
                  <a:lnTo>
                    <a:pt x="3303" y="10080"/>
                  </a:lnTo>
                  <a:lnTo>
                    <a:pt x="3303" y="10153"/>
                  </a:lnTo>
                  <a:lnTo>
                    <a:pt x="3367" y="10300"/>
                  </a:lnTo>
                  <a:lnTo>
                    <a:pt x="3432" y="10373"/>
                  </a:lnTo>
                  <a:lnTo>
                    <a:pt x="3367" y="10556"/>
                  </a:lnTo>
                  <a:lnTo>
                    <a:pt x="3497" y="10703"/>
                  </a:lnTo>
                  <a:lnTo>
                    <a:pt x="3562" y="10886"/>
                  </a:lnTo>
                  <a:lnTo>
                    <a:pt x="3626" y="10959"/>
                  </a:lnTo>
                  <a:lnTo>
                    <a:pt x="3756" y="11033"/>
                  </a:lnTo>
                  <a:lnTo>
                    <a:pt x="3886" y="11106"/>
                  </a:lnTo>
                  <a:lnTo>
                    <a:pt x="4080" y="11069"/>
                  </a:lnTo>
                  <a:lnTo>
                    <a:pt x="4145" y="10996"/>
                  </a:lnTo>
                  <a:lnTo>
                    <a:pt x="4274" y="10886"/>
                  </a:lnTo>
                  <a:lnTo>
                    <a:pt x="4468" y="10776"/>
                  </a:lnTo>
                  <a:lnTo>
                    <a:pt x="4663" y="10776"/>
                  </a:lnTo>
                  <a:lnTo>
                    <a:pt x="4792" y="10813"/>
                  </a:lnTo>
                  <a:lnTo>
                    <a:pt x="5051" y="10886"/>
                  </a:lnTo>
                  <a:lnTo>
                    <a:pt x="5181" y="10849"/>
                  </a:lnTo>
                  <a:lnTo>
                    <a:pt x="5310" y="10886"/>
                  </a:lnTo>
                  <a:lnTo>
                    <a:pt x="5569" y="10959"/>
                  </a:lnTo>
                  <a:lnTo>
                    <a:pt x="5764" y="11033"/>
                  </a:lnTo>
                  <a:lnTo>
                    <a:pt x="5828" y="11143"/>
                  </a:lnTo>
                  <a:lnTo>
                    <a:pt x="5893" y="11216"/>
                  </a:lnTo>
                  <a:lnTo>
                    <a:pt x="5764" y="11253"/>
                  </a:lnTo>
                  <a:lnTo>
                    <a:pt x="5634" y="11289"/>
                  </a:lnTo>
                  <a:lnTo>
                    <a:pt x="5634" y="11399"/>
                  </a:lnTo>
                  <a:lnTo>
                    <a:pt x="5569" y="11546"/>
                  </a:lnTo>
                  <a:lnTo>
                    <a:pt x="5634" y="11656"/>
                  </a:lnTo>
                  <a:lnTo>
                    <a:pt x="5699" y="11766"/>
                  </a:lnTo>
                  <a:lnTo>
                    <a:pt x="5634" y="11876"/>
                  </a:lnTo>
                  <a:lnTo>
                    <a:pt x="5440" y="11986"/>
                  </a:lnTo>
                  <a:lnTo>
                    <a:pt x="5375" y="12096"/>
                  </a:lnTo>
                  <a:lnTo>
                    <a:pt x="5245" y="12315"/>
                  </a:lnTo>
                  <a:lnTo>
                    <a:pt x="5116" y="12389"/>
                  </a:lnTo>
                  <a:lnTo>
                    <a:pt x="4986" y="12462"/>
                  </a:lnTo>
                  <a:lnTo>
                    <a:pt x="4922" y="12645"/>
                  </a:lnTo>
                  <a:lnTo>
                    <a:pt x="4986" y="12902"/>
                  </a:lnTo>
                  <a:lnTo>
                    <a:pt x="5051" y="12975"/>
                  </a:lnTo>
                  <a:lnTo>
                    <a:pt x="5310" y="13085"/>
                  </a:lnTo>
                  <a:lnTo>
                    <a:pt x="5569" y="13232"/>
                  </a:lnTo>
                  <a:lnTo>
                    <a:pt x="5764" y="13305"/>
                  </a:lnTo>
                  <a:lnTo>
                    <a:pt x="5764" y="13342"/>
                  </a:lnTo>
                  <a:lnTo>
                    <a:pt x="5958" y="13378"/>
                  </a:lnTo>
                  <a:lnTo>
                    <a:pt x="6087" y="13488"/>
                  </a:lnTo>
                  <a:lnTo>
                    <a:pt x="6605" y="13635"/>
                  </a:lnTo>
                  <a:lnTo>
                    <a:pt x="6800" y="13598"/>
                  </a:lnTo>
                  <a:lnTo>
                    <a:pt x="6864" y="13635"/>
                  </a:lnTo>
                  <a:lnTo>
                    <a:pt x="6864" y="13672"/>
                  </a:lnTo>
                  <a:lnTo>
                    <a:pt x="6670" y="13745"/>
                  </a:lnTo>
                  <a:lnTo>
                    <a:pt x="6735" y="13782"/>
                  </a:lnTo>
                  <a:lnTo>
                    <a:pt x="6929" y="13855"/>
                  </a:lnTo>
                  <a:lnTo>
                    <a:pt x="7059" y="13892"/>
                  </a:lnTo>
                  <a:lnTo>
                    <a:pt x="7253" y="13855"/>
                  </a:lnTo>
                  <a:lnTo>
                    <a:pt x="7771" y="14038"/>
                  </a:lnTo>
                  <a:lnTo>
                    <a:pt x="8030" y="14075"/>
                  </a:lnTo>
                  <a:lnTo>
                    <a:pt x="8095" y="14148"/>
                  </a:lnTo>
                  <a:lnTo>
                    <a:pt x="8160" y="14221"/>
                  </a:lnTo>
                  <a:lnTo>
                    <a:pt x="8548" y="14405"/>
                  </a:lnTo>
                  <a:lnTo>
                    <a:pt x="8678" y="14441"/>
                  </a:lnTo>
                  <a:lnTo>
                    <a:pt x="8742" y="14515"/>
                  </a:lnTo>
                  <a:lnTo>
                    <a:pt x="8678" y="14698"/>
                  </a:lnTo>
                  <a:lnTo>
                    <a:pt x="8678" y="14735"/>
                  </a:lnTo>
                  <a:lnTo>
                    <a:pt x="8807" y="14845"/>
                  </a:lnTo>
                  <a:lnTo>
                    <a:pt x="9066" y="15138"/>
                  </a:lnTo>
                  <a:lnTo>
                    <a:pt x="9196" y="15284"/>
                  </a:lnTo>
                  <a:lnTo>
                    <a:pt x="9131" y="15321"/>
                  </a:lnTo>
                  <a:lnTo>
                    <a:pt x="9001" y="15394"/>
                  </a:lnTo>
                  <a:lnTo>
                    <a:pt x="8872" y="15468"/>
                  </a:lnTo>
                  <a:lnTo>
                    <a:pt x="8807" y="15578"/>
                  </a:lnTo>
                  <a:lnTo>
                    <a:pt x="8872" y="15614"/>
                  </a:lnTo>
                  <a:lnTo>
                    <a:pt x="9001" y="15651"/>
                  </a:lnTo>
                  <a:lnTo>
                    <a:pt x="9066" y="15761"/>
                  </a:lnTo>
                  <a:lnTo>
                    <a:pt x="9131" y="15871"/>
                  </a:lnTo>
                  <a:lnTo>
                    <a:pt x="9325" y="15981"/>
                  </a:lnTo>
                  <a:lnTo>
                    <a:pt x="9390" y="16054"/>
                  </a:lnTo>
                  <a:lnTo>
                    <a:pt x="9390" y="16164"/>
                  </a:lnTo>
                  <a:lnTo>
                    <a:pt x="9584" y="16274"/>
                  </a:lnTo>
                  <a:lnTo>
                    <a:pt x="9714" y="16347"/>
                  </a:lnTo>
                  <a:lnTo>
                    <a:pt x="9779" y="16384"/>
                  </a:lnTo>
                  <a:lnTo>
                    <a:pt x="9908" y="16384"/>
                  </a:lnTo>
                  <a:lnTo>
                    <a:pt x="9973" y="16311"/>
                  </a:lnTo>
                  <a:lnTo>
                    <a:pt x="9843" y="16201"/>
                  </a:lnTo>
                  <a:lnTo>
                    <a:pt x="9843" y="16127"/>
                  </a:lnTo>
                  <a:lnTo>
                    <a:pt x="9908" y="16091"/>
                  </a:lnTo>
                  <a:lnTo>
                    <a:pt x="10038" y="16164"/>
                  </a:lnTo>
                  <a:lnTo>
                    <a:pt x="10232" y="16274"/>
                  </a:lnTo>
                  <a:lnTo>
                    <a:pt x="10297" y="16347"/>
                  </a:lnTo>
                  <a:lnTo>
                    <a:pt x="10232" y="16237"/>
                  </a:lnTo>
                  <a:lnTo>
                    <a:pt x="10297" y="16164"/>
                  </a:lnTo>
                  <a:lnTo>
                    <a:pt x="10426" y="15981"/>
                  </a:lnTo>
                  <a:lnTo>
                    <a:pt x="10491" y="15908"/>
                  </a:lnTo>
                  <a:lnTo>
                    <a:pt x="10556" y="15798"/>
                  </a:lnTo>
                  <a:lnTo>
                    <a:pt x="10750" y="15688"/>
                  </a:lnTo>
                  <a:lnTo>
                    <a:pt x="10879" y="15651"/>
                  </a:lnTo>
                  <a:lnTo>
                    <a:pt x="11074" y="15614"/>
                  </a:lnTo>
                  <a:lnTo>
                    <a:pt x="11203" y="15614"/>
                  </a:lnTo>
                  <a:lnTo>
                    <a:pt x="11592" y="15651"/>
                  </a:lnTo>
                  <a:lnTo>
                    <a:pt x="11721" y="15724"/>
                  </a:lnTo>
                  <a:lnTo>
                    <a:pt x="11980" y="15798"/>
                  </a:lnTo>
                  <a:lnTo>
                    <a:pt x="12110" y="15834"/>
                  </a:lnTo>
                  <a:lnTo>
                    <a:pt x="12434" y="15871"/>
                  </a:lnTo>
                  <a:lnTo>
                    <a:pt x="12693" y="15981"/>
                  </a:lnTo>
                  <a:lnTo>
                    <a:pt x="12887" y="16017"/>
                  </a:lnTo>
                  <a:lnTo>
                    <a:pt x="13081" y="16017"/>
                  </a:lnTo>
                  <a:lnTo>
                    <a:pt x="13146" y="15981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0" name="Indiana"/>
            <p:cNvSpPr>
              <a:spLocks/>
            </p:cNvSpPr>
            <p:nvPr/>
          </p:nvSpPr>
          <p:spPr bwMode="auto">
            <a:xfrm>
              <a:off x="21186673" y="9336651"/>
              <a:ext cx="1885950" cy="3162300"/>
            </a:xfrm>
            <a:custGeom>
              <a:avLst/>
              <a:gdLst>
                <a:gd name="T0" fmla="*/ 8771 w 16384"/>
                <a:gd name="T1" fmla="*/ 14391 h 16384"/>
                <a:gd name="T2" fmla="*/ 9268 w 16384"/>
                <a:gd name="T3" fmla="*/ 14537 h 16384"/>
                <a:gd name="T4" fmla="*/ 10095 w 16384"/>
                <a:gd name="T5" fmla="*/ 15023 h 16384"/>
                <a:gd name="T6" fmla="*/ 10840 w 16384"/>
                <a:gd name="T7" fmla="*/ 14974 h 16384"/>
                <a:gd name="T8" fmla="*/ 11171 w 16384"/>
                <a:gd name="T9" fmla="*/ 14439 h 16384"/>
                <a:gd name="T10" fmla="*/ 11750 w 16384"/>
                <a:gd name="T11" fmla="*/ 13807 h 16384"/>
                <a:gd name="T12" fmla="*/ 12495 w 16384"/>
                <a:gd name="T13" fmla="*/ 13224 h 16384"/>
                <a:gd name="T14" fmla="*/ 13405 w 16384"/>
                <a:gd name="T15" fmla="*/ 12689 h 16384"/>
                <a:gd name="T16" fmla="*/ 13405 w 16384"/>
                <a:gd name="T17" fmla="*/ 11960 h 16384"/>
                <a:gd name="T18" fmla="*/ 14233 w 16384"/>
                <a:gd name="T19" fmla="*/ 12057 h 16384"/>
                <a:gd name="T20" fmla="*/ 15226 w 16384"/>
                <a:gd name="T21" fmla="*/ 11765 h 16384"/>
                <a:gd name="T22" fmla="*/ 16384 w 16384"/>
                <a:gd name="T23" fmla="*/ 11522 h 16384"/>
                <a:gd name="T24" fmla="*/ 16219 w 16384"/>
                <a:gd name="T25" fmla="*/ 11133 h 16384"/>
                <a:gd name="T26" fmla="*/ 15970 w 16384"/>
                <a:gd name="T27" fmla="*/ 10744 h 16384"/>
                <a:gd name="T28" fmla="*/ 15888 w 16384"/>
                <a:gd name="T29" fmla="*/ 9529 h 16384"/>
                <a:gd name="T30" fmla="*/ 15391 w 16384"/>
                <a:gd name="T31" fmla="*/ 6806 h 16384"/>
                <a:gd name="T32" fmla="*/ 14729 w 16384"/>
                <a:gd name="T33" fmla="*/ 3257 h 16384"/>
                <a:gd name="T34" fmla="*/ 14315 w 16384"/>
                <a:gd name="T35" fmla="*/ 924 h 16384"/>
                <a:gd name="T36" fmla="*/ 11667 w 16384"/>
                <a:gd name="T37" fmla="*/ 146 h 16384"/>
                <a:gd name="T38" fmla="*/ 5710 w 16384"/>
                <a:gd name="T39" fmla="*/ 583 h 16384"/>
                <a:gd name="T40" fmla="*/ 2979 w 16384"/>
                <a:gd name="T41" fmla="*/ 1118 h 16384"/>
                <a:gd name="T42" fmla="*/ 1407 w 16384"/>
                <a:gd name="T43" fmla="*/ 1264 h 16384"/>
                <a:gd name="T44" fmla="*/ 910 w 16384"/>
                <a:gd name="T45" fmla="*/ 1993 h 16384"/>
                <a:gd name="T46" fmla="*/ 1407 w 16384"/>
                <a:gd name="T47" fmla="*/ 5834 h 16384"/>
                <a:gd name="T48" fmla="*/ 1986 w 16384"/>
                <a:gd name="T49" fmla="*/ 9723 h 16384"/>
                <a:gd name="T50" fmla="*/ 1820 w 16384"/>
                <a:gd name="T51" fmla="*/ 10599 h 16384"/>
                <a:gd name="T52" fmla="*/ 1489 w 16384"/>
                <a:gd name="T53" fmla="*/ 11085 h 16384"/>
                <a:gd name="T54" fmla="*/ 2317 w 16384"/>
                <a:gd name="T55" fmla="*/ 11717 h 16384"/>
                <a:gd name="T56" fmla="*/ 2565 w 16384"/>
                <a:gd name="T57" fmla="*/ 12592 h 16384"/>
                <a:gd name="T58" fmla="*/ 1986 w 16384"/>
                <a:gd name="T59" fmla="*/ 13175 h 16384"/>
                <a:gd name="T60" fmla="*/ 1489 w 16384"/>
                <a:gd name="T61" fmla="*/ 13710 h 16384"/>
                <a:gd name="T62" fmla="*/ 1158 w 16384"/>
                <a:gd name="T63" fmla="*/ 14391 h 16384"/>
                <a:gd name="T64" fmla="*/ 579 w 16384"/>
                <a:gd name="T65" fmla="*/ 14439 h 16384"/>
                <a:gd name="T66" fmla="*/ 496 w 16384"/>
                <a:gd name="T67" fmla="*/ 14877 h 16384"/>
                <a:gd name="T68" fmla="*/ 248 w 16384"/>
                <a:gd name="T69" fmla="*/ 15412 h 16384"/>
                <a:gd name="T70" fmla="*/ 0 w 16384"/>
                <a:gd name="T71" fmla="*/ 15995 h 16384"/>
                <a:gd name="T72" fmla="*/ 414 w 16384"/>
                <a:gd name="T73" fmla="*/ 16384 h 16384"/>
                <a:gd name="T74" fmla="*/ 1076 w 16384"/>
                <a:gd name="T75" fmla="*/ 16335 h 16384"/>
                <a:gd name="T76" fmla="*/ 910 w 16384"/>
                <a:gd name="T77" fmla="*/ 15995 h 16384"/>
                <a:gd name="T78" fmla="*/ 1489 w 16384"/>
                <a:gd name="T79" fmla="*/ 15995 h 16384"/>
                <a:gd name="T80" fmla="*/ 2151 w 16384"/>
                <a:gd name="T81" fmla="*/ 16141 h 16384"/>
                <a:gd name="T82" fmla="*/ 2565 w 16384"/>
                <a:gd name="T83" fmla="*/ 15849 h 16384"/>
                <a:gd name="T84" fmla="*/ 2896 w 16384"/>
                <a:gd name="T85" fmla="*/ 15752 h 16384"/>
                <a:gd name="T86" fmla="*/ 3641 w 16384"/>
                <a:gd name="T87" fmla="*/ 15703 h 16384"/>
                <a:gd name="T88" fmla="*/ 4882 w 16384"/>
                <a:gd name="T89" fmla="*/ 15995 h 16384"/>
                <a:gd name="T90" fmla="*/ 5461 w 16384"/>
                <a:gd name="T91" fmla="*/ 15946 h 16384"/>
                <a:gd name="T92" fmla="*/ 6206 w 16384"/>
                <a:gd name="T93" fmla="*/ 15460 h 16384"/>
                <a:gd name="T94" fmla="*/ 7199 w 16384"/>
                <a:gd name="T95" fmla="*/ 15606 h 16384"/>
                <a:gd name="T96" fmla="*/ 7613 w 16384"/>
                <a:gd name="T97" fmla="*/ 15801 h 16384"/>
                <a:gd name="T98" fmla="*/ 8027 w 16384"/>
                <a:gd name="T99" fmla="*/ 15169 h 16384"/>
                <a:gd name="T100" fmla="*/ 8275 w 16384"/>
                <a:gd name="T101" fmla="*/ 14731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8771" y="14682"/>
                  </a:moveTo>
                  <a:lnTo>
                    <a:pt x="9019" y="14585"/>
                  </a:lnTo>
                  <a:lnTo>
                    <a:pt x="8771" y="14537"/>
                  </a:lnTo>
                  <a:lnTo>
                    <a:pt x="8688" y="14488"/>
                  </a:lnTo>
                  <a:lnTo>
                    <a:pt x="8771" y="14391"/>
                  </a:lnTo>
                  <a:lnTo>
                    <a:pt x="8937" y="14342"/>
                  </a:lnTo>
                  <a:lnTo>
                    <a:pt x="9019" y="14342"/>
                  </a:lnTo>
                  <a:lnTo>
                    <a:pt x="9185" y="14342"/>
                  </a:lnTo>
                  <a:lnTo>
                    <a:pt x="9185" y="14439"/>
                  </a:lnTo>
                  <a:lnTo>
                    <a:pt x="9268" y="14537"/>
                  </a:lnTo>
                  <a:lnTo>
                    <a:pt x="9350" y="14731"/>
                  </a:lnTo>
                  <a:lnTo>
                    <a:pt x="9433" y="14877"/>
                  </a:lnTo>
                  <a:lnTo>
                    <a:pt x="9516" y="14925"/>
                  </a:lnTo>
                  <a:lnTo>
                    <a:pt x="9764" y="14974"/>
                  </a:lnTo>
                  <a:lnTo>
                    <a:pt x="10095" y="15023"/>
                  </a:lnTo>
                  <a:lnTo>
                    <a:pt x="10261" y="15023"/>
                  </a:lnTo>
                  <a:lnTo>
                    <a:pt x="10509" y="15120"/>
                  </a:lnTo>
                  <a:lnTo>
                    <a:pt x="10592" y="15071"/>
                  </a:lnTo>
                  <a:lnTo>
                    <a:pt x="10674" y="14974"/>
                  </a:lnTo>
                  <a:lnTo>
                    <a:pt x="10840" y="14974"/>
                  </a:lnTo>
                  <a:lnTo>
                    <a:pt x="11005" y="14974"/>
                  </a:lnTo>
                  <a:lnTo>
                    <a:pt x="11171" y="14877"/>
                  </a:lnTo>
                  <a:lnTo>
                    <a:pt x="11171" y="14682"/>
                  </a:lnTo>
                  <a:lnTo>
                    <a:pt x="11171" y="14634"/>
                  </a:lnTo>
                  <a:lnTo>
                    <a:pt x="11171" y="14439"/>
                  </a:lnTo>
                  <a:lnTo>
                    <a:pt x="11254" y="14293"/>
                  </a:lnTo>
                  <a:lnTo>
                    <a:pt x="11419" y="14148"/>
                  </a:lnTo>
                  <a:lnTo>
                    <a:pt x="11502" y="14002"/>
                  </a:lnTo>
                  <a:lnTo>
                    <a:pt x="11585" y="13856"/>
                  </a:lnTo>
                  <a:lnTo>
                    <a:pt x="11750" y="13807"/>
                  </a:lnTo>
                  <a:lnTo>
                    <a:pt x="11998" y="13856"/>
                  </a:lnTo>
                  <a:lnTo>
                    <a:pt x="12329" y="13661"/>
                  </a:lnTo>
                  <a:lnTo>
                    <a:pt x="12412" y="13467"/>
                  </a:lnTo>
                  <a:lnTo>
                    <a:pt x="12412" y="13370"/>
                  </a:lnTo>
                  <a:lnTo>
                    <a:pt x="12495" y="13224"/>
                  </a:lnTo>
                  <a:lnTo>
                    <a:pt x="12578" y="13127"/>
                  </a:lnTo>
                  <a:lnTo>
                    <a:pt x="12991" y="13078"/>
                  </a:lnTo>
                  <a:lnTo>
                    <a:pt x="13157" y="12884"/>
                  </a:lnTo>
                  <a:lnTo>
                    <a:pt x="13322" y="12786"/>
                  </a:lnTo>
                  <a:lnTo>
                    <a:pt x="13405" y="12689"/>
                  </a:lnTo>
                  <a:lnTo>
                    <a:pt x="13322" y="12592"/>
                  </a:lnTo>
                  <a:lnTo>
                    <a:pt x="13157" y="12349"/>
                  </a:lnTo>
                  <a:lnTo>
                    <a:pt x="13157" y="12203"/>
                  </a:lnTo>
                  <a:lnTo>
                    <a:pt x="13240" y="12057"/>
                  </a:lnTo>
                  <a:lnTo>
                    <a:pt x="13405" y="11960"/>
                  </a:lnTo>
                  <a:lnTo>
                    <a:pt x="13653" y="11960"/>
                  </a:lnTo>
                  <a:lnTo>
                    <a:pt x="13736" y="11911"/>
                  </a:lnTo>
                  <a:lnTo>
                    <a:pt x="13902" y="11911"/>
                  </a:lnTo>
                  <a:lnTo>
                    <a:pt x="14067" y="11911"/>
                  </a:lnTo>
                  <a:lnTo>
                    <a:pt x="14233" y="12057"/>
                  </a:lnTo>
                  <a:lnTo>
                    <a:pt x="14398" y="12057"/>
                  </a:lnTo>
                  <a:lnTo>
                    <a:pt x="14564" y="12106"/>
                  </a:lnTo>
                  <a:lnTo>
                    <a:pt x="14729" y="12057"/>
                  </a:lnTo>
                  <a:lnTo>
                    <a:pt x="15060" y="11814"/>
                  </a:lnTo>
                  <a:lnTo>
                    <a:pt x="15226" y="11765"/>
                  </a:lnTo>
                  <a:lnTo>
                    <a:pt x="15391" y="11668"/>
                  </a:lnTo>
                  <a:lnTo>
                    <a:pt x="15888" y="11620"/>
                  </a:lnTo>
                  <a:lnTo>
                    <a:pt x="16301" y="11620"/>
                  </a:lnTo>
                  <a:lnTo>
                    <a:pt x="16384" y="11571"/>
                  </a:lnTo>
                  <a:lnTo>
                    <a:pt x="16384" y="11522"/>
                  </a:lnTo>
                  <a:lnTo>
                    <a:pt x="16219" y="11376"/>
                  </a:lnTo>
                  <a:lnTo>
                    <a:pt x="16219" y="11328"/>
                  </a:lnTo>
                  <a:lnTo>
                    <a:pt x="16301" y="11279"/>
                  </a:lnTo>
                  <a:lnTo>
                    <a:pt x="16384" y="11231"/>
                  </a:lnTo>
                  <a:lnTo>
                    <a:pt x="16219" y="11133"/>
                  </a:lnTo>
                  <a:lnTo>
                    <a:pt x="15970" y="11133"/>
                  </a:lnTo>
                  <a:lnTo>
                    <a:pt x="15888" y="11036"/>
                  </a:lnTo>
                  <a:lnTo>
                    <a:pt x="15970" y="10939"/>
                  </a:lnTo>
                  <a:lnTo>
                    <a:pt x="15970" y="10793"/>
                  </a:lnTo>
                  <a:lnTo>
                    <a:pt x="15970" y="10744"/>
                  </a:lnTo>
                  <a:lnTo>
                    <a:pt x="15805" y="10647"/>
                  </a:lnTo>
                  <a:lnTo>
                    <a:pt x="15722" y="10599"/>
                  </a:lnTo>
                  <a:lnTo>
                    <a:pt x="15805" y="10453"/>
                  </a:lnTo>
                  <a:lnTo>
                    <a:pt x="16053" y="10307"/>
                  </a:lnTo>
                  <a:lnTo>
                    <a:pt x="15888" y="9529"/>
                  </a:lnTo>
                  <a:lnTo>
                    <a:pt x="15722" y="8702"/>
                  </a:lnTo>
                  <a:lnTo>
                    <a:pt x="15722" y="8557"/>
                  </a:lnTo>
                  <a:lnTo>
                    <a:pt x="15557" y="7925"/>
                  </a:lnTo>
                  <a:lnTo>
                    <a:pt x="15474" y="7147"/>
                  </a:lnTo>
                  <a:lnTo>
                    <a:pt x="15391" y="6806"/>
                  </a:lnTo>
                  <a:lnTo>
                    <a:pt x="15143" y="5640"/>
                  </a:lnTo>
                  <a:lnTo>
                    <a:pt x="15143" y="5494"/>
                  </a:lnTo>
                  <a:lnTo>
                    <a:pt x="14977" y="4667"/>
                  </a:lnTo>
                  <a:lnTo>
                    <a:pt x="14895" y="4035"/>
                  </a:lnTo>
                  <a:lnTo>
                    <a:pt x="14729" y="3257"/>
                  </a:lnTo>
                  <a:lnTo>
                    <a:pt x="14729" y="3014"/>
                  </a:lnTo>
                  <a:lnTo>
                    <a:pt x="14481" y="1993"/>
                  </a:lnTo>
                  <a:lnTo>
                    <a:pt x="14481" y="1896"/>
                  </a:lnTo>
                  <a:lnTo>
                    <a:pt x="14398" y="1313"/>
                  </a:lnTo>
                  <a:lnTo>
                    <a:pt x="14315" y="924"/>
                  </a:lnTo>
                  <a:lnTo>
                    <a:pt x="14233" y="243"/>
                  </a:lnTo>
                  <a:lnTo>
                    <a:pt x="14150" y="0"/>
                  </a:lnTo>
                  <a:lnTo>
                    <a:pt x="13984" y="0"/>
                  </a:lnTo>
                  <a:lnTo>
                    <a:pt x="12081" y="146"/>
                  </a:lnTo>
                  <a:lnTo>
                    <a:pt x="11667" y="146"/>
                  </a:lnTo>
                  <a:lnTo>
                    <a:pt x="9847" y="292"/>
                  </a:lnTo>
                  <a:lnTo>
                    <a:pt x="9433" y="340"/>
                  </a:lnTo>
                  <a:lnTo>
                    <a:pt x="7944" y="438"/>
                  </a:lnTo>
                  <a:lnTo>
                    <a:pt x="7034" y="486"/>
                  </a:lnTo>
                  <a:lnTo>
                    <a:pt x="5710" y="583"/>
                  </a:lnTo>
                  <a:lnTo>
                    <a:pt x="4220" y="632"/>
                  </a:lnTo>
                  <a:lnTo>
                    <a:pt x="3972" y="729"/>
                  </a:lnTo>
                  <a:lnTo>
                    <a:pt x="3724" y="875"/>
                  </a:lnTo>
                  <a:lnTo>
                    <a:pt x="3393" y="972"/>
                  </a:lnTo>
                  <a:lnTo>
                    <a:pt x="2979" y="1118"/>
                  </a:lnTo>
                  <a:lnTo>
                    <a:pt x="2482" y="1215"/>
                  </a:lnTo>
                  <a:lnTo>
                    <a:pt x="2317" y="1264"/>
                  </a:lnTo>
                  <a:lnTo>
                    <a:pt x="1903" y="1313"/>
                  </a:lnTo>
                  <a:lnTo>
                    <a:pt x="1655" y="1313"/>
                  </a:lnTo>
                  <a:lnTo>
                    <a:pt x="1407" y="1264"/>
                  </a:lnTo>
                  <a:lnTo>
                    <a:pt x="1241" y="1215"/>
                  </a:lnTo>
                  <a:lnTo>
                    <a:pt x="1076" y="1118"/>
                  </a:lnTo>
                  <a:lnTo>
                    <a:pt x="910" y="1021"/>
                  </a:lnTo>
                  <a:lnTo>
                    <a:pt x="745" y="924"/>
                  </a:lnTo>
                  <a:lnTo>
                    <a:pt x="910" y="1993"/>
                  </a:lnTo>
                  <a:lnTo>
                    <a:pt x="993" y="2674"/>
                  </a:lnTo>
                  <a:lnTo>
                    <a:pt x="1076" y="3160"/>
                  </a:lnTo>
                  <a:lnTo>
                    <a:pt x="1158" y="3744"/>
                  </a:lnTo>
                  <a:lnTo>
                    <a:pt x="1324" y="4862"/>
                  </a:lnTo>
                  <a:lnTo>
                    <a:pt x="1407" y="5834"/>
                  </a:lnTo>
                  <a:lnTo>
                    <a:pt x="1489" y="5834"/>
                  </a:lnTo>
                  <a:lnTo>
                    <a:pt x="1655" y="7147"/>
                  </a:lnTo>
                  <a:lnTo>
                    <a:pt x="1738" y="8216"/>
                  </a:lnTo>
                  <a:lnTo>
                    <a:pt x="1986" y="9237"/>
                  </a:lnTo>
                  <a:lnTo>
                    <a:pt x="1986" y="9723"/>
                  </a:lnTo>
                  <a:lnTo>
                    <a:pt x="2069" y="10210"/>
                  </a:lnTo>
                  <a:lnTo>
                    <a:pt x="1820" y="10307"/>
                  </a:lnTo>
                  <a:lnTo>
                    <a:pt x="1655" y="10404"/>
                  </a:lnTo>
                  <a:lnTo>
                    <a:pt x="1738" y="10501"/>
                  </a:lnTo>
                  <a:lnTo>
                    <a:pt x="1820" y="10599"/>
                  </a:lnTo>
                  <a:lnTo>
                    <a:pt x="1820" y="10647"/>
                  </a:lnTo>
                  <a:lnTo>
                    <a:pt x="1903" y="10744"/>
                  </a:lnTo>
                  <a:lnTo>
                    <a:pt x="1738" y="10842"/>
                  </a:lnTo>
                  <a:lnTo>
                    <a:pt x="1655" y="10939"/>
                  </a:lnTo>
                  <a:lnTo>
                    <a:pt x="1489" y="11085"/>
                  </a:lnTo>
                  <a:lnTo>
                    <a:pt x="1572" y="11133"/>
                  </a:lnTo>
                  <a:lnTo>
                    <a:pt x="1903" y="11279"/>
                  </a:lnTo>
                  <a:lnTo>
                    <a:pt x="1986" y="11328"/>
                  </a:lnTo>
                  <a:lnTo>
                    <a:pt x="2069" y="11571"/>
                  </a:lnTo>
                  <a:lnTo>
                    <a:pt x="2317" y="11717"/>
                  </a:lnTo>
                  <a:lnTo>
                    <a:pt x="2400" y="11765"/>
                  </a:lnTo>
                  <a:lnTo>
                    <a:pt x="2317" y="11960"/>
                  </a:lnTo>
                  <a:lnTo>
                    <a:pt x="2317" y="12154"/>
                  </a:lnTo>
                  <a:lnTo>
                    <a:pt x="2482" y="12349"/>
                  </a:lnTo>
                  <a:lnTo>
                    <a:pt x="2565" y="12592"/>
                  </a:lnTo>
                  <a:lnTo>
                    <a:pt x="2565" y="12738"/>
                  </a:lnTo>
                  <a:lnTo>
                    <a:pt x="2400" y="12786"/>
                  </a:lnTo>
                  <a:lnTo>
                    <a:pt x="2151" y="12884"/>
                  </a:lnTo>
                  <a:lnTo>
                    <a:pt x="1986" y="13029"/>
                  </a:lnTo>
                  <a:lnTo>
                    <a:pt x="1986" y="13175"/>
                  </a:lnTo>
                  <a:lnTo>
                    <a:pt x="1903" y="13321"/>
                  </a:lnTo>
                  <a:lnTo>
                    <a:pt x="1820" y="13418"/>
                  </a:lnTo>
                  <a:lnTo>
                    <a:pt x="1820" y="13564"/>
                  </a:lnTo>
                  <a:lnTo>
                    <a:pt x="1572" y="13661"/>
                  </a:lnTo>
                  <a:lnTo>
                    <a:pt x="1489" y="13710"/>
                  </a:lnTo>
                  <a:lnTo>
                    <a:pt x="1572" y="13807"/>
                  </a:lnTo>
                  <a:lnTo>
                    <a:pt x="1489" y="13905"/>
                  </a:lnTo>
                  <a:lnTo>
                    <a:pt x="1324" y="14050"/>
                  </a:lnTo>
                  <a:lnTo>
                    <a:pt x="1158" y="14196"/>
                  </a:lnTo>
                  <a:lnTo>
                    <a:pt x="1158" y="14391"/>
                  </a:lnTo>
                  <a:lnTo>
                    <a:pt x="1158" y="14439"/>
                  </a:lnTo>
                  <a:lnTo>
                    <a:pt x="910" y="14391"/>
                  </a:lnTo>
                  <a:lnTo>
                    <a:pt x="827" y="14488"/>
                  </a:lnTo>
                  <a:lnTo>
                    <a:pt x="745" y="14439"/>
                  </a:lnTo>
                  <a:lnTo>
                    <a:pt x="579" y="14439"/>
                  </a:lnTo>
                  <a:lnTo>
                    <a:pt x="579" y="14585"/>
                  </a:lnTo>
                  <a:lnTo>
                    <a:pt x="496" y="14634"/>
                  </a:lnTo>
                  <a:lnTo>
                    <a:pt x="331" y="14682"/>
                  </a:lnTo>
                  <a:lnTo>
                    <a:pt x="414" y="14780"/>
                  </a:lnTo>
                  <a:lnTo>
                    <a:pt x="496" y="14877"/>
                  </a:lnTo>
                  <a:lnTo>
                    <a:pt x="745" y="14877"/>
                  </a:lnTo>
                  <a:lnTo>
                    <a:pt x="827" y="14974"/>
                  </a:lnTo>
                  <a:lnTo>
                    <a:pt x="662" y="15071"/>
                  </a:lnTo>
                  <a:lnTo>
                    <a:pt x="579" y="15266"/>
                  </a:lnTo>
                  <a:lnTo>
                    <a:pt x="248" y="15412"/>
                  </a:lnTo>
                  <a:lnTo>
                    <a:pt x="331" y="15558"/>
                  </a:lnTo>
                  <a:lnTo>
                    <a:pt x="331" y="15801"/>
                  </a:lnTo>
                  <a:lnTo>
                    <a:pt x="331" y="15946"/>
                  </a:lnTo>
                  <a:lnTo>
                    <a:pt x="83" y="15995"/>
                  </a:lnTo>
                  <a:lnTo>
                    <a:pt x="0" y="15995"/>
                  </a:lnTo>
                  <a:lnTo>
                    <a:pt x="0" y="16044"/>
                  </a:lnTo>
                  <a:lnTo>
                    <a:pt x="248" y="16141"/>
                  </a:lnTo>
                  <a:lnTo>
                    <a:pt x="83" y="16287"/>
                  </a:lnTo>
                  <a:lnTo>
                    <a:pt x="331" y="16287"/>
                  </a:lnTo>
                  <a:lnTo>
                    <a:pt x="414" y="16384"/>
                  </a:lnTo>
                  <a:lnTo>
                    <a:pt x="579" y="16384"/>
                  </a:lnTo>
                  <a:lnTo>
                    <a:pt x="745" y="16384"/>
                  </a:lnTo>
                  <a:lnTo>
                    <a:pt x="827" y="16384"/>
                  </a:lnTo>
                  <a:lnTo>
                    <a:pt x="993" y="16384"/>
                  </a:lnTo>
                  <a:lnTo>
                    <a:pt x="1076" y="16335"/>
                  </a:lnTo>
                  <a:lnTo>
                    <a:pt x="993" y="16335"/>
                  </a:lnTo>
                  <a:lnTo>
                    <a:pt x="1076" y="16238"/>
                  </a:lnTo>
                  <a:lnTo>
                    <a:pt x="993" y="16141"/>
                  </a:lnTo>
                  <a:lnTo>
                    <a:pt x="910" y="16092"/>
                  </a:lnTo>
                  <a:lnTo>
                    <a:pt x="910" y="15995"/>
                  </a:lnTo>
                  <a:lnTo>
                    <a:pt x="993" y="15946"/>
                  </a:lnTo>
                  <a:lnTo>
                    <a:pt x="993" y="15849"/>
                  </a:lnTo>
                  <a:lnTo>
                    <a:pt x="1158" y="15849"/>
                  </a:lnTo>
                  <a:lnTo>
                    <a:pt x="1324" y="15946"/>
                  </a:lnTo>
                  <a:lnTo>
                    <a:pt x="1489" y="15995"/>
                  </a:lnTo>
                  <a:lnTo>
                    <a:pt x="1572" y="15946"/>
                  </a:lnTo>
                  <a:lnTo>
                    <a:pt x="1903" y="15898"/>
                  </a:lnTo>
                  <a:lnTo>
                    <a:pt x="2069" y="15898"/>
                  </a:lnTo>
                  <a:lnTo>
                    <a:pt x="2151" y="15946"/>
                  </a:lnTo>
                  <a:lnTo>
                    <a:pt x="2151" y="16141"/>
                  </a:lnTo>
                  <a:lnTo>
                    <a:pt x="2317" y="16190"/>
                  </a:lnTo>
                  <a:lnTo>
                    <a:pt x="2400" y="16141"/>
                  </a:lnTo>
                  <a:lnTo>
                    <a:pt x="2565" y="16092"/>
                  </a:lnTo>
                  <a:lnTo>
                    <a:pt x="2565" y="15946"/>
                  </a:lnTo>
                  <a:lnTo>
                    <a:pt x="2565" y="15849"/>
                  </a:lnTo>
                  <a:lnTo>
                    <a:pt x="2482" y="15752"/>
                  </a:lnTo>
                  <a:lnTo>
                    <a:pt x="2565" y="15606"/>
                  </a:lnTo>
                  <a:lnTo>
                    <a:pt x="2648" y="15606"/>
                  </a:lnTo>
                  <a:lnTo>
                    <a:pt x="2813" y="15752"/>
                  </a:lnTo>
                  <a:lnTo>
                    <a:pt x="2896" y="15752"/>
                  </a:lnTo>
                  <a:lnTo>
                    <a:pt x="3062" y="15752"/>
                  </a:lnTo>
                  <a:lnTo>
                    <a:pt x="3227" y="15703"/>
                  </a:lnTo>
                  <a:lnTo>
                    <a:pt x="3310" y="15655"/>
                  </a:lnTo>
                  <a:lnTo>
                    <a:pt x="3393" y="15703"/>
                  </a:lnTo>
                  <a:lnTo>
                    <a:pt x="3641" y="15703"/>
                  </a:lnTo>
                  <a:lnTo>
                    <a:pt x="3889" y="15752"/>
                  </a:lnTo>
                  <a:lnTo>
                    <a:pt x="4055" y="15752"/>
                  </a:lnTo>
                  <a:lnTo>
                    <a:pt x="4137" y="15801"/>
                  </a:lnTo>
                  <a:lnTo>
                    <a:pt x="4551" y="15946"/>
                  </a:lnTo>
                  <a:lnTo>
                    <a:pt x="4882" y="15995"/>
                  </a:lnTo>
                  <a:lnTo>
                    <a:pt x="4965" y="16044"/>
                  </a:lnTo>
                  <a:lnTo>
                    <a:pt x="5130" y="16141"/>
                  </a:lnTo>
                  <a:lnTo>
                    <a:pt x="5213" y="16141"/>
                  </a:lnTo>
                  <a:lnTo>
                    <a:pt x="5296" y="16141"/>
                  </a:lnTo>
                  <a:lnTo>
                    <a:pt x="5461" y="15946"/>
                  </a:lnTo>
                  <a:lnTo>
                    <a:pt x="5544" y="15703"/>
                  </a:lnTo>
                  <a:lnTo>
                    <a:pt x="5627" y="15655"/>
                  </a:lnTo>
                  <a:lnTo>
                    <a:pt x="5792" y="15558"/>
                  </a:lnTo>
                  <a:lnTo>
                    <a:pt x="6041" y="15509"/>
                  </a:lnTo>
                  <a:lnTo>
                    <a:pt x="6206" y="15460"/>
                  </a:lnTo>
                  <a:lnTo>
                    <a:pt x="6454" y="15314"/>
                  </a:lnTo>
                  <a:lnTo>
                    <a:pt x="6620" y="15266"/>
                  </a:lnTo>
                  <a:lnTo>
                    <a:pt x="6703" y="15314"/>
                  </a:lnTo>
                  <a:lnTo>
                    <a:pt x="7034" y="15606"/>
                  </a:lnTo>
                  <a:lnTo>
                    <a:pt x="7199" y="15606"/>
                  </a:lnTo>
                  <a:lnTo>
                    <a:pt x="7365" y="15558"/>
                  </a:lnTo>
                  <a:lnTo>
                    <a:pt x="7447" y="15558"/>
                  </a:lnTo>
                  <a:lnTo>
                    <a:pt x="7530" y="15655"/>
                  </a:lnTo>
                  <a:lnTo>
                    <a:pt x="7530" y="15752"/>
                  </a:lnTo>
                  <a:lnTo>
                    <a:pt x="7613" y="15801"/>
                  </a:lnTo>
                  <a:lnTo>
                    <a:pt x="7778" y="15703"/>
                  </a:lnTo>
                  <a:lnTo>
                    <a:pt x="7778" y="15460"/>
                  </a:lnTo>
                  <a:lnTo>
                    <a:pt x="8109" y="15460"/>
                  </a:lnTo>
                  <a:lnTo>
                    <a:pt x="8192" y="15363"/>
                  </a:lnTo>
                  <a:lnTo>
                    <a:pt x="8027" y="15169"/>
                  </a:lnTo>
                  <a:lnTo>
                    <a:pt x="8109" y="15023"/>
                  </a:lnTo>
                  <a:lnTo>
                    <a:pt x="8275" y="14974"/>
                  </a:lnTo>
                  <a:lnTo>
                    <a:pt x="8357" y="14974"/>
                  </a:lnTo>
                  <a:lnTo>
                    <a:pt x="8440" y="14877"/>
                  </a:lnTo>
                  <a:lnTo>
                    <a:pt x="8275" y="14731"/>
                  </a:lnTo>
                  <a:lnTo>
                    <a:pt x="8275" y="14682"/>
                  </a:lnTo>
                  <a:lnTo>
                    <a:pt x="8357" y="14634"/>
                  </a:lnTo>
                  <a:lnTo>
                    <a:pt x="8771" y="1468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1" name="Iowa"/>
            <p:cNvSpPr>
              <a:spLocks/>
            </p:cNvSpPr>
            <p:nvPr/>
          </p:nvSpPr>
          <p:spPr bwMode="auto">
            <a:xfrm>
              <a:off x="16119373" y="8327001"/>
              <a:ext cx="3657600" cy="2364658"/>
            </a:xfrm>
            <a:custGeom>
              <a:avLst/>
              <a:gdLst>
                <a:gd name="T0" fmla="*/ 10965 w 16384"/>
                <a:gd name="T1" fmla="*/ 15335 h 16384"/>
                <a:gd name="T2" fmla="*/ 12715 w 16384"/>
                <a:gd name="T3" fmla="*/ 15401 h 16384"/>
                <a:gd name="T4" fmla="*/ 13227 w 16384"/>
                <a:gd name="T5" fmla="*/ 16187 h 16384"/>
                <a:gd name="T6" fmla="*/ 13483 w 16384"/>
                <a:gd name="T7" fmla="*/ 16122 h 16384"/>
                <a:gd name="T8" fmla="*/ 13355 w 16384"/>
                <a:gd name="T9" fmla="*/ 15401 h 16384"/>
                <a:gd name="T10" fmla="*/ 13781 w 16384"/>
                <a:gd name="T11" fmla="*/ 15008 h 16384"/>
                <a:gd name="T12" fmla="*/ 14165 w 16384"/>
                <a:gd name="T13" fmla="*/ 14549 h 16384"/>
                <a:gd name="T14" fmla="*/ 14464 w 16384"/>
                <a:gd name="T15" fmla="*/ 13369 h 16384"/>
                <a:gd name="T16" fmla="*/ 14464 w 16384"/>
                <a:gd name="T17" fmla="*/ 12386 h 16384"/>
                <a:gd name="T18" fmla="*/ 14123 w 16384"/>
                <a:gd name="T19" fmla="*/ 11862 h 16384"/>
                <a:gd name="T20" fmla="*/ 14165 w 16384"/>
                <a:gd name="T21" fmla="*/ 11272 h 16384"/>
                <a:gd name="T22" fmla="*/ 14507 w 16384"/>
                <a:gd name="T23" fmla="*/ 10748 h 16384"/>
                <a:gd name="T24" fmla="*/ 15019 w 16384"/>
                <a:gd name="T25" fmla="*/ 10551 h 16384"/>
                <a:gd name="T26" fmla="*/ 15659 w 16384"/>
                <a:gd name="T27" fmla="*/ 10093 h 16384"/>
                <a:gd name="T28" fmla="*/ 15957 w 16384"/>
                <a:gd name="T29" fmla="*/ 9241 h 16384"/>
                <a:gd name="T30" fmla="*/ 16171 w 16384"/>
                <a:gd name="T31" fmla="*/ 8716 h 16384"/>
                <a:gd name="T32" fmla="*/ 16341 w 16384"/>
                <a:gd name="T33" fmla="*/ 7930 h 16384"/>
                <a:gd name="T34" fmla="*/ 16299 w 16384"/>
                <a:gd name="T35" fmla="*/ 7078 h 16384"/>
                <a:gd name="T36" fmla="*/ 15744 w 16384"/>
                <a:gd name="T37" fmla="*/ 6488 h 16384"/>
                <a:gd name="T38" fmla="*/ 15531 w 16384"/>
                <a:gd name="T39" fmla="*/ 5702 h 16384"/>
                <a:gd name="T40" fmla="*/ 14976 w 16384"/>
                <a:gd name="T41" fmla="*/ 4850 h 16384"/>
                <a:gd name="T42" fmla="*/ 14549 w 16384"/>
                <a:gd name="T43" fmla="*/ 4260 h 16384"/>
                <a:gd name="T44" fmla="*/ 14037 w 16384"/>
                <a:gd name="T45" fmla="*/ 3932 h 16384"/>
                <a:gd name="T46" fmla="*/ 13739 w 16384"/>
                <a:gd name="T47" fmla="*/ 3015 h 16384"/>
                <a:gd name="T48" fmla="*/ 13653 w 16384"/>
                <a:gd name="T49" fmla="*/ 1704 h 16384"/>
                <a:gd name="T50" fmla="*/ 13611 w 16384"/>
                <a:gd name="T51" fmla="*/ 655 h 16384"/>
                <a:gd name="T52" fmla="*/ 13397 w 16384"/>
                <a:gd name="T53" fmla="*/ 0 h 16384"/>
                <a:gd name="T54" fmla="*/ 10325 w 16384"/>
                <a:gd name="T55" fmla="*/ 131 h 16384"/>
                <a:gd name="T56" fmla="*/ 7723 w 16384"/>
                <a:gd name="T57" fmla="*/ 262 h 16384"/>
                <a:gd name="T58" fmla="*/ 5376 w 16384"/>
                <a:gd name="T59" fmla="*/ 328 h 16384"/>
                <a:gd name="T60" fmla="*/ 2859 w 16384"/>
                <a:gd name="T61" fmla="*/ 393 h 16384"/>
                <a:gd name="T62" fmla="*/ 85 w 16384"/>
                <a:gd name="T63" fmla="*/ 393 h 16384"/>
                <a:gd name="T64" fmla="*/ 256 w 16384"/>
                <a:gd name="T65" fmla="*/ 1049 h 16384"/>
                <a:gd name="T66" fmla="*/ 85 w 16384"/>
                <a:gd name="T67" fmla="*/ 1507 h 16384"/>
                <a:gd name="T68" fmla="*/ 299 w 16384"/>
                <a:gd name="T69" fmla="*/ 1835 h 16384"/>
                <a:gd name="T70" fmla="*/ 427 w 16384"/>
                <a:gd name="T71" fmla="*/ 2228 h 16384"/>
                <a:gd name="T72" fmla="*/ 427 w 16384"/>
                <a:gd name="T73" fmla="*/ 2687 h 16384"/>
                <a:gd name="T74" fmla="*/ 256 w 16384"/>
                <a:gd name="T75" fmla="*/ 3342 h 16384"/>
                <a:gd name="T76" fmla="*/ 128 w 16384"/>
                <a:gd name="T77" fmla="*/ 3998 h 16384"/>
                <a:gd name="T78" fmla="*/ 43 w 16384"/>
                <a:gd name="T79" fmla="*/ 4653 h 16384"/>
                <a:gd name="T80" fmla="*/ 341 w 16384"/>
                <a:gd name="T81" fmla="*/ 5505 h 16384"/>
                <a:gd name="T82" fmla="*/ 512 w 16384"/>
                <a:gd name="T83" fmla="*/ 5833 h 16384"/>
                <a:gd name="T84" fmla="*/ 469 w 16384"/>
                <a:gd name="T85" fmla="*/ 6226 h 16384"/>
                <a:gd name="T86" fmla="*/ 640 w 16384"/>
                <a:gd name="T87" fmla="*/ 6947 h 16384"/>
                <a:gd name="T88" fmla="*/ 640 w 16384"/>
                <a:gd name="T89" fmla="*/ 7406 h 16384"/>
                <a:gd name="T90" fmla="*/ 853 w 16384"/>
                <a:gd name="T91" fmla="*/ 7930 h 16384"/>
                <a:gd name="T92" fmla="*/ 1109 w 16384"/>
                <a:gd name="T93" fmla="*/ 8323 h 16384"/>
                <a:gd name="T94" fmla="*/ 1195 w 16384"/>
                <a:gd name="T95" fmla="*/ 8978 h 16384"/>
                <a:gd name="T96" fmla="*/ 1195 w 16384"/>
                <a:gd name="T97" fmla="*/ 9765 h 16384"/>
                <a:gd name="T98" fmla="*/ 1323 w 16384"/>
                <a:gd name="T99" fmla="*/ 10224 h 16384"/>
                <a:gd name="T100" fmla="*/ 1280 w 16384"/>
                <a:gd name="T101" fmla="*/ 10617 h 16384"/>
                <a:gd name="T102" fmla="*/ 1493 w 16384"/>
                <a:gd name="T103" fmla="*/ 10945 h 16384"/>
                <a:gd name="T104" fmla="*/ 1707 w 16384"/>
                <a:gd name="T105" fmla="*/ 11469 h 16384"/>
                <a:gd name="T106" fmla="*/ 1749 w 16384"/>
                <a:gd name="T107" fmla="*/ 11796 h 16384"/>
                <a:gd name="T108" fmla="*/ 1749 w 16384"/>
                <a:gd name="T109" fmla="*/ 12124 h 16384"/>
                <a:gd name="T110" fmla="*/ 1835 w 16384"/>
                <a:gd name="T111" fmla="*/ 12780 h 16384"/>
                <a:gd name="T112" fmla="*/ 1835 w 16384"/>
                <a:gd name="T113" fmla="*/ 13369 h 16384"/>
                <a:gd name="T114" fmla="*/ 1963 w 16384"/>
                <a:gd name="T115" fmla="*/ 13959 h 16384"/>
                <a:gd name="T116" fmla="*/ 1835 w 16384"/>
                <a:gd name="T117" fmla="*/ 14811 h 16384"/>
                <a:gd name="T118" fmla="*/ 2091 w 16384"/>
                <a:gd name="T119" fmla="*/ 15401 h 16384"/>
                <a:gd name="T120" fmla="*/ 3584 w 16384"/>
                <a:gd name="T121" fmla="*/ 15598 h 16384"/>
                <a:gd name="T122" fmla="*/ 6059 w 16384"/>
                <a:gd name="T123" fmla="*/ 15598 h 16384"/>
                <a:gd name="T124" fmla="*/ 8320 w 16384"/>
                <a:gd name="T125" fmla="*/ 15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003" y="15466"/>
                  </a:moveTo>
                  <a:lnTo>
                    <a:pt x="10069" y="15401"/>
                  </a:lnTo>
                  <a:lnTo>
                    <a:pt x="10240" y="15401"/>
                  </a:lnTo>
                  <a:lnTo>
                    <a:pt x="10965" y="15335"/>
                  </a:lnTo>
                  <a:lnTo>
                    <a:pt x="11435" y="15270"/>
                  </a:lnTo>
                  <a:lnTo>
                    <a:pt x="12032" y="15204"/>
                  </a:lnTo>
                  <a:lnTo>
                    <a:pt x="12629" y="15204"/>
                  </a:lnTo>
                  <a:lnTo>
                    <a:pt x="12715" y="15401"/>
                  </a:lnTo>
                  <a:lnTo>
                    <a:pt x="12843" y="15401"/>
                  </a:lnTo>
                  <a:lnTo>
                    <a:pt x="12928" y="15729"/>
                  </a:lnTo>
                  <a:lnTo>
                    <a:pt x="13099" y="15925"/>
                  </a:lnTo>
                  <a:lnTo>
                    <a:pt x="13227" y="16187"/>
                  </a:lnTo>
                  <a:lnTo>
                    <a:pt x="13397" y="16384"/>
                  </a:lnTo>
                  <a:lnTo>
                    <a:pt x="13440" y="16318"/>
                  </a:lnTo>
                  <a:lnTo>
                    <a:pt x="13483" y="16253"/>
                  </a:lnTo>
                  <a:lnTo>
                    <a:pt x="13483" y="16122"/>
                  </a:lnTo>
                  <a:lnTo>
                    <a:pt x="13440" y="15991"/>
                  </a:lnTo>
                  <a:lnTo>
                    <a:pt x="13483" y="15729"/>
                  </a:lnTo>
                  <a:lnTo>
                    <a:pt x="13355" y="15466"/>
                  </a:lnTo>
                  <a:lnTo>
                    <a:pt x="13355" y="15401"/>
                  </a:lnTo>
                  <a:lnTo>
                    <a:pt x="13483" y="15270"/>
                  </a:lnTo>
                  <a:lnTo>
                    <a:pt x="13525" y="15139"/>
                  </a:lnTo>
                  <a:lnTo>
                    <a:pt x="13653" y="15008"/>
                  </a:lnTo>
                  <a:lnTo>
                    <a:pt x="13781" y="15008"/>
                  </a:lnTo>
                  <a:lnTo>
                    <a:pt x="13952" y="14942"/>
                  </a:lnTo>
                  <a:lnTo>
                    <a:pt x="14037" y="14877"/>
                  </a:lnTo>
                  <a:lnTo>
                    <a:pt x="14165" y="14680"/>
                  </a:lnTo>
                  <a:lnTo>
                    <a:pt x="14165" y="14549"/>
                  </a:lnTo>
                  <a:lnTo>
                    <a:pt x="14165" y="14352"/>
                  </a:lnTo>
                  <a:lnTo>
                    <a:pt x="14165" y="13959"/>
                  </a:lnTo>
                  <a:lnTo>
                    <a:pt x="14293" y="13697"/>
                  </a:lnTo>
                  <a:lnTo>
                    <a:pt x="14464" y="13369"/>
                  </a:lnTo>
                  <a:lnTo>
                    <a:pt x="14507" y="13173"/>
                  </a:lnTo>
                  <a:lnTo>
                    <a:pt x="14507" y="12648"/>
                  </a:lnTo>
                  <a:lnTo>
                    <a:pt x="14507" y="12583"/>
                  </a:lnTo>
                  <a:lnTo>
                    <a:pt x="14464" y="12386"/>
                  </a:lnTo>
                  <a:lnTo>
                    <a:pt x="14379" y="12190"/>
                  </a:lnTo>
                  <a:lnTo>
                    <a:pt x="14293" y="12124"/>
                  </a:lnTo>
                  <a:lnTo>
                    <a:pt x="14208" y="11993"/>
                  </a:lnTo>
                  <a:lnTo>
                    <a:pt x="14123" y="11862"/>
                  </a:lnTo>
                  <a:lnTo>
                    <a:pt x="14080" y="11665"/>
                  </a:lnTo>
                  <a:lnTo>
                    <a:pt x="14165" y="11403"/>
                  </a:lnTo>
                  <a:lnTo>
                    <a:pt x="14165" y="11338"/>
                  </a:lnTo>
                  <a:lnTo>
                    <a:pt x="14165" y="11272"/>
                  </a:lnTo>
                  <a:lnTo>
                    <a:pt x="14208" y="10879"/>
                  </a:lnTo>
                  <a:lnTo>
                    <a:pt x="14293" y="10748"/>
                  </a:lnTo>
                  <a:lnTo>
                    <a:pt x="14336" y="10748"/>
                  </a:lnTo>
                  <a:lnTo>
                    <a:pt x="14507" y="10748"/>
                  </a:lnTo>
                  <a:lnTo>
                    <a:pt x="14635" y="10682"/>
                  </a:lnTo>
                  <a:lnTo>
                    <a:pt x="14720" y="10617"/>
                  </a:lnTo>
                  <a:lnTo>
                    <a:pt x="14891" y="10551"/>
                  </a:lnTo>
                  <a:lnTo>
                    <a:pt x="15019" y="10551"/>
                  </a:lnTo>
                  <a:lnTo>
                    <a:pt x="15189" y="10486"/>
                  </a:lnTo>
                  <a:lnTo>
                    <a:pt x="15275" y="10355"/>
                  </a:lnTo>
                  <a:lnTo>
                    <a:pt x="15445" y="10224"/>
                  </a:lnTo>
                  <a:lnTo>
                    <a:pt x="15659" y="10093"/>
                  </a:lnTo>
                  <a:lnTo>
                    <a:pt x="15787" y="9961"/>
                  </a:lnTo>
                  <a:lnTo>
                    <a:pt x="15915" y="9765"/>
                  </a:lnTo>
                  <a:lnTo>
                    <a:pt x="15957" y="9634"/>
                  </a:lnTo>
                  <a:lnTo>
                    <a:pt x="15957" y="9241"/>
                  </a:lnTo>
                  <a:lnTo>
                    <a:pt x="16000" y="9044"/>
                  </a:lnTo>
                  <a:lnTo>
                    <a:pt x="16043" y="8913"/>
                  </a:lnTo>
                  <a:lnTo>
                    <a:pt x="16085" y="8782"/>
                  </a:lnTo>
                  <a:lnTo>
                    <a:pt x="16171" y="8716"/>
                  </a:lnTo>
                  <a:lnTo>
                    <a:pt x="16299" y="8520"/>
                  </a:lnTo>
                  <a:lnTo>
                    <a:pt x="16341" y="8454"/>
                  </a:lnTo>
                  <a:lnTo>
                    <a:pt x="16341" y="8126"/>
                  </a:lnTo>
                  <a:lnTo>
                    <a:pt x="16341" y="7930"/>
                  </a:lnTo>
                  <a:lnTo>
                    <a:pt x="16341" y="7799"/>
                  </a:lnTo>
                  <a:lnTo>
                    <a:pt x="16384" y="7537"/>
                  </a:lnTo>
                  <a:lnTo>
                    <a:pt x="16341" y="7406"/>
                  </a:lnTo>
                  <a:lnTo>
                    <a:pt x="16299" y="7078"/>
                  </a:lnTo>
                  <a:lnTo>
                    <a:pt x="16256" y="6881"/>
                  </a:lnTo>
                  <a:lnTo>
                    <a:pt x="16085" y="6685"/>
                  </a:lnTo>
                  <a:lnTo>
                    <a:pt x="15872" y="6554"/>
                  </a:lnTo>
                  <a:lnTo>
                    <a:pt x="15744" y="6488"/>
                  </a:lnTo>
                  <a:lnTo>
                    <a:pt x="15659" y="6357"/>
                  </a:lnTo>
                  <a:lnTo>
                    <a:pt x="15616" y="6095"/>
                  </a:lnTo>
                  <a:lnTo>
                    <a:pt x="15616" y="5898"/>
                  </a:lnTo>
                  <a:lnTo>
                    <a:pt x="15531" y="5702"/>
                  </a:lnTo>
                  <a:lnTo>
                    <a:pt x="15445" y="5636"/>
                  </a:lnTo>
                  <a:lnTo>
                    <a:pt x="15019" y="5177"/>
                  </a:lnTo>
                  <a:lnTo>
                    <a:pt x="15019" y="5046"/>
                  </a:lnTo>
                  <a:lnTo>
                    <a:pt x="14976" y="4850"/>
                  </a:lnTo>
                  <a:lnTo>
                    <a:pt x="14933" y="4719"/>
                  </a:lnTo>
                  <a:lnTo>
                    <a:pt x="14848" y="4522"/>
                  </a:lnTo>
                  <a:lnTo>
                    <a:pt x="14720" y="4325"/>
                  </a:lnTo>
                  <a:lnTo>
                    <a:pt x="14549" y="4260"/>
                  </a:lnTo>
                  <a:lnTo>
                    <a:pt x="14421" y="4194"/>
                  </a:lnTo>
                  <a:lnTo>
                    <a:pt x="14336" y="4129"/>
                  </a:lnTo>
                  <a:lnTo>
                    <a:pt x="14208" y="4063"/>
                  </a:lnTo>
                  <a:lnTo>
                    <a:pt x="14037" y="3932"/>
                  </a:lnTo>
                  <a:lnTo>
                    <a:pt x="13909" y="3867"/>
                  </a:lnTo>
                  <a:lnTo>
                    <a:pt x="13867" y="3670"/>
                  </a:lnTo>
                  <a:lnTo>
                    <a:pt x="13824" y="3211"/>
                  </a:lnTo>
                  <a:lnTo>
                    <a:pt x="13739" y="3015"/>
                  </a:lnTo>
                  <a:lnTo>
                    <a:pt x="13653" y="2621"/>
                  </a:lnTo>
                  <a:lnTo>
                    <a:pt x="13568" y="2163"/>
                  </a:lnTo>
                  <a:lnTo>
                    <a:pt x="13568" y="1901"/>
                  </a:lnTo>
                  <a:lnTo>
                    <a:pt x="13653" y="1704"/>
                  </a:lnTo>
                  <a:lnTo>
                    <a:pt x="13781" y="1311"/>
                  </a:lnTo>
                  <a:lnTo>
                    <a:pt x="13867" y="1180"/>
                  </a:lnTo>
                  <a:lnTo>
                    <a:pt x="13781" y="983"/>
                  </a:lnTo>
                  <a:lnTo>
                    <a:pt x="13611" y="655"/>
                  </a:lnTo>
                  <a:lnTo>
                    <a:pt x="13525" y="393"/>
                  </a:lnTo>
                  <a:lnTo>
                    <a:pt x="13440" y="328"/>
                  </a:lnTo>
                  <a:lnTo>
                    <a:pt x="13397" y="262"/>
                  </a:lnTo>
                  <a:lnTo>
                    <a:pt x="13397" y="0"/>
                  </a:lnTo>
                  <a:lnTo>
                    <a:pt x="12459" y="0"/>
                  </a:lnTo>
                  <a:lnTo>
                    <a:pt x="12160" y="0"/>
                  </a:lnTo>
                  <a:lnTo>
                    <a:pt x="11264" y="66"/>
                  </a:lnTo>
                  <a:lnTo>
                    <a:pt x="10325" y="131"/>
                  </a:lnTo>
                  <a:lnTo>
                    <a:pt x="10112" y="131"/>
                  </a:lnTo>
                  <a:lnTo>
                    <a:pt x="8917" y="197"/>
                  </a:lnTo>
                  <a:lnTo>
                    <a:pt x="8832" y="197"/>
                  </a:lnTo>
                  <a:lnTo>
                    <a:pt x="7723" y="262"/>
                  </a:lnTo>
                  <a:lnTo>
                    <a:pt x="7381" y="262"/>
                  </a:lnTo>
                  <a:lnTo>
                    <a:pt x="6571" y="262"/>
                  </a:lnTo>
                  <a:lnTo>
                    <a:pt x="5845" y="328"/>
                  </a:lnTo>
                  <a:lnTo>
                    <a:pt x="5376" y="328"/>
                  </a:lnTo>
                  <a:lnTo>
                    <a:pt x="4352" y="328"/>
                  </a:lnTo>
                  <a:lnTo>
                    <a:pt x="4224" y="328"/>
                  </a:lnTo>
                  <a:lnTo>
                    <a:pt x="3029" y="393"/>
                  </a:lnTo>
                  <a:lnTo>
                    <a:pt x="2859" y="393"/>
                  </a:lnTo>
                  <a:lnTo>
                    <a:pt x="1877" y="393"/>
                  </a:lnTo>
                  <a:lnTo>
                    <a:pt x="1408" y="393"/>
                  </a:lnTo>
                  <a:lnTo>
                    <a:pt x="469" y="393"/>
                  </a:lnTo>
                  <a:lnTo>
                    <a:pt x="85" y="393"/>
                  </a:lnTo>
                  <a:lnTo>
                    <a:pt x="43" y="590"/>
                  </a:lnTo>
                  <a:lnTo>
                    <a:pt x="85" y="786"/>
                  </a:lnTo>
                  <a:lnTo>
                    <a:pt x="213" y="918"/>
                  </a:lnTo>
                  <a:lnTo>
                    <a:pt x="256" y="1049"/>
                  </a:lnTo>
                  <a:lnTo>
                    <a:pt x="256" y="1245"/>
                  </a:lnTo>
                  <a:lnTo>
                    <a:pt x="213" y="1376"/>
                  </a:lnTo>
                  <a:lnTo>
                    <a:pt x="128" y="1442"/>
                  </a:lnTo>
                  <a:lnTo>
                    <a:pt x="85" y="1507"/>
                  </a:lnTo>
                  <a:lnTo>
                    <a:pt x="128" y="1638"/>
                  </a:lnTo>
                  <a:lnTo>
                    <a:pt x="128" y="1769"/>
                  </a:lnTo>
                  <a:lnTo>
                    <a:pt x="213" y="1835"/>
                  </a:lnTo>
                  <a:lnTo>
                    <a:pt x="299" y="1835"/>
                  </a:lnTo>
                  <a:lnTo>
                    <a:pt x="341" y="1901"/>
                  </a:lnTo>
                  <a:lnTo>
                    <a:pt x="384" y="1966"/>
                  </a:lnTo>
                  <a:lnTo>
                    <a:pt x="384" y="2097"/>
                  </a:lnTo>
                  <a:lnTo>
                    <a:pt x="427" y="2228"/>
                  </a:lnTo>
                  <a:lnTo>
                    <a:pt x="427" y="2359"/>
                  </a:lnTo>
                  <a:lnTo>
                    <a:pt x="427" y="2425"/>
                  </a:lnTo>
                  <a:lnTo>
                    <a:pt x="427" y="2556"/>
                  </a:lnTo>
                  <a:lnTo>
                    <a:pt x="427" y="2687"/>
                  </a:lnTo>
                  <a:lnTo>
                    <a:pt x="213" y="2818"/>
                  </a:lnTo>
                  <a:lnTo>
                    <a:pt x="299" y="2949"/>
                  </a:lnTo>
                  <a:lnTo>
                    <a:pt x="256" y="3080"/>
                  </a:lnTo>
                  <a:lnTo>
                    <a:pt x="256" y="3342"/>
                  </a:lnTo>
                  <a:lnTo>
                    <a:pt x="213" y="3408"/>
                  </a:lnTo>
                  <a:lnTo>
                    <a:pt x="213" y="3539"/>
                  </a:lnTo>
                  <a:lnTo>
                    <a:pt x="213" y="3670"/>
                  </a:lnTo>
                  <a:lnTo>
                    <a:pt x="128" y="3998"/>
                  </a:lnTo>
                  <a:lnTo>
                    <a:pt x="43" y="4194"/>
                  </a:lnTo>
                  <a:lnTo>
                    <a:pt x="0" y="4391"/>
                  </a:lnTo>
                  <a:lnTo>
                    <a:pt x="0" y="4522"/>
                  </a:lnTo>
                  <a:lnTo>
                    <a:pt x="43" y="4653"/>
                  </a:lnTo>
                  <a:lnTo>
                    <a:pt x="128" y="4719"/>
                  </a:lnTo>
                  <a:lnTo>
                    <a:pt x="341" y="5243"/>
                  </a:lnTo>
                  <a:lnTo>
                    <a:pt x="341" y="5374"/>
                  </a:lnTo>
                  <a:lnTo>
                    <a:pt x="341" y="5505"/>
                  </a:lnTo>
                  <a:lnTo>
                    <a:pt x="341" y="5571"/>
                  </a:lnTo>
                  <a:lnTo>
                    <a:pt x="384" y="5702"/>
                  </a:lnTo>
                  <a:lnTo>
                    <a:pt x="427" y="5767"/>
                  </a:lnTo>
                  <a:lnTo>
                    <a:pt x="512" y="5833"/>
                  </a:lnTo>
                  <a:lnTo>
                    <a:pt x="555" y="5964"/>
                  </a:lnTo>
                  <a:lnTo>
                    <a:pt x="555" y="6029"/>
                  </a:lnTo>
                  <a:lnTo>
                    <a:pt x="512" y="6160"/>
                  </a:lnTo>
                  <a:lnTo>
                    <a:pt x="469" y="6226"/>
                  </a:lnTo>
                  <a:lnTo>
                    <a:pt x="469" y="6357"/>
                  </a:lnTo>
                  <a:lnTo>
                    <a:pt x="469" y="6554"/>
                  </a:lnTo>
                  <a:lnTo>
                    <a:pt x="640" y="6881"/>
                  </a:lnTo>
                  <a:lnTo>
                    <a:pt x="640" y="6947"/>
                  </a:lnTo>
                  <a:lnTo>
                    <a:pt x="725" y="7143"/>
                  </a:lnTo>
                  <a:lnTo>
                    <a:pt x="725" y="7209"/>
                  </a:lnTo>
                  <a:lnTo>
                    <a:pt x="640" y="7340"/>
                  </a:lnTo>
                  <a:lnTo>
                    <a:pt x="640" y="7406"/>
                  </a:lnTo>
                  <a:lnTo>
                    <a:pt x="683" y="7471"/>
                  </a:lnTo>
                  <a:lnTo>
                    <a:pt x="768" y="7602"/>
                  </a:lnTo>
                  <a:lnTo>
                    <a:pt x="811" y="7864"/>
                  </a:lnTo>
                  <a:lnTo>
                    <a:pt x="853" y="7930"/>
                  </a:lnTo>
                  <a:lnTo>
                    <a:pt x="939" y="8061"/>
                  </a:lnTo>
                  <a:lnTo>
                    <a:pt x="939" y="8258"/>
                  </a:lnTo>
                  <a:lnTo>
                    <a:pt x="1067" y="8258"/>
                  </a:lnTo>
                  <a:lnTo>
                    <a:pt x="1109" y="8323"/>
                  </a:lnTo>
                  <a:lnTo>
                    <a:pt x="1109" y="8389"/>
                  </a:lnTo>
                  <a:lnTo>
                    <a:pt x="1109" y="8520"/>
                  </a:lnTo>
                  <a:lnTo>
                    <a:pt x="1109" y="8716"/>
                  </a:lnTo>
                  <a:lnTo>
                    <a:pt x="1195" y="8978"/>
                  </a:lnTo>
                  <a:lnTo>
                    <a:pt x="1280" y="9175"/>
                  </a:lnTo>
                  <a:lnTo>
                    <a:pt x="1280" y="9437"/>
                  </a:lnTo>
                  <a:lnTo>
                    <a:pt x="1280" y="9568"/>
                  </a:lnTo>
                  <a:lnTo>
                    <a:pt x="1195" y="9765"/>
                  </a:lnTo>
                  <a:lnTo>
                    <a:pt x="1195" y="10027"/>
                  </a:lnTo>
                  <a:lnTo>
                    <a:pt x="1195" y="10158"/>
                  </a:lnTo>
                  <a:lnTo>
                    <a:pt x="1280" y="10224"/>
                  </a:lnTo>
                  <a:lnTo>
                    <a:pt x="1323" y="10224"/>
                  </a:lnTo>
                  <a:lnTo>
                    <a:pt x="1365" y="10224"/>
                  </a:lnTo>
                  <a:lnTo>
                    <a:pt x="1365" y="10355"/>
                  </a:lnTo>
                  <a:lnTo>
                    <a:pt x="1323" y="10551"/>
                  </a:lnTo>
                  <a:lnTo>
                    <a:pt x="1280" y="10617"/>
                  </a:lnTo>
                  <a:lnTo>
                    <a:pt x="1408" y="10682"/>
                  </a:lnTo>
                  <a:lnTo>
                    <a:pt x="1451" y="10682"/>
                  </a:lnTo>
                  <a:lnTo>
                    <a:pt x="1493" y="10879"/>
                  </a:lnTo>
                  <a:lnTo>
                    <a:pt x="1493" y="10945"/>
                  </a:lnTo>
                  <a:lnTo>
                    <a:pt x="1664" y="11076"/>
                  </a:lnTo>
                  <a:lnTo>
                    <a:pt x="1664" y="11207"/>
                  </a:lnTo>
                  <a:lnTo>
                    <a:pt x="1707" y="11272"/>
                  </a:lnTo>
                  <a:lnTo>
                    <a:pt x="1707" y="11469"/>
                  </a:lnTo>
                  <a:lnTo>
                    <a:pt x="1707" y="11600"/>
                  </a:lnTo>
                  <a:lnTo>
                    <a:pt x="1707" y="11665"/>
                  </a:lnTo>
                  <a:lnTo>
                    <a:pt x="1707" y="11731"/>
                  </a:lnTo>
                  <a:lnTo>
                    <a:pt x="1749" y="11796"/>
                  </a:lnTo>
                  <a:lnTo>
                    <a:pt x="1835" y="11796"/>
                  </a:lnTo>
                  <a:lnTo>
                    <a:pt x="1835" y="11862"/>
                  </a:lnTo>
                  <a:lnTo>
                    <a:pt x="1835" y="11993"/>
                  </a:lnTo>
                  <a:lnTo>
                    <a:pt x="1749" y="12124"/>
                  </a:lnTo>
                  <a:lnTo>
                    <a:pt x="1749" y="12321"/>
                  </a:lnTo>
                  <a:lnTo>
                    <a:pt x="1792" y="12583"/>
                  </a:lnTo>
                  <a:lnTo>
                    <a:pt x="1792" y="12648"/>
                  </a:lnTo>
                  <a:lnTo>
                    <a:pt x="1835" y="12780"/>
                  </a:lnTo>
                  <a:lnTo>
                    <a:pt x="1877" y="12976"/>
                  </a:lnTo>
                  <a:lnTo>
                    <a:pt x="1835" y="13107"/>
                  </a:lnTo>
                  <a:lnTo>
                    <a:pt x="1835" y="13238"/>
                  </a:lnTo>
                  <a:lnTo>
                    <a:pt x="1835" y="13369"/>
                  </a:lnTo>
                  <a:lnTo>
                    <a:pt x="1920" y="13631"/>
                  </a:lnTo>
                  <a:lnTo>
                    <a:pt x="1963" y="13763"/>
                  </a:lnTo>
                  <a:lnTo>
                    <a:pt x="1963" y="13828"/>
                  </a:lnTo>
                  <a:lnTo>
                    <a:pt x="1963" y="13959"/>
                  </a:lnTo>
                  <a:lnTo>
                    <a:pt x="1877" y="14287"/>
                  </a:lnTo>
                  <a:lnTo>
                    <a:pt x="1920" y="14483"/>
                  </a:lnTo>
                  <a:lnTo>
                    <a:pt x="1835" y="14746"/>
                  </a:lnTo>
                  <a:lnTo>
                    <a:pt x="1835" y="14811"/>
                  </a:lnTo>
                  <a:lnTo>
                    <a:pt x="1877" y="15008"/>
                  </a:lnTo>
                  <a:lnTo>
                    <a:pt x="1920" y="15139"/>
                  </a:lnTo>
                  <a:lnTo>
                    <a:pt x="2048" y="15270"/>
                  </a:lnTo>
                  <a:lnTo>
                    <a:pt x="2091" y="15401"/>
                  </a:lnTo>
                  <a:lnTo>
                    <a:pt x="2133" y="15598"/>
                  </a:lnTo>
                  <a:lnTo>
                    <a:pt x="2133" y="15532"/>
                  </a:lnTo>
                  <a:lnTo>
                    <a:pt x="3115" y="15598"/>
                  </a:lnTo>
                  <a:lnTo>
                    <a:pt x="3584" y="15598"/>
                  </a:lnTo>
                  <a:lnTo>
                    <a:pt x="4309" y="15598"/>
                  </a:lnTo>
                  <a:lnTo>
                    <a:pt x="5035" y="15598"/>
                  </a:lnTo>
                  <a:lnTo>
                    <a:pt x="5419" y="15598"/>
                  </a:lnTo>
                  <a:lnTo>
                    <a:pt x="6059" y="15598"/>
                  </a:lnTo>
                  <a:lnTo>
                    <a:pt x="6656" y="15532"/>
                  </a:lnTo>
                  <a:lnTo>
                    <a:pt x="7253" y="15532"/>
                  </a:lnTo>
                  <a:lnTo>
                    <a:pt x="7808" y="15466"/>
                  </a:lnTo>
                  <a:lnTo>
                    <a:pt x="8320" y="15466"/>
                  </a:lnTo>
                  <a:lnTo>
                    <a:pt x="9003" y="1546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2" name="Kansas"/>
            <p:cNvSpPr>
              <a:spLocks/>
            </p:cNvSpPr>
            <p:nvPr/>
          </p:nvSpPr>
          <p:spPr bwMode="auto">
            <a:xfrm>
              <a:off x="12776098" y="10902438"/>
              <a:ext cx="4514850" cy="2396613"/>
            </a:xfrm>
            <a:custGeom>
              <a:avLst/>
              <a:gdLst>
                <a:gd name="T0" fmla="*/ 10093 w 16384"/>
                <a:gd name="T1" fmla="*/ 16319 h 16384"/>
                <a:gd name="T2" fmla="*/ 11683 w 16384"/>
                <a:gd name="T3" fmla="*/ 16384 h 16384"/>
                <a:gd name="T4" fmla="*/ 13308 w 16384"/>
                <a:gd name="T5" fmla="*/ 16319 h 16384"/>
                <a:gd name="T6" fmla="*/ 13757 w 16384"/>
                <a:gd name="T7" fmla="*/ 16319 h 16384"/>
                <a:gd name="T8" fmla="*/ 14587 w 16384"/>
                <a:gd name="T9" fmla="*/ 16319 h 16384"/>
                <a:gd name="T10" fmla="*/ 15520 w 16384"/>
                <a:gd name="T11" fmla="*/ 16319 h 16384"/>
                <a:gd name="T12" fmla="*/ 16315 w 16384"/>
                <a:gd name="T13" fmla="*/ 15997 h 16384"/>
                <a:gd name="T14" fmla="*/ 16315 w 16384"/>
                <a:gd name="T15" fmla="*/ 14449 h 16384"/>
                <a:gd name="T16" fmla="*/ 16315 w 16384"/>
                <a:gd name="T17" fmla="*/ 12836 h 16384"/>
                <a:gd name="T18" fmla="*/ 16315 w 16384"/>
                <a:gd name="T19" fmla="*/ 10837 h 16384"/>
                <a:gd name="T20" fmla="*/ 16315 w 16384"/>
                <a:gd name="T21" fmla="*/ 8708 h 16384"/>
                <a:gd name="T22" fmla="*/ 16315 w 16384"/>
                <a:gd name="T23" fmla="*/ 6773 h 16384"/>
                <a:gd name="T24" fmla="*/ 16349 w 16384"/>
                <a:gd name="T25" fmla="*/ 5289 h 16384"/>
                <a:gd name="T26" fmla="*/ 16315 w 16384"/>
                <a:gd name="T27" fmla="*/ 5160 h 16384"/>
                <a:gd name="T28" fmla="*/ 16177 w 16384"/>
                <a:gd name="T29" fmla="*/ 5031 h 16384"/>
                <a:gd name="T30" fmla="*/ 15969 w 16384"/>
                <a:gd name="T31" fmla="*/ 4967 h 16384"/>
                <a:gd name="T32" fmla="*/ 15762 w 16384"/>
                <a:gd name="T33" fmla="*/ 4580 h 16384"/>
                <a:gd name="T34" fmla="*/ 15693 w 16384"/>
                <a:gd name="T35" fmla="*/ 3999 h 16384"/>
                <a:gd name="T36" fmla="*/ 15554 w 16384"/>
                <a:gd name="T37" fmla="*/ 3806 h 16384"/>
                <a:gd name="T38" fmla="*/ 15347 w 16384"/>
                <a:gd name="T39" fmla="*/ 3419 h 16384"/>
                <a:gd name="T40" fmla="*/ 15243 w 16384"/>
                <a:gd name="T41" fmla="*/ 3161 h 16384"/>
                <a:gd name="T42" fmla="*/ 15347 w 16384"/>
                <a:gd name="T43" fmla="*/ 2709 h 16384"/>
                <a:gd name="T44" fmla="*/ 15520 w 16384"/>
                <a:gd name="T45" fmla="*/ 2322 h 16384"/>
                <a:gd name="T46" fmla="*/ 15658 w 16384"/>
                <a:gd name="T47" fmla="*/ 2129 h 16384"/>
                <a:gd name="T48" fmla="*/ 15624 w 16384"/>
                <a:gd name="T49" fmla="*/ 1935 h 16384"/>
                <a:gd name="T50" fmla="*/ 15693 w 16384"/>
                <a:gd name="T51" fmla="*/ 1677 h 16384"/>
                <a:gd name="T52" fmla="*/ 15589 w 16384"/>
                <a:gd name="T53" fmla="*/ 1484 h 16384"/>
                <a:gd name="T54" fmla="*/ 15451 w 16384"/>
                <a:gd name="T55" fmla="*/ 1290 h 16384"/>
                <a:gd name="T56" fmla="*/ 15382 w 16384"/>
                <a:gd name="T57" fmla="*/ 1419 h 16384"/>
                <a:gd name="T58" fmla="*/ 15105 w 16384"/>
                <a:gd name="T59" fmla="*/ 1290 h 16384"/>
                <a:gd name="T60" fmla="*/ 14932 w 16384"/>
                <a:gd name="T61" fmla="*/ 1032 h 16384"/>
                <a:gd name="T62" fmla="*/ 14759 w 16384"/>
                <a:gd name="T63" fmla="*/ 774 h 16384"/>
                <a:gd name="T64" fmla="*/ 13792 w 16384"/>
                <a:gd name="T65" fmla="*/ 839 h 16384"/>
                <a:gd name="T66" fmla="*/ 12858 w 16384"/>
                <a:gd name="T67" fmla="*/ 839 h 16384"/>
                <a:gd name="T68" fmla="*/ 11614 w 16384"/>
                <a:gd name="T69" fmla="*/ 774 h 16384"/>
                <a:gd name="T70" fmla="*/ 10439 w 16384"/>
                <a:gd name="T71" fmla="*/ 774 h 16384"/>
                <a:gd name="T72" fmla="*/ 9229 w 16384"/>
                <a:gd name="T73" fmla="*/ 710 h 16384"/>
                <a:gd name="T74" fmla="*/ 8019 w 16384"/>
                <a:gd name="T75" fmla="*/ 710 h 16384"/>
                <a:gd name="T76" fmla="*/ 6844 w 16384"/>
                <a:gd name="T77" fmla="*/ 645 h 16384"/>
                <a:gd name="T78" fmla="*/ 5669 w 16384"/>
                <a:gd name="T79" fmla="*/ 516 h 16384"/>
                <a:gd name="T80" fmla="*/ 3353 w 16384"/>
                <a:gd name="T81" fmla="*/ 323 h 16384"/>
                <a:gd name="T82" fmla="*/ 2108 w 16384"/>
                <a:gd name="T83" fmla="*/ 194 h 16384"/>
                <a:gd name="T84" fmla="*/ 553 w 16384"/>
                <a:gd name="T85" fmla="*/ 0 h 16384"/>
                <a:gd name="T86" fmla="*/ 484 w 16384"/>
                <a:gd name="T87" fmla="*/ 2258 h 16384"/>
                <a:gd name="T88" fmla="*/ 380 w 16384"/>
                <a:gd name="T89" fmla="*/ 4902 h 16384"/>
                <a:gd name="T90" fmla="*/ 311 w 16384"/>
                <a:gd name="T91" fmla="*/ 7224 h 16384"/>
                <a:gd name="T92" fmla="*/ 138 w 16384"/>
                <a:gd name="T93" fmla="*/ 11740 h 16384"/>
                <a:gd name="T94" fmla="*/ 69 w 16384"/>
                <a:gd name="T95" fmla="*/ 13546 h 16384"/>
                <a:gd name="T96" fmla="*/ 69 w 16384"/>
                <a:gd name="T97" fmla="*/ 15545 h 16384"/>
                <a:gd name="T98" fmla="*/ 2178 w 16384"/>
                <a:gd name="T99" fmla="*/ 15803 h 16384"/>
                <a:gd name="T100" fmla="*/ 3145 w 16384"/>
                <a:gd name="T101" fmla="*/ 15868 h 16384"/>
                <a:gd name="T102" fmla="*/ 4494 w 16384"/>
                <a:gd name="T103" fmla="*/ 15997 h 16384"/>
                <a:gd name="T104" fmla="*/ 5669 w 16384"/>
                <a:gd name="T105" fmla="*/ 16126 h 16384"/>
                <a:gd name="T106" fmla="*/ 7708 w 16384"/>
                <a:gd name="T107" fmla="*/ 16255 h 16384"/>
                <a:gd name="T108" fmla="*/ 8676 w 16384"/>
                <a:gd name="T109" fmla="*/ 1625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333" y="16319"/>
                  </a:moveTo>
                  <a:lnTo>
                    <a:pt x="10093" y="16319"/>
                  </a:lnTo>
                  <a:lnTo>
                    <a:pt x="10750" y="16384"/>
                  </a:lnTo>
                  <a:lnTo>
                    <a:pt x="11683" y="16384"/>
                  </a:lnTo>
                  <a:lnTo>
                    <a:pt x="12167" y="16384"/>
                  </a:lnTo>
                  <a:lnTo>
                    <a:pt x="13308" y="16319"/>
                  </a:lnTo>
                  <a:lnTo>
                    <a:pt x="13377" y="16319"/>
                  </a:lnTo>
                  <a:lnTo>
                    <a:pt x="13757" y="16319"/>
                  </a:lnTo>
                  <a:lnTo>
                    <a:pt x="14379" y="16319"/>
                  </a:lnTo>
                  <a:lnTo>
                    <a:pt x="14587" y="16319"/>
                  </a:lnTo>
                  <a:lnTo>
                    <a:pt x="15347" y="16319"/>
                  </a:lnTo>
                  <a:lnTo>
                    <a:pt x="15520" y="16319"/>
                  </a:lnTo>
                  <a:lnTo>
                    <a:pt x="16349" y="16255"/>
                  </a:lnTo>
                  <a:lnTo>
                    <a:pt x="16315" y="15997"/>
                  </a:lnTo>
                  <a:lnTo>
                    <a:pt x="16315" y="14578"/>
                  </a:lnTo>
                  <a:lnTo>
                    <a:pt x="16315" y="14449"/>
                  </a:lnTo>
                  <a:lnTo>
                    <a:pt x="16315" y="12965"/>
                  </a:lnTo>
                  <a:lnTo>
                    <a:pt x="16315" y="12836"/>
                  </a:lnTo>
                  <a:lnTo>
                    <a:pt x="16315" y="10966"/>
                  </a:lnTo>
                  <a:lnTo>
                    <a:pt x="16315" y="10837"/>
                  </a:lnTo>
                  <a:lnTo>
                    <a:pt x="16349" y="9160"/>
                  </a:lnTo>
                  <a:lnTo>
                    <a:pt x="16315" y="8708"/>
                  </a:lnTo>
                  <a:lnTo>
                    <a:pt x="16315" y="7353"/>
                  </a:lnTo>
                  <a:lnTo>
                    <a:pt x="16315" y="6773"/>
                  </a:lnTo>
                  <a:lnTo>
                    <a:pt x="16315" y="5741"/>
                  </a:lnTo>
                  <a:lnTo>
                    <a:pt x="16349" y="5289"/>
                  </a:lnTo>
                  <a:lnTo>
                    <a:pt x="16384" y="5225"/>
                  </a:lnTo>
                  <a:lnTo>
                    <a:pt x="16315" y="5160"/>
                  </a:lnTo>
                  <a:lnTo>
                    <a:pt x="16246" y="5160"/>
                  </a:lnTo>
                  <a:lnTo>
                    <a:pt x="16177" y="5031"/>
                  </a:lnTo>
                  <a:lnTo>
                    <a:pt x="16038" y="5031"/>
                  </a:lnTo>
                  <a:lnTo>
                    <a:pt x="15969" y="4967"/>
                  </a:lnTo>
                  <a:lnTo>
                    <a:pt x="15900" y="4902"/>
                  </a:lnTo>
                  <a:lnTo>
                    <a:pt x="15762" y="4580"/>
                  </a:lnTo>
                  <a:lnTo>
                    <a:pt x="15693" y="4257"/>
                  </a:lnTo>
                  <a:lnTo>
                    <a:pt x="15693" y="3999"/>
                  </a:lnTo>
                  <a:lnTo>
                    <a:pt x="15589" y="3935"/>
                  </a:lnTo>
                  <a:lnTo>
                    <a:pt x="15554" y="3806"/>
                  </a:lnTo>
                  <a:lnTo>
                    <a:pt x="15520" y="3612"/>
                  </a:lnTo>
                  <a:lnTo>
                    <a:pt x="15347" y="3419"/>
                  </a:lnTo>
                  <a:lnTo>
                    <a:pt x="15243" y="3225"/>
                  </a:lnTo>
                  <a:lnTo>
                    <a:pt x="15243" y="3161"/>
                  </a:lnTo>
                  <a:lnTo>
                    <a:pt x="15312" y="2903"/>
                  </a:lnTo>
                  <a:lnTo>
                    <a:pt x="15347" y="2709"/>
                  </a:lnTo>
                  <a:lnTo>
                    <a:pt x="15382" y="2516"/>
                  </a:lnTo>
                  <a:lnTo>
                    <a:pt x="15520" y="2322"/>
                  </a:lnTo>
                  <a:lnTo>
                    <a:pt x="15520" y="2129"/>
                  </a:lnTo>
                  <a:lnTo>
                    <a:pt x="15658" y="2129"/>
                  </a:lnTo>
                  <a:lnTo>
                    <a:pt x="15762" y="2129"/>
                  </a:lnTo>
                  <a:lnTo>
                    <a:pt x="15624" y="1935"/>
                  </a:lnTo>
                  <a:lnTo>
                    <a:pt x="15693" y="1871"/>
                  </a:lnTo>
                  <a:lnTo>
                    <a:pt x="15693" y="1677"/>
                  </a:lnTo>
                  <a:lnTo>
                    <a:pt x="15693" y="1548"/>
                  </a:lnTo>
                  <a:lnTo>
                    <a:pt x="15589" y="1484"/>
                  </a:lnTo>
                  <a:lnTo>
                    <a:pt x="15520" y="1226"/>
                  </a:lnTo>
                  <a:lnTo>
                    <a:pt x="15451" y="1290"/>
                  </a:lnTo>
                  <a:lnTo>
                    <a:pt x="15416" y="1355"/>
                  </a:lnTo>
                  <a:lnTo>
                    <a:pt x="15382" y="1419"/>
                  </a:lnTo>
                  <a:lnTo>
                    <a:pt x="15174" y="1484"/>
                  </a:lnTo>
                  <a:lnTo>
                    <a:pt x="15105" y="1290"/>
                  </a:lnTo>
                  <a:lnTo>
                    <a:pt x="15001" y="1161"/>
                  </a:lnTo>
                  <a:lnTo>
                    <a:pt x="14932" y="1032"/>
                  </a:lnTo>
                  <a:lnTo>
                    <a:pt x="14829" y="774"/>
                  </a:lnTo>
                  <a:lnTo>
                    <a:pt x="14759" y="774"/>
                  </a:lnTo>
                  <a:lnTo>
                    <a:pt x="14725" y="774"/>
                  </a:lnTo>
                  <a:lnTo>
                    <a:pt x="13792" y="839"/>
                  </a:lnTo>
                  <a:lnTo>
                    <a:pt x="13308" y="839"/>
                  </a:lnTo>
                  <a:lnTo>
                    <a:pt x="12858" y="839"/>
                  </a:lnTo>
                  <a:lnTo>
                    <a:pt x="12374" y="839"/>
                  </a:lnTo>
                  <a:lnTo>
                    <a:pt x="11614" y="774"/>
                  </a:lnTo>
                  <a:lnTo>
                    <a:pt x="11441" y="774"/>
                  </a:lnTo>
                  <a:lnTo>
                    <a:pt x="10439" y="774"/>
                  </a:lnTo>
                  <a:lnTo>
                    <a:pt x="9505" y="774"/>
                  </a:lnTo>
                  <a:lnTo>
                    <a:pt x="9229" y="710"/>
                  </a:lnTo>
                  <a:lnTo>
                    <a:pt x="8538" y="710"/>
                  </a:lnTo>
                  <a:lnTo>
                    <a:pt x="8019" y="710"/>
                  </a:lnTo>
                  <a:lnTo>
                    <a:pt x="7604" y="645"/>
                  </a:lnTo>
                  <a:lnTo>
                    <a:pt x="6844" y="645"/>
                  </a:lnTo>
                  <a:lnTo>
                    <a:pt x="6637" y="645"/>
                  </a:lnTo>
                  <a:lnTo>
                    <a:pt x="5669" y="516"/>
                  </a:lnTo>
                  <a:lnTo>
                    <a:pt x="4494" y="452"/>
                  </a:lnTo>
                  <a:lnTo>
                    <a:pt x="3353" y="323"/>
                  </a:lnTo>
                  <a:lnTo>
                    <a:pt x="3284" y="323"/>
                  </a:lnTo>
                  <a:lnTo>
                    <a:pt x="2108" y="194"/>
                  </a:lnTo>
                  <a:lnTo>
                    <a:pt x="1901" y="194"/>
                  </a:lnTo>
                  <a:lnTo>
                    <a:pt x="553" y="0"/>
                  </a:lnTo>
                  <a:lnTo>
                    <a:pt x="449" y="2193"/>
                  </a:lnTo>
                  <a:lnTo>
                    <a:pt x="484" y="2258"/>
                  </a:lnTo>
                  <a:lnTo>
                    <a:pt x="380" y="4515"/>
                  </a:lnTo>
                  <a:lnTo>
                    <a:pt x="380" y="4902"/>
                  </a:lnTo>
                  <a:lnTo>
                    <a:pt x="311" y="6773"/>
                  </a:lnTo>
                  <a:lnTo>
                    <a:pt x="311" y="7224"/>
                  </a:lnTo>
                  <a:lnTo>
                    <a:pt x="242" y="9031"/>
                  </a:lnTo>
                  <a:lnTo>
                    <a:pt x="138" y="11740"/>
                  </a:lnTo>
                  <a:lnTo>
                    <a:pt x="138" y="12191"/>
                  </a:lnTo>
                  <a:lnTo>
                    <a:pt x="69" y="13546"/>
                  </a:lnTo>
                  <a:lnTo>
                    <a:pt x="0" y="15545"/>
                  </a:lnTo>
                  <a:lnTo>
                    <a:pt x="69" y="15545"/>
                  </a:lnTo>
                  <a:lnTo>
                    <a:pt x="1106" y="15674"/>
                  </a:lnTo>
                  <a:lnTo>
                    <a:pt x="2178" y="15803"/>
                  </a:lnTo>
                  <a:lnTo>
                    <a:pt x="2454" y="15803"/>
                  </a:lnTo>
                  <a:lnTo>
                    <a:pt x="3145" y="15868"/>
                  </a:lnTo>
                  <a:lnTo>
                    <a:pt x="4321" y="15997"/>
                  </a:lnTo>
                  <a:lnTo>
                    <a:pt x="4494" y="15997"/>
                  </a:lnTo>
                  <a:lnTo>
                    <a:pt x="5496" y="16126"/>
                  </a:lnTo>
                  <a:lnTo>
                    <a:pt x="5669" y="16126"/>
                  </a:lnTo>
                  <a:lnTo>
                    <a:pt x="6706" y="16126"/>
                  </a:lnTo>
                  <a:lnTo>
                    <a:pt x="7708" y="16255"/>
                  </a:lnTo>
                  <a:lnTo>
                    <a:pt x="8157" y="16255"/>
                  </a:lnTo>
                  <a:lnTo>
                    <a:pt x="8676" y="16255"/>
                  </a:lnTo>
                  <a:lnTo>
                    <a:pt x="9333" y="1631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3" name="Louisiana"/>
            <p:cNvSpPr>
              <a:spLocks/>
            </p:cNvSpPr>
            <p:nvPr/>
          </p:nvSpPr>
          <p:spPr bwMode="auto">
            <a:xfrm>
              <a:off x="17690998" y="16298196"/>
              <a:ext cx="3409950" cy="2973030"/>
            </a:xfrm>
            <a:custGeom>
              <a:avLst/>
              <a:gdLst>
                <a:gd name="T0" fmla="*/ 8009 w 16384"/>
                <a:gd name="T1" fmla="*/ 7224 h 16384"/>
                <a:gd name="T2" fmla="*/ 8284 w 16384"/>
                <a:gd name="T3" fmla="*/ 6072 h 16384"/>
                <a:gd name="T4" fmla="*/ 8375 w 16384"/>
                <a:gd name="T5" fmla="*/ 5339 h 16384"/>
                <a:gd name="T6" fmla="*/ 8878 w 16384"/>
                <a:gd name="T7" fmla="*/ 4816 h 16384"/>
                <a:gd name="T8" fmla="*/ 9107 w 16384"/>
                <a:gd name="T9" fmla="*/ 3821 h 16384"/>
                <a:gd name="T10" fmla="*/ 9199 w 16384"/>
                <a:gd name="T11" fmla="*/ 3612 h 16384"/>
                <a:gd name="T12" fmla="*/ 9702 w 16384"/>
                <a:gd name="T13" fmla="*/ 2827 h 16384"/>
                <a:gd name="T14" fmla="*/ 9153 w 16384"/>
                <a:gd name="T15" fmla="*/ 1937 h 16384"/>
                <a:gd name="T16" fmla="*/ 9107 w 16384"/>
                <a:gd name="T17" fmla="*/ 1518 h 16384"/>
                <a:gd name="T18" fmla="*/ 8924 w 16384"/>
                <a:gd name="T19" fmla="*/ 838 h 16384"/>
                <a:gd name="T20" fmla="*/ 8741 w 16384"/>
                <a:gd name="T21" fmla="*/ 52 h 16384"/>
                <a:gd name="T22" fmla="*/ 1602 w 16384"/>
                <a:gd name="T23" fmla="*/ 209 h 16384"/>
                <a:gd name="T24" fmla="*/ 641 w 16384"/>
                <a:gd name="T25" fmla="*/ 5077 h 16384"/>
                <a:gd name="T26" fmla="*/ 778 w 16384"/>
                <a:gd name="T27" fmla="*/ 6020 h 16384"/>
                <a:gd name="T28" fmla="*/ 1144 w 16384"/>
                <a:gd name="T29" fmla="*/ 6700 h 16384"/>
                <a:gd name="T30" fmla="*/ 1510 w 16384"/>
                <a:gd name="T31" fmla="*/ 7747 h 16384"/>
                <a:gd name="T32" fmla="*/ 1693 w 16384"/>
                <a:gd name="T33" fmla="*/ 8794 h 16384"/>
                <a:gd name="T34" fmla="*/ 1236 w 16384"/>
                <a:gd name="T35" fmla="*/ 10103 h 16384"/>
                <a:gd name="T36" fmla="*/ 1098 w 16384"/>
                <a:gd name="T37" fmla="*/ 11464 h 16384"/>
                <a:gd name="T38" fmla="*/ 1007 w 16384"/>
                <a:gd name="T39" fmla="*/ 12929 h 16384"/>
                <a:gd name="T40" fmla="*/ 1144 w 16384"/>
                <a:gd name="T41" fmla="*/ 13819 h 16384"/>
                <a:gd name="T42" fmla="*/ 3066 w 16384"/>
                <a:gd name="T43" fmla="*/ 13610 h 16384"/>
                <a:gd name="T44" fmla="*/ 5538 w 16384"/>
                <a:gd name="T45" fmla="*/ 14500 h 16384"/>
                <a:gd name="T46" fmla="*/ 6361 w 16384"/>
                <a:gd name="T47" fmla="*/ 14133 h 16384"/>
                <a:gd name="T48" fmla="*/ 6316 w 16384"/>
                <a:gd name="T49" fmla="*/ 13714 h 16384"/>
                <a:gd name="T50" fmla="*/ 7231 w 16384"/>
                <a:gd name="T51" fmla="*/ 13296 h 16384"/>
                <a:gd name="T52" fmla="*/ 7963 w 16384"/>
                <a:gd name="T53" fmla="*/ 13505 h 16384"/>
                <a:gd name="T54" fmla="*/ 8055 w 16384"/>
                <a:gd name="T55" fmla="*/ 14028 h 16384"/>
                <a:gd name="T56" fmla="*/ 8604 w 16384"/>
                <a:gd name="T57" fmla="*/ 14500 h 16384"/>
                <a:gd name="T58" fmla="*/ 9382 w 16384"/>
                <a:gd name="T59" fmla="*/ 15023 h 16384"/>
                <a:gd name="T60" fmla="*/ 10206 w 16384"/>
                <a:gd name="T61" fmla="*/ 15808 h 16384"/>
                <a:gd name="T62" fmla="*/ 11441 w 16384"/>
                <a:gd name="T63" fmla="*/ 15494 h 16384"/>
                <a:gd name="T64" fmla="*/ 11899 w 16384"/>
                <a:gd name="T65" fmla="*/ 15651 h 16384"/>
                <a:gd name="T66" fmla="*/ 12723 w 16384"/>
                <a:gd name="T67" fmla="*/ 15965 h 16384"/>
                <a:gd name="T68" fmla="*/ 13043 w 16384"/>
                <a:gd name="T69" fmla="*/ 14761 h 16384"/>
                <a:gd name="T70" fmla="*/ 13684 w 16384"/>
                <a:gd name="T71" fmla="*/ 14500 h 16384"/>
                <a:gd name="T72" fmla="*/ 14691 w 16384"/>
                <a:gd name="T73" fmla="*/ 15285 h 16384"/>
                <a:gd name="T74" fmla="*/ 15423 w 16384"/>
                <a:gd name="T75" fmla="*/ 15913 h 16384"/>
                <a:gd name="T76" fmla="*/ 15743 w 16384"/>
                <a:gd name="T77" fmla="*/ 15861 h 16384"/>
                <a:gd name="T78" fmla="*/ 16292 w 16384"/>
                <a:gd name="T79" fmla="*/ 15756 h 16384"/>
                <a:gd name="T80" fmla="*/ 15835 w 16384"/>
                <a:gd name="T81" fmla="*/ 15128 h 16384"/>
                <a:gd name="T82" fmla="*/ 15194 w 16384"/>
                <a:gd name="T83" fmla="*/ 14657 h 16384"/>
                <a:gd name="T84" fmla="*/ 14462 w 16384"/>
                <a:gd name="T85" fmla="*/ 14081 h 16384"/>
                <a:gd name="T86" fmla="*/ 14965 w 16384"/>
                <a:gd name="T87" fmla="*/ 13348 h 16384"/>
                <a:gd name="T88" fmla="*/ 15743 w 16384"/>
                <a:gd name="T89" fmla="*/ 12406 h 16384"/>
                <a:gd name="T90" fmla="*/ 15514 w 16384"/>
                <a:gd name="T91" fmla="*/ 11568 h 16384"/>
                <a:gd name="T92" fmla="*/ 14645 w 16384"/>
                <a:gd name="T93" fmla="*/ 11935 h 16384"/>
                <a:gd name="T94" fmla="*/ 13821 w 16384"/>
                <a:gd name="T95" fmla="*/ 12406 h 16384"/>
                <a:gd name="T96" fmla="*/ 13958 w 16384"/>
                <a:gd name="T97" fmla="*/ 11830 h 16384"/>
                <a:gd name="T98" fmla="*/ 13867 w 16384"/>
                <a:gd name="T99" fmla="*/ 11621 h 16384"/>
                <a:gd name="T100" fmla="*/ 13409 w 16384"/>
                <a:gd name="T101" fmla="*/ 11516 h 16384"/>
                <a:gd name="T102" fmla="*/ 12219 w 16384"/>
                <a:gd name="T103" fmla="*/ 12039 h 16384"/>
                <a:gd name="T104" fmla="*/ 11899 w 16384"/>
                <a:gd name="T105" fmla="*/ 11202 h 16384"/>
                <a:gd name="T106" fmla="*/ 12723 w 16384"/>
                <a:gd name="T107" fmla="*/ 10731 h 16384"/>
                <a:gd name="T108" fmla="*/ 13501 w 16384"/>
                <a:gd name="T109" fmla="*/ 11202 h 16384"/>
                <a:gd name="T110" fmla="*/ 14187 w 16384"/>
                <a:gd name="T111" fmla="*/ 10940 h 16384"/>
                <a:gd name="T112" fmla="*/ 13455 w 16384"/>
                <a:gd name="T113" fmla="*/ 9317 h 16384"/>
                <a:gd name="T114" fmla="*/ 11121 w 16384"/>
                <a:gd name="T115" fmla="*/ 821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84" h="16384">
                  <a:moveTo>
                    <a:pt x="7917" y="8113"/>
                  </a:moveTo>
                  <a:lnTo>
                    <a:pt x="7872" y="8009"/>
                  </a:lnTo>
                  <a:lnTo>
                    <a:pt x="7780" y="7852"/>
                  </a:lnTo>
                  <a:lnTo>
                    <a:pt x="7780" y="7799"/>
                  </a:lnTo>
                  <a:lnTo>
                    <a:pt x="7780" y="7642"/>
                  </a:lnTo>
                  <a:lnTo>
                    <a:pt x="7780" y="7538"/>
                  </a:lnTo>
                  <a:lnTo>
                    <a:pt x="7734" y="7381"/>
                  </a:lnTo>
                  <a:lnTo>
                    <a:pt x="7689" y="7328"/>
                  </a:lnTo>
                  <a:lnTo>
                    <a:pt x="7780" y="7276"/>
                  </a:lnTo>
                  <a:lnTo>
                    <a:pt x="7917" y="7276"/>
                  </a:lnTo>
                  <a:lnTo>
                    <a:pt x="8009" y="7224"/>
                  </a:lnTo>
                  <a:lnTo>
                    <a:pt x="8009" y="7014"/>
                  </a:lnTo>
                  <a:lnTo>
                    <a:pt x="7917" y="6857"/>
                  </a:lnTo>
                  <a:lnTo>
                    <a:pt x="7917" y="6753"/>
                  </a:lnTo>
                  <a:lnTo>
                    <a:pt x="7917" y="6648"/>
                  </a:lnTo>
                  <a:lnTo>
                    <a:pt x="8055" y="6700"/>
                  </a:lnTo>
                  <a:lnTo>
                    <a:pt x="8192" y="6700"/>
                  </a:lnTo>
                  <a:lnTo>
                    <a:pt x="8192" y="6595"/>
                  </a:lnTo>
                  <a:lnTo>
                    <a:pt x="8100" y="6491"/>
                  </a:lnTo>
                  <a:lnTo>
                    <a:pt x="8055" y="6386"/>
                  </a:lnTo>
                  <a:lnTo>
                    <a:pt x="8055" y="6124"/>
                  </a:lnTo>
                  <a:lnTo>
                    <a:pt x="8284" y="6072"/>
                  </a:lnTo>
                  <a:lnTo>
                    <a:pt x="8329" y="5967"/>
                  </a:lnTo>
                  <a:lnTo>
                    <a:pt x="8329" y="5915"/>
                  </a:lnTo>
                  <a:lnTo>
                    <a:pt x="8284" y="5863"/>
                  </a:lnTo>
                  <a:lnTo>
                    <a:pt x="8100" y="5863"/>
                  </a:lnTo>
                  <a:lnTo>
                    <a:pt x="8055" y="5810"/>
                  </a:lnTo>
                  <a:lnTo>
                    <a:pt x="8100" y="5758"/>
                  </a:lnTo>
                  <a:lnTo>
                    <a:pt x="8146" y="5706"/>
                  </a:lnTo>
                  <a:lnTo>
                    <a:pt x="8329" y="5706"/>
                  </a:lnTo>
                  <a:lnTo>
                    <a:pt x="8375" y="5601"/>
                  </a:lnTo>
                  <a:lnTo>
                    <a:pt x="8329" y="5444"/>
                  </a:lnTo>
                  <a:lnTo>
                    <a:pt x="8375" y="5339"/>
                  </a:lnTo>
                  <a:lnTo>
                    <a:pt x="8467" y="5235"/>
                  </a:lnTo>
                  <a:lnTo>
                    <a:pt x="8604" y="5235"/>
                  </a:lnTo>
                  <a:lnTo>
                    <a:pt x="8741" y="5182"/>
                  </a:lnTo>
                  <a:lnTo>
                    <a:pt x="8695" y="5130"/>
                  </a:lnTo>
                  <a:lnTo>
                    <a:pt x="8558" y="5077"/>
                  </a:lnTo>
                  <a:lnTo>
                    <a:pt x="8467" y="5025"/>
                  </a:lnTo>
                  <a:lnTo>
                    <a:pt x="8467" y="4868"/>
                  </a:lnTo>
                  <a:lnTo>
                    <a:pt x="8512" y="4816"/>
                  </a:lnTo>
                  <a:lnTo>
                    <a:pt x="8604" y="4763"/>
                  </a:lnTo>
                  <a:lnTo>
                    <a:pt x="8695" y="4816"/>
                  </a:lnTo>
                  <a:lnTo>
                    <a:pt x="8878" y="4816"/>
                  </a:lnTo>
                  <a:lnTo>
                    <a:pt x="8833" y="4711"/>
                  </a:lnTo>
                  <a:lnTo>
                    <a:pt x="8833" y="4659"/>
                  </a:lnTo>
                  <a:lnTo>
                    <a:pt x="8833" y="4606"/>
                  </a:lnTo>
                  <a:lnTo>
                    <a:pt x="8924" y="4502"/>
                  </a:lnTo>
                  <a:lnTo>
                    <a:pt x="8970" y="4397"/>
                  </a:lnTo>
                  <a:lnTo>
                    <a:pt x="9062" y="4188"/>
                  </a:lnTo>
                  <a:lnTo>
                    <a:pt x="9199" y="4135"/>
                  </a:lnTo>
                  <a:lnTo>
                    <a:pt x="9245" y="4031"/>
                  </a:lnTo>
                  <a:lnTo>
                    <a:pt x="9199" y="3978"/>
                  </a:lnTo>
                  <a:lnTo>
                    <a:pt x="9107" y="3874"/>
                  </a:lnTo>
                  <a:lnTo>
                    <a:pt x="9107" y="3821"/>
                  </a:lnTo>
                  <a:lnTo>
                    <a:pt x="9199" y="3821"/>
                  </a:lnTo>
                  <a:lnTo>
                    <a:pt x="9336" y="3821"/>
                  </a:lnTo>
                  <a:lnTo>
                    <a:pt x="9382" y="3769"/>
                  </a:lnTo>
                  <a:lnTo>
                    <a:pt x="9473" y="3664"/>
                  </a:lnTo>
                  <a:lnTo>
                    <a:pt x="9519" y="3612"/>
                  </a:lnTo>
                  <a:lnTo>
                    <a:pt x="9611" y="3507"/>
                  </a:lnTo>
                  <a:lnTo>
                    <a:pt x="9611" y="3402"/>
                  </a:lnTo>
                  <a:lnTo>
                    <a:pt x="9565" y="3350"/>
                  </a:lnTo>
                  <a:lnTo>
                    <a:pt x="9473" y="3298"/>
                  </a:lnTo>
                  <a:lnTo>
                    <a:pt x="9428" y="3455"/>
                  </a:lnTo>
                  <a:lnTo>
                    <a:pt x="9199" y="3612"/>
                  </a:lnTo>
                  <a:lnTo>
                    <a:pt x="9153" y="3559"/>
                  </a:lnTo>
                  <a:lnTo>
                    <a:pt x="8970" y="3559"/>
                  </a:lnTo>
                  <a:lnTo>
                    <a:pt x="8970" y="3455"/>
                  </a:lnTo>
                  <a:lnTo>
                    <a:pt x="8970" y="3298"/>
                  </a:lnTo>
                  <a:lnTo>
                    <a:pt x="9062" y="3245"/>
                  </a:lnTo>
                  <a:lnTo>
                    <a:pt x="9153" y="3245"/>
                  </a:lnTo>
                  <a:lnTo>
                    <a:pt x="9199" y="3245"/>
                  </a:lnTo>
                  <a:lnTo>
                    <a:pt x="9519" y="3193"/>
                  </a:lnTo>
                  <a:lnTo>
                    <a:pt x="9611" y="3141"/>
                  </a:lnTo>
                  <a:lnTo>
                    <a:pt x="9656" y="2984"/>
                  </a:lnTo>
                  <a:lnTo>
                    <a:pt x="9702" y="2827"/>
                  </a:lnTo>
                  <a:lnTo>
                    <a:pt x="9748" y="2722"/>
                  </a:lnTo>
                  <a:lnTo>
                    <a:pt x="9748" y="2670"/>
                  </a:lnTo>
                  <a:lnTo>
                    <a:pt x="9565" y="2617"/>
                  </a:lnTo>
                  <a:lnTo>
                    <a:pt x="9428" y="2513"/>
                  </a:lnTo>
                  <a:lnTo>
                    <a:pt x="9382" y="2251"/>
                  </a:lnTo>
                  <a:lnTo>
                    <a:pt x="9336" y="2198"/>
                  </a:lnTo>
                  <a:lnTo>
                    <a:pt x="9245" y="2198"/>
                  </a:lnTo>
                  <a:lnTo>
                    <a:pt x="9153" y="2146"/>
                  </a:lnTo>
                  <a:lnTo>
                    <a:pt x="9107" y="2041"/>
                  </a:lnTo>
                  <a:lnTo>
                    <a:pt x="9107" y="1937"/>
                  </a:lnTo>
                  <a:lnTo>
                    <a:pt x="9153" y="1937"/>
                  </a:lnTo>
                  <a:lnTo>
                    <a:pt x="9382" y="2094"/>
                  </a:lnTo>
                  <a:lnTo>
                    <a:pt x="9428" y="2041"/>
                  </a:lnTo>
                  <a:lnTo>
                    <a:pt x="9428" y="1989"/>
                  </a:lnTo>
                  <a:lnTo>
                    <a:pt x="9336" y="1832"/>
                  </a:lnTo>
                  <a:lnTo>
                    <a:pt x="9245" y="1780"/>
                  </a:lnTo>
                  <a:lnTo>
                    <a:pt x="9245" y="1727"/>
                  </a:lnTo>
                  <a:lnTo>
                    <a:pt x="9336" y="1623"/>
                  </a:lnTo>
                  <a:lnTo>
                    <a:pt x="9382" y="1518"/>
                  </a:lnTo>
                  <a:lnTo>
                    <a:pt x="9336" y="1466"/>
                  </a:lnTo>
                  <a:lnTo>
                    <a:pt x="9245" y="1466"/>
                  </a:lnTo>
                  <a:lnTo>
                    <a:pt x="9107" y="1518"/>
                  </a:lnTo>
                  <a:lnTo>
                    <a:pt x="9016" y="1570"/>
                  </a:lnTo>
                  <a:lnTo>
                    <a:pt x="8970" y="1623"/>
                  </a:lnTo>
                  <a:lnTo>
                    <a:pt x="8970" y="1361"/>
                  </a:lnTo>
                  <a:lnTo>
                    <a:pt x="9016" y="1256"/>
                  </a:lnTo>
                  <a:lnTo>
                    <a:pt x="9107" y="1204"/>
                  </a:lnTo>
                  <a:lnTo>
                    <a:pt x="9153" y="1152"/>
                  </a:lnTo>
                  <a:lnTo>
                    <a:pt x="9199" y="1047"/>
                  </a:lnTo>
                  <a:lnTo>
                    <a:pt x="9153" y="995"/>
                  </a:lnTo>
                  <a:lnTo>
                    <a:pt x="9062" y="995"/>
                  </a:lnTo>
                  <a:lnTo>
                    <a:pt x="8970" y="942"/>
                  </a:lnTo>
                  <a:lnTo>
                    <a:pt x="8924" y="838"/>
                  </a:lnTo>
                  <a:lnTo>
                    <a:pt x="8924" y="680"/>
                  </a:lnTo>
                  <a:lnTo>
                    <a:pt x="9062" y="419"/>
                  </a:lnTo>
                  <a:lnTo>
                    <a:pt x="9107" y="314"/>
                  </a:lnTo>
                  <a:lnTo>
                    <a:pt x="9107" y="209"/>
                  </a:lnTo>
                  <a:lnTo>
                    <a:pt x="9016" y="157"/>
                  </a:lnTo>
                  <a:lnTo>
                    <a:pt x="8970" y="157"/>
                  </a:lnTo>
                  <a:lnTo>
                    <a:pt x="8924" y="314"/>
                  </a:lnTo>
                  <a:lnTo>
                    <a:pt x="8833" y="366"/>
                  </a:lnTo>
                  <a:lnTo>
                    <a:pt x="8741" y="366"/>
                  </a:lnTo>
                  <a:lnTo>
                    <a:pt x="8695" y="262"/>
                  </a:lnTo>
                  <a:lnTo>
                    <a:pt x="8741" y="52"/>
                  </a:lnTo>
                  <a:lnTo>
                    <a:pt x="8741" y="0"/>
                  </a:lnTo>
                  <a:lnTo>
                    <a:pt x="8467" y="0"/>
                  </a:lnTo>
                  <a:lnTo>
                    <a:pt x="8009" y="0"/>
                  </a:lnTo>
                  <a:lnTo>
                    <a:pt x="7917" y="0"/>
                  </a:lnTo>
                  <a:lnTo>
                    <a:pt x="6087" y="52"/>
                  </a:lnTo>
                  <a:lnTo>
                    <a:pt x="5995" y="105"/>
                  </a:lnTo>
                  <a:lnTo>
                    <a:pt x="4027" y="105"/>
                  </a:lnTo>
                  <a:lnTo>
                    <a:pt x="3249" y="157"/>
                  </a:lnTo>
                  <a:lnTo>
                    <a:pt x="2471" y="157"/>
                  </a:lnTo>
                  <a:lnTo>
                    <a:pt x="1693" y="157"/>
                  </a:lnTo>
                  <a:lnTo>
                    <a:pt x="1602" y="209"/>
                  </a:lnTo>
                  <a:lnTo>
                    <a:pt x="641" y="209"/>
                  </a:lnTo>
                  <a:lnTo>
                    <a:pt x="0" y="157"/>
                  </a:lnTo>
                  <a:lnTo>
                    <a:pt x="0" y="733"/>
                  </a:lnTo>
                  <a:lnTo>
                    <a:pt x="0" y="1518"/>
                  </a:lnTo>
                  <a:lnTo>
                    <a:pt x="46" y="2774"/>
                  </a:lnTo>
                  <a:lnTo>
                    <a:pt x="46" y="3612"/>
                  </a:lnTo>
                  <a:lnTo>
                    <a:pt x="46" y="4449"/>
                  </a:lnTo>
                  <a:lnTo>
                    <a:pt x="183" y="4554"/>
                  </a:lnTo>
                  <a:lnTo>
                    <a:pt x="320" y="4763"/>
                  </a:lnTo>
                  <a:lnTo>
                    <a:pt x="503" y="4920"/>
                  </a:lnTo>
                  <a:lnTo>
                    <a:pt x="641" y="5077"/>
                  </a:lnTo>
                  <a:lnTo>
                    <a:pt x="595" y="5182"/>
                  </a:lnTo>
                  <a:lnTo>
                    <a:pt x="732" y="5287"/>
                  </a:lnTo>
                  <a:lnTo>
                    <a:pt x="732" y="5339"/>
                  </a:lnTo>
                  <a:lnTo>
                    <a:pt x="732" y="5496"/>
                  </a:lnTo>
                  <a:lnTo>
                    <a:pt x="824" y="5601"/>
                  </a:lnTo>
                  <a:lnTo>
                    <a:pt x="870" y="5653"/>
                  </a:lnTo>
                  <a:lnTo>
                    <a:pt x="824" y="5758"/>
                  </a:lnTo>
                  <a:lnTo>
                    <a:pt x="778" y="5810"/>
                  </a:lnTo>
                  <a:lnTo>
                    <a:pt x="732" y="5863"/>
                  </a:lnTo>
                  <a:lnTo>
                    <a:pt x="732" y="5967"/>
                  </a:lnTo>
                  <a:lnTo>
                    <a:pt x="778" y="6020"/>
                  </a:lnTo>
                  <a:lnTo>
                    <a:pt x="778" y="6072"/>
                  </a:lnTo>
                  <a:lnTo>
                    <a:pt x="732" y="6072"/>
                  </a:lnTo>
                  <a:lnTo>
                    <a:pt x="732" y="6177"/>
                  </a:lnTo>
                  <a:lnTo>
                    <a:pt x="824" y="6229"/>
                  </a:lnTo>
                  <a:lnTo>
                    <a:pt x="870" y="6386"/>
                  </a:lnTo>
                  <a:lnTo>
                    <a:pt x="961" y="6438"/>
                  </a:lnTo>
                  <a:lnTo>
                    <a:pt x="1053" y="6438"/>
                  </a:lnTo>
                  <a:lnTo>
                    <a:pt x="1098" y="6491"/>
                  </a:lnTo>
                  <a:lnTo>
                    <a:pt x="1053" y="6543"/>
                  </a:lnTo>
                  <a:lnTo>
                    <a:pt x="1007" y="6648"/>
                  </a:lnTo>
                  <a:lnTo>
                    <a:pt x="1144" y="6700"/>
                  </a:lnTo>
                  <a:lnTo>
                    <a:pt x="1190" y="6910"/>
                  </a:lnTo>
                  <a:lnTo>
                    <a:pt x="1327" y="7067"/>
                  </a:lnTo>
                  <a:lnTo>
                    <a:pt x="1281" y="7119"/>
                  </a:lnTo>
                  <a:lnTo>
                    <a:pt x="1236" y="7224"/>
                  </a:lnTo>
                  <a:lnTo>
                    <a:pt x="1190" y="7276"/>
                  </a:lnTo>
                  <a:lnTo>
                    <a:pt x="1236" y="7381"/>
                  </a:lnTo>
                  <a:lnTo>
                    <a:pt x="1281" y="7381"/>
                  </a:lnTo>
                  <a:lnTo>
                    <a:pt x="1373" y="7433"/>
                  </a:lnTo>
                  <a:lnTo>
                    <a:pt x="1464" y="7538"/>
                  </a:lnTo>
                  <a:lnTo>
                    <a:pt x="1464" y="7642"/>
                  </a:lnTo>
                  <a:lnTo>
                    <a:pt x="1510" y="7747"/>
                  </a:lnTo>
                  <a:lnTo>
                    <a:pt x="1602" y="7799"/>
                  </a:lnTo>
                  <a:lnTo>
                    <a:pt x="1693" y="7799"/>
                  </a:lnTo>
                  <a:lnTo>
                    <a:pt x="1693" y="8009"/>
                  </a:lnTo>
                  <a:lnTo>
                    <a:pt x="1648" y="8218"/>
                  </a:lnTo>
                  <a:lnTo>
                    <a:pt x="1693" y="8375"/>
                  </a:lnTo>
                  <a:lnTo>
                    <a:pt x="1739" y="8428"/>
                  </a:lnTo>
                  <a:lnTo>
                    <a:pt x="1693" y="8532"/>
                  </a:lnTo>
                  <a:lnTo>
                    <a:pt x="1648" y="8585"/>
                  </a:lnTo>
                  <a:lnTo>
                    <a:pt x="1602" y="8637"/>
                  </a:lnTo>
                  <a:lnTo>
                    <a:pt x="1648" y="8742"/>
                  </a:lnTo>
                  <a:lnTo>
                    <a:pt x="1693" y="8794"/>
                  </a:lnTo>
                  <a:lnTo>
                    <a:pt x="1693" y="8846"/>
                  </a:lnTo>
                  <a:lnTo>
                    <a:pt x="1739" y="8899"/>
                  </a:lnTo>
                  <a:lnTo>
                    <a:pt x="1693" y="9003"/>
                  </a:lnTo>
                  <a:lnTo>
                    <a:pt x="1648" y="9056"/>
                  </a:lnTo>
                  <a:lnTo>
                    <a:pt x="1693" y="9160"/>
                  </a:lnTo>
                  <a:lnTo>
                    <a:pt x="1648" y="9265"/>
                  </a:lnTo>
                  <a:lnTo>
                    <a:pt x="1602" y="9317"/>
                  </a:lnTo>
                  <a:lnTo>
                    <a:pt x="1556" y="9422"/>
                  </a:lnTo>
                  <a:lnTo>
                    <a:pt x="1419" y="9789"/>
                  </a:lnTo>
                  <a:lnTo>
                    <a:pt x="1373" y="9946"/>
                  </a:lnTo>
                  <a:lnTo>
                    <a:pt x="1236" y="10103"/>
                  </a:lnTo>
                  <a:lnTo>
                    <a:pt x="1236" y="10155"/>
                  </a:lnTo>
                  <a:lnTo>
                    <a:pt x="1236" y="10260"/>
                  </a:lnTo>
                  <a:lnTo>
                    <a:pt x="1190" y="10312"/>
                  </a:lnTo>
                  <a:lnTo>
                    <a:pt x="1144" y="10417"/>
                  </a:lnTo>
                  <a:lnTo>
                    <a:pt x="1144" y="10574"/>
                  </a:lnTo>
                  <a:lnTo>
                    <a:pt x="1144" y="10731"/>
                  </a:lnTo>
                  <a:lnTo>
                    <a:pt x="1236" y="10940"/>
                  </a:lnTo>
                  <a:lnTo>
                    <a:pt x="1144" y="10992"/>
                  </a:lnTo>
                  <a:lnTo>
                    <a:pt x="1190" y="11097"/>
                  </a:lnTo>
                  <a:lnTo>
                    <a:pt x="1098" y="11149"/>
                  </a:lnTo>
                  <a:lnTo>
                    <a:pt x="1098" y="11464"/>
                  </a:lnTo>
                  <a:lnTo>
                    <a:pt x="1144" y="11516"/>
                  </a:lnTo>
                  <a:lnTo>
                    <a:pt x="1236" y="11673"/>
                  </a:lnTo>
                  <a:lnTo>
                    <a:pt x="1373" y="11778"/>
                  </a:lnTo>
                  <a:lnTo>
                    <a:pt x="1327" y="11882"/>
                  </a:lnTo>
                  <a:lnTo>
                    <a:pt x="1327" y="11987"/>
                  </a:lnTo>
                  <a:lnTo>
                    <a:pt x="1281" y="12249"/>
                  </a:lnTo>
                  <a:lnTo>
                    <a:pt x="1236" y="12458"/>
                  </a:lnTo>
                  <a:lnTo>
                    <a:pt x="1281" y="12563"/>
                  </a:lnTo>
                  <a:lnTo>
                    <a:pt x="1190" y="12668"/>
                  </a:lnTo>
                  <a:lnTo>
                    <a:pt x="1098" y="12772"/>
                  </a:lnTo>
                  <a:lnTo>
                    <a:pt x="1007" y="12929"/>
                  </a:lnTo>
                  <a:lnTo>
                    <a:pt x="961" y="12982"/>
                  </a:lnTo>
                  <a:lnTo>
                    <a:pt x="870" y="13139"/>
                  </a:lnTo>
                  <a:lnTo>
                    <a:pt x="778" y="13348"/>
                  </a:lnTo>
                  <a:lnTo>
                    <a:pt x="641" y="13453"/>
                  </a:lnTo>
                  <a:lnTo>
                    <a:pt x="595" y="13557"/>
                  </a:lnTo>
                  <a:lnTo>
                    <a:pt x="595" y="13662"/>
                  </a:lnTo>
                  <a:lnTo>
                    <a:pt x="641" y="13767"/>
                  </a:lnTo>
                  <a:lnTo>
                    <a:pt x="732" y="13767"/>
                  </a:lnTo>
                  <a:lnTo>
                    <a:pt x="870" y="13924"/>
                  </a:lnTo>
                  <a:lnTo>
                    <a:pt x="1007" y="13871"/>
                  </a:lnTo>
                  <a:lnTo>
                    <a:pt x="1144" y="13819"/>
                  </a:lnTo>
                  <a:lnTo>
                    <a:pt x="1327" y="13767"/>
                  </a:lnTo>
                  <a:lnTo>
                    <a:pt x="1464" y="13714"/>
                  </a:lnTo>
                  <a:lnTo>
                    <a:pt x="1602" y="13714"/>
                  </a:lnTo>
                  <a:lnTo>
                    <a:pt x="1739" y="13662"/>
                  </a:lnTo>
                  <a:lnTo>
                    <a:pt x="1968" y="13662"/>
                  </a:lnTo>
                  <a:lnTo>
                    <a:pt x="2380" y="13662"/>
                  </a:lnTo>
                  <a:lnTo>
                    <a:pt x="2471" y="13610"/>
                  </a:lnTo>
                  <a:lnTo>
                    <a:pt x="2609" y="13610"/>
                  </a:lnTo>
                  <a:lnTo>
                    <a:pt x="2792" y="13610"/>
                  </a:lnTo>
                  <a:lnTo>
                    <a:pt x="2929" y="13557"/>
                  </a:lnTo>
                  <a:lnTo>
                    <a:pt x="3066" y="13610"/>
                  </a:lnTo>
                  <a:lnTo>
                    <a:pt x="3204" y="13662"/>
                  </a:lnTo>
                  <a:lnTo>
                    <a:pt x="3249" y="13662"/>
                  </a:lnTo>
                  <a:lnTo>
                    <a:pt x="3341" y="13714"/>
                  </a:lnTo>
                  <a:lnTo>
                    <a:pt x="3478" y="13767"/>
                  </a:lnTo>
                  <a:lnTo>
                    <a:pt x="3615" y="13819"/>
                  </a:lnTo>
                  <a:lnTo>
                    <a:pt x="3890" y="13976"/>
                  </a:lnTo>
                  <a:lnTo>
                    <a:pt x="4210" y="14133"/>
                  </a:lnTo>
                  <a:lnTo>
                    <a:pt x="4668" y="14343"/>
                  </a:lnTo>
                  <a:lnTo>
                    <a:pt x="4805" y="14395"/>
                  </a:lnTo>
                  <a:lnTo>
                    <a:pt x="5263" y="14447"/>
                  </a:lnTo>
                  <a:lnTo>
                    <a:pt x="5538" y="14500"/>
                  </a:lnTo>
                  <a:lnTo>
                    <a:pt x="5721" y="14500"/>
                  </a:lnTo>
                  <a:lnTo>
                    <a:pt x="5858" y="14500"/>
                  </a:lnTo>
                  <a:lnTo>
                    <a:pt x="5995" y="14395"/>
                  </a:lnTo>
                  <a:lnTo>
                    <a:pt x="6087" y="14343"/>
                  </a:lnTo>
                  <a:lnTo>
                    <a:pt x="6544" y="14290"/>
                  </a:lnTo>
                  <a:lnTo>
                    <a:pt x="6544" y="14238"/>
                  </a:lnTo>
                  <a:lnTo>
                    <a:pt x="6636" y="14186"/>
                  </a:lnTo>
                  <a:lnTo>
                    <a:pt x="6636" y="14133"/>
                  </a:lnTo>
                  <a:lnTo>
                    <a:pt x="6544" y="14133"/>
                  </a:lnTo>
                  <a:lnTo>
                    <a:pt x="6453" y="14133"/>
                  </a:lnTo>
                  <a:lnTo>
                    <a:pt x="6361" y="14133"/>
                  </a:lnTo>
                  <a:lnTo>
                    <a:pt x="6361" y="14028"/>
                  </a:lnTo>
                  <a:lnTo>
                    <a:pt x="6361" y="13924"/>
                  </a:lnTo>
                  <a:lnTo>
                    <a:pt x="6361" y="13871"/>
                  </a:lnTo>
                  <a:lnTo>
                    <a:pt x="6316" y="13819"/>
                  </a:lnTo>
                  <a:lnTo>
                    <a:pt x="6224" y="13871"/>
                  </a:lnTo>
                  <a:lnTo>
                    <a:pt x="6133" y="13819"/>
                  </a:lnTo>
                  <a:lnTo>
                    <a:pt x="6087" y="13714"/>
                  </a:lnTo>
                  <a:lnTo>
                    <a:pt x="6133" y="13662"/>
                  </a:lnTo>
                  <a:lnTo>
                    <a:pt x="6270" y="13557"/>
                  </a:lnTo>
                  <a:lnTo>
                    <a:pt x="6316" y="13662"/>
                  </a:lnTo>
                  <a:lnTo>
                    <a:pt x="6316" y="13714"/>
                  </a:lnTo>
                  <a:lnTo>
                    <a:pt x="6453" y="13610"/>
                  </a:lnTo>
                  <a:lnTo>
                    <a:pt x="6682" y="13453"/>
                  </a:lnTo>
                  <a:lnTo>
                    <a:pt x="6773" y="13400"/>
                  </a:lnTo>
                  <a:lnTo>
                    <a:pt x="6773" y="13296"/>
                  </a:lnTo>
                  <a:lnTo>
                    <a:pt x="6819" y="13243"/>
                  </a:lnTo>
                  <a:lnTo>
                    <a:pt x="6865" y="13243"/>
                  </a:lnTo>
                  <a:lnTo>
                    <a:pt x="6956" y="13296"/>
                  </a:lnTo>
                  <a:lnTo>
                    <a:pt x="7048" y="13243"/>
                  </a:lnTo>
                  <a:lnTo>
                    <a:pt x="7139" y="13243"/>
                  </a:lnTo>
                  <a:lnTo>
                    <a:pt x="7185" y="13243"/>
                  </a:lnTo>
                  <a:lnTo>
                    <a:pt x="7231" y="13296"/>
                  </a:lnTo>
                  <a:lnTo>
                    <a:pt x="7231" y="13400"/>
                  </a:lnTo>
                  <a:lnTo>
                    <a:pt x="7139" y="13453"/>
                  </a:lnTo>
                  <a:lnTo>
                    <a:pt x="7139" y="13557"/>
                  </a:lnTo>
                  <a:lnTo>
                    <a:pt x="7139" y="13662"/>
                  </a:lnTo>
                  <a:lnTo>
                    <a:pt x="7139" y="13714"/>
                  </a:lnTo>
                  <a:lnTo>
                    <a:pt x="7231" y="13662"/>
                  </a:lnTo>
                  <a:lnTo>
                    <a:pt x="7322" y="13662"/>
                  </a:lnTo>
                  <a:lnTo>
                    <a:pt x="7506" y="13557"/>
                  </a:lnTo>
                  <a:lnTo>
                    <a:pt x="7689" y="13557"/>
                  </a:lnTo>
                  <a:lnTo>
                    <a:pt x="7872" y="13505"/>
                  </a:lnTo>
                  <a:lnTo>
                    <a:pt x="7963" y="13505"/>
                  </a:lnTo>
                  <a:lnTo>
                    <a:pt x="8055" y="13505"/>
                  </a:lnTo>
                  <a:lnTo>
                    <a:pt x="8055" y="13557"/>
                  </a:lnTo>
                  <a:lnTo>
                    <a:pt x="8009" y="13610"/>
                  </a:lnTo>
                  <a:lnTo>
                    <a:pt x="7917" y="13662"/>
                  </a:lnTo>
                  <a:lnTo>
                    <a:pt x="7917" y="13767"/>
                  </a:lnTo>
                  <a:lnTo>
                    <a:pt x="7917" y="13819"/>
                  </a:lnTo>
                  <a:lnTo>
                    <a:pt x="7872" y="13924"/>
                  </a:lnTo>
                  <a:lnTo>
                    <a:pt x="7872" y="14028"/>
                  </a:lnTo>
                  <a:lnTo>
                    <a:pt x="7917" y="14081"/>
                  </a:lnTo>
                  <a:lnTo>
                    <a:pt x="7963" y="14028"/>
                  </a:lnTo>
                  <a:lnTo>
                    <a:pt x="8055" y="14028"/>
                  </a:lnTo>
                  <a:lnTo>
                    <a:pt x="8146" y="14028"/>
                  </a:lnTo>
                  <a:lnTo>
                    <a:pt x="8192" y="14081"/>
                  </a:lnTo>
                  <a:lnTo>
                    <a:pt x="8238" y="14186"/>
                  </a:lnTo>
                  <a:lnTo>
                    <a:pt x="8238" y="14290"/>
                  </a:lnTo>
                  <a:lnTo>
                    <a:pt x="8238" y="14395"/>
                  </a:lnTo>
                  <a:lnTo>
                    <a:pt x="8238" y="14447"/>
                  </a:lnTo>
                  <a:lnTo>
                    <a:pt x="8238" y="14500"/>
                  </a:lnTo>
                  <a:lnTo>
                    <a:pt x="8512" y="14395"/>
                  </a:lnTo>
                  <a:lnTo>
                    <a:pt x="8558" y="14395"/>
                  </a:lnTo>
                  <a:lnTo>
                    <a:pt x="8604" y="14447"/>
                  </a:lnTo>
                  <a:lnTo>
                    <a:pt x="8604" y="14500"/>
                  </a:lnTo>
                  <a:lnTo>
                    <a:pt x="8695" y="14500"/>
                  </a:lnTo>
                  <a:lnTo>
                    <a:pt x="8787" y="14500"/>
                  </a:lnTo>
                  <a:lnTo>
                    <a:pt x="8878" y="14604"/>
                  </a:lnTo>
                  <a:lnTo>
                    <a:pt x="8970" y="14604"/>
                  </a:lnTo>
                  <a:lnTo>
                    <a:pt x="9062" y="14604"/>
                  </a:lnTo>
                  <a:lnTo>
                    <a:pt x="9107" y="14709"/>
                  </a:lnTo>
                  <a:lnTo>
                    <a:pt x="9107" y="14761"/>
                  </a:lnTo>
                  <a:lnTo>
                    <a:pt x="9245" y="14814"/>
                  </a:lnTo>
                  <a:lnTo>
                    <a:pt x="9290" y="14866"/>
                  </a:lnTo>
                  <a:lnTo>
                    <a:pt x="9336" y="14971"/>
                  </a:lnTo>
                  <a:lnTo>
                    <a:pt x="9382" y="15023"/>
                  </a:lnTo>
                  <a:lnTo>
                    <a:pt x="9473" y="15023"/>
                  </a:lnTo>
                  <a:lnTo>
                    <a:pt x="9519" y="15128"/>
                  </a:lnTo>
                  <a:lnTo>
                    <a:pt x="9565" y="15180"/>
                  </a:lnTo>
                  <a:lnTo>
                    <a:pt x="9611" y="15442"/>
                  </a:lnTo>
                  <a:lnTo>
                    <a:pt x="9656" y="15599"/>
                  </a:lnTo>
                  <a:lnTo>
                    <a:pt x="9702" y="15704"/>
                  </a:lnTo>
                  <a:lnTo>
                    <a:pt x="9794" y="15756"/>
                  </a:lnTo>
                  <a:lnTo>
                    <a:pt x="9885" y="15756"/>
                  </a:lnTo>
                  <a:lnTo>
                    <a:pt x="9931" y="15756"/>
                  </a:lnTo>
                  <a:lnTo>
                    <a:pt x="10114" y="15756"/>
                  </a:lnTo>
                  <a:lnTo>
                    <a:pt x="10206" y="15808"/>
                  </a:lnTo>
                  <a:lnTo>
                    <a:pt x="10297" y="15861"/>
                  </a:lnTo>
                  <a:lnTo>
                    <a:pt x="10526" y="16122"/>
                  </a:lnTo>
                  <a:lnTo>
                    <a:pt x="10663" y="16122"/>
                  </a:lnTo>
                  <a:lnTo>
                    <a:pt x="10846" y="16018"/>
                  </a:lnTo>
                  <a:lnTo>
                    <a:pt x="10938" y="16018"/>
                  </a:lnTo>
                  <a:lnTo>
                    <a:pt x="11075" y="15965"/>
                  </a:lnTo>
                  <a:lnTo>
                    <a:pt x="11121" y="15808"/>
                  </a:lnTo>
                  <a:lnTo>
                    <a:pt x="11121" y="15756"/>
                  </a:lnTo>
                  <a:lnTo>
                    <a:pt x="11258" y="15599"/>
                  </a:lnTo>
                  <a:lnTo>
                    <a:pt x="11396" y="15546"/>
                  </a:lnTo>
                  <a:lnTo>
                    <a:pt x="11441" y="15494"/>
                  </a:lnTo>
                  <a:lnTo>
                    <a:pt x="11441" y="15442"/>
                  </a:lnTo>
                  <a:lnTo>
                    <a:pt x="11396" y="15389"/>
                  </a:lnTo>
                  <a:lnTo>
                    <a:pt x="11396" y="15285"/>
                  </a:lnTo>
                  <a:lnTo>
                    <a:pt x="11350" y="15232"/>
                  </a:lnTo>
                  <a:lnTo>
                    <a:pt x="11396" y="15180"/>
                  </a:lnTo>
                  <a:lnTo>
                    <a:pt x="11441" y="15232"/>
                  </a:lnTo>
                  <a:lnTo>
                    <a:pt x="11487" y="15232"/>
                  </a:lnTo>
                  <a:lnTo>
                    <a:pt x="11624" y="15285"/>
                  </a:lnTo>
                  <a:lnTo>
                    <a:pt x="11716" y="15389"/>
                  </a:lnTo>
                  <a:lnTo>
                    <a:pt x="11762" y="15599"/>
                  </a:lnTo>
                  <a:lnTo>
                    <a:pt x="11899" y="15651"/>
                  </a:lnTo>
                  <a:lnTo>
                    <a:pt x="11945" y="15651"/>
                  </a:lnTo>
                  <a:lnTo>
                    <a:pt x="11991" y="15494"/>
                  </a:lnTo>
                  <a:lnTo>
                    <a:pt x="12082" y="15285"/>
                  </a:lnTo>
                  <a:lnTo>
                    <a:pt x="12128" y="15232"/>
                  </a:lnTo>
                  <a:lnTo>
                    <a:pt x="12219" y="15285"/>
                  </a:lnTo>
                  <a:lnTo>
                    <a:pt x="12265" y="15546"/>
                  </a:lnTo>
                  <a:lnTo>
                    <a:pt x="12357" y="15599"/>
                  </a:lnTo>
                  <a:lnTo>
                    <a:pt x="12402" y="15704"/>
                  </a:lnTo>
                  <a:lnTo>
                    <a:pt x="12494" y="16070"/>
                  </a:lnTo>
                  <a:lnTo>
                    <a:pt x="12540" y="16070"/>
                  </a:lnTo>
                  <a:lnTo>
                    <a:pt x="12723" y="15965"/>
                  </a:lnTo>
                  <a:lnTo>
                    <a:pt x="12952" y="15756"/>
                  </a:lnTo>
                  <a:lnTo>
                    <a:pt x="12997" y="15651"/>
                  </a:lnTo>
                  <a:lnTo>
                    <a:pt x="13180" y="15442"/>
                  </a:lnTo>
                  <a:lnTo>
                    <a:pt x="13180" y="15389"/>
                  </a:lnTo>
                  <a:lnTo>
                    <a:pt x="13043" y="15232"/>
                  </a:lnTo>
                  <a:lnTo>
                    <a:pt x="12997" y="15180"/>
                  </a:lnTo>
                  <a:lnTo>
                    <a:pt x="12997" y="15075"/>
                  </a:lnTo>
                  <a:lnTo>
                    <a:pt x="13043" y="15023"/>
                  </a:lnTo>
                  <a:lnTo>
                    <a:pt x="13135" y="14918"/>
                  </a:lnTo>
                  <a:lnTo>
                    <a:pt x="13089" y="14866"/>
                  </a:lnTo>
                  <a:lnTo>
                    <a:pt x="13043" y="14761"/>
                  </a:lnTo>
                  <a:lnTo>
                    <a:pt x="13043" y="14657"/>
                  </a:lnTo>
                  <a:lnTo>
                    <a:pt x="13135" y="14604"/>
                  </a:lnTo>
                  <a:lnTo>
                    <a:pt x="13089" y="14500"/>
                  </a:lnTo>
                  <a:lnTo>
                    <a:pt x="13043" y="14447"/>
                  </a:lnTo>
                  <a:lnTo>
                    <a:pt x="13089" y="14343"/>
                  </a:lnTo>
                  <a:lnTo>
                    <a:pt x="13226" y="14395"/>
                  </a:lnTo>
                  <a:lnTo>
                    <a:pt x="13318" y="14447"/>
                  </a:lnTo>
                  <a:lnTo>
                    <a:pt x="13409" y="14395"/>
                  </a:lnTo>
                  <a:lnTo>
                    <a:pt x="13547" y="14500"/>
                  </a:lnTo>
                  <a:lnTo>
                    <a:pt x="13638" y="14447"/>
                  </a:lnTo>
                  <a:lnTo>
                    <a:pt x="13684" y="14500"/>
                  </a:lnTo>
                  <a:lnTo>
                    <a:pt x="13730" y="14552"/>
                  </a:lnTo>
                  <a:lnTo>
                    <a:pt x="13730" y="14866"/>
                  </a:lnTo>
                  <a:lnTo>
                    <a:pt x="13821" y="14971"/>
                  </a:lnTo>
                  <a:lnTo>
                    <a:pt x="14004" y="15023"/>
                  </a:lnTo>
                  <a:lnTo>
                    <a:pt x="14233" y="15023"/>
                  </a:lnTo>
                  <a:lnTo>
                    <a:pt x="14279" y="14971"/>
                  </a:lnTo>
                  <a:lnTo>
                    <a:pt x="14325" y="14918"/>
                  </a:lnTo>
                  <a:lnTo>
                    <a:pt x="14370" y="15128"/>
                  </a:lnTo>
                  <a:lnTo>
                    <a:pt x="14462" y="15180"/>
                  </a:lnTo>
                  <a:lnTo>
                    <a:pt x="14599" y="15180"/>
                  </a:lnTo>
                  <a:lnTo>
                    <a:pt x="14691" y="15285"/>
                  </a:lnTo>
                  <a:lnTo>
                    <a:pt x="14736" y="15285"/>
                  </a:lnTo>
                  <a:lnTo>
                    <a:pt x="14828" y="15232"/>
                  </a:lnTo>
                  <a:lnTo>
                    <a:pt x="14874" y="15232"/>
                  </a:lnTo>
                  <a:lnTo>
                    <a:pt x="14920" y="15285"/>
                  </a:lnTo>
                  <a:lnTo>
                    <a:pt x="15057" y="15442"/>
                  </a:lnTo>
                  <a:lnTo>
                    <a:pt x="15057" y="15546"/>
                  </a:lnTo>
                  <a:lnTo>
                    <a:pt x="15194" y="15599"/>
                  </a:lnTo>
                  <a:lnTo>
                    <a:pt x="15240" y="15704"/>
                  </a:lnTo>
                  <a:lnTo>
                    <a:pt x="15331" y="15704"/>
                  </a:lnTo>
                  <a:lnTo>
                    <a:pt x="15423" y="15808"/>
                  </a:lnTo>
                  <a:lnTo>
                    <a:pt x="15423" y="15913"/>
                  </a:lnTo>
                  <a:lnTo>
                    <a:pt x="15377" y="16070"/>
                  </a:lnTo>
                  <a:lnTo>
                    <a:pt x="15331" y="16122"/>
                  </a:lnTo>
                  <a:lnTo>
                    <a:pt x="15240" y="16227"/>
                  </a:lnTo>
                  <a:lnTo>
                    <a:pt x="15240" y="16332"/>
                  </a:lnTo>
                  <a:lnTo>
                    <a:pt x="15240" y="16384"/>
                  </a:lnTo>
                  <a:lnTo>
                    <a:pt x="15331" y="16384"/>
                  </a:lnTo>
                  <a:lnTo>
                    <a:pt x="15423" y="16279"/>
                  </a:lnTo>
                  <a:lnTo>
                    <a:pt x="15469" y="16175"/>
                  </a:lnTo>
                  <a:lnTo>
                    <a:pt x="15606" y="15861"/>
                  </a:lnTo>
                  <a:lnTo>
                    <a:pt x="15698" y="15808"/>
                  </a:lnTo>
                  <a:lnTo>
                    <a:pt x="15743" y="15861"/>
                  </a:lnTo>
                  <a:lnTo>
                    <a:pt x="15881" y="16070"/>
                  </a:lnTo>
                  <a:lnTo>
                    <a:pt x="15926" y="16175"/>
                  </a:lnTo>
                  <a:lnTo>
                    <a:pt x="16018" y="16175"/>
                  </a:lnTo>
                  <a:lnTo>
                    <a:pt x="16018" y="16122"/>
                  </a:lnTo>
                  <a:lnTo>
                    <a:pt x="15972" y="16018"/>
                  </a:lnTo>
                  <a:lnTo>
                    <a:pt x="15972" y="15913"/>
                  </a:lnTo>
                  <a:lnTo>
                    <a:pt x="16018" y="15756"/>
                  </a:lnTo>
                  <a:lnTo>
                    <a:pt x="16064" y="15704"/>
                  </a:lnTo>
                  <a:lnTo>
                    <a:pt x="16109" y="15704"/>
                  </a:lnTo>
                  <a:lnTo>
                    <a:pt x="16247" y="15756"/>
                  </a:lnTo>
                  <a:lnTo>
                    <a:pt x="16292" y="15756"/>
                  </a:lnTo>
                  <a:lnTo>
                    <a:pt x="16384" y="15651"/>
                  </a:lnTo>
                  <a:lnTo>
                    <a:pt x="16384" y="15599"/>
                  </a:lnTo>
                  <a:lnTo>
                    <a:pt x="16247" y="15494"/>
                  </a:lnTo>
                  <a:lnTo>
                    <a:pt x="16384" y="15389"/>
                  </a:lnTo>
                  <a:lnTo>
                    <a:pt x="16384" y="15337"/>
                  </a:lnTo>
                  <a:lnTo>
                    <a:pt x="16338" y="15285"/>
                  </a:lnTo>
                  <a:lnTo>
                    <a:pt x="16247" y="15285"/>
                  </a:lnTo>
                  <a:lnTo>
                    <a:pt x="16109" y="15285"/>
                  </a:lnTo>
                  <a:lnTo>
                    <a:pt x="15972" y="15285"/>
                  </a:lnTo>
                  <a:lnTo>
                    <a:pt x="15926" y="15128"/>
                  </a:lnTo>
                  <a:lnTo>
                    <a:pt x="15835" y="15128"/>
                  </a:lnTo>
                  <a:lnTo>
                    <a:pt x="15789" y="15023"/>
                  </a:lnTo>
                  <a:lnTo>
                    <a:pt x="15743" y="14971"/>
                  </a:lnTo>
                  <a:lnTo>
                    <a:pt x="15698" y="14971"/>
                  </a:lnTo>
                  <a:lnTo>
                    <a:pt x="15652" y="15023"/>
                  </a:lnTo>
                  <a:lnTo>
                    <a:pt x="15606" y="14971"/>
                  </a:lnTo>
                  <a:lnTo>
                    <a:pt x="15423" y="15023"/>
                  </a:lnTo>
                  <a:lnTo>
                    <a:pt x="15377" y="15023"/>
                  </a:lnTo>
                  <a:lnTo>
                    <a:pt x="15331" y="14971"/>
                  </a:lnTo>
                  <a:lnTo>
                    <a:pt x="15331" y="14866"/>
                  </a:lnTo>
                  <a:lnTo>
                    <a:pt x="15331" y="14761"/>
                  </a:lnTo>
                  <a:lnTo>
                    <a:pt x="15194" y="14657"/>
                  </a:lnTo>
                  <a:lnTo>
                    <a:pt x="15103" y="14657"/>
                  </a:lnTo>
                  <a:lnTo>
                    <a:pt x="15057" y="14604"/>
                  </a:lnTo>
                  <a:lnTo>
                    <a:pt x="14965" y="14604"/>
                  </a:lnTo>
                  <a:lnTo>
                    <a:pt x="14920" y="14604"/>
                  </a:lnTo>
                  <a:lnTo>
                    <a:pt x="14736" y="14604"/>
                  </a:lnTo>
                  <a:lnTo>
                    <a:pt x="14736" y="14552"/>
                  </a:lnTo>
                  <a:lnTo>
                    <a:pt x="14736" y="14447"/>
                  </a:lnTo>
                  <a:lnTo>
                    <a:pt x="14645" y="14343"/>
                  </a:lnTo>
                  <a:lnTo>
                    <a:pt x="14553" y="14238"/>
                  </a:lnTo>
                  <a:lnTo>
                    <a:pt x="14508" y="14133"/>
                  </a:lnTo>
                  <a:lnTo>
                    <a:pt x="14462" y="14081"/>
                  </a:lnTo>
                  <a:lnTo>
                    <a:pt x="14462" y="13924"/>
                  </a:lnTo>
                  <a:lnTo>
                    <a:pt x="14416" y="13819"/>
                  </a:lnTo>
                  <a:lnTo>
                    <a:pt x="14416" y="13714"/>
                  </a:lnTo>
                  <a:lnTo>
                    <a:pt x="14462" y="13662"/>
                  </a:lnTo>
                  <a:lnTo>
                    <a:pt x="14553" y="13662"/>
                  </a:lnTo>
                  <a:lnTo>
                    <a:pt x="14599" y="13610"/>
                  </a:lnTo>
                  <a:lnTo>
                    <a:pt x="14599" y="13505"/>
                  </a:lnTo>
                  <a:lnTo>
                    <a:pt x="14691" y="13453"/>
                  </a:lnTo>
                  <a:lnTo>
                    <a:pt x="14828" y="13453"/>
                  </a:lnTo>
                  <a:lnTo>
                    <a:pt x="14920" y="13453"/>
                  </a:lnTo>
                  <a:lnTo>
                    <a:pt x="14965" y="13348"/>
                  </a:lnTo>
                  <a:lnTo>
                    <a:pt x="14920" y="13243"/>
                  </a:lnTo>
                  <a:lnTo>
                    <a:pt x="14920" y="13139"/>
                  </a:lnTo>
                  <a:lnTo>
                    <a:pt x="15011" y="12929"/>
                  </a:lnTo>
                  <a:lnTo>
                    <a:pt x="15103" y="12929"/>
                  </a:lnTo>
                  <a:lnTo>
                    <a:pt x="15331" y="12877"/>
                  </a:lnTo>
                  <a:lnTo>
                    <a:pt x="15377" y="12825"/>
                  </a:lnTo>
                  <a:lnTo>
                    <a:pt x="15377" y="12668"/>
                  </a:lnTo>
                  <a:lnTo>
                    <a:pt x="15377" y="12615"/>
                  </a:lnTo>
                  <a:lnTo>
                    <a:pt x="15514" y="12563"/>
                  </a:lnTo>
                  <a:lnTo>
                    <a:pt x="15652" y="12510"/>
                  </a:lnTo>
                  <a:lnTo>
                    <a:pt x="15743" y="12406"/>
                  </a:lnTo>
                  <a:lnTo>
                    <a:pt x="15743" y="12301"/>
                  </a:lnTo>
                  <a:lnTo>
                    <a:pt x="15606" y="12249"/>
                  </a:lnTo>
                  <a:lnTo>
                    <a:pt x="15606" y="12144"/>
                  </a:lnTo>
                  <a:lnTo>
                    <a:pt x="15560" y="12039"/>
                  </a:lnTo>
                  <a:lnTo>
                    <a:pt x="15560" y="11987"/>
                  </a:lnTo>
                  <a:lnTo>
                    <a:pt x="15652" y="11830"/>
                  </a:lnTo>
                  <a:lnTo>
                    <a:pt x="15698" y="11725"/>
                  </a:lnTo>
                  <a:lnTo>
                    <a:pt x="15652" y="11673"/>
                  </a:lnTo>
                  <a:lnTo>
                    <a:pt x="15560" y="11673"/>
                  </a:lnTo>
                  <a:lnTo>
                    <a:pt x="15514" y="11621"/>
                  </a:lnTo>
                  <a:lnTo>
                    <a:pt x="15514" y="11568"/>
                  </a:lnTo>
                  <a:lnTo>
                    <a:pt x="15606" y="11411"/>
                  </a:lnTo>
                  <a:lnTo>
                    <a:pt x="15606" y="11359"/>
                  </a:lnTo>
                  <a:lnTo>
                    <a:pt x="15560" y="11359"/>
                  </a:lnTo>
                  <a:lnTo>
                    <a:pt x="15469" y="11411"/>
                  </a:lnTo>
                  <a:lnTo>
                    <a:pt x="15194" y="11778"/>
                  </a:lnTo>
                  <a:lnTo>
                    <a:pt x="15103" y="11830"/>
                  </a:lnTo>
                  <a:lnTo>
                    <a:pt x="14965" y="11830"/>
                  </a:lnTo>
                  <a:lnTo>
                    <a:pt x="14782" y="11830"/>
                  </a:lnTo>
                  <a:lnTo>
                    <a:pt x="14691" y="11778"/>
                  </a:lnTo>
                  <a:lnTo>
                    <a:pt x="14645" y="11830"/>
                  </a:lnTo>
                  <a:lnTo>
                    <a:pt x="14645" y="11935"/>
                  </a:lnTo>
                  <a:lnTo>
                    <a:pt x="14553" y="11987"/>
                  </a:lnTo>
                  <a:lnTo>
                    <a:pt x="14462" y="12092"/>
                  </a:lnTo>
                  <a:lnTo>
                    <a:pt x="14416" y="12249"/>
                  </a:lnTo>
                  <a:lnTo>
                    <a:pt x="14416" y="12353"/>
                  </a:lnTo>
                  <a:lnTo>
                    <a:pt x="14370" y="12563"/>
                  </a:lnTo>
                  <a:lnTo>
                    <a:pt x="14279" y="12668"/>
                  </a:lnTo>
                  <a:lnTo>
                    <a:pt x="14233" y="12668"/>
                  </a:lnTo>
                  <a:lnTo>
                    <a:pt x="14096" y="12668"/>
                  </a:lnTo>
                  <a:lnTo>
                    <a:pt x="14004" y="12563"/>
                  </a:lnTo>
                  <a:lnTo>
                    <a:pt x="13913" y="12458"/>
                  </a:lnTo>
                  <a:lnTo>
                    <a:pt x="13821" y="12406"/>
                  </a:lnTo>
                  <a:lnTo>
                    <a:pt x="13684" y="12406"/>
                  </a:lnTo>
                  <a:lnTo>
                    <a:pt x="13638" y="12353"/>
                  </a:lnTo>
                  <a:lnTo>
                    <a:pt x="13592" y="12249"/>
                  </a:lnTo>
                  <a:lnTo>
                    <a:pt x="13592" y="12196"/>
                  </a:lnTo>
                  <a:lnTo>
                    <a:pt x="13638" y="12039"/>
                  </a:lnTo>
                  <a:lnTo>
                    <a:pt x="13684" y="11987"/>
                  </a:lnTo>
                  <a:lnTo>
                    <a:pt x="13775" y="11935"/>
                  </a:lnTo>
                  <a:lnTo>
                    <a:pt x="13913" y="11987"/>
                  </a:lnTo>
                  <a:lnTo>
                    <a:pt x="14004" y="11987"/>
                  </a:lnTo>
                  <a:lnTo>
                    <a:pt x="13958" y="11935"/>
                  </a:lnTo>
                  <a:lnTo>
                    <a:pt x="13958" y="11830"/>
                  </a:lnTo>
                  <a:lnTo>
                    <a:pt x="14004" y="11778"/>
                  </a:lnTo>
                  <a:lnTo>
                    <a:pt x="14050" y="11778"/>
                  </a:lnTo>
                  <a:lnTo>
                    <a:pt x="14096" y="11725"/>
                  </a:lnTo>
                  <a:lnTo>
                    <a:pt x="14096" y="11621"/>
                  </a:lnTo>
                  <a:lnTo>
                    <a:pt x="14187" y="11516"/>
                  </a:lnTo>
                  <a:lnTo>
                    <a:pt x="14096" y="11464"/>
                  </a:lnTo>
                  <a:lnTo>
                    <a:pt x="14050" y="11516"/>
                  </a:lnTo>
                  <a:lnTo>
                    <a:pt x="13958" y="11568"/>
                  </a:lnTo>
                  <a:lnTo>
                    <a:pt x="13913" y="11673"/>
                  </a:lnTo>
                  <a:lnTo>
                    <a:pt x="13867" y="11673"/>
                  </a:lnTo>
                  <a:lnTo>
                    <a:pt x="13867" y="11621"/>
                  </a:lnTo>
                  <a:lnTo>
                    <a:pt x="13913" y="11516"/>
                  </a:lnTo>
                  <a:lnTo>
                    <a:pt x="13867" y="11464"/>
                  </a:lnTo>
                  <a:lnTo>
                    <a:pt x="13821" y="11516"/>
                  </a:lnTo>
                  <a:lnTo>
                    <a:pt x="13775" y="11568"/>
                  </a:lnTo>
                  <a:lnTo>
                    <a:pt x="13730" y="11673"/>
                  </a:lnTo>
                  <a:lnTo>
                    <a:pt x="13684" y="11725"/>
                  </a:lnTo>
                  <a:lnTo>
                    <a:pt x="13638" y="11725"/>
                  </a:lnTo>
                  <a:lnTo>
                    <a:pt x="13547" y="11673"/>
                  </a:lnTo>
                  <a:lnTo>
                    <a:pt x="13547" y="11568"/>
                  </a:lnTo>
                  <a:lnTo>
                    <a:pt x="13501" y="11516"/>
                  </a:lnTo>
                  <a:lnTo>
                    <a:pt x="13409" y="11516"/>
                  </a:lnTo>
                  <a:lnTo>
                    <a:pt x="13363" y="11568"/>
                  </a:lnTo>
                  <a:lnTo>
                    <a:pt x="13318" y="11673"/>
                  </a:lnTo>
                  <a:lnTo>
                    <a:pt x="13318" y="11778"/>
                  </a:lnTo>
                  <a:lnTo>
                    <a:pt x="13226" y="11882"/>
                  </a:lnTo>
                  <a:lnTo>
                    <a:pt x="13135" y="11987"/>
                  </a:lnTo>
                  <a:lnTo>
                    <a:pt x="12997" y="12039"/>
                  </a:lnTo>
                  <a:lnTo>
                    <a:pt x="12906" y="12092"/>
                  </a:lnTo>
                  <a:lnTo>
                    <a:pt x="12814" y="12092"/>
                  </a:lnTo>
                  <a:lnTo>
                    <a:pt x="12677" y="12092"/>
                  </a:lnTo>
                  <a:lnTo>
                    <a:pt x="12631" y="12092"/>
                  </a:lnTo>
                  <a:lnTo>
                    <a:pt x="12219" y="12039"/>
                  </a:lnTo>
                  <a:lnTo>
                    <a:pt x="12128" y="11987"/>
                  </a:lnTo>
                  <a:lnTo>
                    <a:pt x="11945" y="11987"/>
                  </a:lnTo>
                  <a:lnTo>
                    <a:pt x="11807" y="11935"/>
                  </a:lnTo>
                  <a:lnTo>
                    <a:pt x="11716" y="11830"/>
                  </a:lnTo>
                  <a:lnTo>
                    <a:pt x="11716" y="11778"/>
                  </a:lnTo>
                  <a:lnTo>
                    <a:pt x="11670" y="11673"/>
                  </a:lnTo>
                  <a:lnTo>
                    <a:pt x="11670" y="11568"/>
                  </a:lnTo>
                  <a:lnTo>
                    <a:pt x="11716" y="11464"/>
                  </a:lnTo>
                  <a:lnTo>
                    <a:pt x="11762" y="11359"/>
                  </a:lnTo>
                  <a:lnTo>
                    <a:pt x="11853" y="11254"/>
                  </a:lnTo>
                  <a:lnTo>
                    <a:pt x="11899" y="11202"/>
                  </a:lnTo>
                  <a:lnTo>
                    <a:pt x="11899" y="11097"/>
                  </a:lnTo>
                  <a:lnTo>
                    <a:pt x="11945" y="11045"/>
                  </a:lnTo>
                  <a:lnTo>
                    <a:pt x="11945" y="10992"/>
                  </a:lnTo>
                  <a:lnTo>
                    <a:pt x="12036" y="10992"/>
                  </a:lnTo>
                  <a:lnTo>
                    <a:pt x="12082" y="10940"/>
                  </a:lnTo>
                  <a:lnTo>
                    <a:pt x="12128" y="10783"/>
                  </a:lnTo>
                  <a:lnTo>
                    <a:pt x="12219" y="10678"/>
                  </a:lnTo>
                  <a:lnTo>
                    <a:pt x="12357" y="10626"/>
                  </a:lnTo>
                  <a:lnTo>
                    <a:pt x="12448" y="10626"/>
                  </a:lnTo>
                  <a:lnTo>
                    <a:pt x="12631" y="10678"/>
                  </a:lnTo>
                  <a:lnTo>
                    <a:pt x="12723" y="10731"/>
                  </a:lnTo>
                  <a:lnTo>
                    <a:pt x="12769" y="10731"/>
                  </a:lnTo>
                  <a:lnTo>
                    <a:pt x="12860" y="10835"/>
                  </a:lnTo>
                  <a:lnTo>
                    <a:pt x="12952" y="10888"/>
                  </a:lnTo>
                  <a:lnTo>
                    <a:pt x="12997" y="10888"/>
                  </a:lnTo>
                  <a:lnTo>
                    <a:pt x="13043" y="10992"/>
                  </a:lnTo>
                  <a:lnTo>
                    <a:pt x="13043" y="11097"/>
                  </a:lnTo>
                  <a:lnTo>
                    <a:pt x="13089" y="11097"/>
                  </a:lnTo>
                  <a:lnTo>
                    <a:pt x="13226" y="11097"/>
                  </a:lnTo>
                  <a:lnTo>
                    <a:pt x="13318" y="11097"/>
                  </a:lnTo>
                  <a:lnTo>
                    <a:pt x="13363" y="11097"/>
                  </a:lnTo>
                  <a:lnTo>
                    <a:pt x="13501" y="11202"/>
                  </a:lnTo>
                  <a:lnTo>
                    <a:pt x="13592" y="11202"/>
                  </a:lnTo>
                  <a:lnTo>
                    <a:pt x="13775" y="11307"/>
                  </a:lnTo>
                  <a:lnTo>
                    <a:pt x="13958" y="11359"/>
                  </a:lnTo>
                  <a:lnTo>
                    <a:pt x="14141" y="11359"/>
                  </a:lnTo>
                  <a:lnTo>
                    <a:pt x="14325" y="11411"/>
                  </a:lnTo>
                  <a:lnTo>
                    <a:pt x="14462" y="11411"/>
                  </a:lnTo>
                  <a:lnTo>
                    <a:pt x="14370" y="11307"/>
                  </a:lnTo>
                  <a:lnTo>
                    <a:pt x="14279" y="11254"/>
                  </a:lnTo>
                  <a:lnTo>
                    <a:pt x="14279" y="11149"/>
                  </a:lnTo>
                  <a:lnTo>
                    <a:pt x="14187" y="10992"/>
                  </a:lnTo>
                  <a:lnTo>
                    <a:pt x="14187" y="10940"/>
                  </a:lnTo>
                  <a:lnTo>
                    <a:pt x="14187" y="10731"/>
                  </a:lnTo>
                  <a:lnTo>
                    <a:pt x="14096" y="10626"/>
                  </a:lnTo>
                  <a:lnTo>
                    <a:pt x="14050" y="10469"/>
                  </a:lnTo>
                  <a:lnTo>
                    <a:pt x="14004" y="10417"/>
                  </a:lnTo>
                  <a:lnTo>
                    <a:pt x="13958" y="10312"/>
                  </a:lnTo>
                  <a:lnTo>
                    <a:pt x="13913" y="10207"/>
                  </a:lnTo>
                  <a:lnTo>
                    <a:pt x="13684" y="9946"/>
                  </a:lnTo>
                  <a:lnTo>
                    <a:pt x="13638" y="9893"/>
                  </a:lnTo>
                  <a:lnTo>
                    <a:pt x="13547" y="9527"/>
                  </a:lnTo>
                  <a:lnTo>
                    <a:pt x="13455" y="9422"/>
                  </a:lnTo>
                  <a:lnTo>
                    <a:pt x="13455" y="9317"/>
                  </a:lnTo>
                  <a:lnTo>
                    <a:pt x="13501" y="9160"/>
                  </a:lnTo>
                  <a:lnTo>
                    <a:pt x="13501" y="9003"/>
                  </a:lnTo>
                  <a:lnTo>
                    <a:pt x="13592" y="8794"/>
                  </a:lnTo>
                  <a:lnTo>
                    <a:pt x="13638" y="8532"/>
                  </a:lnTo>
                  <a:lnTo>
                    <a:pt x="13730" y="8218"/>
                  </a:lnTo>
                  <a:lnTo>
                    <a:pt x="13730" y="8113"/>
                  </a:lnTo>
                  <a:lnTo>
                    <a:pt x="13638" y="8009"/>
                  </a:lnTo>
                  <a:lnTo>
                    <a:pt x="13363" y="8061"/>
                  </a:lnTo>
                  <a:lnTo>
                    <a:pt x="11991" y="8166"/>
                  </a:lnTo>
                  <a:lnTo>
                    <a:pt x="11762" y="8166"/>
                  </a:lnTo>
                  <a:lnTo>
                    <a:pt x="11121" y="8218"/>
                  </a:lnTo>
                  <a:lnTo>
                    <a:pt x="11075" y="8218"/>
                  </a:lnTo>
                  <a:lnTo>
                    <a:pt x="10206" y="8271"/>
                  </a:lnTo>
                  <a:lnTo>
                    <a:pt x="9519" y="8323"/>
                  </a:lnTo>
                  <a:lnTo>
                    <a:pt x="9107" y="8323"/>
                  </a:lnTo>
                  <a:lnTo>
                    <a:pt x="7826" y="8428"/>
                  </a:lnTo>
                  <a:lnTo>
                    <a:pt x="7734" y="8375"/>
                  </a:lnTo>
                  <a:lnTo>
                    <a:pt x="7780" y="8323"/>
                  </a:lnTo>
                  <a:lnTo>
                    <a:pt x="7917" y="8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4" name="Maine"/>
            <p:cNvSpPr>
              <a:spLocks/>
            </p:cNvSpPr>
            <p:nvPr/>
          </p:nvSpPr>
          <p:spPr bwMode="auto">
            <a:xfrm>
              <a:off x="29778223" y="3486150"/>
              <a:ext cx="2228850" cy="3440983"/>
            </a:xfrm>
            <a:custGeom>
              <a:avLst/>
              <a:gdLst>
                <a:gd name="T0" fmla="*/ 10152 w 16384"/>
                <a:gd name="T1" fmla="*/ 10418 h 16384"/>
                <a:gd name="T2" fmla="*/ 10363 w 16384"/>
                <a:gd name="T3" fmla="*/ 10463 h 16384"/>
                <a:gd name="T4" fmla="*/ 10152 w 16384"/>
                <a:gd name="T5" fmla="*/ 10774 h 16384"/>
                <a:gd name="T6" fmla="*/ 11203 w 16384"/>
                <a:gd name="T7" fmla="*/ 10819 h 16384"/>
                <a:gd name="T8" fmla="*/ 10993 w 16384"/>
                <a:gd name="T9" fmla="*/ 10329 h 16384"/>
                <a:gd name="T10" fmla="*/ 11413 w 16384"/>
                <a:gd name="T11" fmla="*/ 9973 h 16384"/>
                <a:gd name="T12" fmla="*/ 11903 w 16384"/>
                <a:gd name="T13" fmla="*/ 9884 h 16384"/>
                <a:gd name="T14" fmla="*/ 12183 w 16384"/>
                <a:gd name="T15" fmla="*/ 9706 h 16384"/>
                <a:gd name="T16" fmla="*/ 12743 w 16384"/>
                <a:gd name="T17" fmla="*/ 9884 h 16384"/>
                <a:gd name="T18" fmla="*/ 13093 w 16384"/>
                <a:gd name="T19" fmla="*/ 9661 h 16384"/>
                <a:gd name="T20" fmla="*/ 13583 w 16384"/>
                <a:gd name="T21" fmla="*/ 9750 h 16384"/>
                <a:gd name="T22" fmla="*/ 13653 w 16384"/>
                <a:gd name="T23" fmla="*/ 9216 h 16384"/>
                <a:gd name="T24" fmla="*/ 14213 w 16384"/>
                <a:gd name="T25" fmla="*/ 9127 h 16384"/>
                <a:gd name="T26" fmla="*/ 14634 w 16384"/>
                <a:gd name="T27" fmla="*/ 8726 h 16384"/>
                <a:gd name="T28" fmla="*/ 15054 w 16384"/>
                <a:gd name="T29" fmla="*/ 8771 h 16384"/>
                <a:gd name="T30" fmla="*/ 15404 w 16384"/>
                <a:gd name="T31" fmla="*/ 8370 h 16384"/>
                <a:gd name="T32" fmla="*/ 16034 w 16384"/>
                <a:gd name="T33" fmla="*/ 8281 h 16384"/>
                <a:gd name="T34" fmla="*/ 16244 w 16384"/>
                <a:gd name="T35" fmla="*/ 7658 h 16384"/>
                <a:gd name="T36" fmla="*/ 15614 w 16384"/>
                <a:gd name="T37" fmla="*/ 7658 h 16384"/>
                <a:gd name="T38" fmla="*/ 15544 w 16384"/>
                <a:gd name="T39" fmla="*/ 6990 h 16384"/>
                <a:gd name="T40" fmla="*/ 14634 w 16384"/>
                <a:gd name="T41" fmla="*/ 6812 h 16384"/>
                <a:gd name="T42" fmla="*/ 13863 w 16384"/>
                <a:gd name="T43" fmla="*/ 6144 h 16384"/>
                <a:gd name="T44" fmla="*/ 13583 w 16384"/>
                <a:gd name="T45" fmla="*/ 5476 h 16384"/>
                <a:gd name="T46" fmla="*/ 12323 w 16384"/>
                <a:gd name="T47" fmla="*/ 5298 h 16384"/>
                <a:gd name="T48" fmla="*/ 11833 w 16384"/>
                <a:gd name="T49" fmla="*/ 4897 h 16384"/>
                <a:gd name="T50" fmla="*/ 11203 w 16384"/>
                <a:gd name="T51" fmla="*/ 3695 h 16384"/>
                <a:gd name="T52" fmla="*/ 8962 w 16384"/>
                <a:gd name="T53" fmla="*/ 401 h 16384"/>
                <a:gd name="T54" fmla="*/ 7142 w 16384"/>
                <a:gd name="T55" fmla="*/ 356 h 16384"/>
                <a:gd name="T56" fmla="*/ 5531 w 16384"/>
                <a:gd name="T57" fmla="*/ 979 h 16384"/>
                <a:gd name="T58" fmla="*/ 4341 w 16384"/>
                <a:gd name="T59" fmla="*/ 356 h 16384"/>
                <a:gd name="T60" fmla="*/ 2731 w 16384"/>
                <a:gd name="T61" fmla="*/ 2226 h 16384"/>
                <a:gd name="T62" fmla="*/ 2171 w 16384"/>
                <a:gd name="T63" fmla="*/ 4586 h 16384"/>
                <a:gd name="T64" fmla="*/ 1680 w 16384"/>
                <a:gd name="T65" fmla="*/ 5387 h 16384"/>
                <a:gd name="T66" fmla="*/ 2171 w 16384"/>
                <a:gd name="T67" fmla="*/ 6189 h 16384"/>
                <a:gd name="T68" fmla="*/ 1960 w 16384"/>
                <a:gd name="T69" fmla="*/ 6945 h 16384"/>
                <a:gd name="T70" fmla="*/ 1400 w 16384"/>
                <a:gd name="T71" fmla="*/ 7435 h 16384"/>
                <a:gd name="T72" fmla="*/ 1540 w 16384"/>
                <a:gd name="T73" fmla="*/ 8326 h 16384"/>
                <a:gd name="T74" fmla="*/ 1050 w 16384"/>
                <a:gd name="T75" fmla="*/ 8860 h 16384"/>
                <a:gd name="T76" fmla="*/ 210 w 16384"/>
                <a:gd name="T77" fmla="*/ 8771 h 16384"/>
                <a:gd name="T78" fmla="*/ 3081 w 16384"/>
                <a:gd name="T79" fmla="*/ 15004 h 16384"/>
                <a:gd name="T80" fmla="*/ 3991 w 16384"/>
                <a:gd name="T81" fmla="*/ 15850 h 16384"/>
                <a:gd name="T82" fmla="*/ 4761 w 16384"/>
                <a:gd name="T83" fmla="*/ 16384 h 16384"/>
                <a:gd name="T84" fmla="*/ 4971 w 16384"/>
                <a:gd name="T85" fmla="*/ 15315 h 16384"/>
                <a:gd name="T86" fmla="*/ 5391 w 16384"/>
                <a:gd name="T87" fmla="*/ 14737 h 16384"/>
                <a:gd name="T88" fmla="*/ 5671 w 16384"/>
                <a:gd name="T89" fmla="*/ 14113 h 16384"/>
                <a:gd name="T90" fmla="*/ 5811 w 16384"/>
                <a:gd name="T91" fmla="*/ 13579 h 16384"/>
                <a:gd name="T92" fmla="*/ 6582 w 16384"/>
                <a:gd name="T93" fmla="*/ 13134 h 16384"/>
                <a:gd name="T94" fmla="*/ 7142 w 16384"/>
                <a:gd name="T95" fmla="*/ 13579 h 16384"/>
                <a:gd name="T96" fmla="*/ 7352 w 16384"/>
                <a:gd name="T97" fmla="*/ 12867 h 16384"/>
                <a:gd name="T98" fmla="*/ 8052 w 16384"/>
                <a:gd name="T99" fmla="*/ 12733 h 16384"/>
                <a:gd name="T100" fmla="*/ 8262 w 16384"/>
                <a:gd name="T101" fmla="*/ 12333 h 16384"/>
                <a:gd name="T102" fmla="*/ 8612 w 16384"/>
                <a:gd name="T103" fmla="*/ 12333 h 16384"/>
                <a:gd name="T104" fmla="*/ 9032 w 16384"/>
                <a:gd name="T105" fmla="*/ 12377 h 16384"/>
                <a:gd name="T106" fmla="*/ 9382 w 16384"/>
                <a:gd name="T107" fmla="*/ 11976 h 16384"/>
                <a:gd name="T108" fmla="*/ 9382 w 16384"/>
                <a:gd name="T109" fmla="*/ 11487 h 16384"/>
                <a:gd name="T110" fmla="*/ 9382 w 16384"/>
                <a:gd name="T111" fmla="*/ 10641 h 16384"/>
                <a:gd name="T112" fmla="*/ 9872 w 16384"/>
                <a:gd name="T113" fmla="*/ 992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872" y="9928"/>
                  </a:moveTo>
                  <a:lnTo>
                    <a:pt x="9942" y="9973"/>
                  </a:lnTo>
                  <a:lnTo>
                    <a:pt x="10012" y="10017"/>
                  </a:lnTo>
                  <a:lnTo>
                    <a:pt x="10082" y="10151"/>
                  </a:lnTo>
                  <a:lnTo>
                    <a:pt x="10082" y="10329"/>
                  </a:lnTo>
                  <a:lnTo>
                    <a:pt x="10012" y="10418"/>
                  </a:lnTo>
                  <a:lnTo>
                    <a:pt x="10152" y="10418"/>
                  </a:lnTo>
                  <a:lnTo>
                    <a:pt x="10222" y="10329"/>
                  </a:lnTo>
                  <a:lnTo>
                    <a:pt x="10293" y="10285"/>
                  </a:lnTo>
                  <a:lnTo>
                    <a:pt x="10433" y="10329"/>
                  </a:lnTo>
                  <a:lnTo>
                    <a:pt x="10433" y="10374"/>
                  </a:lnTo>
                  <a:lnTo>
                    <a:pt x="10573" y="10418"/>
                  </a:lnTo>
                  <a:lnTo>
                    <a:pt x="10573" y="10463"/>
                  </a:lnTo>
                  <a:lnTo>
                    <a:pt x="10363" y="10463"/>
                  </a:lnTo>
                  <a:lnTo>
                    <a:pt x="10222" y="10463"/>
                  </a:lnTo>
                  <a:lnTo>
                    <a:pt x="10222" y="10552"/>
                  </a:lnTo>
                  <a:lnTo>
                    <a:pt x="10222" y="10596"/>
                  </a:lnTo>
                  <a:lnTo>
                    <a:pt x="10152" y="10641"/>
                  </a:lnTo>
                  <a:lnTo>
                    <a:pt x="10082" y="10685"/>
                  </a:lnTo>
                  <a:lnTo>
                    <a:pt x="10082" y="10730"/>
                  </a:lnTo>
                  <a:lnTo>
                    <a:pt x="10152" y="10774"/>
                  </a:lnTo>
                  <a:lnTo>
                    <a:pt x="10433" y="10730"/>
                  </a:lnTo>
                  <a:lnTo>
                    <a:pt x="10573" y="10730"/>
                  </a:lnTo>
                  <a:lnTo>
                    <a:pt x="10713" y="10730"/>
                  </a:lnTo>
                  <a:lnTo>
                    <a:pt x="10853" y="10863"/>
                  </a:lnTo>
                  <a:lnTo>
                    <a:pt x="10923" y="10863"/>
                  </a:lnTo>
                  <a:lnTo>
                    <a:pt x="10923" y="10774"/>
                  </a:lnTo>
                  <a:lnTo>
                    <a:pt x="11203" y="10819"/>
                  </a:lnTo>
                  <a:lnTo>
                    <a:pt x="11343" y="10774"/>
                  </a:lnTo>
                  <a:lnTo>
                    <a:pt x="11343" y="10685"/>
                  </a:lnTo>
                  <a:lnTo>
                    <a:pt x="11203" y="10641"/>
                  </a:lnTo>
                  <a:lnTo>
                    <a:pt x="11133" y="10596"/>
                  </a:lnTo>
                  <a:lnTo>
                    <a:pt x="11063" y="10552"/>
                  </a:lnTo>
                  <a:lnTo>
                    <a:pt x="11063" y="10418"/>
                  </a:lnTo>
                  <a:lnTo>
                    <a:pt x="10993" y="10329"/>
                  </a:lnTo>
                  <a:lnTo>
                    <a:pt x="11063" y="10285"/>
                  </a:lnTo>
                  <a:lnTo>
                    <a:pt x="11133" y="10285"/>
                  </a:lnTo>
                  <a:lnTo>
                    <a:pt x="11203" y="10195"/>
                  </a:lnTo>
                  <a:lnTo>
                    <a:pt x="11273" y="10106"/>
                  </a:lnTo>
                  <a:lnTo>
                    <a:pt x="11273" y="9973"/>
                  </a:lnTo>
                  <a:lnTo>
                    <a:pt x="11343" y="9928"/>
                  </a:lnTo>
                  <a:lnTo>
                    <a:pt x="11413" y="9973"/>
                  </a:lnTo>
                  <a:lnTo>
                    <a:pt x="11413" y="10106"/>
                  </a:lnTo>
                  <a:lnTo>
                    <a:pt x="11483" y="10151"/>
                  </a:lnTo>
                  <a:lnTo>
                    <a:pt x="11553" y="10151"/>
                  </a:lnTo>
                  <a:lnTo>
                    <a:pt x="11623" y="10151"/>
                  </a:lnTo>
                  <a:lnTo>
                    <a:pt x="11693" y="10017"/>
                  </a:lnTo>
                  <a:lnTo>
                    <a:pt x="11833" y="9973"/>
                  </a:lnTo>
                  <a:lnTo>
                    <a:pt x="11903" y="9884"/>
                  </a:lnTo>
                  <a:lnTo>
                    <a:pt x="11833" y="9795"/>
                  </a:lnTo>
                  <a:lnTo>
                    <a:pt x="11833" y="9750"/>
                  </a:lnTo>
                  <a:lnTo>
                    <a:pt x="11973" y="9750"/>
                  </a:lnTo>
                  <a:lnTo>
                    <a:pt x="12043" y="9839"/>
                  </a:lnTo>
                  <a:lnTo>
                    <a:pt x="12113" y="9839"/>
                  </a:lnTo>
                  <a:lnTo>
                    <a:pt x="12183" y="9795"/>
                  </a:lnTo>
                  <a:lnTo>
                    <a:pt x="12183" y="9706"/>
                  </a:lnTo>
                  <a:lnTo>
                    <a:pt x="12183" y="9661"/>
                  </a:lnTo>
                  <a:lnTo>
                    <a:pt x="12253" y="9661"/>
                  </a:lnTo>
                  <a:lnTo>
                    <a:pt x="12393" y="9706"/>
                  </a:lnTo>
                  <a:lnTo>
                    <a:pt x="12463" y="9795"/>
                  </a:lnTo>
                  <a:lnTo>
                    <a:pt x="12603" y="9706"/>
                  </a:lnTo>
                  <a:lnTo>
                    <a:pt x="12743" y="9795"/>
                  </a:lnTo>
                  <a:lnTo>
                    <a:pt x="12743" y="9884"/>
                  </a:lnTo>
                  <a:lnTo>
                    <a:pt x="12953" y="9973"/>
                  </a:lnTo>
                  <a:lnTo>
                    <a:pt x="12953" y="10062"/>
                  </a:lnTo>
                  <a:lnTo>
                    <a:pt x="13023" y="10195"/>
                  </a:lnTo>
                  <a:lnTo>
                    <a:pt x="13093" y="10062"/>
                  </a:lnTo>
                  <a:lnTo>
                    <a:pt x="13093" y="9928"/>
                  </a:lnTo>
                  <a:lnTo>
                    <a:pt x="13233" y="9884"/>
                  </a:lnTo>
                  <a:lnTo>
                    <a:pt x="13093" y="9661"/>
                  </a:lnTo>
                  <a:lnTo>
                    <a:pt x="13093" y="9572"/>
                  </a:lnTo>
                  <a:lnTo>
                    <a:pt x="13163" y="9572"/>
                  </a:lnTo>
                  <a:lnTo>
                    <a:pt x="13163" y="9617"/>
                  </a:lnTo>
                  <a:lnTo>
                    <a:pt x="13233" y="9661"/>
                  </a:lnTo>
                  <a:lnTo>
                    <a:pt x="13373" y="9661"/>
                  </a:lnTo>
                  <a:lnTo>
                    <a:pt x="13513" y="9750"/>
                  </a:lnTo>
                  <a:lnTo>
                    <a:pt x="13583" y="9750"/>
                  </a:lnTo>
                  <a:lnTo>
                    <a:pt x="13513" y="9661"/>
                  </a:lnTo>
                  <a:lnTo>
                    <a:pt x="13583" y="9528"/>
                  </a:lnTo>
                  <a:lnTo>
                    <a:pt x="13583" y="9439"/>
                  </a:lnTo>
                  <a:lnTo>
                    <a:pt x="13513" y="9350"/>
                  </a:lnTo>
                  <a:lnTo>
                    <a:pt x="13513" y="9261"/>
                  </a:lnTo>
                  <a:lnTo>
                    <a:pt x="13583" y="9216"/>
                  </a:lnTo>
                  <a:lnTo>
                    <a:pt x="13653" y="9216"/>
                  </a:lnTo>
                  <a:lnTo>
                    <a:pt x="13723" y="9171"/>
                  </a:lnTo>
                  <a:lnTo>
                    <a:pt x="13793" y="9127"/>
                  </a:lnTo>
                  <a:lnTo>
                    <a:pt x="13863" y="9127"/>
                  </a:lnTo>
                  <a:lnTo>
                    <a:pt x="13933" y="9261"/>
                  </a:lnTo>
                  <a:lnTo>
                    <a:pt x="14003" y="9305"/>
                  </a:lnTo>
                  <a:lnTo>
                    <a:pt x="14143" y="9305"/>
                  </a:lnTo>
                  <a:lnTo>
                    <a:pt x="14213" y="9127"/>
                  </a:lnTo>
                  <a:lnTo>
                    <a:pt x="14283" y="9127"/>
                  </a:lnTo>
                  <a:lnTo>
                    <a:pt x="14494" y="9127"/>
                  </a:lnTo>
                  <a:lnTo>
                    <a:pt x="14564" y="9082"/>
                  </a:lnTo>
                  <a:lnTo>
                    <a:pt x="14634" y="8993"/>
                  </a:lnTo>
                  <a:lnTo>
                    <a:pt x="14494" y="8815"/>
                  </a:lnTo>
                  <a:lnTo>
                    <a:pt x="14494" y="8771"/>
                  </a:lnTo>
                  <a:lnTo>
                    <a:pt x="14634" y="8726"/>
                  </a:lnTo>
                  <a:lnTo>
                    <a:pt x="14774" y="8771"/>
                  </a:lnTo>
                  <a:lnTo>
                    <a:pt x="14844" y="8771"/>
                  </a:lnTo>
                  <a:lnTo>
                    <a:pt x="14914" y="8682"/>
                  </a:lnTo>
                  <a:lnTo>
                    <a:pt x="14984" y="8637"/>
                  </a:lnTo>
                  <a:lnTo>
                    <a:pt x="15054" y="8637"/>
                  </a:lnTo>
                  <a:lnTo>
                    <a:pt x="15054" y="8726"/>
                  </a:lnTo>
                  <a:lnTo>
                    <a:pt x="15054" y="8771"/>
                  </a:lnTo>
                  <a:lnTo>
                    <a:pt x="15194" y="8771"/>
                  </a:lnTo>
                  <a:lnTo>
                    <a:pt x="15194" y="8682"/>
                  </a:lnTo>
                  <a:lnTo>
                    <a:pt x="15194" y="8548"/>
                  </a:lnTo>
                  <a:lnTo>
                    <a:pt x="15124" y="8415"/>
                  </a:lnTo>
                  <a:lnTo>
                    <a:pt x="15194" y="8370"/>
                  </a:lnTo>
                  <a:lnTo>
                    <a:pt x="15334" y="8370"/>
                  </a:lnTo>
                  <a:lnTo>
                    <a:pt x="15404" y="8370"/>
                  </a:lnTo>
                  <a:lnTo>
                    <a:pt x="15474" y="8459"/>
                  </a:lnTo>
                  <a:lnTo>
                    <a:pt x="15544" y="8504"/>
                  </a:lnTo>
                  <a:lnTo>
                    <a:pt x="15614" y="8504"/>
                  </a:lnTo>
                  <a:lnTo>
                    <a:pt x="15824" y="8504"/>
                  </a:lnTo>
                  <a:lnTo>
                    <a:pt x="15824" y="8415"/>
                  </a:lnTo>
                  <a:lnTo>
                    <a:pt x="15964" y="8370"/>
                  </a:lnTo>
                  <a:lnTo>
                    <a:pt x="16034" y="8281"/>
                  </a:lnTo>
                  <a:lnTo>
                    <a:pt x="16104" y="8058"/>
                  </a:lnTo>
                  <a:lnTo>
                    <a:pt x="16174" y="7969"/>
                  </a:lnTo>
                  <a:lnTo>
                    <a:pt x="16314" y="7925"/>
                  </a:lnTo>
                  <a:lnTo>
                    <a:pt x="16384" y="7836"/>
                  </a:lnTo>
                  <a:lnTo>
                    <a:pt x="16314" y="7747"/>
                  </a:lnTo>
                  <a:lnTo>
                    <a:pt x="16314" y="7658"/>
                  </a:lnTo>
                  <a:lnTo>
                    <a:pt x="16244" y="7658"/>
                  </a:lnTo>
                  <a:lnTo>
                    <a:pt x="16104" y="7702"/>
                  </a:lnTo>
                  <a:lnTo>
                    <a:pt x="16034" y="7658"/>
                  </a:lnTo>
                  <a:lnTo>
                    <a:pt x="15964" y="7613"/>
                  </a:lnTo>
                  <a:lnTo>
                    <a:pt x="15894" y="7613"/>
                  </a:lnTo>
                  <a:lnTo>
                    <a:pt x="15824" y="7702"/>
                  </a:lnTo>
                  <a:lnTo>
                    <a:pt x="15754" y="7658"/>
                  </a:lnTo>
                  <a:lnTo>
                    <a:pt x="15614" y="7658"/>
                  </a:lnTo>
                  <a:lnTo>
                    <a:pt x="15544" y="7480"/>
                  </a:lnTo>
                  <a:lnTo>
                    <a:pt x="15754" y="7435"/>
                  </a:lnTo>
                  <a:lnTo>
                    <a:pt x="15894" y="7391"/>
                  </a:lnTo>
                  <a:lnTo>
                    <a:pt x="15894" y="7302"/>
                  </a:lnTo>
                  <a:lnTo>
                    <a:pt x="15894" y="7213"/>
                  </a:lnTo>
                  <a:lnTo>
                    <a:pt x="15544" y="7034"/>
                  </a:lnTo>
                  <a:lnTo>
                    <a:pt x="15544" y="6990"/>
                  </a:lnTo>
                  <a:lnTo>
                    <a:pt x="15614" y="6856"/>
                  </a:lnTo>
                  <a:lnTo>
                    <a:pt x="15474" y="6767"/>
                  </a:lnTo>
                  <a:lnTo>
                    <a:pt x="15124" y="6634"/>
                  </a:lnTo>
                  <a:lnTo>
                    <a:pt x="14984" y="6634"/>
                  </a:lnTo>
                  <a:lnTo>
                    <a:pt x="14844" y="6634"/>
                  </a:lnTo>
                  <a:lnTo>
                    <a:pt x="14774" y="6634"/>
                  </a:lnTo>
                  <a:lnTo>
                    <a:pt x="14634" y="6812"/>
                  </a:lnTo>
                  <a:lnTo>
                    <a:pt x="14564" y="6856"/>
                  </a:lnTo>
                  <a:lnTo>
                    <a:pt x="14354" y="6812"/>
                  </a:lnTo>
                  <a:lnTo>
                    <a:pt x="14073" y="6634"/>
                  </a:lnTo>
                  <a:lnTo>
                    <a:pt x="13863" y="6545"/>
                  </a:lnTo>
                  <a:lnTo>
                    <a:pt x="13933" y="6456"/>
                  </a:lnTo>
                  <a:lnTo>
                    <a:pt x="13933" y="6189"/>
                  </a:lnTo>
                  <a:lnTo>
                    <a:pt x="13863" y="6144"/>
                  </a:lnTo>
                  <a:lnTo>
                    <a:pt x="13723" y="6055"/>
                  </a:lnTo>
                  <a:lnTo>
                    <a:pt x="13513" y="5877"/>
                  </a:lnTo>
                  <a:lnTo>
                    <a:pt x="13443" y="5832"/>
                  </a:lnTo>
                  <a:lnTo>
                    <a:pt x="13443" y="5788"/>
                  </a:lnTo>
                  <a:lnTo>
                    <a:pt x="13653" y="5743"/>
                  </a:lnTo>
                  <a:lnTo>
                    <a:pt x="13653" y="5654"/>
                  </a:lnTo>
                  <a:lnTo>
                    <a:pt x="13583" y="5476"/>
                  </a:lnTo>
                  <a:lnTo>
                    <a:pt x="13443" y="5387"/>
                  </a:lnTo>
                  <a:lnTo>
                    <a:pt x="13373" y="5387"/>
                  </a:lnTo>
                  <a:lnTo>
                    <a:pt x="13163" y="5476"/>
                  </a:lnTo>
                  <a:lnTo>
                    <a:pt x="12883" y="5476"/>
                  </a:lnTo>
                  <a:lnTo>
                    <a:pt x="12603" y="5476"/>
                  </a:lnTo>
                  <a:lnTo>
                    <a:pt x="12463" y="5387"/>
                  </a:lnTo>
                  <a:lnTo>
                    <a:pt x="12323" y="5298"/>
                  </a:lnTo>
                  <a:lnTo>
                    <a:pt x="12253" y="5343"/>
                  </a:lnTo>
                  <a:lnTo>
                    <a:pt x="12113" y="5387"/>
                  </a:lnTo>
                  <a:lnTo>
                    <a:pt x="12043" y="5387"/>
                  </a:lnTo>
                  <a:lnTo>
                    <a:pt x="11903" y="5298"/>
                  </a:lnTo>
                  <a:lnTo>
                    <a:pt x="11833" y="5209"/>
                  </a:lnTo>
                  <a:lnTo>
                    <a:pt x="11763" y="4986"/>
                  </a:lnTo>
                  <a:lnTo>
                    <a:pt x="11833" y="4897"/>
                  </a:lnTo>
                  <a:lnTo>
                    <a:pt x="11833" y="4853"/>
                  </a:lnTo>
                  <a:lnTo>
                    <a:pt x="11693" y="4808"/>
                  </a:lnTo>
                  <a:lnTo>
                    <a:pt x="11623" y="4719"/>
                  </a:lnTo>
                  <a:lnTo>
                    <a:pt x="11693" y="4630"/>
                  </a:lnTo>
                  <a:lnTo>
                    <a:pt x="11693" y="4541"/>
                  </a:lnTo>
                  <a:lnTo>
                    <a:pt x="11623" y="4408"/>
                  </a:lnTo>
                  <a:lnTo>
                    <a:pt x="11203" y="3695"/>
                  </a:lnTo>
                  <a:lnTo>
                    <a:pt x="10503" y="2093"/>
                  </a:lnTo>
                  <a:lnTo>
                    <a:pt x="9872" y="890"/>
                  </a:lnTo>
                  <a:lnTo>
                    <a:pt x="9732" y="712"/>
                  </a:lnTo>
                  <a:lnTo>
                    <a:pt x="9592" y="668"/>
                  </a:lnTo>
                  <a:lnTo>
                    <a:pt x="9382" y="579"/>
                  </a:lnTo>
                  <a:lnTo>
                    <a:pt x="9242" y="534"/>
                  </a:lnTo>
                  <a:lnTo>
                    <a:pt x="8962" y="401"/>
                  </a:lnTo>
                  <a:lnTo>
                    <a:pt x="8752" y="312"/>
                  </a:lnTo>
                  <a:lnTo>
                    <a:pt x="7982" y="45"/>
                  </a:lnTo>
                  <a:lnTo>
                    <a:pt x="7772" y="0"/>
                  </a:lnTo>
                  <a:lnTo>
                    <a:pt x="7492" y="45"/>
                  </a:lnTo>
                  <a:lnTo>
                    <a:pt x="7142" y="134"/>
                  </a:lnTo>
                  <a:lnTo>
                    <a:pt x="7072" y="178"/>
                  </a:lnTo>
                  <a:lnTo>
                    <a:pt x="7142" y="356"/>
                  </a:lnTo>
                  <a:lnTo>
                    <a:pt x="7072" y="401"/>
                  </a:lnTo>
                  <a:lnTo>
                    <a:pt x="6652" y="401"/>
                  </a:lnTo>
                  <a:lnTo>
                    <a:pt x="6442" y="490"/>
                  </a:lnTo>
                  <a:lnTo>
                    <a:pt x="6372" y="623"/>
                  </a:lnTo>
                  <a:lnTo>
                    <a:pt x="6162" y="668"/>
                  </a:lnTo>
                  <a:lnTo>
                    <a:pt x="5811" y="801"/>
                  </a:lnTo>
                  <a:lnTo>
                    <a:pt x="5531" y="979"/>
                  </a:lnTo>
                  <a:lnTo>
                    <a:pt x="5321" y="1069"/>
                  </a:lnTo>
                  <a:lnTo>
                    <a:pt x="4971" y="979"/>
                  </a:lnTo>
                  <a:lnTo>
                    <a:pt x="4761" y="935"/>
                  </a:lnTo>
                  <a:lnTo>
                    <a:pt x="4621" y="712"/>
                  </a:lnTo>
                  <a:lnTo>
                    <a:pt x="4551" y="356"/>
                  </a:lnTo>
                  <a:lnTo>
                    <a:pt x="4481" y="312"/>
                  </a:lnTo>
                  <a:lnTo>
                    <a:pt x="4341" y="356"/>
                  </a:lnTo>
                  <a:lnTo>
                    <a:pt x="4131" y="356"/>
                  </a:lnTo>
                  <a:lnTo>
                    <a:pt x="3991" y="312"/>
                  </a:lnTo>
                  <a:lnTo>
                    <a:pt x="3851" y="356"/>
                  </a:lnTo>
                  <a:lnTo>
                    <a:pt x="3711" y="401"/>
                  </a:lnTo>
                  <a:lnTo>
                    <a:pt x="3711" y="490"/>
                  </a:lnTo>
                  <a:lnTo>
                    <a:pt x="3221" y="1291"/>
                  </a:lnTo>
                  <a:lnTo>
                    <a:pt x="2731" y="2226"/>
                  </a:lnTo>
                  <a:lnTo>
                    <a:pt x="2101" y="3428"/>
                  </a:lnTo>
                  <a:lnTo>
                    <a:pt x="2101" y="3784"/>
                  </a:lnTo>
                  <a:lnTo>
                    <a:pt x="2171" y="3962"/>
                  </a:lnTo>
                  <a:lnTo>
                    <a:pt x="2171" y="4051"/>
                  </a:lnTo>
                  <a:lnTo>
                    <a:pt x="2241" y="4274"/>
                  </a:lnTo>
                  <a:lnTo>
                    <a:pt x="2241" y="4452"/>
                  </a:lnTo>
                  <a:lnTo>
                    <a:pt x="2171" y="4586"/>
                  </a:lnTo>
                  <a:lnTo>
                    <a:pt x="2030" y="4675"/>
                  </a:lnTo>
                  <a:lnTo>
                    <a:pt x="1890" y="4764"/>
                  </a:lnTo>
                  <a:lnTo>
                    <a:pt x="1820" y="4853"/>
                  </a:lnTo>
                  <a:lnTo>
                    <a:pt x="1820" y="4942"/>
                  </a:lnTo>
                  <a:lnTo>
                    <a:pt x="1820" y="5031"/>
                  </a:lnTo>
                  <a:lnTo>
                    <a:pt x="1750" y="5165"/>
                  </a:lnTo>
                  <a:lnTo>
                    <a:pt x="1680" y="5387"/>
                  </a:lnTo>
                  <a:lnTo>
                    <a:pt x="1890" y="5476"/>
                  </a:lnTo>
                  <a:lnTo>
                    <a:pt x="1960" y="5521"/>
                  </a:lnTo>
                  <a:lnTo>
                    <a:pt x="1960" y="5788"/>
                  </a:lnTo>
                  <a:lnTo>
                    <a:pt x="1890" y="5921"/>
                  </a:lnTo>
                  <a:lnTo>
                    <a:pt x="2030" y="6144"/>
                  </a:lnTo>
                  <a:lnTo>
                    <a:pt x="2171" y="6144"/>
                  </a:lnTo>
                  <a:lnTo>
                    <a:pt x="2171" y="6189"/>
                  </a:lnTo>
                  <a:lnTo>
                    <a:pt x="2171" y="6411"/>
                  </a:lnTo>
                  <a:lnTo>
                    <a:pt x="2171" y="6500"/>
                  </a:lnTo>
                  <a:lnTo>
                    <a:pt x="1960" y="6589"/>
                  </a:lnTo>
                  <a:lnTo>
                    <a:pt x="1890" y="6634"/>
                  </a:lnTo>
                  <a:lnTo>
                    <a:pt x="1820" y="6767"/>
                  </a:lnTo>
                  <a:lnTo>
                    <a:pt x="1890" y="6856"/>
                  </a:lnTo>
                  <a:lnTo>
                    <a:pt x="1960" y="6945"/>
                  </a:lnTo>
                  <a:lnTo>
                    <a:pt x="1960" y="6990"/>
                  </a:lnTo>
                  <a:lnTo>
                    <a:pt x="1890" y="7079"/>
                  </a:lnTo>
                  <a:lnTo>
                    <a:pt x="1750" y="7168"/>
                  </a:lnTo>
                  <a:lnTo>
                    <a:pt x="1680" y="7257"/>
                  </a:lnTo>
                  <a:lnTo>
                    <a:pt x="1540" y="7346"/>
                  </a:lnTo>
                  <a:lnTo>
                    <a:pt x="1470" y="7346"/>
                  </a:lnTo>
                  <a:lnTo>
                    <a:pt x="1400" y="7435"/>
                  </a:lnTo>
                  <a:lnTo>
                    <a:pt x="1120" y="7791"/>
                  </a:lnTo>
                  <a:lnTo>
                    <a:pt x="1120" y="7880"/>
                  </a:lnTo>
                  <a:lnTo>
                    <a:pt x="1050" y="7969"/>
                  </a:lnTo>
                  <a:lnTo>
                    <a:pt x="1260" y="8058"/>
                  </a:lnTo>
                  <a:lnTo>
                    <a:pt x="1540" y="8237"/>
                  </a:lnTo>
                  <a:lnTo>
                    <a:pt x="1540" y="8281"/>
                  </a:lnTo>
                  <a:lnTo>
                    <a:pt x="1540" y="8326"/>
                  </a:lnTo>
                  <a:lnTo>
                    <a:pt x="1470" y="8370"/>
                  </a:lnTo>
                  <a:lnTo>
                    <a:pt x="1050" y="8326"/>
                  </a:lnTo>
                  <a:lnTo>
                    <a:pt x="910" y="8326"/>
                  </a:lnTo>
                  <a:lnTo>
                    <a:pt x="910" y="8370"/>
                  </a:lnTo>
                  <a:lnTo>
                    <a:pt x="910" y="8459"/>
                  </a:lnTo>
                  <a:lnTo>
                    <a:pt x="980" y="8682"/>
                  </a:lnTo>
                  <a:lnTo>
                    <a:pt x="1050" y="8860"/>
                  </a:lnTo>
                  <a:lnTo>
                    <a:pt x="980" y="8904"/>
                  </a:lnTo>
                  <a:lnTo>
                    <a:pt x="840" y="8949"/>
                  </a:lnTo>
                  <a:lnTo>
                    <a:pt x="770" y="8949"/>
                  </a:lnTo>
                  <a:lnTo>
                    <a:pt x="630" y="8771"/>
                  </a:lnTo>
                  <a:lnTo>
                    <a:pt x="490" y="8682"/>
                  </a:lnTo>
                  <a:lnTo>
                    <a:pt x="350" y="8726"/>
                  </a:lnTo>
                  <a:lnTo>
                    <a:pt x="210" y="8771"/>
                  </a:lnTo>
                  <a:lnTo>
                    <a:pt x="140" y="8860"/>
                  </a:lnTo>
                  <a:lnTo>
                    <a:pt x="0" y="8904"/>
                  </a:lnTo>
                  <a:lnTo>
                    <a:pt x="1680" y="12333"/>
                  </a:lnTo>
                  <a:lnTo>
                    <a:pt x="2591" y="14069"/>
                  </a:lnTo>
                  <a:lnTo>
                    <a:pt x="2941" y="14737"/>
                  </a:lnTo>
                  <a:lnTo>
                    <a:pt x="3011" y="14826"/>
                  </a:lnTo>
                  <a:lnTo>
                    <a:pt x="3081" y="15004"/>
                  </a:lnTo>
                  <a:lnTo>
                    <a:pt x="3081" y="15093"/>
                  </a:lnTo>
                  <a:lnTo>
                    <a:pt x="3151" y="15315"/>
                  </a:lnTo>
                  <a:lnTo>
                    <a:pt x="3221" y="15449"/>
                  </a:lnTo>
                  <a:lnTo>
                    <a:pt x="3431" y="15583"/>
                  </a:lnTo>
                  <a:lnTo>
                    <a:pt x="3781" y="15761"/>
                  </a:lnTo>
                  <a:lnTo>
                    <a:pt x="3991" y="15805"/>
                  </a:lnTo>
                  <a:lnTo>
                    <a:pt x="3991" y="15850"/>
                  </a:lnTo>
                  <a:lnTo>
                    <a:pt x="4061" y="15983"/>
                  </a:lnTo>
                  <a:lnTo>
                    <a:pt x="4131" y="16117"/>
                  </a:lnTo>
                  <a:lnTo>
                    <a:pt x="4201" y="16206"/>
                  </a:lnTo>
                  <a:lnTo>
                    <a:pt x="4271" y="16250"/>
                  </a:lnTo>
                  <a:lnTo>
                    <a:pt x="4411" y="16295"/>
                  </a:lnTo>
                  <a:lnTo>
                    <a:pt x="4551" y="16295"/>
                  </a:lnTo>
                  <a:lnTo>
                    <a:pt x="4761" y="16384"/>
                  </a:lnTo>
                  <a:lnTo>
                    <a:pt x="4831" y="16295"/>
                  </a:lnTo>
                  <a:lnTo>
                    <a:pt x="4831" y="16206"/>
                  </a:lnTo>
                  <a:lnTo>
                    <a:pt x="4831" y="16072"/>
                  </a:lnTo>
                  <a:lnTo>
                    <a:pt x="4901" y="15983"/>
                  </a:lnTo>
                  <a:lnTo>
                    <a:pt x="4901" y="15761"/>
                  </a:lnTo>
                  <a:lnTo>
                    <a:pt x="4901" y="15494"/>
                  </a:lnTo>
                  <a:lnTo>
                    <a:pt x="4971" y="15315"/>
                  </a:lnTo>
                  <a:lnTo>
                    <a:pt x="5111" y="15315"/>
                  </a:lnTo>
                  <a:lnTo>
                    <a:pt x="5251" y="15271"/>
                  </a:lnTo>
                  <a:lnTo>
                    <a:pt x="5321" y="15182"/>
                  </a:lnTo>
                  <a:lnTo>
                    <a:pt x="5391" y="15048"/>
                  </a:lnTo>
                  <a:lnTo>
                    <a:pt x="5461" y="14959"/>
                  </a:lnTo>
                  <a:lnTo>
                    <a:pt x="5461" y="14870"/>
                  </a:lnTo>
                  <a:lnTo>
                    <a:pt x="5391" y="14737"/>
                  </a:lnTo>
                  <a:lnTo>
                    <a:pt x="5321" y="14692"/>
                  </a:lnTo>
                  <a:lnTo>
                    <a:pt x="5391" y="14470"/>
                  </a:lnTo>
                  <a:lnTo>
                    <a:pt x="5531" y="14425"/>
                  </a:lnTo>
                  <a:lnTo>
                    <a:pt x="5741" y="14381"/>
                  </a:lnTo>
                  <a:lnTo>
                    <a:pt x="5881" y="14336"/>
                  </a:lnTo>
                  <a:lnTo>
                    <a:pt x="5881" y="14202"/>
                  </a:lnTo>
                  <a:lnTo>
                    <a:pt x="5671" y="14113"/>
                  </a:lnTo>
                  <a:lnTo>
                    <a:pt x="5461" y="14024"/>
                  </a:lnTo>
                  <a:lnTo>
                    <a:pt x="5531" y="13980"/>
                  </a:lnTo>
                  <a:lnTo>
                    <a:pt x="5531" y="13846"/>
                  </a:lnTo>
                  <a:lnTo>
                    <a:pt x="5671" y="13757"/>
                  </a:lnTo>
                  <a:lnTo>
                    <a:pt x="5671" y="13713"/>
                  </a:lnTo>
                  <a:lnTo>
                    <a:pt x="5671" y="13624"/>
                  </a:lnTo>
                  <a:lnTo>
                    <a:pt x="5811" y="13579"/>
                  </a:lnTo>
                  <a:lnTo>
                    <a:pt x="5881" y="13401"/>
                  </a:lnTo>
                  <a:lnTo>
                    <a:pt x="6091" y="13357"/>
                  </a:lnTo>
                  <a:lnTo>
                    <a:pt x="6232" y="13223"/>
                  </a:lnTo>
                  <a:lnTo>
                    <a:pt x="6372" y="13178"/>
                  </a:lnTo>
                  <a:lnTo>
                    <a:pt x="6442" y="13178"/>
                  </a:lnTo>
                  <a:lnTo>
                    <a:pt x="6512" y="13267"/>
                  </a:lnTo>
                  <a:lnTo>
                    <a:pt x="6582" y="13134"/>
                  </a:lnTo>
                  <a:lnTo>
                    <a:pt x="6722" y="13089"/>
                  </a:lnTo>
                  <a:lnTo>
                    <a:pt x="6792" y="13134"/>
                  </a:lnTo>
                  <a:lnTo>
                    <a:pt x="6792" y="13267"/>
                  </a:lnTo>
                  <a:lnTo>
                    <a:pt x="6862" y="13401"/>
                  </a:lnTo>
                  <a:lnTo>
                    <a:pt x="7002" y="13490"/>
                  </a:lnTo>
                  <a:lnTo>
                    <a:pt x="7072" y="13579"/>
                  </a:lnTo>
                  <a:lnTo>
                    <a:pt x="7142" y="13579"/>
                  </a:lnTo>
                  <a:lnTo>
                    <a:pt x="7212" y="13579"/>
                  </a:lnTo>
                  <a:lnTo>
                    <a:pt x="7212" y="13446"/>
                  </a:lnTo>
                  <a:lnTo>
                    <a:pt x="7072" y="13223"/>
                  </a:lnTo>
                  <a:lnTo>
                    <a:pt x="7072" y="13134"/>
                  </a:lnTo>
                  <a:lnTo>
                    <a:pt x="7142" y="12956"/>
                  </a:lnTo>
                  <a:lnTo>
                    <a:pt x="7282" y="12867"/>
                  </a:lnTo>
                  <a:lnTo>
                    <a:pt x="7352" y="12867"/>
                  </a:lnTo>
                  <a:lnTo>
                    <a:pt x="7422" y="12867"/>
                  </a:lnTo>
                  <a:lnTo>
                    <a:pt x="7562" y="12956"/>
                  </a:lnTo>
                  <a:lnTo>
                    <a:pt x="7702" y="12956"/>
                  </a:lnTo>
                  <a:lnTo>
                    <a:pt x="7842" y="12956"/>
                  </a:lnTo>
                  <a:lnTo>
                    <a:pt x="7842" y="12867"/>
                  </a:lnTo>
                  <a:lnTo>
                    <a:pt x="7702" y="12644"/>
                  </a:lnTo>
                  <a:lnTo>
                    <a:pt x="8052" y="12733"/>
                  </a:lnTo>
                  <a:lnTo>
                    <a:pt x="8122" y="12867"/>
                  </a:lnTo>
                  <a:lnTo>
                    <a:pt x="8192" y="12867"/>
                  </a:lnTo>
                  <a:lnTo>
                    <a:pt x="8262" y="12822"/>
                  </a:lnTo>
                  <a:lnTo>
                    <a:pt x="8192" y="12689"/>
                  </a:lnTo>
                  <a:lnTo>
                    <a:pt x="8262" y="12600"/>
                  </a:lnTo>
                  <a:lnTo>
                    <a:pt x="8332" y="12555"/>
                  </a:lnTo>
                  <a:lnTo>
                    <a:pt x="8262" y="12333"/>
                  </a:lnTo>
                  <a:lnTo>
                    <a:pt x="8332" y="12288"/>
                  </a:lnTo>
                  <a:lnTo>
                    <a:pt x="8332" y="12154"/>
                  </a:lnTo>
                  <a:lnTo>
                    <a:pt x="8402" y="12110"/>
                  </a:lnTo>
                  <a:lnTo>
                    <a:pt x="8472" y="12110"/>
                  </a:lnTo>
                  <a:lnTo>
                    <a:pt x="8542" y="12154"/>
                  </a:lnTo>
                  <a:lnTo>
                    <a:pt x="8542" y="12288"/>
                  </a:lnTo>
                  <a:lnTo>
                    <a:pt x="8612" y="12333"/>
                  </a:lnTo>
                  <a:lnTo>
                    <a:pt x="8682" y="12288"/>
                  </a:lnTo>
                  <a:lnTo>
                    <a:pt x="8752" y="12199"/>
                  </a:lnTo>
                  <a:lnTo>
                    <a:pt x="8892" y="12199"/>
                  </a:lnTo>
                  <a:lnTo>
                    <a:pt x="9032" y="12154"/>
                  </a:lnTo>
                  <a:lnTo>
                    <a:pt x="9032" y="12199"/>
                  </a:lnTo>
                  <a:lnTo>
                    <a:pt x="8962" y="12333"/>
                  </a:lnTo>
                  <a:lnTo>
                    <a:pt x="9032" y="12377"/>
                  </a:lnTo>
                  <a:lnTo>
                    <a:pt x="9102" y="12377"/>
                  </a:lnTo>
                  <a:lnTo>
                    <a:pt x="9172" y="12377"/>
                  </a:lnTo>
                  <a:lnTo>
                    <a:pt x="9172" y="12154"/>
                  </a:lnTo>
                  <a:lnTo>
                    <a:pt x="9312" y="12110"/>
                  </a:lnTo>
                  <a:lnTo>
                    <a:pt x="9382" y="12065"/>
                  </a:lnTo>
                  <a:lnTo>
                    <a:pt x="9312" y="12021"/>
                  </a:lnTo>
                  <a:lnTo>
                    <a:pt x="9382" y="11976"/>
                  </a:lnTo>
                  <a:lnTo>
                    <a:pt x="9452" y="11887"/>
                  </a:lnTo>
                  <a:lnTo>
                    <a:pt x="9522" y="11843"/>
                  </a:lnTo>
                  <a:lnTo>
                    <a:pt x="9522" y="11754"/>
                  </a:lnTo>
                  <a:lnTo>
                    <a:pt x="9382" y="11709"/>
                  </a:lnTo>
                  <a:lnTo>
                    <a:pt x="9312" y="11620"/>
                  </a:lnTo>
                  <a:lnTo>
                    <a:pt x="9382" y="11576"/>
                  </a:lnTo>
                  <a:lnTo>
                    <a:pt x="9382" y="11487"/>
                  </a:lnTo>
                  <a:lnTo>
                    <a:pt x="9382" y="11353"/>
                  </a:lnTo>
                  <a:lnTo>
                    <a:pt x="9452" y="11264"/>
                  </a:lnTo>
                  <a:lnTo>
                    <a:pt x="9452" y="11086"/>
                  </a:lnTo>
                  <a:lnTo>
                    <a:pt x="9592" y="10952"/>
                  </a:lnTo>
                  <a:lnTo>
                    <a:pt x="9592" y="10863"/>
                  </a:lnTo>
                  <a:lnTo>
                    <a:pt x="9522" y="10730"/>
                  </a:lnTo>
                  <a:lnTo>
                    <a:pt x="9382" y="10641"/>
                  </a:lnTo>
                  <a:lnTo>
                    <a:pt x="9382" y="10552"/>
                  </a:lnTo>
                  <a:lnTo>
                    <a:pt x="9452" y="10463"/>
                  </a:lnTo>
                  <a:lnTo>
                    <a:pt x="9522" y="10418"/>
                  </a:lnTo>
                  <a:lnTo>
                    <a:pt x="9802" y="10374"/>
                  </a:lnTo>
                  <a:lnTo>
                    <a:pt x="9872" y="10285"/>
                  </a:lnTo>
                  <a:lnTo>
                    <a:pt x="9802" y="9928"/>
                  </a:lnTo>
                  <a:lnTo>
                    <a:pt x="9872" y="992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5" name="Maryland"/>
            <p:cNvSpPr>
              <a:spLocks/>
            </p:cNvSpPr>
            <p:nvPr/>
          </p:nvSpPr>
          <p:spPr bwMode="auto">
            <a:xfrm>
              <a:off x="26063473" y="10041501"/>
              <a:ext cx="2762250" cy="1304924"/>
            </a:xfrm>
            <a:custGeom>
              <a:avLst/>
              <a:gdLst>
                <a:gd name="T0" fmla="*/ 10508 w 16384"/>
                <a:gd name="T1" fmla="*/ 5385 h 16384"/>
                <a:gd name="T2" fmla="*/ 10960 w 16384"/>
                <a:gd name="T3" fmla="*/ 5041 h 16384"/>
                <a:gd name="T4" fmla="*/ 11017 w 16384"/>
                <a:gd name="T5" fmla="*/ 4125 h 16384"/>
                <a:gd name="T6" fmla="*/ 11299 w 16384"/>
                <a:gd name="T7" fmla="*/ 4010 h 16384"/>
                <a:gd name="T8" fmla="*/ 11695 w 16384"/>
                <a:gd name="T9" fmla="*/ 3552 h 16384"/>
                <a:gd name="T10" fmla="*/ 11864 w 16384"/>
                <a:gd name="T11" fmla="*/ 1833 h 16384"/>
                <a:gd name="T12" fmla="*/ 12373 w 16384"/>
                <a:gd name="T13" fmla="*/ 2062 h 16384"/>
                <a:gd name="T14" fmla="*/ 12203 w 16384"/>
                <a:gd name="T15" fmla="*/ 2979 h 16384"/>
                <a:gd name="T16" fmla="*/ 11921 w 16384"/>
                <a:gd name="T17" fmla="*/ 4125 h 16384"/>
                <a:gd name="T18" fmla="*/ 11695 w 16384"/>
                <a:gd name="T19" fmla="*/ 6187 h 16384"/>
                <a:gd name="T20" fmla="*/ 12034 w 16384"/>
                <a:gd name="T21" fmla="*/ 6416 h 16384"/>
                <a:gd name="T22" fmla="*/ 11977 w 16384"/>
                <a:gd name="T23" fmla="*/ 7906 h 16384"/>
                <a:gd name="T24" fmla="*/ 11864 w 16384"/>
                <a:gd name="T25" fmla="*/ 8708 h 16384"/>
                <a:gd name="T26" fmla="*/ 11977 w 16384"/>
                <a:gd name="T27" fmla="*/ 9624 h 16384"/>
                <a:gd name="T28" fmla="*/ 12429 w 16384"/>
                <a:gd name="T29" fmla="*/ 9968 h 16384"/>
                <a:gd name="T30" fmla="*/ 12486 w 16384"/>
                <a:gd name="T31" fmla="*/ 10655 h 16384"/>
                <a:gd name="T32" fmla="*/ 12260 w 16384"/>
                <a:gd name="T33" fmla="*/ 11114 h 16384"/>
                <a:gd name="T34" fmla="*/ 12486 w 16384"/>
                <a:gd name="T35" fmla="*/ 12947 h 16384"/>
                <a:gd name="T36" fmla="*/ 13107 w 16384"/>
                <a:gd name="T37" fmla="*/ 13520 h 16384"/>
                <a:gd name="T38" fmla="*/ 13503 w 16384"/>
                <a:gd name="T39" fmla="*/ 13520 h 16384"/>
                <a:gd name="T40" fmla="*/ 13729 w 16384"/>
                <a:gd name="T41" fmla="*/ 13520 h 16384"/>
                <a:gd name="T42" fmla="*/ 13785 w 16384"/>
                <a:gd name="T43" fmla="*/ 14436 h 16384"/>
                <a:gd name="T44" fmla="*/ 13955 w 16384"/>
                <a:gd name="T45" fmla="*/ 15124 h 16384"/>
                <a:gd name="T46" fmla="*/ 13955 w 16384"/>
                <a:gd name="T47" fmla="*/ 16040 h 16384"/>
                <a:gd name="T48" fmla="*/ 14520 w 16384"/>
                <a:gd name="T49" fmla="*/ 15697 h 16384"/>
                <a:gd name="T50" fmla="*/ 15932 w 16384"/>
                <a:gd name="T51" fmla="*/ 13405 h 16384"/>
                <a:gd name="T52" fmla="*/ 16158 w 16384"/>
                <a:gd name="T53" fmla="*/ 13634 h 16384"/>
                <a:gd name="T54" fmla="*/ 16384 w 16384"/>
                <a:gd name="T55" fmla="*/ 11686 h 16384"/>
                <a:gd name="T56" fmla="*/ 14011 w 16384"/>
                <a:gd name="T57" fmla="*/ 10426 h 16384"/>
                <a:gd name="T58" fmla="*/ 11130 w 16384"/>
                <a:gd name="T59" fmla="*/ 687 h 16384"/>
                <a:gd name="T60" fmla="*/ 3842 w 16384"/>
                <a:gd name="T61" fmla="*/ 3552 h 16384"/>
                <a:gd name="T62" fmla="*/ 904 w 16384"/>
                <a:gd name="T63" fmla="*/ 8593 h 16384"/>
                <a:gd name="T64" fmla="*/ 1582 w 16384"/>
                <a:gd name="T65" fmla="*/ 6760 h 16384"/>
                <a:gd name="T66" fmla="*/ 2429 w 16384"/>
                <a:gd name="T67" fmla="*/ 5614 h 16384"/>
                <a:gd name="T68" fmla="*/ 2881 w 16384"/>
                <a:gd name="T69" fmla="*/ 5614 h 16384"/>
                <a:gd name="T70" fmla="*/ 3672 w 16384"/>
                <a:gd name="T71" fmla="*/ 5156 h 16384"/>
                <a:gd name="T72" fmla="*/ 4181 w 16384"/>
                <a:gd name="T73" fmla="*/ 4354 h 16384"/>
                <a:gd name="T74" fmla="*/ 5198 w 16384"/>
                <a:gd name="T75" fmla="*/ 4239 h 16384"/>
                <a:gd name="T76" fmla="*/ 5763 w 16384"/>
                <a:gd name="T77" fmla="*/ 4468 h 16384"/>
                <a:gd name="T78" fmla="*/ 6045 w 16384"/>
                <a:gd name="T79" fmla="*/ 5385 h 16384"/>
                <a:gd name="T80" fmla="*/ 6780 w 16384"/>
                <a:gd name="T81" fmla="*/ 6302 h 16384"/>
                <a:gd name="T82" fmla="*/ 7175 w 16384"/>
                <a:gd name="T83" fmla="*/ 7676 h 16384"/>
                <a:gd name="T84" fmla="*/ 8418 w 16384"/>
                <a:gd name="T85" fmla="*/ 8822 h 16384"/>
                <a:gd name="T86" fmla="*/ 9209 w 16384"/>
                <a:gd name="T87" fmla="*/ 10884 h 16384"/>
                <a:gd name="T88" fmla="*/ 8644 w 16384"/>
                <a:gd name="T89" fmla="*/ 12489 h 16384"/>
                <a:gd name="T90" fmla="*/ 8813 w 16384"/>
                <a:gd name="T91" fmla="*/ 14780 h 16384"/>
                <a:gd name="T92" fmla="*/ 9491 w 16384"/>
                <a:gd name="T93" fmla="*/ 13291 h 16384"/>
                <a:gd name="T94" fmla="*/ 10282 w 16384"/>
                <a:gd name="T95" fmla="*/ 14665 h 16384"/>
                <a:gd name="T96" fmla="*/ 10508 w 16384"/>
                <a:gd name="T97" fmla="*/ 14780 h 16384"/>
                <a:gd name="T98" fmla="*/ 11299 w 16384"/>
                <a:gd name="T99" fmla="*/ 14895 h 16384"/>
                <a:gd name="T100" fmla="*/ 11864 w 16384"/>
                <a:gd name="T101" fmla="*/ 14780 h 16384"/>
                <a:gd name="T102" fmla="*/ 12260 w 16384"/>
                <a:gd name="T103" fmla="*/ 15582 h 16384"/>
                <a:gd name="T104" fmla="*/ 11921 w 16384"/>
                <a:gd name="T105" fmla="*/ 13863 h 16384"/>
                <a:gd name="T106" fmla="*/ 10734 w 16384"/>
                <a:gd name="T107" fmla="*/ 12718 h 16384"/>
                <a:gd name="T108" fmla="*/ 11299 w 16384"/>
                <a:gd name="T109" fmla="*/ 12947 h 16384"/>
                <a:gd name="T110" fmla="*/ 11525 w 16384"/>
                <a:gd name="T111" fmla="*/ 12603 h 16384"/>
                <a:gd name="T112" fmla="*/ 10960 w 16384"/>
                <a:gd name="T113" fmla="*/ 10197 h 16384"/>
                <a:gd name="T114" fmla="*/ 10791 w 16384"/>
                <a:gd name="T115" fmla="*/ 9166 h 16384"/>
                <a:gd name="T116" fmla="*/ 11073 w 16384"/>
                <a:gd name="T117" fmla="*/ 8364 h 16384"/>
                <a:gd name="T118" fmla="*/ 11073 w 16384"/>
                <a:gd name="T119" fmla="*/ 7218 h 16384"/>
                <a:gd name="T120" fmla="*/ 10847 w 16384"/>
                <a:gd name="T121" fmla="*/ 6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395" y="5843"/>
                  </a:moveTo>
                  <a:lnTo>
                    <a:pt x="10395" y="5614"/>
                  </a:lnTo>
                  <a:lnTo>
                    <a:pt x="10339" y="5500"/>
                  </a:lnTo>
                  <a:lnTo>
                    <a:pt x="10282" y="5500"/>
                  </a:lnTo>
                  <a:lnTo>
                    <a:pt x="10226" y="5385"/>
                  </a:lnTo>
                  <a:lnTo>
                    <a:pt x="10282" y="5270"/>
                  </a:lnTo>
                  <a:lnTo>
                    <a:pt x="10339" y="5270"/>
                  </a:lnTo>
                  <a:lnTo>
                    <a:pt x="10452" y="5270"/>
                  </a:lnTo>
                  <a:lnTo>
                    <a:pt x="10508" y="5385"/>
                  </a:lnTo>
                  <a:lnTo>
                    <a:pt x="10621" y="5614"/>
                  </a:lnTo>
                  <a:lnTo>
                    <a:pt x="10678" y="5614"/>
                  </a:lnTo>
                  <a:lnTo>
                    <a:pt x="10847" y="5614"/>
                  </a:lnTo>
                  <a:lnTo>
                    <a:pt x="10904" y="5614"/>
                  </a:lnTo>
                  <a:lnTo>
                    <a:pt x="10904" y="5500"/>
                  </a:lnTo>
                  <a:lnTo>
                    <a:pt x="10791" y="5156"/>
                  </a:lnTo>
                  <a:lnTo>
                    <a:pt x="10847" y="5156"/>
                  </a:lnTo>
                  <a:lnTo>
                    <a:pt x="10904" y="5156"/>
                  </a:lnTo>
                  <a:lnTo>
                    <a:pt x="10960" y="5041"/>
                  </a:lnTo>
                  <a:lnTo>
                    <a:pt x="10960" y="4927"/>
                  </a:lnTo>
                  <a:lnTo>
                    <a:pt x="10904" y="4812"/>
                  </a:lnTo>
                  <a:lnTo>
                    <a:pt x="10904" y="4698"/>
                  </a:lnTo>
                  <a:lnTo>
                    <a:pt x="10904" y="4583"/>
                  </a:lnTo>
                  <a:lnTo>
                    <a:pt x="10960" y="4583"/>
                  </a:lnTo>
                  <a:lnTo>
                    <a:pt x="11130" y="4583"/>
                  </a:lnTo>
                  <a:lnTo>
                    <a:pt x="11073" y="4468"/>
                  </a:lnTo>
                  <a:lnTo>
                    <a:pt x="11017" y="4239"/>
                  </a:lnTo>
                  <a:lnTo>
                    <a:pt x="11017" y="4125"/>
                  </a:lnTo>
                  <a:lnTo>
                    <a:pt x="11073" y="4125"/>
                  </a:lnTo>
                  <a:lnTo>
                    <a:pt x="11130" y="4010"/>
                  </a:lnTo>
                  <a:lnTo>
                    <a:pt x="11186" y="4010"/>
                  </a:lnTo>
                  <a:lnTo>
                    <a:pt x="11243" y="4239"/>
                  </a:lnTo>
                  <a:lnTo>
                    <a:pt x="11243" y="4354"/>
                  </a:lnTo>
                  <a:lnTo>
                    <a:pt x="11299" y="4354"/>
                  </a:lnTo>
                  <a:lnTo>
                    <a:pt x="11356" y="4354"/>
                  </a:lnTo>
                  <a:lnTo>
                    <a:pt x="11356" y="4239"/>
                  </a:lnTo>
                  <a:lnTo>
                    <a:pt x="11299" y="4010"/>
                  </a:lnTo>
                  <a:lnTo>
                    <a:pt x="11299" y="3895"/>
                  </a:lnTo>
                  <a:lnTo>
                    <a:pt x="11356" y="3895"/>
                  </a:lnTo>
                  <a:lnTo>
                    <a:pt x="11412" y="3895"/>
                  </a:lnTo>
                  <a:lnTo>
                    <a:pt x="11469" y="4010"/>
                  </a:lnTo>
                  <a:lnTo>
                    <a:pt x="11525" y="3895"/>
                  </a:lnTo>
                  <a:lnTo>
                    <a:pt x="11525" y="3781"/>
                  </a:lnTo>
                  <a:lnTo>
                    <a:pt x="11525" y="3552"/>
                  </a:lnTo>
                  <a:lnTo>
                    <a:pt x="11582" y="3552"/>
                  </a:lnTo>
                  <a:lnTo>
                    <a:pt x="11695" y="3552"/>
                  </a:lnTo>
                  <a:lnTo>
                    <a:pt x="11751" y="3437"/>
                  </a:lnTo>
                  <a:lnTo>
                    <a:pt x="11808" y="3208"/>
                  </a:lnTo>
                  <a:lnTo>
                    <a:pt x="11808" y="2979"/>
                  </a:lnTo>
                  <a:lnTo>
                    <a:pt x="11751" y="2864"/>
                  </a:lnTo>
                  <a:lnTo>
                    <a:pt x="11695" y="2635"/>
                  </a:lnTo>
                  <a:lnTo>
                    <a:pt x="11695" y="2521"/>
                  </a:lnTo>
                  <a:lnTo>
                    <a:pt x="11751" y="2406"/>
                  </a:lnTo>
                  <a:lnTo>
                    <a:pt x="11808" y="2062"/>
                  </a:lnTo>
                  <a:lnTo>
                    <a:pt x="11864" y="1833"/>
                  </a:lnTo>
                  <a:lnTo>
                    <a:pt x="11977" y="1948"/>
                  </a:lnTo>
                  <a:lnTo>
                    <a:pt x="12090" y="1833"/>
                  </a:lnTo>
                  <a:lnTo>
                    <a:pt x="12147" y="1604"/>
                  </a:lnTo>
                  <a:lnTo>
                    <a:pt x="12203" y="1833"/>
                  </a:lnTo>
                  <a:lnTo>
                    <a:pt x="12203" y="2177"/>
                  </a:lnTo>
                  <a:lnTo>
                    <a:pt x="12147" y="2406"/>
                  </a:lnTo>
                  <a:lnTo>
                    <a:pt x="12147" y="2521"/>
                  </a:lnTo>
                  <a:lnTo>
                    <a:pt x="12203" y="2521"/>
                  </a:lnTo>
                  <a:lnTo>
                    <a:pt x="12373" y="2062"/>
                  </a:lnTo>
                  <a:lnTo>
                    <a:pt x="12542" y="2062"/>
                  </a:lnTo>
                  <a:lnTo>
                    <a:pt x="12486" y="2291"/>
                  </a:lnTo>
                  <a:lnTo>
                    <a:pt x="12486" y="2406"/>
                  </a:lnTo>
                  <a:lnTo>
                    <a:pt x="12542" y="2521"/>
                  </a:lnTo>
                  <a:lnTo>
                    <a:pt x="12542" y="2635"/>
                  </a:lnTo>
                  <a:lnTo>
                    <a:pt x="12486" y="2635"/>
                  </a:lnTo>
                  <a:lnTo>
                    <a:pt x="12316" y="2635"/>
                  </a:lnTo>
                  <a:lnTo>
                    <a:pt x="12316" y="2864"/>
                  </a:lnTo>
                  <a:lnTo>
                    <a:pt x="12203" y="2979"/>
                  </a:lnTo>
                  <a:lnTo>
                    <a:pt x="12203" y="3323"/>
                  </a:lnTo>
                  <a:lnTo>
                    <a:pt x="12373" y="3437"/>
                  </a:lnTo>
                  <a:lnTo>
                    <a:pt x="12373" y="3552"/>
                  </a:lnTo>
                  <a:lnTo>
                    <a:pt x="12373" y="3666"/>
                  </a:lnTo>
                  <a:lnTo>
                    <a:pt x="12260" y="3666"/>
                  </a:lnTo>
                  <a:lnTo>
                    <a:pt x="11921" y="3781"/>
                  </a:lnTo>
                  <a:lnTo>
                    <a:pt x="11864" y="3895"/>
                  </a:lnTo>
                  <a:lnTo>
                    <a:pt x="11921" y="4010"/>
                  </a:lnTo>
                  <a:lnTo>
                    <a:pt x="11921" y="4125"/>
                  </a:lnTo>
                  <a:lnTo>
                    <a:pt x="11864" y="4239"/>
                  </a:lnTo>
                  <a:lnTo>
                    <a:pt x="11751" y="4239"/>
                  </a:lnTo>
                  <a:lnTo>
                    <a:pt x="11695" y="4354"/>
                  </a:lnTo>
                  <a:lnTo>
                    <a:pt x="11751" y="4468"/>
                  </a:lnTo>
                  <a:lnTo>
                    <a:pt x="11638" y="4812"/>
                  </a:lnTo>
                  <a:lnTo>
                    <a:pt x="11582" y="5270"/>
                  </a:lnTo>
                  <a:lnTo>
                    <a:pt x="11525" y="5843"/>
                  </a:lnTo>
                  <a:lnTo>
                    <a:pt x="11582" y="5958"/>
                  </a:lnTo>
                  <a:lnTo>
                    <a:pt x="11695" y="6187"/>
                  </a:lnTo>
                  <a:lnTo>
                    <a:pt x="11751" y="6531"/>
                  </a:lnTo>
                  <a:lnTo>
                    <a:pt x="11808" y="6531"/>
                  </a:lnTo>
                  <a:lnTo>
                    <a:pt x="11808" y="6187"/>
                  </a:lnTo>
                  <a:lnTo>
                    <a:pt x="11977" y="5958"/>
                  </a:lnTo>
                  <a:lnTo>
                    <a:pt x="12034" y="5958"/>
                  </a:lnTo>
                  <a:lnTo>
                    <a:pt x="12090" y="6072"/>
                  </a:lnTo>
                  <a:lnTo>
                    <a:pt x="12090" y="6187"/>
                  </a:lnTo>
                  <a:lnTo>
                    <a:pt x="12090" y="6302"/>
                  </a:lnTo>
                  <a:lnTo>
                    <a:pt x="12034" y="6416"/>
                  </a:lnTo>
                  <a:lnTo>
                    <a:pt x="11977" y="6760"/>
                  </a:lnTo>
                  <a:lnTo>
                    <a:pt x="11977" y="6874"/>
                  </a:lnTo>
                  <a:lnTo>
                    <a:pt x="12034" y="7104"/>
                  </a:lnTo>
                  <a:lnTo>
                    <a:pt x="12090" y="7218"/>
                  </a:lnTo>
                  <a:lnTo>
                    <a:pt x="12034" y="7333"/>
                  </a:lnTo>
                  <a:lnTo>
                    <a:pt x="11921" y="7447"/>
                  </a:lnTo>
                  <a:lnTo>
                    <a:pt x="11921" y="7562"/>
                  </a:lnTo>
                  <a:lnTo>
                    <a:pt x="11921" y="7676"/>
                  </a:lnTo>
                  <a:lnTo>
                    <a:pt x="11977" y="7906"/>
                  </a:lnTo>
                  <a:lnTo>
                    <a:pt x="12034" y="8364"/>
                  </a:lnTo>
                  <a:lnTo>
                    <a:pt x="12090" y="8364"/>
                  </a:lnTo>
                  <a:lnTo>
                    <a:pt x="12147" y="8478"/>
                  </a:lnTo>
                  <a:lnTo>
                    <a:pt x="12147" y="8708"/>
                  </a:lnTo>
                  <a:lnTo>
                    <a:pt x="12147" y="8937"/>
                  </a:lnTo>
                  <a:lnTo>
                    <a:pt x="12203" y="9051"/>
                  </a:lnTo>
                  <a:lnTo>
                    <a:pt x="12147" y="9166"/>
                  </a:lnTo>
                  <a:lnTo>
                    <a:pt x="12034" y="9051"/>
                  </a:lnTo>
                  <a:lnTo>
                    <a:pt x="11864" y="8708"/>
                  </a:lnTo>
                  <a:lnTo>
                    <a:pt x="11808" y="8708"/>
                  </a:lnTo>
                  <a:lnTo>
                    <a:pt x="11751" y="8822"/>
                  </a:lnTo>
                  <a:lnTo>
                    <a:pt x="11751" y="8937"/>
                  </a:lnTo>
                  <a:lnTo>
                    <a:pt x="11751" y="9280"/>
                  </a:lnTo>
                  <a:lnTo>
                    <a:pt x="11695" y="9624"/>
                  </a:lnTo>
                  <a:lnTo>
                    <a:pt x="11695" y="9739"/>
                  </a:lnTo>
                  <a:lnTo>
                    <a:pt x="11808" y="9624"/>
                  </a:lnTo>
                  <a:lnTo>
                    <a:pt x="11921" y="9739"/>
                  </a:lnTo>
                  <a:lnTo>
                    <a:pt x="11977" y="9624"/>
                  </a:lnTo>
                  <a:lnTo>
                    <a:pt x="12090" y="9739"/>
                  </a:lnTo>
                  <a:lnTo>
                    <a:pt x="12147" y="9968"/>
                  </a:lnTo>
                  <a:lnTo>
                    <a:pt x="12203" y="9968"/>
                  </a:lnTo>
                  <a:lnTo>
                    <a:pt x="12260" y="9968"/>
                  </a:lnTo>
                  <a:lnTo>
                    <a:pt x="12316" y="9739"/>
                  </a:lnTo>
                  <a:lnTo>
                    <a:pt x="12373" y="9510"/>
                  </a:lnTo>
                  <a:lnTo>
                    <a:pt x="12429" y="9395"/>
                  </a:lnTo>
                  <a:lnTo>
                    <a:pt x="12486" y="9510"/>
                  </a:lnTo>
                  <a:lnTo>
                    <a:pt x="12429" y="9968"/>
                  </a:lnTo>
                  <a:lnTo>
                    <a:pt x="12429" y="10082"/>
                  </a:lnTo>
                  <a:lnTo>
                    <a:pt x="12429" y="10197"/>
                  </a:lnTo>
                  <a:lnTo>
                    <a:pt x="12542" y="10426"/>
                  </a:lnTo>
                  <a:lnTo>
                    <a:pt x="12655" y="10426"/>
                  </a:lnTo>
                  <a:lnTo>
                    <a:pt x="12768" y="10541"/>
                  </a:lnTo>
                  <a:lnTo>
                    <a:pt x="12825" y="10770"/>
                  </a:lnTo>
                  <a:lnTo>
                    <a:pt x="12768" y="10884"/>
                  </a:lnTo>
                  <a:lnTo>
                    <a:pt x="12655" y="10884"/>
                  </a:lnTo>
                  <a:lnTo>
                    <a:pt x="12486" y="10655"/>
                  </a:lnTo>
                  <a:lnTo>
                    <a:pt x="12373" y="10541"/>
                  </a:lnTo>
                  <a:lnTo>
                    <a:pt x="12203" y="10655"/>
                  </a:lnTo>
                  <a:lnTo>
                    <a:pt x="12090" y="10655"/>
                  </a:lnTo>
                  <a:lnTo>
                    <a:pt x="12034" y="10655"/>
                  </a:lnTo>
                  <a:lnTo>
                    <a:pt x="12034" y="10884"/>
                  </a:lnTo>
                  <a:lnTo>
                    <a:pt x="12034" y="11114"/>
                  </a:lnTo>
                  <a:lnTo>
                    <a:pt x="12090" y="11343"/>
                  </a:lnTo>
                  <a:lnTo>
                    <a:pt x="12203" y="11114"/>
                  </a:lnTo>
                  <a:lnTo>
                    <a:pt x="12260" y="11114"/>
                  </a:lnTo>
                  <a:lnTo>
                    <a:pt x="12429" y="11343"/>
                  </a:lnTo>
                  <a:lnTo>
                    <a:pt x="12429" y="11457"/>
                  </a:lnTo>
                  <a:lnTo>
                    <a:pt x="12203" y="11457"/>
                  </a:lnTo>
                  <a:lnTo>
                    <a:pt x="12147" y="11801"/>
                  </a:lnTo>
                  <a:lnTo>
                    <a:pt x="12034" y="12145"/>
                  </a:lnTo>
                  <a:lnTo>
                    <a:pt x="12090" y="12374"/>
                  </a:lnTo>
                  <a:lnTo>
                    <a:pt x="12260" y="12947"/>
                  </a:lnTo>
                  <a:lnTo>
                    <a:pt x="12316" y="12947"/>
                  </a:lnTo>
                  <a:lnTo>
                    <a:pt x="12486" y="12947"/>
                  </a:lnTo>
                  <a:lnTo>
                    <a:pt x="12542" y="12947"/>
                  </a:lnTo>
                  <a:lnTo>
                    <a:pt x="12655" y="13176"/>
                  </a:lnTo>
                  <a:lnTo>
                    <a:pt x="12768" y="13405"/>
                  </a:lnTo>
                  <a:lnTo>
                    <a:pt x="12825" y="13520"/>
                  </a:lnTo>
                  <a:lnTo>
                    <a:pt x="12994" y="13634"/>
                  </a:lnTo>
                  <a:lnTo>
                    <a:pt x="13107" y="13863"/>
                  </a:lnTo>
                  <a:lnTo>
                    <a:pt x="13164" y="13863"/>
                  </a:lnTo>
                  <a:lnTo>
                    <a:pt x="13164" y="13749"/>
                  </a:lnTo>
                  <a:lnTo>
                    <a:pt x="13107" y="13520"/>
                  </a:lnTo>
                  <a:lnTo>
                    <a:pt x="13107" y="13405"/>
                  </a:lnTo>
                  <a:lnTo>
                    <a:pt x="13107" y="13176"/>
                  </a:lnTo>
                  <a:lnTo>
                    <a:pt x="13107" y="13061"/>
                  </a:lnTo>
                  <a:lnTo>
                    <a:pt x="13220" y="12832"/>
                  </a:lnTo>
                  <a:lnTo>
                    <a:pt x="13277" y="12947"/>
                  </a:lnTo>
                  <a:lnTo>
                    <a:pt x="13220" y="13176"/>
                  </a:lnTo>
                  <a:lnTo>
                    <a:pt x="13277" y="13291"/>
                  </a:lnTo>
                  <a:lnTo>
                    <a:pt x="13446" y="13634"/>
                  </a:lnTo>
                  <a:lnTo>
                    <a:pt x="13503" y="13520"/>
                  </a:lnTo>
                  <a:lnTo>
                    <a:pt x="13503" y="13176"/>
                  </a:lnTo>
                  <a:lnTo>
                    <a:pt x="13503" y="12947"/>
                  </a:lnTo>
                  <a:lnTo>
                    <a:pt x="13559" y="12832"/>
                  </a:lnTo>
                  <a:lnTo>
                    <a:pt x="13616" y="12718"/>
                  </a:lnTo>
                  <a:lnTo>
                    <a:pt x="13616" y="12832"/>
                  </a:lnTo>
                  <a:lnTo>
                    <a:pt x="13616" y="13061"/>
                  </a:lnTo>
                  <a:lnTo>
                    <a:pt x="13616" y="13405"/>
                  </a:lnTo>
                  <a:lnTo>
                    <a:pt x="13616" y="13634"/>
                  </a:lnTo>
                  <a:lnTo>
                    <a:pt x="13729" y="13520"/>
                  </a:lnTo>
                  <a:lnTo>
                    <a:pt x="13785" y="13405"/>
                  </a:lnTo>
                  <a:lnTo>
                    <a:pt x="13842" y="13520"/>
                  </a:lnTo>
                  <a:lnTo>
                    <a:pt x="13898" y="13634"/>
                  </a:lnTo>
                  <a:lnTo>
                    <a:pt x="13842" y="13749"/>
                  </a:lnTo>
                  <a:lnTo>
                    <a:pt x="13672" y="13863"/>
                  </a:lnTo>
                  <a:lnTo>
                    <a:pt x="13616" y="14207"/>
                  </a:lnTo>
                  <a:lnTo>
                    <a:pt x="13559" y="14436"/>
                  </a:lnTo>
                  <a:lnTo>
                    <a:pt x="13616" y="14551"/>
                  </a:lnTo>
                  <a:lnTo>
                    <a:pt x="13785" y="14436"/>
                  </a:lnTo>
                  <a:lnTo>
                    <a:pt x="13898" y="14436"/>
                  </a:lnTo>
                  <a:lnTo>
                    <a:pt x="13955" y="14207"/>
                  </a:lnTo>
                  <a:lnTo>
                    <a:pt x="14068" y="14207"/>
                  </a:lnTo>
                  <a:lnTo>
                    <a:pt x="14181" y="14207"/>
                  </a:lnTo>
                  <a:lnTo>
                    <a:pt x="14181" y="14322"/>
                  </a:lnTo>
                  <a:lnTo>
                    <a:pt x="14124" y="14436"/>
                  </a:lnTo>
                  <a:lnTo>
                    <a:pt x="13955" y="14665"/>
                  </a:lnTo>
                  <a:lnTo>
                    <a:pt x="13898" y="15009"/>
                  </a:lnTo>
                  <a:lnTo>
                    <a:pt x="13955" y="15124"/>
                  </a:lnTo>
                  <a:lnTo>
                    <a:pt x="14011" y="15124"/>
                  </a:lnTo>
                  <a:lnTo>
                    <a:pt x="14237" y="14895"/>
                  </a:lnTo>
                  <a:lnTo>
                    <a:pt x="14294" y="14895"/>
                  </a:lnTo>
                  <a:lnTo>
                    <a:pt x="14294" y="15009"/>
                  </a:lnTo>
                  <a:lnTo>
                    <a:pt x="14181" y="15353"/>
                  </a:lnTo>
                  <a:lnTo>
                    <a:pt x="14068" y="15467"/>
                  </a:lnTo>
                  <a:lnTo>
                    <a:pt x="13955" y="15582"/>
                  </a:lnTo>
                  <a:lnTo>
                    <a:pt x="13955" y="15811"/>
                  </a:lnTo>
                  <a:lnTo>
                    <a:pt x="13955" y="16040"/>
                  </a:lnTo>
                  <a:lnTo>
                    <a:pt x="14068" y="16040"/>
                  </a:lnTo>
                  <a:lnTo>
                    <a:pt x="14124" y="16384"/>
                  </a:lnTo>
                  <a:lnTo>
                    <a:pt x="14181" y="16384"/>
                  </a:lnTo>
                  <a:lnTo>
                    <a:pt x="14237" y="16269"/>
                  </a:lnTo>
                  <a:lnTo>
                    <a:pt x="14237" y="15926"/>
                  </a:lnTo>
                  <a:lnTo>
                    <a:pt x="14294" y="15926"/>
                  </a:lnTo>
                  <a:lnTo>
                    <a:pt x="14350" y="15926"/>
                  </a:lnTo>
                  <a:lnTo>
                    <a:pt x="14520" y="15926"/>
                  </a:lnTo>
                  <a:lnTo>
                    <a:pt x="14520" y="15697"/>
                  </a:lnTo>
                  <a:lnTo>
                    <a:pt x="14633" y="15697"/>
                  </a:lnTo>
                  <a:lnTo>
                    <a:pt x="14746" y="15697"/>
                  </a:lnTo>
                  <a:lnTo>
                    <a:pt x="14802" y="15582"/>
                  </a:lnTo>
                  <a:lnTo>
                    <a:pt x="14859" y="15353"/>
                  </a:lnTo>
                  <a:lnTo>
                    <a:pt x="15763" y="14665"/>
                  </a:lnTo>
                  <a:lnTo>
                    <a:pt x="15763" y="13978"/>
                  </a:lnTo>
                  <a:lnTo>
                    <a:pt x="15876" y="13863"/>
                  </a:lnTo>
                  <a:lnTo>
                    <a:pt x="15932" y="13749"/>
                  </a:lnTo>
                  <a:lnTo>
                    <a:pt x="15932" y="13405"/>
                  </a:lnTo>
                  <a:lnTo>
                    <a:pt x="15932" y="13061"/>
                  </a:lnTo>
                  <a:lnTo>
                    <a:pt x="15932" y="12718"/>
                  </a:lnTo>
                  <a:lnTo>
                    <a:pt x="15989" y="12603"/>
                  </a:lnTo>
                  <a:lnTo>
                    <a:pt x="16045" y="12489"/>
                  </a:lnTo>
                  <a:lnTo>
                    <a:pt x="16102" y="12489"/>
                  </a:lnTo>
                  <a:lnTo>
                    <a:pt x="16158" y="12603"/>
                  </a:lnTo>
                  <a:lnTo>
                    <a:pt x="16158" y="12832"/>
                  </a:lnTo>
                  <a:lnTo>
                    <a:pt x="16158" y="13291"/>
                  </a:lnTo>
                  <a:lnTo>
                    <a:pt x="16158" y="13634"/>
                  </a:lnTo>
                  <a:lnTo>
                    <a:pt x="16102" y="13749"/>
                  </a:lnTo>
                  <a:lnTo>
                    <a:pt x="16102" y="14093"/>
                  </a:lnTo>
                  <a:lnTo>
                    <a:pt x="16045" y="14436"/>
                  </a:lnTo>
                  <a:lnTo>
                    <a:pt x="16215" y="14322"/>
                  </a:lnTo>
                  <a:lnTo>
                    <a:pt x="16271" y="13978"/>
                  </a:lnTo>
                  <a:lnTo>
                    <a:pt x="16328" y="13520"/>
                  </a:lnTo>
                  <a:lnTo>
                    <a:pt x="16271" y="12718"/>
                  </a:lnTo>
                  <a:lnTo>
                    <a:pt x="16384" y="11916"/>
                  </a:lnTo>
                  <a:lnTo>
                    <a:pt x="16384" y="11686"/>
                  </a:lnTo>
                  <a:lnTo>
                    <a:pt x="16384" y="11457"/>
                  </a:lnTo>
                  <a:lnTo>
                    <a:pt x="16328" y="11228"/>
                  </a:lnTo>
                  <a:lnTo>
                    <a:pt x="16328" y="10999"/>
                  </a:lnTo>
                  <a:lnTo>
                    <a:pt x="16328" y="10770"/>
                  </a:lnTo>
                  <a:lnTo>
                    <a:pt x="16384" y="10541"/>
                  </a:lnTo>
                  <a:lnTo>
                    <a:pt x="16384" y="10312"/>
                  </a:lnTo>
                  <a:lnTo>
                    <a:pt x="15367" y="10770"/>
                  </a:lnTo>
                  <a:lnTo>
                    <a:pt x="14181" y="11228"/>
                  </a:lnTo>
                  <a:lnTo>
                    <a:pt x="14011" y="10426"/>
                  </a:lnTo>
                  <a:lnTo>
                    <a:pt x="13898" y="9624"/>
                  </a:lnTo>
                  <a:lnTo>
                    <a:pt x="13672" y="8020"/>
                  </a:lnTo>
                  <a:lnTo>
                    <a:pt x="13333" y="5270"/>
                  </a:lnTo>
                  <a:lnTo>
                    <a:pt x="13164" y="4354"/>
                  </a:lnTo>
                  <a:lnTo>
                    <a:pt x="13107" y="3895"/>
                  </a:lnTo>
                  <a:lnTo>
                    <a:pt x="13051" y="3208"/>
                  </a:lnTo>
                  <a:lnTo>
                    <a:pt x="12599" y="0"/>
                  </a:lnTo>
                  <a:lnTo>
                    <a:pt x="11582" y="458"/>
                  </a:lnTo>
                  <a:lnTo>
                    <a:pt x="11130" y="687"/>
                  </a:lnTo>
                  <a:lnTo>
                    <a:pt x="10000" y="1146"/>
                  </a:lnTo>
                  <a:lnTo>
                    <a:pt x="9209" y="1375"/>
                  </a:lnTo>
                  <a:lnTo>
                    <a:pt x="8531" y="1719"/>
                  </a:lnTo>
                  <a:lnTo>
                    <a:pt x="7740" y="2062"/>
                  </a:lnTo>
                  <a:lnTo>
                    <a:pt x="7006" y="2406"/>
                  </a:lnTo>
                  <a:lnTo>
                    <a:pt x="6949" y="2406"/>
                  </a:lnTo>
                  <a:lnTo>
                    <a:pt x="4802" y="3208"/>
                  </a:lnTo>
                  <a:lnTo>
                    <a:pt x="4011" y="3552"/>
                  </a:lnTo>
                  <a:lnTo>
                    <a:pt x="3842" y="3552"/>
                  </a:lnTo>
                  <a:lnTo>
                    <a:pt x="2373" y="4125"/>
                  </a:lnTo>
                  <a:lnTo>
                    <a:pt x="1977" y="4239"/>
                  </a:lnTo>
                  <a:lnTo>
                    <a:pt x="339" y="4812"/>
                  </a:lnTo>
                  <a:lnTo>
                    <a:pt x="0" y="5041"/>
                  </a:lnTo>
                  <a:lnTo>
                    <a:pt x="452" y="9624"/>
                  </a:lnTo>
                  <a:lnTo>
                    <a:pt x="508" y="9395"/>
                  </a:lnTo>
                  <a:lnTo>
                    <a:pt x="678" y="8937"/>
                  </a:lnTo>
                  <a:lnTo>
                    <a:pt x="791" y="8708"/>
                  </a:lnTo>
                  <a:lnTo>
                    <a:pt x="904" y="8593"/>
                  </a:lnTo>
                  <a:lnTo>
                    <a:pt x="1017" y="8478"/>
                  </a:lnTo>
                  <a:lnTo>
                    <a:pt x="1017" y="8364"/>
                  </a:lnTo>
                  <a:lnTo>
                    <a:pt x="1073" y="8135"/>
                  </a:lnTo>
                  <a:lnTo>
                    <a:pt x="1130" y="8020"/>
                  </a:lnTo>
                  <a:lnTo>
                    <a:pt x="1243" y="7791"/>
                  </a:lnTo>
                  <a:lnTo>
                    <a:pt x="1469" y="7333"/>
                  </a:lnTo>
                  <a:lnTo>
                    <a:pt x="1525" y="7218"/>
                  </a:lnTo>
                  <a:lnTo>
                    <a:pt x="1582" y="6874"/>
                  </a:lnTo>
                  <a:lnTo>
                    <a:pt x="1582" y="6760"/>
                  </a:lnTo>
                  <a:lnTo>
                    <a:pt x="1695" y="6760"/>
                  </a:lnTo>
                  <a:lnTo>
                    <a:pt x="1751" y="6760"/>
                  </a:lnTo>
                  <a:lnTo>
                    <a:pt x="1864" y="6874"/>
                  </a:lnTo>
                  <a:lnTo>
                    <a:pt x="1977" y="6989"/>
                  </a:lnTo>
                  <a:lnTo>
                    <a:pt x="2090" y="6874"/>
                  </a:lnTo>
                  <a:lnTo>
                    <a:pt x="2203" y="6416"/>
                  </a:lnTo>
                  <a:lnTo>
                    <a:pt x="2316" y="5843"/>
                  </a:lnTo>
                  <a:lnTo>
                    <a:pt x="2373" y="5729"/>
                  </a:lnTo>
                  <a:lnTo>
                    <a:pt x="2429" y="5614"/>
                  </a:lnTo>
                  <a:lnTo>
                    <a:pt x="2429" y="5385"/>
                  </a:lnTo>
                  <a:lnTo>
                    <a:pt x="2486" y="5156"/>
                  </a:lnTo>
                  <a:lnTo>
                    <a:pt x="2542" y="4927"/>
                  </a:lnTo>
                  <a:lnTo>
                    <a:pt x="2599" y="4927"/>
                  </a:lnTo>
                  <a:lnTo>
                    <a:pt x="2655" y="4927"/>
                  </a:lnTo>
                  <a:lnTo>
                    <a:pt x="2655" y="5041"/>
                  </a:lnTo>
                  <a:lnTo>
                    <a:pt x="2655" y="5270"/>
                  </a:lnTo>
                  <a:lnTo>
                    <a:pt x="2712" y="5500"/>
                  </a:lnTo>
                  <a:lnTo>
                    <a:pt x="2881" y="5614"/>
                  </a:lnTo>
                  <a:lnTo>
                    <a:pt x="3051" y="5614"/>
                  </a:lnTo>
                  <a:lnTo>
                    <a:pt x="3220" y="5614"/>
                  </a:lnTo>
                  <a:lnTo>
                    <a:pt x="3446" y="5614"/>
                  </a:lnTo>
                  <a:lnTo>
                    <a:pt x="3559" y="5729"/>
                  </a:lnTo>
                  <a:lnTo>
                    <a:pt x="3616" y="5614"/>
                  </a:lnTo>
                  <a:lnTo>
                    <a:pt x="3672" y="5500"/>
                  </a:lnTo>
                  <a:lnTo>
                    <a:pt x="3616" y="5385"/>
                  </a:lnTo>
                  <a:lnTo>
                    <a:pt x="3672" y="5270"/>
                  </a:lnTo>
                  <a:lnTo>
                    <a:pt x="3672" y="5156"/>
                  </a:lnTo>
                  <a:lnTo>
                    <a:pt x="3729" y="5041"/>
                  </a:lnTo>
                  <a:lnTo>
                    <a:pt x="3785" y="4927"/>
                  </a:lnTo>
                  <a:lnTo>
                    <a:pt x="3729" y="4812"/>
                  </a:lnTo>
                  <a:lnTo>
                    <a:pt x="3672" y="4698"/>
                  </a:lnTo>
                  <a:lnTo>
                    <a:pt x="3729" y="4583"/>
                  </a:lnTo>
                  <a:lnTo>
                    <a:pt x="3842" y="4583"/>
                  </a:lnTo>
                  <a:lnTo>
                    <a:pt x="4011" y="4354"/>
                  </a:lnTo>
                  <a:lnTo>
                    <a:pt x="4124" y="4354"/>
                  </a:lnTo>
                  <a:lnTo>
                    <a:pt x="4181" y="4354"/>
                  </a:lnTo>
                  <a:lnTo>
                    <a:pt x="4237" y="4354"/>
                  </a:lnTo>
                  <a:lnTo>
                    <a:pt x="4294" y="4239"/>
                  </a:lnTo>
                  <a:lnTo>
                    <a:pt x="4350" y="4010"/>
                  </a:lnTo>
                  <a:lnTo>
                    <a:pt x="4407" y="3895"/>
                  </a:lnTo>
                  <a:lnTo>
                    <a:pt x="4520" y="3781"/>
                  </a:lnTo>
                  <a:lnTo>
                    <a:pt x="4689" y="3666"/>
                  </a:lnTo>
                  <a:lnTo>
                    <a:pt x="4802" y="3781"/>
                  </a:lnTo>
                  <a:lnTo>
                    <a:pt x="5085" y="4125"/>
                  </a:lnTo>
                  <a:lnTo>
                    <a:pt x="5198" y="4239"/>
                  </a:lnTo>
                  <a:lnTo>
                    <a:pt x="5367" y="4125"/>
                  </a:lnTo>
                  <a:lnTo>
                    <a:pt x="5480" y="4125"/>
                  </a:lnTo>
                  <a:lnTo>
                    <a:pt x="5537" y="4125"/>
                  </a:lnTo>
                  <a:lnTo>
                    <a:pt x="5593" y="4010"/>
                  </a:lnTo>
                  <a:lnTo>
                    <a:pt x="5650" y="3895"/>
                  </a:lnTo>
                  <a:lnTo>
                    <a:pt x="5706" y="4010"/>
                  </a:lnTo>
                  <a:lnTo>
                    <a:pt x="5819" y="4125"/>
                  </a:lnTo>
                  <a:lnTo>
                    <a:pt x="5819" y="4239"/>
                  </a:lnTo>
                  <a:lnTo>
                    <a:pt x="5763" y="4468"/>
                  </a:lnTo>
                  <a:lnTo>
                    <a:pt x="5706" y="4583"/>
                  </a:lnTo>
                  <a:lnTo>
                    <a:pt x="5763" y="4698"/>
                  </a:lnTo>
                  <a:lnTo>
                    <a:pt x="5876" y="4927"/>
                  </a:lnTo>
                  <a:lnTo>
                    <a:pt x="5932" y="4927"/>
                  </a:lnTo>
                  <a:lnTo>
                    <a:pt x="5989" y="4812"/>
                  </a:lnTo>
                  <a:lnTo>
                    <a:pt x="6102" y="4812"/>
                  </a:lnTo>
                  <a:lnTo>
                    <a:pt x="6102" y="4927"/>
                  </a:lnTo>
                  <a:lnTo>
                    <a:pt x="6045" y="5156"/>
                  </a:lnTo>
                  <a:lnTo>
                    <a:pt x="6045" y="5385"/>
                  </a:lnTo>
                  <a:lnTo>
                    <a:pt x="6102" y="5500"/>
                  </a:lnTo>
                  <a:lnTo>
                    <a:pt x="6215" y="5614"/>
                  </a:lnTo>
                  <a:lnTo>
                    <a:pt x="6271" y="5729"/>
                  </a:lnTo>
                  <a:lnTo>
                    <a:pt x="6271" y="5843"/>
                  </a:lnTo>
                  <a:lnTo>
                    <a:pt x="6271" y="6072"/>
                  </a:lnTo>
                  <a:lnTo>
                    <a:pt x="6441" y="6302"/>
                  </a:lnTo>
                  <a:lnTo>
                    <a:pt x="6554" y="6302"/>
                  </a:lnTo>
                  <a:lnTo>
                    <a:pt x="6723" y="6416"/>
                  </a:lnTo>
                  <a:lnTo>
                    <a:pt x="6780" y="6302"/>
                  </a:lnTo>
                  <a:lnTo>
                    <a:pt x="7006" y="6531"/>
                  </a:lnTo>
                  <a:lnTo>
                    <a:pt x="7119" y="6645"/>
                  </a:lnTo>
                  <a:lnTo>
                    <a:pt x="7232" y="6645"/>
                  </a:lnTo>
                  <a:lnTo>
                    <a:pt x="7345" y="6760"/>
                  </a:lnTo>
                  <a:lnTo>
                    <a:pt x="7345" y="6874"/>
                  </a:lnTo>
                  <a:lnTo>
                    <a:pt x="7345" y="6989"/>
                  </a:lnTo>
                  <a:lnTo>
                    <a:pt x="7288" y="7218"/>
                  </a:lnTo>
                  <a:lnTo>
                    <a:pt x="7175" y="7447"/>
                  </a:lnTo>
                  <a:lnTo>
                    <a:pt x="7175" y="7676"/>
                  </a:lnTo>
                  <a:lnTo>
                    <a:pt x="7175" y="7791"/>
                  </a:lnTo>
                  <a:lnTo>
                    <a:pt x="7288" y="8020"/>
                  </a:lnTo>
                  <a:lnTo>
                    <a:pt x="7458" y="8135"/>
                  </a:lnTo>
                  <a:lnTo>
                    <a:pt x="7627" y="8249"/>
                  </a:lnTo>
                  <a:lnTo>
                    <a:pt x="7910" y="8249"/>
                  </a:lnTo>
                  <a:lnTo>
                    <a:pt x="8192" y="8364"/>
                  </a:lnTo>
                  <a:lnTo>
                    <a:pt x="8248" y="8708"/>
                  </a:lnTo>
                  <a:lnTo>
                    <a:pt x="8305" y="8822"/>
                  </a:lnTo>
                  <a:lnTo>
                    <a:pt x="8418" y="8822"/>
                  </a:lnTo>
                  <a:lnTo>
                    <a:pt x="8587" y="8822"/>
                  </a:lnTo>
                  <a:lnTo>
                    <a:pt x="8757" y="9051"/>
                  </a:lnTo>
                  <a:lnTo>
                    <a:pt x="8983" y="8364"/>
                  </a:lnTo>
                  <a:lnTo>
                    <a:pt x="9152" y="8593"/>
                  </a:lnTo>
                  <a:lnTo>
                    <a:pt x="9491" y="9051"/>
                  </a:lnTo>
                  <a:lnTo>
                    <a:pt x="9152" y="10082"/>
                  </a:lnTo>
                  <a:lnTo>
                    <a:pt x="9152" y="10426"/>
                  </a:lnTo>
                  <a:lnTo>
                    <a:pt x="9209" y="10770"/>
                  </a:lnTo>
                  <a:lnTo>
                    <a:pt x="9209" y="10884"/>
                  </a:lnTo>
                  <a:lnTo>
                    <a:pt x="9152" y="11114"/>
                  </a:lnTo>
                  <a:lnTo>
                    <a:pt x="9096" y="11114"/>
                  </a:lnTo>
                  <a:lnTo>
                    <a:pt x="8983" y="11343"/>
                  </a:lnTo>
                  <a:lnTo>
                    <a:pt x="8983" y="11457"/>
                  </a:lnTo>
                  <a:lnTo>
                    <a:pt x="8983" y="11801"/>
                  </a:lnTo>
                  <a:lnTo>
                    <a:pt x="8926" y="11916"/>
                  </a:lnTo>
                  <a:lnTo>
                    <a:pt x="8757" y="12145"/>
                  </a:lnTo>
                  <a:lnTo>
                    <a:pt x="8700" y="12259"/>
                  </a:lnTo>
                  <a:lnTo>
                    <a:pt x="8644" y="12489"/>
                  </a:lnTo>
                  <a:lnTo>
                    <a:pt x="8587" y="12718"/>
                  </a:lnTo>
                  <a:lnTo>
                    <a:pt x="8587" y="12947"/>
                  </a:lnTo>
                  <a:lnTo>
                    <a:pt x="8531" y="13176"/>
                  </a:lnTo>
                  <a:lnTo>
                    <a:pt x="8531" y="13520"/>
                  </a:lnTo>
                  <a:lnTo>
                    <a:pt x="8531" y="13863"/>
                  </a:lnTo>
                  <a:lnTo>
                    <a:pt x="8531" y="14093"/>
                  </a:lnTo>
                  <a:lnTo>
                    <a:pt x="8644" y="14436"/>
                  </a:lnTo>
                  <a:lnTo>
                    <a:pt x="8757" y="14551"/>
                  </a:lnTo>
                  <a:lnTo>
                    <a:pt x="8813" y="14780"/>
                  </a:lnTo>
                  <a:lnTo>
                    <a:pt x="8926" y="14780"/>
                  </a:lnTo>
                  <a:lnTo>
                    <a:pt x="8983" y="14665"/>
                  </a:lnTo>
                  <a:lnTo>
                    <a:pt x="9209" y="14322"/>
                  </a:lnTo>
                  <a:lnTo>
                    <a:pt x="9378" y="14207"/>
                  </a:lnTo>
                  <a:lnTo>
                    <a:pt x="9491" y="13978"/>
                  </a:lnTo>
                  <a:lnTo>
                    <a:pt x="9435" y="13749"/>
                  </a:lnTo>
                  <a:lnTo>
                    <a:pt x="9435" y="13634"/>
                  </a:lnTo>
                  <a:lnTo>
                    <a:pt x="9491" y="13520"/>
                  </a:lnTo>
                  <a:lnTo>
                    <a:pt x="9491" y="13291"/>
                  </a:lnTo>
                  <a:lnTo>
                    <a:pt x="9548" y="13291"/>
                  </a:lnTo>
                  <a:lnTo>
                    <a:pt x="9604" y="13291"/>
                  </a:lnTo>
                  <a:lnTo>
                    <a:pt x="9774" y="13863"/>
                  </a:lnTo>
                  <a:lnTo>
                    <a:pt x="9830" y="14207"/>
                  </a:lnTo>
                  <a:lnTo>
                    <a:pt x="10000" y="14436"/>
                  </a:lnTo>
                  <a:lnTo>
                    <a:pt x="10056" y="14665"/>
                  </a:lnTo>
                  <a:lnTo>
                    <a:pt x="10169" y="14780"/>
                  </a:lnTo>
                  <a:lnTo>
                    <a:pt x="10226" y="14780"/>
                  </a:lnTo>
                  <a:lnTo>
                    <a:pt x="10282" y="14665"/>
                  </a:lnTo>
                  <a:lnTo>
                    <a:pt x="10282" y="14551"/>
                  </a:lnTo>
                  <a:lnTo>
                    <a:pt x="10169" y="14322"/>
                  </a:lnTo>
                  <a:lnTo>
                    <a:pt x="10169" y="14093"/>
                  </a:lnTo>
                  <a:lnTo>
                    <a:pt x="10169" y="13978"/>
                  </a:lnTo>
                  <a:lnTo>
                    <a:pt x="10226" y="13978"/>
                  </a:lnTo>
                  <a:lnTo>
                    <a:pt x="10282" y="13978"/>
                  </a:lnTo>
                  <a:lnTo>
                    <a:pt x="10395" y="14322"/>
                  </a:lnTo>
                  <a:lnTo>
                    <a:pt x="10395" y="14551"/>
                  </a:lnTo>
                  <a:lnTo>
                    <a:pt x="10508" y="14780"/>
                  </a:lnTo>
                  <a:lnTo>
                    <a:pt x="10621" y="15009"/>
                  </a:lnTo>
                  <a:lnTo>
                    <a:pt x="10678" y="15009"/>
                  </a:lnTo>
                  <a:lnTo>
                    <a:pt x="10678" y="14895"/>
                  </a:lnTo>
                  <a:lnTo>
                    <a:pt x="10734" y="14551"/>
                  </a:lnTo>
                  <a:lnTo>
                    <a:pt x="10960" y="14665"/>
                  </a:lnTo>
                  <a:lnTo>
                    <a:pt x="11017" y="14895"/>
                  </a:lnTo>
                  <a:lnTo>
                    <a:pt x="11073" y="14895"/>
                  </a:lnTo>
                  <a:lnTo>
                    <a:pt x="11186" y="14895"/>
                  </a:lnTo>
                  <a:lnTo>
                    <a:pt x="11299" y="14895"/>
                  </a:lnTo>
                  <a:lnTo>
                    <a:pt x="11412" y="15009"/>
                  </a:lnTo>
                  <a:lnTo>
                    <a:pt x="11412" y="15238"/>
                  </a:lnTo>
                  <a:lnTo>
                    <a:pt x="11525" y="15353"/>
                  </a:lnTo>
                  <a:lnTo>
                    <a:pt x="11582" y="15238"/>
                  </a:lnTo>
                  <a:lnTo>
                    <a:pt x="11695" y="15238"/>
                  </a:lnTo>
                  <a:lnTo>
                    <a:pt x="11751" y="15124"/>
                  </a:lnTo>
                  <a:lnTo>
                    <a:pt x="11695" y="14780"/>
                  </a:lnTo>
                  <a:lnTo>
                    <a:pt x="11751" y="14780"/>
                  </a:lnTo>
                  <a:lnTo>
                    <a:pt x="11864" y="14780"/>
                  </a:lnTo>
                  <a:lnTo>
                    <a:pt x="11864" y="14895"/>
                  </a:lnTo>
                  <a:lnTo>
                    <a:pt x="11864" y="15238"/>
                  </a:lnTo>
                  <a:lnTo>
                    <a:pt x="11921" y="15467"/>
                  </a:lnTo>
                  <a:lnTo>
                    <a:pt x="12090" y="15467"/>
                  </a:lnTo>
                  <a:lnTo>
                    <a:pt x="12147" y="15697"/>
                  </a:lnTo>
                  <a:lnTo>
                    <a:pt x="12203" y="15926"/>
                  </a:lnTo>
                  <a:lnTo>
                    <a:pt x="12316" y="15926"/>
                  </a:lnTo>
                  <a:lnTo>
                    <a:pt x="12316" y="15697"/>
                  </a:lnTo>
                  <a:lnTo>
                    <a:pt x="12260" y="15582"/>
                  </a:lnTo>
                  <a:lnTo>
                    <a:pt x="12203" y="15353"/>
                  </a:lnTo>
                  <a:lnTo>
                    <a:pt x="12260" y="15238"/>
                  </a:lnTo>
                  <a:lnTo>
                    <a:pt x="12203" y="15124"/>
                  </a:lnTo>
                  <a:lnTo>
                    <a:pt x="12090" y="14895"/>
                  </a:lnTo>
                  <a:lnTo>
                    <a:pt x="11977" y="14665"/>
                  </a:lnTo>
                  <a:lnTo>
                    <a:pt x="11921" y="14322"/>
                  </a:lnTo>
                  <a:lnTo>
                    <a:pt x="11921" y="14207"/>
                  </a:lnTo>
                  <a:lnTo>
                    <a:pt x="11921" y="13978"/>
                  </a:lnTo>
                  <a:lnTo>
                    <a:pt x="11921" y="13863"/>
                  </a:lnTo>
                  <a:lnTo>
                    <a:pt x="11864" y="13749"/>
                  </a:lnTo>
                  <a:lnTo>
                    <a:pt x="11808" y="13749"/>
                  </a:lnTo>
                  <a:lnTo>
                    <a:pt x="11695" y="13863"/>
                  </a:lnTo>
                  <a:lnTo>
                    <a:pt x="11582" y="13863"/>
                  </a:lnTo>
                  <a:lnTo>
                    <a:pt x="11525" y="13863"/>
                  </a:lnTo>
                  <a:lnTo>
                    <a:pt x="11412" y="13520"/>
                  </a:lnTo>
                  <a:lnTo>
                    <a:pt x="11243" y="13405"/>
                  </a:lnTo>
                  <a:lnTo>
                    <a:pt x="10847" y="12947"/>
                  </a:lnTo>
                  <a:lnTo>
                    <a:pt x="10734" y="12718"/>
                  </a:lnTo>
                  <a:lnTo>
                    <a:pt x="10734" y="12603"/>
                  </a:lnTo>
                  <a:lnTo>
                    <a:pt x="10734" y="12489"/>
                  </a:lnTo>
                  <a:lnTo>
                    <a:pt x="10791" y="12489"/>
                  </a:lnTo>
                  <a:lnTo>
                    <a:pt x="10847" y="12489"/>
                  </a:lnTo>
                  <a:lnTo>
                    <a:pt x="10960" y="12718"/>
                  </a:lnTo>
                  <a:lnTo>
                    <a:pt x="11017" y="12832"/>
                  </a:lnTo>
                  <a:lnTo>
                    <a:pt x="11130" y="12832"/>
                  </a:lnTo>
                  <a:lnTo>
                    <a:pt x="11186" y="12832"/>
                  </a:lnTo>
                  <a:lnTo>
                    <a:pt x="11299" y="12947"/>
                  </a:lnTo>
                  <a:lnTo>
                    <a:pt x="11525" y="13291"/>
                  </a:lnTo>
                  <a:lnTo>
                    <a:pt x="11582" y="13520"/>
                  </a:lnTo>
                  <a:lnTo>
                    <a:pt x="11638" y="13520"/>
                  </a:lnTo>
                  <a:lnTo>
                    <a:pt x="11751" y="13520"/>
                  </a:lnTo>
                  <a:lnTo>
                    <a:pt x="11808" y="13520"/>
                  </a:lnTo>
                  <a:lnTo>
                    <a:pt x="11864" y="13176"/>
                  </a:lnTo>
                  <a:lnTo>
                    <a:pt x="11864" y="13061"/>
                  </a:lnTo>
                  <a:lnTo>
                    <a:pt x="11695" y="12947"/>
                  </a:lnTo>
                  <a:lnTo>
                    <a:pt x="11525" y="12603"/>
                  </a:lnTo>
                  <a:lnTo>
                    <a:pt x="11356" y="12259"/>
                  </a:lnTo>
                  <a:lnTo>
                    <a:pt x="11243" y="12030"/>
                  </a:lnTo>
                  <a:lnTo>
                    <a:pt x="11186" y="11801"/>
                  </a:lnTo>
                  <a:lnTo>
                    <a:pt x="11130" y="11457"/>
                  </a:lnTo>
                  <a:lnTo>
                    <a:pt x="11130" y="11228"/>
                  </a:lnTo>
                  <a:lnTo>
                    <a:pt x="11073" y="10999"/>
                  </a:lnTo>
                  <a:lnTo>
                    <a:pt x="11073" y="10655"/>
                  </a:lnTo>
                  <a:lnTo>
                    <a:pt x="11017" y="10312"/>
                  </a:lnTo>
                  <a:lnTo>
                    <a:pt x="10960" y="10197"/>
                  </a:lnTo>
                  <a:lnTo>
                    <a:pt x="10960" y="10082"/>
                  </a:lnTo>
                  <a:lnTo>
                    <a:pt x="10904" y="9968"/>
                  </a:lnTo>
                  <a:lnTo>
                    <a:pt x="10847" y="9853"/>
                  </a:lnTo>
                  <a:lnTo>
                    <a:pt x="10904" y="9624"/>
                  </a:lnTo>
                  <a:lnTo>
                    <a:pt x="10960" y="9510"/>
                  </a:lnTo>
                  <a:lnTo>
                    <a:pt x="11017" y="9395"/>
                  </a:lnTo>
                  <a:lnTo>
                    <a:pt x="11017" y="9166"/>
                  </a:lnTo>
                  <a:lnTo>
                    <a:pt x="10960" y="9051"/>
                  </a:lnTo>
                  <a:lnTo>
                    <a:pt x="10791" y="9166"/>
                  </a:lnTo>
                  <a:lnTo>
                    <a:pt x="10791" y="9051"/>
                  </a:lnTo>
                  <a:lnTo>
                    <a:pt x="10847" y="8822"/>
                  </a:lnTo>
                  <a:lnTo>
                    <a:pt x="10847" y="8593"/>
                  </a:lnTo>
                  <a:lnTo>
                    <a:pt x="10847" y="8478"/>
                  </a:lnTo>
                  <a:lnTo>
                    <a:pt x="10791" y="8364"/>
                  </a:lnTo>
                  <a:lnTo>
                    <a:pt x="10847" y="8249"/>
                  </a:lnTo>
                  <a:lnTo>
                    <a:pt x="10904" y="8249"/>
                  </a:lnTo>
                  <a:lnTo>
                    <a:pt x="11017" y="8478"/>
                  </a:lnTo>
                  <a:lnTo>
                    <a:pt x="11073" y="8364"/>
                  </a:lnTo>
                  <a:lnTo>
                    <a:pt x="11073" y="8249"/>
                  </a:lnTo>
                  <a:lnTo>
                    <a:pt x="11017" y="8020"/>
                  </a:lnTo>
                  <a:lnTo>
                    <a:pt x="10847" y="7676"/>
                  </a:lnTo>
                  <a:lnTo>
                    <a:pt x="10904" y="7562"/>
                  </a:lnTo>
                  <a:lnTo>
                    <a:pt x="10960" y="7676"/>
                  </a:lnTo>
                  <a:lnTo>
                    <a:pt x="11130" y="7676"/>
                  </a:lnTo>
                  <a:lnTo>
                    <a:pt x="11186" y="7562"/>
                  </a:lnTo>
                  <a:lnTo>
                    <a:pt x="11130" y="7333"/>
                  </a:lnTo>
                  <a:lnTo>
                    <a:pt x="11073" y="7218"/>
                  </a:lnTo>
                  <a:lnTo>
                    <a:pt x="10960" y="7218"/>
                  </a:lnTo>
                  <a:lnTo>
                    <a:pt x="10847" y="7104"/>
                  </a:lnTo>
                  <a:lnTo>
                    <a:pt x="10791" y="6874"/>
                  </a:lnTo>
                  <a:lnTo>
                    <a:pt x="10791" y="6760"/>
                  </a:lnTo>
                  <a:lnTo>
                    <a:pt x="11017" y="6874"/>
                  </a:lnTo>
                  <a:lnTo>
                    <a:pt x="11073" y="6760"/>
                  </a:lnTo>
                  <a:lnTo>
                    <a:pt x="11073" y="6645"/>
                  </a:lnTo>
                  <a:lnTo>
                    <a:pt x="10960" y="6416"/>
                  </a:lnTo>
                  <a:lnTo>
                    <a:pt x="10847" y="6416"/>
                  </a:lnTo>
                  <a:lnTo>
                    <a:pt x="10791" y="6302"/>
                  </a:lnTo>
                  <a:lnTo>
                    <a:pt x="10621" y="6302"/>
                  </a:lnTo>
                  <a:lnTo>
                    <a:pt x="10565" y="5843"/>
                  </a:lnTo>
                  <a:lnTo>
                    <a:pt x="10395" y="5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92500" lnSpcReduction="10000"/>
            </a:bodyPr>
            <a:lstStyle/>
            <a:p>
              <a:endParaRPr lang="en-US"/>
            </a:p>
          </p:txBody>
        </p:sp>
        <p:sp>
          <p:nvSpPr>
            <p:cNvPr id="26" name="Massachusetts"/>
            <p:cNvSpPr>
              <a:spLocks/>
            </p:cNvSpPr>
            <p:nvPr/>
          </p:nvSpPr>
          <p:spPr bwMode="auto">
            <a:xfrm>
              <a:off x="29073373" y="7052188"/>
              <a:ext cx="2047875" cy="1035459"/>
            </a:xfrm>
            <a:custGeom>
              <a:avLst/>
              <a:gdLst>
                <a:gd name="T0" fmla="*/ 10592 w 16384"/>
                <a:gd name="T1" fmla="*/ 6012 h 16384"/>
                <a:gd name="T2" fmla="*/ 10592 w 16384"/>
                <a:gd name="T3" fmla="*/ 5111 h 16384"/>
                <a:gd name="T4" fmla="*/ 11050 w 16384"/>
                <a:gd name="T5" fmla="*/ 4209 h 16384"/>
                <a:gd name="T6" fmla="*/ 10973 w 16384"/>
                <a:gd name="T7" fmla="*/ 3607 h 16384"/>
                <a:gd name="T8" fmla="*/ 11507 w 16384"/>
                <a:gd name="T9" fmla="*/ 2555 h 16384"/>
                <a:gd name="T10" fmla="*/ 11050 w 16384"/>
                <a:gd name="T11" fmla="*/ 1954 h 16384"/>
                <a:gd name="T12" fmla="*/ 10516 w 16384"/>
                <a:gd name="T13" fmla="*/ 902 h 16384"/>
                <a:gd name="T14" fmla="*/ 10288 w 16384"/>
                <a:gd name="T15" fmla="*/ 0 h 16384"/>
                <a:gd name="T16" fmla="*/ 9602 w 16384"/>
                <a:gd name="T17" fmla="*/ 1202 h 16384"/>
                <a:gd name="T18" fmla="*/ 9145 w 16384"/>
                <a:gd name="T19" fmla="*/ 1653 h 16384"/>
                <a:gd name="T20" fmla="*/ 8992 w 16384"/>
                <a:gd name="T21" fmla="*/ 2555 h 16384"/>
                <a:gd name="T22" fmla="*/ 8611 w 16384"/>
                <a:gd name="T23" fmla="*/ 3157 h 16384"/>
                <a:gd name="T24" fmla="*/ 4496 w 16384"/>
                <a:gd name="T25" fmla="*/ 4810 h 16384"/>
                <a:gd name="T26" fmla="*/ 76 w 16384"/>
                <a:gd name="T27" fmla="*/ 6764 h 16384"/>
                <a:gd name="T28" fmla="*/ 76 w 16384"/>
                <a:gd name="T29" fmla="*/ 10372 h 16384"/>
                <a:gd name="T30" fmla="*/ 152 w 16384"/>
                <a:gd name="T31" fmla="*/ 15332 h 16384"/>
                <a:gd name="T32" fmla="*/ 3201 w 16384"/>
                <a:gd name="T33" fmla="*/ 14430 h 16384"/>
                <a:gd name="T34" fmla="*/ 4496 w 16384"/>
                <a:gd name="T35" fmla="*/ 13378 h 16384"/>
                <a:gd name="T36" fmla="*/ 7697 w 16384"/>
                <a:gd name="T37" fmla="*/ 12175 h 16384"/>
                <a:gd name="T38" fmla="*/ 9678 w 16384"/>
                <a:gd name="T39" fmla="*/ 12326 h 16384"/>
                <a:gd name="T40" fmla="*/ 10135 w 16384"/>
                <a:gd name="T41" fmla="*/ 13829 h 16384"/>
                <a:gd name="T42" fmla="*/ 10897 w 16384"/>
                <a:gd name="T43" fmla="*/ 14129 h 16384"/>
                <a:gd name="T44" fmla="*/ 11507 w 16384"/>
                <a:gd name="T45" fmla="*/ 15933 h 16384"/>
                <a:gd name="T46" fmla="*/ 11964 w 16384"/>
                <a:gd name="T47" fmla="*/ 15783 h 16384"/>
                <a:gd name="T48" fmla="*/ 12040 w 16384"/>
                <a:gd name="T49" fmla="*/ 15182 h 16384"/>
                <a:gd name="T50" fmla="*/ 12498 w 16384"/>
                <a:gd name="T51" fmla="*/ 14731 h 16384"/>
                <a:gd name="T52" fmla="*/ 12726 w 16384"/>
                <a:gd name="T53" fmla="*/ 13829 h 16384"/>
                <a:gd name="T54" fmla="*/ 13031 w 16384"/>
                <a:gd name="T55" fmla="*/ 12626 h 16384"/>
                <a:gd name="T56" fmla="*/ 13260 w 16384"/>
                <a:gd name="T57" fmla="*/ 13227 h 16384"/>
                <a:gd name="T58" fmla="*/ 14098 w 16384"/>
                <a:gd name="T59" fmla="*/ 14430 h 16384"/>
                <a:gd name="T60" fmla="*/ 14479 w 16384"/>
                <a:gd name="T61" fmla="*/ 13227 h 16384"/>
                <a:gd name="T62" fmla="*/ 15089 w 16384"/>
                <a:gd name="T63" fmla="*/ 12927 h 16384"/>
                <a:gd name="T64" fmla="*/ 15546 w 16384"/>
                <a:gd name="T65" fmla="*/ 12326 h 16384"/>
                <a:gd name="T66" fmla="*/ 16155 w 16384"/>
                <a:gd name="T67" fmla="*/ 12175 h 16384"/>
                <a:gd name="T68" fmla="*/ 16384 w 16384"/>
                <a:gd name="T69" fmla="*/ 12025 h 16384"/>
                <a:gd name="T70" fmla="*/ 16155 w 16384"/>
                <a:gd name="T71" fmla="*/ 10672 h 16384"/>
                <a:gd name="T72" fmla="*/ 16079 w 16384"/>
                <a:gd name="T73" fmla="*/ 9921 h 16384"/>
                <a:gd name="T74" fmla="*/ 15089 w 16384"/>
                <a:gd name="T75" fmla="*/ 7666 h 16384"/>
                <a:gd name="T76" fmla="*/ 14403 w 16384"/>
                <a:gd name="T77" fmla="*/ 7666 h 16384"/>
                <a:gd name="T78" fmla="*/ 14555 w 16384"/>
                <a:gd name="T79" fmla="*/ 8267 h 16384"/>
                <a:gd name="T80" fmla="*/ 14860 w 16384"/>
                <a:gd name="T81" fmla="*/ 7967 h 16384"/>
                <a:gd name="T82" fmla="*/ 15241 w 16384"/>
                <a:gd name="T83" fmla="*/ 9019 h 16384"/>
                <a:gd name="T84" fmla="*/ 15698 w 16384"/>
                <a:gd name="T85" fmla="*/ 9921 h 16384"/>
                <a:gd name="T86" fmla="*/ 15165 w 16384"/>
                <a:gd name="T87" fmla="*/ 11273 h 16384"/>
                <a:gd name="T88" fmla="*/ 13869 w 16384"/>
                <a:gd name="T89" fmla="*/ 12025 h 16384"/>
                <a:gd name="T90" fmla="*/ 13260 w 16384"/>
                <a:gd name="T91" fmla="*/ 10522 h 16384"/>
                <a:gd name="T92" fmla="*/ 12726 w 16384"/>
                <a:gd name="T93" fmla="*/ 10221 h 16384"/>
                <a:gd name="T94" fmla="*/ 12574 w 16384"/>
                <a:gd name="T95" fmla="*/ 9319 h 16384"/>
                <a:gd name="T96" fmla="*/ 12879 w 16384"/>
                <a:gd name="T97" fmla="*/ 9319 h 16384"/>
                <a:gd name="T98" fmla="*/ 12498 w 16384"/>
                <a:gd name="T99" fmla="*/ 8417 h 16384"/>
                <a:gd name="T100" fmla="*/ 12040 w 16384"/>
                <a:gd name="T101" fmla="*/ 7365 h 16384"/>
                <a:gd name="T102" fmla="*/ 11202 w 16384"/>
                <a:gd name="T103" fmla="*/ 6764 h 16384"/>
                <a:gd name="T104" fmla="*/ 10973 w 16384"/>
                <a:gd name="T105" fmla="*/ 7666 h 16384"/>
                <a:gd name="T106" fmla="*/ 10516 w 16384"/>
                <a:gd name="T107" fmla="*/ 7065 h 16384"/>
                <a:gd name="T108" fmla="*/ 10440 w 16384"/>
                <a:gd name="T109" fmla="*/ 63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10440" y="6313"/>
                  </a:moveTo>
                  <a:lnTo>
                    <a:pt x="10364" y="6163"/>
                  </a:lnTo>
                  <a:lnTo>
                    <a:pt x="10516" y="6012"/>
                  </a:lnTo>
                  <a:lnTo>
                    <a:pt x="10592" y="6012"/>
                  </a:lnTo>
                  <a:lnTo>
                    <a:pt x="10516" y="5862"/>
                  </a:lnTo>
                  <a:lnTo>
                    <a:pt x="10516" y="5562"/>
                  </a:lnTo>
                  <a:lnTo>
                    <a:pt x="10516" y="5411"/>
                  </a:lnTo>
                  <a:lnTo>
                    <a:pt x="10592" y="5111"/>
                  </a:lnTo>
                  <a:lnTo>
                    <a:pt x="10745" y="4960"/>
                  </a:lnTo>
                  <a:lnTo>
                    <a:pt x="10973" y="4509"/>
                  </a:lnTo>
                  <a:lnTo>
                    <a:pt x="11050" y="4359"/>
                  </a:lnTo>
                  <a:lnTo>
                    <a:pt x="11050" y="4209"/>
                  </a:lnTo>
                  <a:lnTo>
                    <a:pt x="10897" y="4209"/>
                  </a:lnTo>
                  <a:lnTo>
                    <a:pt x="10821" y="4058"/>
                  </a:lnTo>
                  <a:lnTo>
                    <a:pt x="10897" y="3908"/>
                  </a:lnTo>
                  <a:lnTo>
                    <a:pt x="10973" y="3607"/>
                  </a:lnTo>
                  <a:lnTo>
                    <a:pt x="11354" y="3307"/>
                  </a:lnTo>
                  <a:lnTo>
                    <a:pt x="11507" y="3157"/>
                  </a:lnTo>
                  <a:lnTo>
                    <a:pt x="11583" y="2856"/>
                  </a:lnTo>
                  <a:lnTo>
                    <a:pt x="11507" y="2555"/>
                  </a:lnTo>
                  <a:lnTo>
                    <a:pt x="11354" y="2255"/>
                  </a:lnTo>
                  <a:lnTo>
                    <a:pt x="11126" y="2405"/>
                  </a:lnTo>
                  <a:lnTo>
                    <a:pt x="11126" y="1954"/>
                  </a:lnTo>
                  <a:lnTo>
                    <a:pt x="11050" y="1954"/>
                  </a:lnTo>
                  <a:lnTo>
                    <a:pt x="10897" y="1954"/>
                  </a:lnTo>
                  <a:lnTo>
                    <a:pt x="10821" y="1653"/>
                  </a:lnTo>
                  <a:lnTo>
                    <a:pt x="10745" y="1202"/>
                  </a:lnTo>
                  <a:lnTo>
                    <a:pt x="10516" y="902"/>
                  </a:lnTo>
                  <a:lnTo>
                    <a:pt x="10516" y="752"/>
                  </a:lnTo>
                  <a:lnTo>
                    <a:pt x="10592" y="451"/>
                  </a:lnTo>
                  <a:lnTo>
                    <a:pt x="10516" y="150"/>
                  </a:lnTo>
                  <a:lnTo>
                    <a:pt x="10288" y="0"/>
                  </a:lnTo>
                  <a:lnTo>
                    <a:pt x="10211" y="0"/>
                  </a:lnTo>
                  <a:lnTo>
                    <a:pt x="9754" y="451"/>
                  </a:lnTo>
                  <a:lnTo>
                    <a:pt x="9678" y="601"/>
                  </a:lnTo>
                  <a:lnTo>
                    <a:pt x="9602" y="1202"/>
                  </a:lnTo>
                  <a:lnTo>
                    <a:pt x="9526" y="1202"/>
                  </a:lnTo>
                  <a:lnTo>
                    <a:pt x="9297" y="1353"/>
                  </a:lnTo>
                  <a:lnTo>
                    <a:pt x="9145" y="1503"/>
                  </a:lnTo>
                  <a:lnTo>
                    <a:pt x="9145" y="1653"/>
                  </a:lnTo>
                  <a:lnTo>
                    <a:pt x="9145" y="2104"/>
                  </a:lnTo>
                  <a:lnTo>
                    <a:pt x="9221" y="2255"/>
                  </a:lnTo>
                  <a:lnTo>
                    <a:pt x="9068" y="2405"/>
                  </a:lnTo>
                  <a:lnTo>
                    <a:pt x="8992" y="2555"/>
                  </a:lnTo>
                  <a:lnTo>
                    <a:pt x="8916" y="2555"/>
                  </a:lnTo>
                  <a:lnTo>
                    <a:pt x="8840" y="2706"/>
                  </a:lnTo>
                  <a:lnTo>
                    <a:pt x="8764" y="3006"/>
                  </a:lnTo>
                  <a:lnTo>
                    <a:pt x="8611" y="3157"/>
                  </a:lnTo>
                  <a:lnTo>
                    <a:pt x="6858" y="3908"/>
                  </a:lnTo>
                  <a:lnTo>
                    <a:pt x="6096" y="4209"/>
                  </a:lnTo>
                  <a:lnTo>
                    <a:pt x="6020" y="4209"/>
                  </a:lnTo>
                  <a:lnTo>
                    <a:pt x="4496" y="4810"/>
                  </a:lnTo>
                  <a:lnTo>
                    <a:pt x="3582" y="5261"/>
                  </a:lnTo>
                  <a:lnTo>
                    <a:pt x="1677" y="6163"/>
                  </a:lnTo>
                  <a:lnTo>
                    <a:pt x="1219" y="6313"/>
                  </a:lnTo>
                  <a:lnTo>
                    <a:pt x="76" y="6764"/>
                  </a:lnTo>
                  <a:lnTo>
                    <a:pt x="152" y="7215"/>
                  </a:lnTo>
                  <a:lnTo>
                    <a:pt x="152" y="8568"/>
                  </a:lnTo>
                  <a:lnTo>
                    <a:pt x="152" y="9620"/>
                  </a:lnTo>
                  <a:lnTo>
                    <a:pt x="76" y="10372"/>
                  </a:lnTo>
                  <a:lnTo>
                    <a:pt x="76" y="11875"/>
                  </a:lnTo>
                  <a:lnTo>
                    <a:pt x="76" y="13829"/>
                  </a:lnTo>
                  <a:lnTo>
                    <a:pt x="0" y="14881"/>
                  </a:lnTo>
                  <a:lnTo>
                    <a:pt x="152" y="15332"/>
                  </a:lnTo>
                  <a:lnTo>
                    <a:pt x="2134" y="14430"/>
                  </a:lnTo>
                  <a:lnTo>
                    <a:pt x="2286" y="14430"/>
                  </a:lnTo>
                  <a:lnTo>
                    <a:pt x="3124" y="13979"/>
                  </a:lnTo>
                  <a:lnTo>
                    <a:pt x="3201" y="14430"/>
                  </a:lnTo>
                  <a:lnTo>
                    <a:pt x="3429" y="14280"/>
                  </a:lnTo>
                  <a:lnTo>
                    <a:pt x="3429" y="13829"/>
                  </a:lnTo>
                  <a:lnTo>
                    <a:pt x="4344" y="13528"/>
                  </a:lnTo>
                  <a:lnTo>
                    <a:pt x="4496" y="13378"/>
                  </a:lnTo>
                  <a:lnTo>
                    <a:pt x="6173" y="12626"/>
                  </a:lnTo>
                  <a:lnTo>
                    <a:pt x="6325" y="12476"/>
                  </a:lnTo>
                  <a:lnTo>
                    <a:pt x="7620" y="11875"/>
                  </a:lnTo>
                  <a:lnTo>
                    <a:pt x="7697" y="12175"/>
                  </a:lnTo>
                  <a:lnTo>
                    <a:pt x="8992" y="11273"/>
                  </a:lnTo>
                  <a:lnTo>
                    <a:pt x="9449" y="10973"/>
                  </a:lnTo>
                  <a:lnTo>
                    <a:pt x="9526" y="11424"/>
                  </a:lnTo>
                  <a:lnTo>
                    <a:pt x="9678" y="12326"/>
                  </a:lnTo>
                  <a:lnTo>
                    <a:pt x="9830" y="12326"/>
                  </a:lnTo>
                  <a:lnTo>
                    <a:pt x="9983" y="13378"/>
                  </a:lnTo>
                  <a:lnTo>
                    <a:pt x="9983" y="13528"/>
                  </a:lnTo>
                  <a:lnTo>
                    <a:pt x="10135" y="13829"/>
                  </a:lnTo>
                  <a:lnTo>
                    <a:pt x="10364" y="13829"/>
                  </a:lnTo>
                  <a:lnTo>
                    <a:pt x="10669" y="13829"/>
                  </a:lnTo>
                  <a:lnTo>
                    <a:pt x="10821" y="13829"/>
                  </a:lnTo>
                  <a:lnTo>
                    <a:pt x="10897" y="14129"/>
                  </a:lnTo>
                  <a:lnTo>
                    <a:pt x="10973" y="14430"/>
                  </a:lnTo>
                  <a:lnTo>
                    <a:pt x="11126" y="14731"/>
                  </a:lnTo>
                  <a:lnTo>
                    <a:pt x="11431" y="15933"/>
                  </a:lnTo>
                  <a:lnTo>
                    <a:pt x="11507" y="15933"/>
                  </a:lnTo>
                  <a:lnTo>
                    <a:pt x="11736" y="16384"/>
                  </a:lnTo>
                  <a:lnTo>
                    <a:pt x="11964" y="16234"/>
                  </a:lnTo>
                  <a:lnTo>
                    <a:pt x="11964" y="16083"/>
                  </a:lnTo>
                  <a:lnTo>
                    <a:pt x="11964" y="15783"/>
                  </a:lnTo>
                  <a:lnTo>
                    <a:pt x="12117" y="15783"/>
                  </a:lnTo>
                  <a:lnTo>
                    <a:pt x="12117" y="15632"/>
                  </a:lnTo>
                  <a:lnTo>
                    <a:pt x="12040" y="15332"/>
                  </a:lnTo>
                  <a:lnTo>
                    <a:pt x="12040" y="15182"/>
                  </a:lnTo>
                  <a:lnTo>
                    <a:pt x="12193" y="14731"/>
                  </a:lnTo>
                  <a:lnTo>
                    <a:pt x="12269" y="14731"/>
                  </a:lnTo>
                  <a:lnTo>
                    <a:pt x="12345" y="14881"/>
                  </a:lnTo>
                  <a:lnTo>
                    <a:pt x="12498" y="14731"/>
                  </a:lnTo>
                  <a:lnTo>
                    <a:pt x="12498" y="14430"/>
                  </a:lnTo>
                  <a:lnTo>
                    <a:pt x="12574" y="14280"/>
                  </a:lnTo>
                  <a:lnTo>
                    <a:pt x="12650" y="13979"/>
                  </a:lnTo>
                  <a:lnTo>
                    <a:pt x="12726" y="13829"/>
                  </a:lnTo>
                  <a:lnTo>
                    <a:pt x="12726" y="13077"/>
                  </a:lnTo>
                  <a:lnTo>
                    <a:pt x="12802" y="12777"/>
                  </a:lnTo>
                  <a:lnTo>
                    <a:pt x="12879" y="12626"/>
                  </a:lnTo>
                  <a:lnTo>
                    <a:pt x="13031" y="12626"/>
                  </a:lnTo>
                  <a:lnTo>
                    <a:pt x="13183" y="12626"/>
                  </a:lnTo>
                  <a:lnTo>
                    <a:pt x="13260" y="12777"/>
                  </a:lnTo>
                  <a:lnTo>
                    <a:pt x="13260" y="12927"/>
                  </a:lnTo>
                  <a:lnTo>
                    <a:pt x="13260" y="13227"/>
                  </a:lnTo>
                  <a:lnTo>
                    <a:pt x="13336" y="13979"/>
                  </a:lnTo>
                  <a:lnTo>
                    <a:pt x="13336" y="14430"/>
                  </a:lnTo>
                  <a:lnTo>
                    <a:pt x="13336" y="14881"/>
                  </a:lnTo>
                  <a:lnTo>
                    <a:pt x="14098" y="14430"/>
                  </a:lnTo>
                  <a:lnTo>
                    <a:pt x="14250" y="13979"/>
                  </a:lnTo>
                  <a:lnTo>
                    <a:pt x="14250" y="13528"/>
                  </a:lnTo>
                  <a:lnTo>
                    <a:pt x="14326" y="13378"/>
                  </a:lnTo>
                  <a:lnTo>
                    <a:pt x="14479" y="13227"/>
                  </a:lnTo>
                  <a:lnTo>
                    <a:pt x="14631" y="13227"/>
                  </a:lnTo>
                  <a:lnTo>
                    <a:pt x="14707" y="13077"/>
                  </a:lnTo>
                  <a:lnTo>
                    <a:pt x="14936" y="12927"/>
                  </a:lnTo>
                  <a:lnTo>
                    <a:pt x="15089" y="12927"/>
                  </a:lnTo>
                  <a:lnTo>
                    <a:pt x="15165" y="12626"/>
                  </a:lnTo>
                  <a:lnTo>
                    <a:pt x="15317" y="12326"/>
                  </a:lnTo>
                  <a:lnTo>
                    <a:pt x="15393" y="12326"/>
                  </a:lnTo>
                  <a:lnTo>
                    <a:pt x="15546" y="12326"/>
                  </a:lnTo>
                  <a:lnTo>
                    <a:pt x="15698" y="12175"/>
                  </a:lnTo>
                  <a:lnTo>
                    <a:pt x="15851" y="12025"/>
                  </a:lnTo>
                  <a:lnTo>
                    <a:pt x="16079" y="12025"/>
                  </a:lnTo>
                  <a:lnTo>
                    <a:pt x="16155" y="12175"/>
                  </a:lnTo>
                  <a:lnTo>
                    <a:pt x="16232" y="12777"/>
                  </a:lnTo>
                  <a:lnTo>
                    <a:pt x="16308" y="12777"/>
                  </a:lnTo>
                  <a:lnTo>
                    <a:pt x="16384" y="12626"/>
                  </a:lnTo>
                  <a:lnTo>
                    <a:pt x="16384" y="12025"/>
                  </a:lnTo>
                  <a:lnTo>
                    <a:pt x="16308" y="11724"/>
                  </a:lnTo>
                  <a:lnTo>
                    <a:pt x="16155" y="11123"/>
                  </a:lnTo>
                  <a:lnTo>
                    <a:pt x="16155" y="10973"/>
                  </a:lnTo>
                  <a:lnTo>
                    <a:pt x="16155" y="10672"/>
                  </a:lnTo>
                  <a:lnTo>
                    <a:pt x="16079" y="10372"/>
                  </a:lnTo>
                  <a:lnTo>
                    <a:pt x="16003" y="10221"/>
                  </a:lnTo>
                  <a:lnTo>
                    <a:pt x="16003" y="10071"/>
                  </a:lnTo>
                  <a:lnTo>
                    <a:pt x="16079" y="9921"/>
                  </a:lnTo>
                  <a:lnTo>
                    <a:pt x="16003" y="9620"/>
                  </a:lnTo>
                  <a:lnTo>
                    <a:pt x="15622" y="8568"/>
                  </a:lnTo>
                  <a:lnTo>
                    <a:pt x="15393" y="7967"/>
                  </a:lnTo>
                  <a:lnTo>
                    <a:pt x="15089" y="7666"/>
                  </a:lnTo>
                  <a:lnTo>
                    <a:pt x="14936" y="7516"/>
                  </a:lnTo>
                  <a:lnTo>
                    <a:pt x="14707" y="7516"/>
                  </a:lnTo>
                  <a:lnTo>
                    <a:pt x="14479" y="7516"/>
                  </a:lnTo>
                  <a:lnTo>
                    <a:pt x="14403" y="7666"/>
                  </a:lnTo>
                  <a:lnTo>
                    <a:pt x="14326" y="7816"/>
                  </a:lnTo>
                  <a:lnTo>
                    <a:pt x="14403" y="8117"/>
                  </a:lnTo>
                  <a:lnTo>
                    <a:pt x="14479" y="8267"/>
                  </a:lnTo>
                  <a:lnTo>
                    <a:pt x="14555" y="8267"/>
                  </a:lnTo>
                  <a:lnTo>
                    <a:pt x="14631" y="8117"/>
                  </a:lnTo>
                  <a:lnTo>
                    <a:pt x="14707" y="7967"/>
                  </a:lnTo>
                  <a:lnTo>
                    <a:pt x="14784" y="7967"/>
                  </a:lnTo>
                  <a:lnTo>
                    <a:pt x="14860" y="7967"/>
                  </a:lnTo>
                  <a:lnTo>
                    <a:pt x="15089" y="8117"/>
                  </a:lnTo>
                  <a:lnTo>
                    <a:pt x="15165" y="8267"/>
                  </a:lnTo>
                  <a:lnTo>
                    <a:pt x="15241" y="8718"/>
                  </a:lnTo>
                  <a:lnTo>
                    <a:pt x="15241" y="9019"/>
                  </a:lnTo>
                  <a:lnTo>
                    <a:pt x="15317" y="9169"/>
                  </a:lnTo>
                  <a:lnTo>
                    <a:pt x="15470" y="9019"/>
                  </a:lnTo>
                  <a:lnTo>
                    <a:pt x="15546" y="9169"/>
                  </a:lnTo>
                  <a:lnTo>
                    <a:pt x="15698" y="9921"/>
                  </a:lnTo>
                  <a:lnTo>
                    <a:pt x="15698" y="10221"/>
                  </a:lnTo>
                  <a:lnTo>
                    <a:pt x="15698" y="10522"/>
                  </a:lnTo>
                  <a:lnTo>
                    <a:pt x="15546" y="10822"/>
                  </a:lnTo>
                  <a:lnTo>
                    <a:pt x="15165" y="11273"/>
                  </a:lnTo>
                  <a:lnTo>
                    <a:pt x="14860" y="11724"/>
                  </a:lnTo>
                  <a:lnTo>
                    <a:pt x="14555" y="12025"/>
                  </a:lnTo>
                  <a:lnTo>
                    <a:pt x="14174" y="12025"/>
                  </a:lnTo>
                  <a:lnTo>
                    <a:pt x="13869" y="12025"/>
                  </a:lnTo>
                  <a:lnTo>
                    <a:pt x="13641" y="11875"/>
                  </a:lnTo>
                  <a:lnTo>
                    <a:pt x="13564" y="11724"/>
                  </a:lnTo>
                  <a:lnTo>
                    <a:pt x="13488" y="11424"/>
                  </a:lnTo>
                  <a:lnTo>
                    <a:pt x="13260" y="10522"/>
                  </a:lnTo>
                  <a:lnTo>
                    <a:pt x="13183" y="10221"/>
                  </a:lnTo>
                  <a:lnTo>
                    <a:pt x="12955" y="10071"/>
                  </a:lnTo>
                  <a:lnTo>
                    <a:pt x="12802" y="10221"/>
                  </a:lnTo>
                  <a:lnTo>
                    <a:pt x="12726" y="10221"/>
                  </a:lnTo>
                  <a:lnTo>
                    <a:pt x="12574" y="10071"/>
                  </a:lnTo>
                  <a:lnTo>
                    <a:pt x="12498" y="9770"/>
                  </a:lnTo>
                  <a:lnTo>
                    <a:pt x="12498" y="9319"/>
                  </a:lnTo>
                  <a:lnTo>
                    <a:pt x="12574" y="9319"/>
                  </a:lnTo>
                  <a:lnTo>
                    <a:pt x="12650" y="9319"/>
                  </a:lnTo>
                  <a:lnTo>
                    <a:pt x="12726" y="9470"/>
                  </a:lnTo>
                  <a:lnTo>
                    <a:pt x="12802" y="9470"/>
                  </a:lnTo>
                  <a:lnTo>
                    <a:pt x="12879" y="9319"/>
                  </a:lnTo>
                  <a:lnTo>
                    <a:pt x="12802" y="9169"/>
                  </a:lnTo>
                  <a:lnTo>
                    <a:pt x="12726" y="9169"/>
                  </a:lnTo>
                  <a:lnTo>
                    <a:pt x="12574" y="8417"/>
                  </a:lnTo>
                  <a:lnTo>
                    <a:pt x="12498" y="8417"/>
                  </a:lnTo>
                  <a:lnTo>
                    <a:pt x="12193" y="8117"/>
                  </a:lnTo>
                  <a:lnTo>
                    <a:pt x="12117" y="7967"/>
                  </a:lnTo>
                  <a:lnTo>
                    <a:pt x="12117" y="7666"/>
                  </a:lnTo>
                  <a:lnTo>
                    <a:pt x="12040" y="7365"/>
                  </a:lnTo>
                  <a:lnTo>
                    <a:pt x="11736" y="7215"/>
                  </a:lnTo>
                  <a:lnTo>
                    <a:pt x="11431" y="7215"/>
                  </a:lnTo>
                  <a:lnTo>
                    <a:pt x="11354" y="6914"/>
                  </a:lnTo>
                  <a:lnTo>
                    <a:pt x="11202" y="6764"/>
                  </a:lnTo>
                  <a:lnTo>
                    <a:pt x="11202" y="7215"/>
                  </a:lnTo>
                  <a:lnTo>
                    <a:pt x="11202" y="7365"/>
                  </a:lnTo>
                  <a:lnTo>
                    <a:pt x="11126" y="7516"/>
                  </a:lnTo>
                  <a:lnTo>
                    <a:pt x="10973" y="7666"/>
                  </a:lnTo>
                  <a:lnTo>
                    <a:pt x="10897" y="7666"/>
                  </a:lnTo>
                  <a:lnTo>
                    <a:pt x="10669" y="7365"/>
                  </a:lnTo>
                  <a:lnTo>
                    <a:pt x="10592" y="7215"/>
                  </a:lnTo>
                  <a:lnTo>
                    <a:pt x="10516" y="7065"/>
                  </a:lnTo>
                  <a:lnTo>
                    <a:pt x="10516" y="6914"/>
                  </a:lnTo>
                  <a:lnTo>
                    <a:pt x="10440" y="6614"/>
                  </a:lnTo>
                  <a:lnTo>
                    <a:pt x="10440" y="6463"/>
                  </a:lnTo>
                  <a:lnTo>
                    <a:pt x="10440" y="631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77500" lnSpcReduction="20000"/>
            </a:bodyPr>
            <a:lstStyle/>
            <a:p>
              <a:endParaRPr lang="en-US"/>
            </a:p>
          </p:txBody>
        </p:sp>
        <p:grpSp>
          <p:nvGrpSpPr>
            <p:cNvPr id="27" name="Michigan"/>
            <p:cNvGrpSpPr>
              <a:grpSpLocks/>
            </p:cNvGrpSpPr>
            <p:nvPr/>
          </p:nvGrpSpPr>
          <p:grpSpPr bwMode="auto">
            <a:xfrm>
              <a:off x="19424548" y="5284053"/>
              <a:ext cx="4591050" cy="4174100"/>
              <a:chOff x="19424548" y="5295900"/>
              <a:chExt cx="21690" cy="447"/>
            </a:xfrm>
          </p:grpSpPr>
          <p:sp>
            <p:nvSpPr>
              <p:cNvPr id="111" name="Michigan2"/>
              <p:cNvSpPr>
                <a:spLocks/>
              </p:cNvSpPr>
              <p:nvPr/>
            </p:nvSpPr>
            <p:spPr bwMode="auto">
              <a:xfrm>
                <a:off x="19424548" y="5295900"/>
                <a:ext cx="16470" cy="186"/>
              </a:xfrm>
              <a:custGeom>
                <a:avLst/>
                <a:gdLst>
                  <a:gd name="T0" fmla="*/ 5282 w 16384"/>
                  <a:gd name="T1" fmla="*/ 4556 h 16384"/>
                  <a:gd name="T2" fmla="*/ 5282 w 16384"/>
                  <a:gd name="T3" fmla="*/ 4118 h 16384"/>
                  <a:gd name="T4" fmla="*/ 4835 w 16384"/>
                  <a:gd name="T5" fmla="*/ 4819 h 16384"/>
                  <a:gd name="T6" fmla="*/ 4835 w 16384"/>
                  <a:gd name="T7" fmla="*/ 3592 h 16384"/>
                  <a:gd name="T8" fmla="*/ 5238 w 16384"/>
                  <a:gd name="T9" fmla="*/ 2541 h 16384"/>
                  <a:gd name="T10" fmla="*/ 5909 w 16384"/>
                  <a:gd name="T11" fmla="*/ 1139 h 16384"/>
                  <a:gd name="T12" fmla="*/ 6401 w 16384"/>
                  <a:gd name="T13" fmla="*/ 526 h 16384"/>
                  <a:gd name="T14" fmla="*/ 5730 w 16384"/>
                  <a:gd name="T15" fmla="*/ 175 h 16384"/>
                  <a:gd name="T16" fmla="*/ 4611 w 16384"/>
                  <a:gd name="T17" fmla="*/ 1577 h 16384"/>
                  <a:gd name="T18" fmla="*/ 3939 w 16384"/>
                  <a:gd name="T19" fmla="*/ 2628 h 16384"/>
                  <a:gd name="T20" fmla="*/ 3357 w 16384"/>
                  <a:gd name="T21" fmla="*/ 3767 h 16384"/>
                  <a:gd name="T22" fmla="*/ 2507 w 16384"/>
                  <a:gd name="T23" fmla="*/ 4906 h 16384"/>
                  <a:gd name="T24" fmla="*/ 1522 w 16384"/>
                  <a:gd name="T25" fmla="*/ 5257 h 16384"/>
                  <a:gd name="T26" fmla="*/ 537 w 16384"/>
                  <a:gd name="T27" fmla="*/ 6659 h 16384"/>
                  <a:gd name="T28" fmla="*/ 269 w 16384"/>
                  <a:gd name="T29" fmla="*/ 7535 h 16384"/>
                  <a:gd name="T30" fmla="*/ 806 w 16384"/>
                  <a:gd name="T31" fmla="*/ 8674 h 16384"/>
                  <a:gd name="T32" fmla="*/ 3536 w 16384"/>
                  <a:gd name="T33" fmla="*/ 9813 h 16384"/>
                  <a:gd name="T34" fmla="*/ 4566 w 16384"/>
                  <a:gd name="T35" fmla="*/ 10514 h 16384"/>
                  <a:gd name="T36" fmla="*/ 5730 w 16384"/>
                  <a:gd name="T37" fmla="*/ 10689 h 16384"/>
                  <a:gd name="T38" fmla="*/ 5864 w 16384"/>
                  <a:gd name="T39" fmla="*/ 11565 h 16384"/>
                  <a:gd name="T40" fmla="*/ 6670 w 16384"/>
                  <a:gd name="T41" fmla="*/ 12178 h 16384"/>
                  <a:gd name="T42" fmla="*/ 6760 w 16384"/>
                  <a:gd name="T43" fmla="*/ 13405 h 16384"/>
                  <a:gd name="T44" fmla="*/ 7118 w 16384"/>
                  <a:gd name="T45" fmla="*/ 14456 h 16384"/>
                  <a:gd name="T46" fmla="*/ 7386 w 16384"/>
                  <a:gd name="T47" fmla="*/ 16296 h 16384"/>
                  <a:gd name="T48" fmla="*/ 8192 w 16384"/>
                  <a:gd name="T49" fmla="*/ 13055 h 16384"/>
                  <a:gd name="T50" fmla="*/ 8684 w 16384"/>
                  <a:gd name="T51" fmla="*/ 10952 h 16384"/>
                  <a:gd name="T52" fmla="*/ 8863 w 16384"/>
                  <a:gd name="T53" fmla="*/ 11740 h 16384"/>
                  <a:gd name="T54" fmla="*/ 9445 w 16384"/>
                  <a:gd name="T55" fmla="*/ 10777 h 16384"/>
                  <a:gd name="T56" fmla="*/ 9804 w 16384"/>
                  <a:gd name="T57" fmla="*/ 10864 h 16384"/>
                  <a:gd name="T58" fmla="*/ 9714 w 16384"/>
                  <a:gd name="T59" fmla="*/ 12266 h 16384"/>
                  <a:gd name="T60" fmla="*/ 10072 w 16384"/>
                  <a:gd name="T61" fmla="*/ 11302 h 16384"/>
                  <a:gd name="T62" fmla="*/ 10430 w 16384"/>
                  <a:gd name="T63" fmla="*/ 10163 h 16384"/>
                  <a:gd name="T64" fmla="*/ 11505 w 16384"/>
                  <a:gd name="T65" fmla="*/ 9462 h 16384"/>
                  <a:gd name="T66" fmla="*/ 12400 w 16384"/>
                  <a:gd name="T67" fmla="*/ 8499 h 16384"/>
                  <a:gd name="T68" fmla="*/ 13385 w 16384"/>
                  <a:gd name="T69" fmla="*/ 8586 h 16384"/>
                  <a:gd name="T70" fmla="*/ 14191 w 16384"/>
                  <a:gd name="T71" fmla="*/ 9550 h 16384"/>
                  <a:gd name="T72" fmla="*/ 14414 w 16384"/>
                  <a:gd name="T73" fmla="*/ 8937 h 16384"/>
                  <a:gd name="T74" fmla="*/ 14996 w 16384"/>
                  <a:gd name="T75" fmla="*/ 8586 h 16384"/>
                  <a:gd name="T76" fmla="*/ 15533 w 16384"/>
                  <a:gd name="T77" fmla="*/ 8499 h 16384"/>
                  <a:gd name="T78" fmla="*/ 16115 w 16384"/>
                  <a:gd name="T79" fmla="*/ 8499 h 16384"/>
                  <a:gd name="T80" fmla="*/ 16160 w 16384"/>
                  <a:gd name="T81" fmla="*/ 7973 h 16384"/>
                  <a:gd name="T82" fmla="*/ 15533 w 16384"/>
                  <a:gd name="T83" fmla="*/ 7184 h 16384"/>
                  <a:gd name="T84" fmla="*/ 15310 w 16384"/>
                  <a:gd name="T85" fmla="*/ 5345 h 16384"/>
                  <a:gd name="T86" fmla="*/ 14593 w 16384"/>
                  <a:gd name="T87" fmla="*/ 5695 h 16384"/>
                  <a:gd name="T88" fmla="*/ 14011 w 16384"/>
                  <a:gd name="T89" fmla="*/ 5695 h 16384"/>
                  <a:gd name="T90" fmla="*/ 13385 w 16384"/>
                  <a:gd name="T91" fmla="*/ 5169 h 16384"/>
                  <a:gd name="T92" fmla="*/ 13385 w 16384"/>
                  <a:gd name="T93" fmla="*/ 3592 h 16384"/>
                  <a:gd name="T94" fmla="*/ 12310 w 16384"/>
                  <a:gd name="T95" fmla="*/ 4381 h 16384"/>
                  <a:gd name="T96" fmla="*/ 11146 w 16384"/>
                  <a:gd name="T97" fmla="*/ 4556 h 16384"/>
                  <a:gd name="T98" fmla="*/ 10296 w 16384"/>
                  <a:gd name="T99" fmla="*/ 5169 h 16384"/>
                  <a:gd name="T100" fmla="*/ 9490 w 16384"/>
                  <a:gd name="T101" fmla="*/ 6659 h 16384"/>
                  <a:gd name="T102" fmla="*/ 8729 w 16384"/>
                  <a:gd name="T103" fmla="*/ 6659 h 16384"/>
                  <a:gd name="T104" fmla="*/ 8102 w 16384"/>
                  <a:gd name="T105" fmla="*/ 6396 h 16384"/>
                  <a:gd name="T106" fmla="*/ 7521 w 16384"/>
                  <a:gd name="T107" fmla="*/ 6308 h 16384"/>
                  <a:gd name="T108" fmla="*/ 7207 w 16384"/>
                  <a:gd name="T109" fmla="*/ 5520 h 16384"/>
                  <a:gd name="T110" fmla="*/ 6715 w 16384"/>
                  <a:gd name="T111" fmla="*/ 4381 h 16384"/>
                  <a:gd name="T112" fmla="*/ 6043 w 16384"/>
                  <a:gd name="T113" fmla="*/ 403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84" h="16384">
                    <a:moveTo>
                      <a:pt x="5775" y="4030"/>
                    </a:moveTo>
                    <a:lnTo>
                      <a:pt x="5685" y="4118"/>
                    </a:lnTo>
                    <a:lnTo>
                      <a:pt x="5506" y="4118"/>
                    </a:lnTo>
                    <a:lnTo>
                      <a:pt x="5461" y="4206"/>
                    </a:lnTo>
                    <a:lnTo>
                      <a:pt x="5417" y="4381"/>
                    </a:lnTo>
                    <a:lnTo>
                      <a:pt x="5372" y="4644"/>
                    </a:lnTo>
                    <a:lnTo>
                      <a:pt x="5327" y="4644"/>
                    </a:lnTo>
                    <a:lnTo>
                      <a:pt x="5282" y="4556"/>
                    </a:lnTo>
                    <a:lnTo>
                      <a:pt x="5327" y="4381"/>
                    </a:lnTo>
                    <a:lnTo>
                      <a:pt x="5417" y="4118"/>
                    </a:lnTo>
                    <a:lnTo>
                      <a:pt x="5506" y="3943"/>
                    </a:lnTo>
                    <a:lnTo>
                      <a:pt x="5551" y="3767"/>
                    </a:lnTo>
                    <a:lnTo>
                      <a:pt x="5551" y="3680"/>
                    </a:lnTo>
                    <a:lnTo>
                      <a:pt x="5461" y="3680"/>
                    </a:lnTo>
                    <a:lnTo>
                      <a:pt x="5417" y="3855"/>
                    </a:lnTo>
                    <a:lnTo>
                      <a:pt x="5282" y="4118"/>
                    </a:lnTo>
                    <a:lnTo>
                      <a:pt x="5148" y="4293"/>
                    </a:lnTo>
                    <a:lnTo>
                      <a:pt x="5014" y="4468"/>
                    </a:lnTo>
                    <a:lnTo>
                      <a:pt x="5014" y="4644"/>
                    </a:lnTo>
                    <a:lnTo>
                      <a:pt x="4969" y="4819"/>
                    </a:lnTo>
                    <a:lnTo>
                      <a:pt x="4879" y="5082"/>
                    </a:lnTo>
                    <a:lnTo>
                      <a:pt x="4835" y="5257"/>
                    </a:lnTo>
                    <a:lnTo>
                      <a:pt x="4790" y="5169"/>
                    </a:lnTo>
                    <a:lnTo>
                      <a:pt x="4835" y="4819"/>
                    </a:lnTo>
                    <a:lnTo>
                      <a:pt x="4790" y="4644"/>
                    </a:lnTo>
                    <a:lnTo>
                      <a:pt x="4835" y="4468"/>
                    </a:lnTo>
                    <a:lnTo>
                      <a:pt x="4835" y="4206"/>
                    </a:lnTo>
                    <a:lnTo>
                      <a:pt x="4835" y="3943"/>
                    </a:lnTo>
                    <a:lnTo>
                      <a:pt x="4835" y="3855"/>
                    </a:lnTo>
                    <a:lnTo>
                      <a:pt x="4835" y="3767"/>
                    </a:lnTo>
                    <a:lnTo>
                      <a:pt x="4790" y="3592"/>
                    </a:lnTo>
                    <a:lnTo>
                      <a:pt x="4835" y="3592"/>
                    </a:lnTo>
                    <a:lnTo>
                      <a:pt x="4879" y="3680"/>
                    </a:lnTo>
                    <a:lnTo>
                      <a:pt x="4924" y="3592"/>
                    </a:lnTo>
                    <a:lnTo>
                      <a:pt x="4969" y="3505"/>
                    </a:lnTo>
                    <a:lnTo>
                      <a:pt x="5014" y="3154"/>
                    </a:lnTo>
                    <a:lnTo>
                      <a:pt x="4969" y="2979"/>
                    </a:lnTo>
                    <a:lnTo>
                      <a:pt x="5058" y="2891"/>
                    </a:lnTo>
                    <a:lnTo>
                      <a:pt x="5148" y="2804"/>
                    </a:lnTo>
                    <a:lnTo>
                      <a:pt x="5238" y="2541"/>
                    </a:lnTo>
                    <a:lnTo>
                      <a:pt x="5238" y="2453"/>
                    </a:lnTo>
                    <a:lnTo>
                      <a:pt x="5282" y="2366"/>
                    </a:lnTo>
                    <a:lnTo>
                      <a:pt x="5282" y="2278"/>
                    </a:lnTo>
                    <a:lnTo>
                      <a:pt x="5327" y="2103"/>
                    </a:lnTo>
                    <a:lnTo>
                      <a:pt x="5417" y="1928"/>
                    </a:lnTo>
                    <a:lnTo>
                      <a:pt x="5506" y="1840"/>
                    </a:lnTo>
                    <a:lnTo>
                      <a:pt x="5640" y="1489"/>
                    </a:lnTo>
                    <a:lnTo>
                      <a:pt x="5909" y="1139"/>
                    </a:lnTo>
                    <a:lnTo>
                      <a:pt x="5909" y="964"/>
                    </a:lnTo>
                    <a:lnTo>
                      <a:pt x="5909" y="876"/>
                    </a:lnTo>
                    <a:lnTo>
                      <a:pt x="5909" y="789"/>
                    </a:lnTo>
                    <a:lnTo>
                      <a:pt x="6043" y="701"/>
                    </a:lnTo>
                    <a:lnTo>
                      <a:pt x="6267" y="613"/>
                    </a:lnTo>
                    <a:lnTo>
                      <a:pt x="6312" y="526"/>
                    </a:lnTo>
                    <a:lnTo>
                      <a:pt x="6357" y="526"/>
                    </a:lnTo>
                    <a:lnTo>
                      <a:pt x="6401" y="526"/>
                    </a:lnTo>
                    <a:lnTo>
                      <a:pt x="6446" y="438"/>
                    </a:lnTo>
                    <a:lnTo>
                      <a:pt x="6446" y="350"/>
                    </a:lnTo>
                    <a:lnTo>
                      <a:pt x="6357" y="88"/>
                    </a:lnTo>
                    <a:lnTo>
                      <a:pt x="6133" y="0"/>
                    </a:lnTo>
                    <a:lnTo>
                      <a:pt x="6133" y="88"/>
                    </a:lnTo>
                    <a:lnTo>
                      <a:pt x="5999" y="0"/>
                    </a:lnTo>
                    <a:lnTo>
                      <a:pt x="5909" y="88"/>
                    </a:lnTo>
                    <a:lnTo>
                      <a:pt x="5730" y="175"/>
                    </a:lnTo>
                    <a:lnTo>
                      <a:pt x="5551" y="175"/>
                    </a:lnTo>
                    <a:lnTo>
                      <a:pt x="5417" y="263"/>
                    </a:lnTo>
                    <a:lnTo>
                      <a:pt x="5238" y="350"/>
                    </a:lnTo>
                    <a:lnTo>
                      <a:pt x="5103" y="613"/>
                    </a:lnTo>
                    <a:lnTo>
                      <a:pt x="4924" y="789"/>
                    </a:lnTo>
                    <a:lnTo>
                      <a:pt x="4835" y="876"/>
                    </a:lnTo>
                    <a:lnTo>
                      <a:pt x="4745" y="1139"/>
                    </a:lnTo>
                    <a:lnTo>
                      <a:pt x="4611" y="1577"/>
                    </a:lnTo>
                    <a:lnTo>
                      <a:pt x="4566" y="1752"/>
                    </a:lnTo>
                    <a:lnTo>
                      <a:pt x="4477" y="1928"/>
                    </a:lnTo>
                    <a:lnTo>
                      <a:pt x="4387" y="2015"/>
                    </a:lnTo>
                    <a:lnTo>
                      <a:pt x="4297" y="2103"/>
                    </a:lnTo>
                    <a:lnTo>
                      <a:pt x="4208" y="2103"/>
                    </a:lnTo>
                    <a:lnTo>
                      <a:pt x="4118" y="2278"/>
                    </a:lnTo>
                    <a:lnTo>
                      <a:pt x="4029" y="2541"/>
                    </a:lnTo>
                    <a:lnTo>
                      <a:pt x="3939" y="2628"/>
                    </a:lnTo>
                    <a:lnTo>
                      <a:pt x="3895" y="2628"/>
                    </a:lnTo>
                    <a:lnTo>
                      <a:pt x="3805" y="2891"/>
                    </a:lnTo>
                    <a:lnTo>
                      <a:pt x="3715" y="2979"/>
                    </a:lnTo>
                    <a:lnTo>
                      <a:pt x="3626" y="3067"/>
                    </a:lnTo>
                    <a:lnTo>
                      <a:pt x="3626" y="3329"/>
                    </a:lnTo>
                    <a:lnTo>
                      <a:pt x="3581" y="3592"/>
                    </a:lnTo>
                    <a:lnTo>
                      <a:pt x="3447" y="3680"/>
                    </a:lnTo>
                    <a:lnTo>
                      <a:pt x="3357" y="3767"/>
                    </a:lnTo>
                    <a:lnTo>
                      <a:pt x="3223" y="3855"/>
                    </a:lnTo>
                    <a:lnTo>
                      <a:pt x="3134" y="3855"/>
                    </a:lnTo>
                    <a:lnTo>
                      <a:pt x="3044" y="3943"/>
                    </a:lnTo>
                    <a:lnTo>
                      <a:pt x="2999" y="4030"/>
                    </a:lnTo>
                    <a:lnTo>
                      <a:pt x="2910" y="4293"/>
                    </a:lnTo>
                    <a:lnTo>
                      <a:pt x="2820" y="4556"/>
                    </a:lnTo>
                    <a:lnTo>
                      <a:pt x="2641" y="4731"/>
                    </a:lnTo>
                    <a:lnTo>
                      <a:pt x="2507" y="4906"/>
                    </a:lnTo>
                    <a:lnTo>
                      <a:pt x="2373" y="4906"/>
                    </a:lnTo>
                    <a:lnTo>
                      <a:pt x="2283" y="4906"/>
                    </a:lnTo>
                    <a:lnTo>
                      <a:pt x="2149" y="4906"/>
                    </a:lnTo>
                    <a:lnTo>
                      <a:pt x="2059" y="5082"/>
                    </a:lnTo>
                    <a:lnTo>
                      <a:pt x="1970" y="5082"/>
                    </a:lnTo>
                    <a:lnTo>
                      <a:pt x="1791" y="5082"/>
                    </a:lnTo>
                    <a:lnTo>
                      <a:pt x="1612" y="5169"/>
                    </a:lnTo>
                    <a:lnTo>
                      <a:pt x="1522" y="5257"/>
                    </a:lnTo>
                    <a:lnTo>
                      <a:pt x="1388" y="5432"/>
                    </a:lnTo>
                    <a:lnTo>
                      <a:pt x="1298" y="5607"/>
                    </a:lnTo>
                    <a:lnTo>
                      <a:pt x="1253" y="5783"/>
                    </a:lnTo>
                    <a:lnTo>
                      <a:pt x="1119" y="6045"/>
                    </a:lnTo>
                    <a:lnTo>
                      <a:pt x="985" y="6221"/>
                    </a:lnTo>
                    <a:lnTo>
                      <a:pt x="851" y="6484"/>
                    </a:lnTo>
                    <a:lnTo>
                      <a:pt x="671" y="6571"/>
                    </a:lnTo>
                    <a:lnTo>
                      <a:pt x="537" y="6659"/>
                    </a:lnTo>
                    <a:lnTo>
                      <a:pt x="313" y="6834"/>
                    </a:lnTo>
                    <a:lnTo>
                      <a:pt x="224" y="6922"/>
                    </a:lnTo>
                    <a:lnTo>
                      <a:pt x="90" y="7184"/>
                    </a:lnTo>
                    <a:lnTo>
                      <a:pt x="0" y="7184"/>
                    </a:lnTo>
                    <a:lnTo>
                      <a:pt x="45" y="7360"/>
                    </a:lnTo>
                    <a:lnTo>
                      <a:pt x="90" y="7360"/>
                    </a:lnTo>
                    <a:lnTo>
                      <a:pt x="224" y="7360"/>
                    </a:lnTo>
                    <a:lnTo>
                      <a:pt x="269" y="7535"/>
                    </a:lnTo>
                    <a:lnTo>
                      <a:pt x="313" y="7535"/>
                    </a:lnTo>
                    <a:lnTo>
                      <a:pt x="448" y="7535"/>
                    </a:lnTo>
                    <a:lnTo>
                      <a:pt x="492" y="7535"/>
                    </a:lnTo>
                    <a:lnTo>
                      <a:pt x="582" y="7710"/>
                    </a:lnTo>
                    <a:lnTo>
                      <a:pt x="627" y="7885"/>
                    </a:lnTo>
                    <a:lnTo>
                      <a:pt x="716" y="8323"/>
                    </a:lnTo>
                    <a:lnTo>
                      <a:pt x="761" y="8586"/>
                    </a:lnTo>
                    <a:lnTo>
                      <a:pt x="806" y="8674"/>
                    </a:lnTo>
                    <a:lnTo>
                      <a:pt x="851" y="8761"/>
                    </a:lnTo>
                    <a:lnTo>
                      <a:pt x="1298" y="8937"/>
                    </a:lnTo>
                    <a:lnTo>
                      <a:pt x="1388" y="8937"/>
                    </a:lnTo>
                    <a:lnTo>
                      <a:pt x="1880" y="9200"/>
                    </a:lnTo>
                    <a:lnTo>
                      <a:pt x="2775" y="9550"/>
                    </a:lnTo>
                    <a:lnTo>
                      <a:pt x="3357" y="9725"/>
                    </a:lnTo>
                    <a:lnTo>
                      <a:pt x="3447" y="9725"/>
                    </a:lnTo>
                    <a:lnTo>
                      <a:pt x="3536" y="9813"/>
                    </a:lnTo>
                    <a:lnTo>
                      <a:pt x="3671" y="9900"/>
                    </a:lnTo>
                    <a:lnTo>
                      <a:pt x="3805" y="10076"/>
                    </a:lnTo>
                    <a:lnTo>
                      <a:pt x="4029" y="10339"/>
                    </a:lnTo>
                    <a:lnTo>
                      <a:pt x="4118" y="10426"/>
                    </a:lnTo>
                    <a:lnTo>
                      <a:pt x="4297" y="10339"/>
                    </a:lnTo>
                    <a:lnTo>
                      <a:pt x="4432" y="10426"/>
                    </a:lnTo>
                    <a:lnTo>
                      <a:pt x="4521" y="10514"/>
                    </a:lnTo>
                    <a:lnTo>
                      <a:pt x="4566" y="10514"/>
                    </a:lnTo>
                    <a:lnTo>
                      <a:pt x="4656" y="10426"/>
                    </a:lnTo>
                    <a:lnTo>
                      <a:pt x="4790" y="10339"/>
                    </a:lnTo>
                    <a:lnTo>
                      <a:pt x="5014" y="10514"/>
                    </a:lnTo>
                    <a:lnTo>
                      <a:pt x="5148" y="10514"/>
                    </a:lnTo>
                    <a:lnTo>
                      <a:pt x="5238" y="10514"/>
                    </a:lnTo>
                    <a:lnTo>
                      <a:pt x="5327" y="10601"/>
                    </a:lnTo>
                    <a:lnTo>
                      <a:pt x="5551" y="10601"/>
                    </a:lnTo>
                    <a:lnTo>
                      <a:pt x="5730" y="10689"/>
                    </a:lnTo>
                    <a:lnTo>
                      <a:pt x="5775" y="10689"/>
                    </a:lnTo>
                    <a:lnTo>
                      <a:pt x="5864" y="10777"/>
                    </a:lnTo>
                    <a:lnTo>
                      <a:pt x="5909" y="10864"/>
                    </a:lnTo>
                    <a:lnTo>
                      <a:pt x="5909" y="10952"/>
                    </a:lnTo>
                    <a:lnTo>
                      <a:pt x="5954" y="11127"/>
                    </a:lnTo>
                    <a:lnTo>
                      <a:pt x="5954" y="11215"/>
                    </a:lnTo>
                    <a:lnTo>
                      <a:pt x="5864" y="11390"/>
                    </a:lnTo>
                    <a:lnTo>
                      <a:pt x="5864" y="11565"/>
                    </a:lnTo>
                    <a:lnTo>
                      <a:pt x="5909" y="11653"/>
                    </a:lnTo>
                    <a:lnTo>
                      <a:pt x="5999" y="11740"/>
                    </a:lnTo>
                    <a:lnTo>
                      <a:pt x="6088" y="11828"/>
                    </a:lnTo>
                    <a:lnTo>
                      <a:pt x="6178" y="11740"/>
                    </a:lnTo>
                    <a:lnTo>
                      <a:pt x="6222" y="11740"/>
                    </a:lnTo>
                    <a:lnTo>
                      <a:pt x="6312" y="11828"/>
                    </a:lnTo>
                    <a:lnTo>
                      <a:pt x="6491" y="11916"/>
                    </a:lnTo>
                    <a:lnTo>
                      <a:pt x="6670" y="12178"/>
                    </a:lnTo>
                    <a:lnTo>
                      <a:pt x="6760" y="12354"/>
                    </a:lnTo>
                    <a:lnTo>
                      <a:pt x="6760" y="12441"/>
                    </a:lnTo>
                    <a:lnTo>
                      <a:pt x="6670" y="12529"/>
                    </a:lnTo>
                    <a:lnTo>
                      <a:pt x="6760" y="12704"/>
                    </a:lnTo>
                    <a:lnTo>
                      <a:pt x="6804" y="12879"/>
                    </a:lnTo>
                    <a:lnTo>
                      <a:pt x="6760" y="13055"/>
                    </a:lnTo>
                    <a:lnTo>
                      <a:pt x="6715" y="13230"/>
                    </a:lnTo>
                    <a:lnTo>
                      <a:pt x="6760" y="13405"/>
                    </a:lnTo>
                    <a:lnTo>
                      <a:pt x="6760" y="13668"/>
                    </a:lnTo>
                    <a:lnTo>
                      <a:pt x="6715" y="14018"/>
                    </a:lnTo>
                    <a:lnTo>
                      <a:pt x="6670" y="14369"/>
                    </a:lnTo>
                    <a:lnTo>
                      <a:pt x="6625" y="14544"/>
                    </a:lnTo>
                    <a:lnTo>
                      <a:pt x="6715" y="14719"/>
                    </a:lnTo>
                    <a:lnTo>
                      <a:pt x="6804" y="14719"/>
                    </a:lnTo>
                    <a:lnTo>
                      <a:pt x="7028" y="14544"/>
                    </a:lnTo>
                    <a:lnTo>
                      <a:pt x="7118" y="14456"/>
                    </a:lnTo>
                    <a:lnTo>
                      <a:pt x="7207" y="14632"/>
                    </a:lnTo>
                    <a:lnTo>
                      <a:pt x="7162" y="14982"/>
                    </a:lnTo>
                    <a:lnTo>
                      <a:pt x="7073" y="15420"/>
                    </a:lnTo>
                    <a:lnTo>
                      <a:pt x="7028" y="15683"/>
                    </a:lnTo>
                    <a:lnTo>
                      <a:pt x="7073" y="15858"/>
                    </a:lnTo>
                    <a:lnTo>
                      <a:pt x="7207" y="16034"/>
                    </a:lnTo>
                    <a:lnTo>
                      <a:pt x="7297" y="16209"/>
                    </a:lnTo>
                    <a:lnTo>
                      <a:pt x="7386" y="16296"/>
                    </a:lnTo>
                    <a:lnTo>
                      <a:pt x="7476" y="16384"/>
                    </a:lnTo>
                    <a:lnTo>
                      <a:pt x="7431" y="16209"/>
                    </a:lnTo>
                    <a:lnTo>
                      <a:pt x="7476" y="15858"/>
                    </a:lnTo>
                    <a:lnTo>
                      <a:pt x="7655" y="15508"/>
                    </a:lnTo>
                    <a:lnTo>
                      <a:pt x="7834" y="14807"/>
                    </a:lnTo>
                    <a:lnTo>
                      <a:pt x="7968" y="14281"/>
                    </a:lnTo>
                    <a:lnTo>
                      <a:pt x="8102" y="13493"/>
                    </a:lnTo>
                    <a:lnTo>
                      <a:pt x="8192" y="13055"/>
                    </a:lnTo>
                    <a:lnTo>
                      <a:pt x="8237" y="12792"/>
                    </a:lnTo>
                    <a:lnTo>
                      <a:pt x="8326" y="12354"/>
                    </a:lnTo>
                    <a:lnTo>
                      <a:pt x="8461" y="12003"/>
                    </a:lnTo>
                    <a:lnTo>
                      <a:pt x="8550" y="11828"/>
                    </a:lnTo>
                    <a:lnTo>
                      <a:pt x="8595" y="11740"/>
                    </a:lnTo>
                    <a:lnTo>
                      <a:pt x="8595" y="11565"/>
                    </a:lnTo>
                    <a:lnTo>
                      <a:pt x="8550" y="11302"/>
                    </a:lnTo>
                    <a:lnTo>
                      <a:pt x="8684" y="10952"/>
                    </a:lnTo>
                    <a:lnTo>
                      <a:pt x="8684" y="10689"/>
                    </a:lnTo>
                    <a:lnTo>
                      <a:pt x="8774" y="10426"/>
                    </a:lnTo>
                    <a:lnTo>
                      <a:pt x="8863" y="10426"/>
                    </a:lnTo>
                    <a:lnTo>
                      <a:pt x="8863" y="10514"/>
                    </a:lnTo>
                    <a:lnTo>
                      <a:pt x="8774" y="11039"/>
                    </a:lnTo>
                    <a:lnTo>
                      <a:pt x="8819" y="11302"/>
                    </a:lnTo>
                    <a:lnTo>
                      <a:pt x="8819" y="11565"/>
                    </a:lnTo>
                    <a:lnTo>
                      <a:pt x="8863" y="11740"/>
                    </a:lnTo>
                    <a:lnTo>
                      <a:pt x="8863" y="11916"/>
                    </a:lnTo>
                    <a:lnTo>
                      <a:pt x="8998" y="11740"/>
                    </a:lnTo>
                    <a:lnTo>
                      <a:pt x="9132" y="11653"/>
                    </a:lnTo>
                    <a:lnTo>
                      <a:pt x="9222" y="11390"/>
                    </a:lnTo>
                    <a:lnTo>
                      <a:pt x="9311" y="11039"/>
                    </a:lnTo>
                    <a:lnTo>
                      <a:pt x="9266" y="10689"/>
                    </a:lnTo>
                    <a:lnTo>
                      <a:pt x="9311" y="10601"/>
                    </a:lnTo>
                    <a:lnTo>
                      <a:pt x="9445" y="10777"/>
                    </a:lnTo>
                    <a:lnTo>
                      <a:pt x="9535" y="10689"/>
                    </a:lnTo>
                    <a:lnTo>
                      <a:pt x="9624" y="10777"/>
                    </a:lnTo>
                    <a:lnTo>
                      <a:pt x="9714" y="10339"/>
                    </a:lnTo>
                    <a:lnTo>
                      <a:pt x="9759" y="10251"/>
                    </a:lnTo>
                    <a:lnTo>
                      <a:pt x="9848" y="10339"/>
                    </a:lnTo>
                    <a:lnTo>
                      <a:pt x="9893" y="10426"/>
                    </a:lnTo>
                    <a:lnTo>
                      <a:pt x="9893" y="10601"/>
                    </a:lnTo>
                    <a:lnTo>
                      <a:pt x="9804" y="10864"/>
                    </a:lnTo>
                    <a:lnTo>
                      <a:pt x="9804" y="11127"/>
                    </a:lnTo>
                    <a:lnTo>
                      <a:pt x="9624" y="11302"/>
                    </a:lnTo>
                    <a:lnTo>
                      <a:pt x="9580" y="11740"/>
                    </a:lnTo>
                    <a:lnTo>
                      <a:pt x="9490" y="11828"/>
                    </a:lnTo>
                    <a:lnTo>
                      <a:pt x="9490" y="12003"/>
                    </a:lnTo>
                    <a:lnTo>
                      <a:pt x="9490" y="12091"/>
                    </a:lnTo>
                    <a:lnTo>
                      <a:pt x="9669" y="12266"/>
                    </a:lnTo>
                    <a:lnTo>
                      <a:pt x="9714" y="12266"/>
                    </a:lnTo>
                    <a:lnTo>
                      <a:pt x="9759" y="12266"/>
                    </a:lnTo>
                    <a:lnTo>
                      <a:pt x="9804" y="12178"/>
                    </a:lnTo>
                    <a:lnTo>
                      <a:pt x="9759" y="12003"/>
                    </a:lnTo>
                    <a:lnTo>
                      <a:pt x="9848" y="11916"/>
                    </a:lnTo>
                    <a:lnTo>
                      <a:pt x="9848" y="11653"/>
                    </a:lnTo>
                    <a:lnTo>
                      <a:pt x="9983" y="11565"/>
                    </a:lnTo>
                    <a:lnTo>
                      <a:pt x="10027" y="11390"/>
                    </a:lnTo>
                    <a:lnTo>
                      <a:pt x="10072" y="11302"/>
                    </a:lnTo>
                    <a:lnTo>
                      <a:pt x="10206" y="11127"/>
                    </a:lnTo>
                    <a:lnTo>
                      <a:pt x="10251" y="11039"/>
                    </a:lnTo>
                    <a:lnTo>
                      <a:pt x="10385" y="10952"/>
                    </a:lnTo>
                    <a:lnTo>
                      <a:pt x="10385" y="10864"/>
                    </a:lnTo>
                    <a:lnTo>
                      <a:pt x="10430" y="10601"/>
                    </a:lnTo>
                    <a:lnTo>
                      <a:pt x="10430" y="10426"/>
                    </a:lnTo>
                    <a:lnTo>
                      <a:pt x="10430" y="10339"/>
                    </a:lnTo>
                    <a:lnTo>
                      <a:pt x="10430" y="10163"/>
                    </a:lnTo>
                    <a:lnTo>
                      <a:pt x="10520" y="9988"/>
                    </a:lnTo>
                    <a:lnTo>
                      <a:pt x="10565" y="9900"/>
                    </a:lnTo>
                    <a:lnTo>
                      <a:pt x="10744" y="9725"/>
                    </a:lnTo>
                    <a:lnTo>
                      <a:pt x="10923" y="9638"/>
                    </a:lnTo>
                    <a:lnTo>
                      <a:pt x="11191" y="9638"/>
                    </a:lnTo>
                    <a:lnTo>
                      <a:pt x="11415" y="9725"/>
                    </a:lnTo>
                    <a:lnTo>
                      <a:pt x="11460" y="9550"/>
                    </a:lnTo>
                    <a:lnTo>
                      <a:pt x="11505" y="9462"/>
                    </a:lnTo>
                    <a:lnTo>
                      <a:pt x="11549" y="9462"/>
                    </a:lnTo>
                    <a:lnTo>
                      <a:pt x="11684" y="9375"/>
                    </a:lnTo>
                    <a:lnTo>
                      <a:pt x="11773" y="9375"/>
                    </a:lnTo>
                    <a:lnTo>
                      <a:pt x="11952" y="9462"/>
                    </a:lnTo>
                    <a:lnTo>
                      <a:pt x="12042" y="9287"/>
                    </a:lnTo>
                    <a:lnTo>
                      <a:pt x="12131" y="9112"/>
                    </a:lnTo>
                    <a:lnTo>
                      <a:pt x="12266" y="8761"/>
                    </a:lnTo>
                    <a:lnTo>
                      <a:pt x="12400" y="8499"/>
                    </a:lnTo>
                    <a:lnTo>
                      <a:pt x="12579" y="8499"/>
                    </a:lnTo>
                    <a:lnTo>
                      <a:pt x="12669" y="8411"/>
                    </a:lnTo>
                    <a:lnTo>
                      <a:pt x="12758" y="8499"/>
                    </a:lnTo>
                    <a:lnTo>
                      <a:pt x="12848" y="8411"/>
                    </a:lnTo>
                    <a:lnTo>
                      <a:pt x="13027" y="8499"/>
                    </a:lnTo>
                    <a:lnTo>
                      <a:pt x="13161" y="8499"/>
                    </a:lnTo>
                    <a:lnTo>
                      <a:pt x="13250" y="8586"/>
                    </a:lnTo>
                    <a:lnTo>
                      <a:pt x="13385" y="8586"/>
                    </a:lnTo>
                    <a:lnTo>
                      <a:pt x="13564" y="8674"/>
                    </a:lnTo>
                    <a:lnTo>
                      <a:pt x="13743" y="8761"/>
                    </a:lnTo>
                    <a:lnTo>
                      <a:pt x="13877" y="8937"/>
                    </a:lnTo>
                    <a:lnTo>
                      <a:pt x="13922" y="9112"/>
                    </a:lnTo>
                    <a:lnTo>
                      <a:pt x="14056" y="9200"/>
                    </a:lnTo>
                    <a:lnTo>
                      <a:pt x="14146" y="9287"/>
                    </a:lnTo>
                    <a:lnTo>
                      <a:pt x="14146" y="9462"/>
                    </a:lnTo>
                    <a:lnTo>
                      <a:pt x="14191" y="9550"/>
                    </a:lnTo>
                    <a:lnTo>
                      <a:pt x="14280" y="9550"/>
                    </a:lnTo>
                    <a:lnTo>
                      <a:pt x="14370" y="9638"/>
                    </a:lnTo>
                    <a:lnTo>
                      <a:pt x="14414" y="9638"/>
                    </a:lnTo>
                    <a:lnTo>
                      <a:pt x="14459" y="9550"/>
                    </a:lnTo>
                    <a:lnTo>
                      <a:pt x="14414" y="9287"/>
                    </a:lnTo>
                    <a:lnTo>
                      <a:pt x="14459" y="9112"/>
                    </a:lnTo>
                    <a:lnTo>
                      <a:pt x="14414" y="9024"/>
                    </a:lnTo>
                    <a:lnTo>
                      <a:pt x="14414" y="8937"/>
                    </a:lnTo>
                    <a:lnTo>
                      <a:pt x="14504" y="8674"/>
                    </a:lnTo>
                    <a:lnTo>
                      <a:pt x="14459" y="8499"/>
                    </a:lnTo>
                    <a:lnTo>
                      <a:pt x="14549" y="8411"/>
                    </a:lnTo>
                    <a:lnTo>
                      <a:pt x="14683" y="8499"/>
                    </a:lnTo>
                    <a:lnTo>
                      <a:pt x="14817" y="8411"/>
                    </a:lnTo>
                    <a:lnTo>
                      <a:pt x="14907" y="8674"/>
                    </a:lnTo>
                    <a:lnTo>
                      <a:pt x="14952" y="8674"/>
                    </a:lnTo>
                    <a:lnTo>
                      <a:pt x="14996" y="8586"/>
                    </a:lnTo>
                    <a:lnTo>
                      <a:pt x="15086" y="8586"/>
                    </a:lnTo>
                    <a:lnTo>
                      <a:pt x="15086" y="8499"/>
                    </a:lnTo>
                    <a:lnTo>
                      <a:pt x="15175" y="8499"/>
                    </a:lnTo>
                    <a:lnTo>
                      <a:pt x="15220" y="8499"/>
                    </a:lnTo>
                    <a:lnTo>
                      <a:pt x="15310" y="8586"/>
                    </a:lnTo>
                    <a:lnTo>
                      <a:pt x="15354" y="8499"/>
                    </a:lnTo>
                    <a:lnTo>
                      <a:pt x="15399" y="8411"/>
                    </a:lnTo>
                    <a:lnTo>
                      <a:pt x="15533" y="8499"/>
                    </a:lnTo>
                    <a:lnTo>
                      <a:pt x="15668" y="8499"/>
                    </a:lnTo>
                    <a:lnTo>
                      <a:pt x="15757" y="8499"/>
                    </a:lnTo>
                    <a:lnTo>
                      <a:pt x="15847" y="8411"/>
                    </a:lnTo>
                    <a:lnTo>
                      <a:pt x="15936" y="8411"/>
                    </a:lnTo>
                    <a:lnTo>
                      <a:pt x="15981" y="8499"/>
                    </a:lnTo>
                    <a:lnTo>
                      <a:pt x="16026" y="8499"/>
                    </a:lnTo>
                    <a:lnTo>
                      <a:pt x="16115" y="8586"/>
                    </a:lnTo>
                    <a:lnTo>
                      <a:pt x="16115" y="8499"/>
                    </a:lnTo>
                    <a:lnTo>
                      <a:pt x="16205" y="8499"/>
                    </a:lnTo>
                    <a:lnTo>
                      <a:pt x="16294" y="8499"/>
                    </a:lnTo>
                    <a:lnTo>
                      <a:pt x="16384" y="8411"/>
                    </a:lnTo>
                    <a:lnTo>
                      <a:pt x="16384" y="8323"/>
                    </a:lnTo>
                    <a:lnTo>
                      <a:pt x="16384" y="8236"/>
                    </a:lnTo>
                    <a:lnTo>
                      <a:pt x="16339" y="8148"/>
                    </a:lnTo>
                    <a:lnTo>
                      <a:pt x="16250" y="8061"/>
                    </a:lnTo>
                    <a:lnTo>
                      <a:pt x="16160" y="7973"/>
                    </a:lnTo>
                    <a:lnTo>
                      <a:pt x="16071" y="7973"/>
                    </a:lnTo>
                    <a:lnTo>
                      <a:pt x="16026" y="7798"/>
                    </a:lnTo>
                    <a:lnTo>
                      <a:pt x="16026" y="7535"/>
                    </a:lnTo>
                    <a:lnTo>
                      <a:pt x="15981" y="7447"/>
                    </a:lnTo>
                    <a:lnTo>
                      <a:pt x="15847" y="7272"/>
                    </a:lnTo>
                    <a:lnTo>
                      <a:pt x="15757" y="7184"/>
                    </a:lnTo>
                    <a:lnTo>
                      <a:pt x="15623" y="7272"/>
                    </a:lnTo>
                    <a:lnTo>
                      <a:pt x="15533" y="7184"/>
                    </a:lnTo>
                    <a:lnTo>
                      <a:pt x="15489" y="7097"/>
                    </a:lnTo>
                    <a:lnTo>
                      <a:pt x="15489" y="7009"/>
                    </a:lnTo>
                    <a:lnTo>
                      <a:pt x="15533" y="6834"/>
                    </a:lnTo>
                    <a:lnTo>
                      <a:pt x="15578" y="6746"/>
                    </a:lnTo>
                    <a:lnTo>
                      <a:pt x="15489" y="6308"/>
                    </a:lnTo>
                    <a:lnTo>
                      <a:pt x="15444" y="5870"/>
                    </a:lnTo>
                    <a:lnTo>
                      <a:pt x="15354" y="5520"/>
                    </a:lnTo>
                    <a:lnTo>
                      <a:pt x="15310" y="5345"/>
                    </a:lnTo>
                    <a:lnTo>
                      <a:pt x="15175" y="5345"/>
                    </a:lnTo>
                    <a:lnTo>
                      <a:pt x="15086" y="5257"/>
                    </a:lnTo>
                    <a:lnTo>
                      <a:pt x="14996" y="5345"/>
                    </a:lnTo>
                    <a:lnTo>
                      <a:pt x="14907" y="5432"/>
                    </a:lnTo>
                    <a:lnTo>
                      <a:pt x="14817" y="5520"/>
                    </a:lnTo>
                    <a:lnTo>
                      <a:pt x="14728" y="5607"/>
                    </a:lnTo>
                    <a:lnTo>
                      <a:pt x="14638" y="5695"/>
                    </a:lnTo>
                    <a:lnTo>
                      <a:pt x="14593" y="5695"/>
                    </a:lnTo>
                    <a:lnTo>
                      <a:pt x="14549" y="5607"/>
                    </a:lnTo>
                    <a:lnTo>
                      <a:pt x="14504" y="5432"/>
                    </a:lnTo>
                    <a:lnTo>
                      <a:pt x="14325" y="5345"/>
                    </a:lnTo>
                    <a:lnTo>
                      <a:pt x="14280" y="5432"/>
                    </a:lnTo>
                    <a:lnTo>
                      <a:pt x="14235" y="5520"/>
                    </a:lnTo>
                    <a:lnTo>
                      <a:pt x="14191" y="5607"/>
                    </a:lnTo>
                    <a:lnTo>
                      <a:pt x="14101" y="5695"/>
                    </a:lnTo>
                    <a:lnTo>
                      <a:pt x="14011" y="5695"/>
                    </a:lnTo>
                    <a:lnTo>
                      <a:pt x="13967" y="5695"/>
                    </a:lnTo>
                    <a:lnTo>
                      <a:pt x="13922" y="5695"/>
                    </a:lnTo>
                    <a:lnTo>
                      <a:pt x="13743" y="5695"/>
                    </a:lnTo>
                    <a:lnTo>
                      <a:pt x="13653" y="5520"/>
                    </a:lnTo>
                    <a:lnTo>
                      <a:pt x="13519" y="5607"/>
                    </a:lnTo>
                    <a:lnTo>
                      <a:pt x="13430" y="5432"/>
                    </a:lnTo>
                    <a:lnTo>
                      <a:pt x="13385" y="5257"/>
                    </a:lnTo>
                    <a:lnTo>
                      <a:pt x="13385" y="5169"/>
                    </a:lnTo>
                    <a:lnTo>
                      <a:pt x="13385" y="4644"/>
                    </a:lnTo>
                    <a:lnTo>
                      <a:pt x="13340" y="4468"/>
                    </a:lnTo>
                    <a:lnTo>
                      <a:pt x="13385" y="4118"/>
                    </a:lnTo>
                    <a:lnTo>
                      <a:pt x="13385" y="3943"/>
                    </a:lnTo>
                    <a:lnTo>
                      <a:pt x="13474" y="3680"/>
                    </a:lnTo>
                    <a:lnTo>
                      <a:pt x="13519" y="3505"/>
                    </a:lnTo>
                    <a:lnTo>
                      <a:pt x="13474" y="3505"/>
                    </a:lnTo>
                    <a:lnTo>
                      <a:pt x="13385" y="3592"/>
                    </a:lnTo>
                    <a:lnTo>
                      <a:pt x="13295" y="3680"/>
                    </a:lnTo>
                    <a:lnTo>
                      <a:pt x="13116" y="3680"/>
                    </a:lnTo>
                    <a:lnTo>
                      <a:pt x="13027" y="3680"/>
                    </a:lnTo>
                    <a:lnTo>
                      <a:pt x="12892" y="3767"/>
                    </a:lnTo>
                    <a:lnTo>
                      <a:pt x="12803" y="3767"/>
                    </a:lnTo>
                    <a:lnTo>
                      <a:pt x="12624" y="3943"/>
                    </a:lnTo>
                    <a:lnTo>
                      <a:pt x="12534" y="4118"/>
                    </a:lnTo>
                    <a:lnTo>
                      <a:pt x="12310" y="4381"/>
                    </a:lnTo>
                    <a:lnTo>
                      <a:pt x="12131" y="4468"/>
                    </a:lnTo>
                    <a:lnTo>
                      <a:pt x="11997" y="4468"/>
                    </a:lnTo>
                    <a:lnTo>
                      <a:pt x="11863" y="4381"/>
                    </a:lnTo>
                    <a:lnTo>
                      <a:pt x="11684" y="4468"/>
                    </a:lnTo>
                    <a:lnTo>
                      <a:pt x="11505" y="4556"/>
                    </a:lnTo>
                    <a:lnTo>
                      <a:pt x="11370" y="4556"/>
                    </a:lnTo>
                    <a:lnTo>
                      <a:pt x="11236" y="4556"/>
                    </a:lnTo>
                    <a:lnTo>
                      <a:pt x="11146" y="4556"/>
                    </a:lnTo>
                    <a:lnTo>
                      <a:pt x="11102" y="4644"/>
                    </a:lnTo>
                    <a:lnTo>
                      <a:pt x="11012" y="4731"/>
                    </a:lnTo>
                    <a:lnTo>
                      <a:pt x="10878" y="4731"/>
                    </a:lnTo>
                    <a:lnTo>
                      <a:pt x="10744" y="4906"/>
                    </a:lnTo>
                    <a:lnTo>
                      <a:pt x="10699" y="4906"/>
                    </a:lnTo>
                    <a:lnTo>
                      <a:pt x="10609" y="4819"/>
                    </a:lnTo>
                    <a:lnTo>
                      <a:pt x="10475" y="4906"/>
                    </a:lnTo>
                    <a:lnTo>
                      <a:pt x="10296" y="5169"/>
                    </a:lnTo>
                    <a:lnTo>
                      <a:pt x="10072" y="5607"/>
                    </a:lnTo>
                    <a:lnTo>
                      <a:pt x="9938" y="5783"/>
                    </a:lnTo>
                    <a:lnTo>
                      <a:pt x="9848" y="5783"/>
                    </a:lnTo>
                    <a:lnTo>
                      <a:pt x="9804" y="5870"/>
                    </a:lnTo>
                    <a:lnTo>
                      <a:pt x="9759" y="6133"/>
                    </a:lnTo>
                    <a:lnTo>
                      <a:pt x="9669" y="6221"/>
                    </a:lnTo>
                    <a:lnTo>
                      <a:pt x="9535" y="6484"/>
                    </a:lnTo>
                    <a:lnTo>
                      <a:pt x="9490" y="6659"/>
                    </a:lnTo>
                    <a:lnTo>
                      <a:pt x="9401" y="6834"/>
                    </a:lnTo>
                    <a:lnTo>
                      <a:pt x="9356" y="6746"/>
                    </a:lnTo>
                    <a:lnTo>
                      <a:pt x="9311" y="6571"/>
                    </a:lnTo>
                    <a:lnTo>
                      <a:pt x="9177" y="6484"/>
                    </a:lnTo>
                    <a:lnTo>
                      <a:pt x="9087" y="6484"/>
                    </a:lnTo>
                    <a:lnTo>
                      <a:pt x="8953" y="6659"/>
                    </a:lnTo>
                    <a:lnTo>
                      <a:pt x="8863" y="6746"/>
                    </a:lnTo>
                    <a:lnTo>
                      <a:pt x="8729" y="6659"/>
                    </a:lnTo>
                    <a:lnTo>
                      <a:pt x="8640" y="6484"/>
                    </a:lnTo>
                    <a:lnTo>
                      <a:pt x="8640" y="6396"/>
                    </a:lnTo>
                    <a:lnTo>
                      <a:pt x="8550" y="6308"/>
                    </a:lnTo>
                    <a:lnTo>
                      <a:pt x="8461" y="6133"/>
                    </a:lnTo>
                    <a:lnTo>
                      <a:pt x="8371" y="6221"/>
                    </a:lnTo>
                    <a:lnTo>
                      <a:pt x="8237" y="6308"/>
                    </a:lnTo>
                    <a:lnTo>
                      <a:pt x="8192" y="6308"/>
                    </a:lnTo>
                    <a:lnTo>
                      <a:pt x="8102" y="6396"/>
                    </a:lnTo>
                    <a:lnTo>
                      <a:pt x="8058" y="6484"/>
                    </a:lnTo>
                    <a:lnTo>
                      <a:pt x="7968" y="6484"/>
                    </a:lnTo>
                    <a:lnTo>
                      <a:pt x="7879" y="6484"/>
                    </a:lnTo>
                    <a:lnTo>
                      <a:pt x="7744" y="6571"/>
                    </a:lnTo>
                    <a:lnTo>
                      <a:pt x="7700" y="6571"/>
                    </a:lnTo>
                    <a:lnTo>
                      <a:pt x="7610" y="6571"/>
                    </a:lnTo>
                    <a:lnTo>
                      <a:pt x="7565" y="6484"/>
                    </a:lnTo>
                    <a:lnTo>
                      <a:pt x="7521" y="6308"/>
                    </a:lnTo>
                    <a:lnTo>
                      <a:pt x="7521" y="6221"/>
                    </a:lnTo>
                    <a:lnTo>
                      <a:pt x="7521" y="6045"/>
                    </a:lnTo>
                    <a:lnTo>
                      <a:pt x="7476" y="5958"/>
                    </a:lnTo>
                    <a:lnTo>
                      <a:pt x="7386" y="5870"/>
                    </a:lnTo>
                    <a:lnTo>
                      <a:pt x="7386" y="5695"/>
                    </a:lnTo>
                    <a:lnTo>
                      <a:pt x="7341" y="5695"/>
                    </a:lnTo>
                    <a:lnTo>
                      <a:pt x="7252" y="5695"/>
                    </a:lnTo>
                    <a:lnTo>
                      <a:pt x="7207" y="5520"/>
                    </a:lnTo>
                    <a:lnTo>
                      <a:pt x="7118" y="5257"/>
                    </a:lnTo>
                    <a:lnTo>
                      <a:pt x="7028" y="5082"/>
                    </a:lnTo>
                    <a:lnTo>
                      <a:pt x="6983" y="4906"/>
                    </a:lnTo>
                    <a:lnTo>
                      <a:pt x="6983" y="4731"/>
                    </a:lnTo>
                    <a:lnTo>
                      <a:pt x="6939" y="4644"/>
                    </a:lnTo>
                    <a:lnTo>
                      <a:pt x="6804" y="4556"/>
                    </a:lnTo>
                    <a:lnTo>
                      <a:pt x="6760" y="4381"/>
                    </a:lnTo>
                    <a:lnTo>
                      <a:pt x="6715" y="4381"/>
                    </a:lnTo>
                    <a:lnTo>
                      <a:pt x="6625" y="4468"/>
                    </a:lnTo>
                    <a:lnTo>
                      <a:pt x="6625" y="4293"/>
                    </a:lnTo>
                    <a:lnTo>
                      <a:pt x="6536" y="4206"/>
                    </a:lnTo>
                    <a:lnTo>
                      <a:pt x="6446" y="4206"/>
                    </a:lnTo>
                    <a:lnTo>
                      <a:pt x="6401" y="4118"/>
                    </a:lnTo>
                    <a:lnTo>
                      <a:pt x="6312" y="4118"/>
                    </a:lnTo>
                    <a:lnTo>
                      <a:pt x="6133" y="4030"/>
                    </a:lnTo>
                    <a:lnTo>
                      <a:pt x="6043" y="4030"/>
                    </a:lnTo>
                    <a:lnTo>
                      <a:pt x="5819" y="4030"/>
                    </a:lnTo>
                    <a:lnTo>
                      <a:pt x="5775" y="40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2" name="Michigan1"/>
              <p:cNvSpPr>
                <a:spLocks/>
              </p:cNvSpPr>
              <p:nvPr/>
            </p:nvSpPr>
            <p:spPr bwMode="auto">
              <a:xfrm>
                <a:off x="19435168" y="5296014"/>
                <a:ext cx="11070" cy="333"/>
              </a:xfrm>
              <a:custGeom>
                <a:avLst/>
                <a:gdLst>
                  <a:gd name="T0" fmla="*/ 10456 w 16384"/>
                  <a:gd name="T1" fmla="*/ 8093 h 16384"/>
                  <a:gd name="T2" fmla="*/ 10057 w 16384"/>
                  <a:gd name="T3" fmla="*/ 7205 h 16384"/>
                  <a:gd name="T4" fmla="*/ 10656 w 16384"/>
                  <a:gd name="T5" fmla="*/ 6613 h 16384"/>
                  <a:gd name="T6" fmla="*/ 11189 w 16384"/>
                  <a:gd name="T7" fmla="*/ 6317 h 16384"/>
                  <a:gd name="T8" fmla="*/ 11389 w 16384"/>
                  <a:gd name="T9" fmla="*/ 5478 h 16384"/>
                  <a:gd name="T10" fmla="*/ 11922 w 16384"/>
                  <a:gd name="T11" fmla="*/ 5083 h 16384"/>
                  <a:gd name="T12" fmla="*/ 11855 w 16384"/>
                  <a:gd name="T13" fmla="*/ 3899 h 16384"/>
                  <a:gd name="T14" fmla="*/ 11522 w 16384"/>
                  <a:gd name="T15" fmla="*/ 3158 h 16384"/>
                  <a:gd name="T16" fmla="*/ 11122 w 16384"/>
                  <a:gd name="T17" fmla="*/ 2369 h 16384"/>
                  <a:gd name="T18" fmla="*/ 11322 w 16384"/>
                  <a:gd name="T19" fmla="*/ 1974 h 16384"/>
                  <a:gd name="T20" fmla="*/ 10789 w 16384"/>
                  <a:gd name="T21" fmla="*/ 1382 h 16384"/>
                  <a:gd name="T22" fmla="*/ 9524 w 16384"/>
                  <a:gd name="T23" fmla="*/ 1135 h 16384"/>
                  <a:gd name="T24" fmla="*/ 8259 w 16384"/>
                  <a:gd name="T25" fmla="*/ 888 h 16384"/>
                  <a:gd name="T26" fmla="*/ 7526 w 16384"/>
                  <a:gd name="T27" fmla="*/ 395 h 16384"/>
                  <a:gd name="T28" fmla="*/ 6061 w 16384"/>
                  <a:gd name="T29" fmla="*/ 148 h 16384"/>
                  <a:gd name="T30" fmla="*/ 5528 w 16384"/>
                  <a:gd name="T31" fmla="*/ 197 h 16384"/>
                  <a:gd name="T32" fmla="*/ 4995 w 16384"/>
                  <a:gd name="T33" fmla="*/ 395 h 16384"/>
                  <a:gd name="T34" fmla="*/ 4529 w 16384"/>
                  <a:gd name="T35" fmla="*/ 938 h 16384"/>
                  <a:gd name="T36" fmla="*/ 5062 w 16384"/>
                  <a:gd name="T37" fmla="*/ 1530 h 16384"/>
                  <a:gd name="T38" fmla="*/ 4596 w 16384"/>
                  <a:gd name="T39" fmla="*/ 1727 h 16384"/>
                  <a:gd name="T40" fmla="*/ 3929 w 16384"/>
                  <a:gd name="T41" fmla="*/ 2122 h 16384"/>
                  <a:gd name="T42" fmla="*/ 3863 w 16384"/>
                  <a:gd name="T43" fmla="*/ 3257 h 16384"/>
                  <a:gd name="T44" fmla="*/ 3330 w 16384"/>
                  <a:gd name="T45" fmla="*/ 4293 h 16384"/>
                  <a:gd name="T46" fmla="*/ 3463 w 16384"/>
                  <a:gd name="T47" fmla="*/ 3553 h 16384"/>
                  <a:gd name="T48" fmla="*/ 3263 w 16384"/>
                  <a:gd name="T49" fmla="*/ 3800 h 16384"/>
                  <a:gd name="T50" fmla="*/ 2997 w 16384"/>
                  <a:gd name="T51" fmla="*/ 3701 h 16384"/>
                  <a:gd name="T52" fmla="*/ 2997 w 16384"/>
                  <a:gd name="T53" fmla="*/ 2912 h 16384"/>
                  <a:gd name="T54" fmla="*/ 2864 w 16384"/>
                  <a:gd name="T55" fmla="*/ 2714 h 16384"/>
                  <a:gd name="T56" fmla="*/ 1998 w 16384"/>
                  <a:gd name="T57" fmla="*/ 3603 h 16384"/>
                  <a:gd name="T58" fmla="*/ 1399 w 16384"/>
                  <a:gd name="T59" fmla="*/ 3849 h 16384"/>
                  <a:gd name="T60" fmla="*/ 1265 w 16384"/>
                  <a:gd name="T61" fmla="*/ 4540 h 16384"/>
                  <a:gd name="T62" fmla="*/ 866 w 16384"/>
                  <a:gd name="T63" fmla="*/ 5132 h 16384"/>
                  <a:gd name="T64" fmla="*/ 666 w 16384"/>
                  <a:gd name="T65" fmla="*/ 6366 h 16384"/>
                  <a:gd name="T66" fmla="*/ 67 w 16384"/>
                  <a:gd name="T67" fmla="*/ 7254 h 16384"/>
                  <a:gd name="T68" fmla="*/ 466 w 16384"/>
                  <a:gd name="T69" fmla="*/ 8439 h 16384"/>
                  <a:gd name="T70" fmla="*/ 533 w 16384"/>
                  <a:gd name="T71" fmla="*/ 9376 h 16384"/>
                  <a:gd name="T72" fmla="*/ 1465 w 16384"/>
                  <a:gd name="T73" fmla="*/ 10808 h 16384"/>
                  <a:gd name="T74" fmla="*/ 1931 w 16384"/>
                  <a:gd name="T75" fmla="*/ 12140 h 16384"/>
                  <a:gd name="T76" fmla="*/ 2065 w 16384"/>
                  <a:gd name="T77" fmla="*/ 12781 h 16384"/>
                  <a:gd name="T78" fmla="*/ 1798 w 16384"/>
                  <a:gd name="T79" fmla="*/ 13670 h 16384"/>
                  <a:gd name="T80" fmla="*/ 999 w 16384"/>
                  <a:gd name="T81" fmla="*/ 15200 h 16384"/>
                  <a:gd name="T82" fmla="*/ 266 w 16384"/>
                  <a:gd name="T83" fmla="*/ 16088 h 16384"/>
                  <a:gd name="T84" fmla="*/ 4196 w 16384"/>
                  <a:gd name="T85" fmla="*/ 16088 h 16384"/>
                  <a:gd name="T86" fmla="*/ 8059 w 16384"/>
                  <a:gd name="T87" fmla="*/ 15989 h 16384"/>
                  <a:gd name="T88" fmla="*/ 13320 w 16384"/>
                  <a:gd name="T89" fmla="*/ 15249 h 16384"/>
                  <a:gd name="T90" fmla="*/ 13720 w 16384"/>
                  <a:gd name="T91" fmla="*/ 14509 h 16384"/>
                  <a:gd name="T92" fmla="*/ 14253 w 16384"/>
                  <a:gd name="T93" fmla="*/ 14065 h 16384"/>
                  <a:gd name="T94" fmla="*/ 14186 w 16384"/>
                  <a:gd name="T95" fmla="*/ 13275 h 16384"/>
                  <a:gd name="T96" fmla="*/ 15052 w 16384"/>
                  <a:gd name="T97" fmla="*/ 12584 h 16384"/>
                  <a:gd name="T98" fmla="*/ 15252 w 16384"/>
                  <a:gd name="T99" fmla="*/ 11893 h 16384"/>
                  <a:gd name="T100" fmla="*/ 15518 w 16384"/>
                  <a:gd name="T101" fmla="*/ 11449 h 16384"/>
                  <a:gd name="T102" fmla="*/ 15718 w 16384"/>
                  <a:gd name="T103" fmla="*/ 11696 h 16384"/>
                  <a:gd name="T104" fmla="*/ 16251 w 16384"/>
                  <a:gd name="T105" fmla="*/ 11350 h 16384"/>
                  <a:gd name="T106" fmla="*/ 16384 w 16384"/>
                  <a:gd name="T107" fmla="*/ 10067 h 16384"/>
                  <a:gd name="T108" fmla="*/ 15851 w 16384"/>
                  <a:gd name="T109" fmla="*/ 8982 h 16384"/>
                  <a:gd name="T110" fmla="*/ 15252 w 16384"/>
                  <a:gd name="T111" fmla="*/ 7649 h 16384"/>
                  <a:gd name="T112" fmla="*/ 14652 w 16384"/>
                  <a:gd name="T113" fmla="*/ 6465 h 16384"/>
                  <a:gd name="T114" fmla="*/ 13653 w 16384"/>
                  <a:gd name="T115" fmla="*/ 6119 h 16384"/>
                  <a:gd name="T116" fmla="*/ 12588 w 16384"/>
                  <a:gd name="T117" fmla="*/ 6563 h 16384"/>
                  <a:gd name="T118" fmla="*/ 11922 w 16384"/>
                  <a:gd name="T119" fmla="*/ 7600 h 16384"/>
                  <a:gd name="T120" fmla="*/ 11322 w 16384"/>
                  <a:gd name="T121" fmla="*/ 8044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11122" y="8291"/>
                    </a:moveTo>
                    <a:lnTo>
                      <a:pt x="11056" y="8291"/>
                    </a:lnTo>
                    <a:lnTo>
                      <a:pt x="10989" y="8143"/>
                    </a:lnTo>
                    <a:lnTo>
                      <a:pt x="10923" y="8093"/>
                    </a:lnTo>
                    <a:lnTo>
                      <a:pt x="10656" y="8093"/>
                    </a:lnTo>
                    <a:lnTo>
                      <a:pt x="10456" y="8093"/>
                    </a:lnTo>
                    <a:lnTo>
                      <a:pt x="10323" y="7995"/>
                    </a:lnTo>
                    <a:lnTo>
                      <a:pt x="10190" y="7896"/>
                    </a:lnTo>
                    <a:lnTo>
                      <a:pt x="10123" y="7797"/>
                    </a:lnTo>
                    <a:lnTo>
                      <a:pt x="9990" y="7600"/>
                    </a:lnTo>
                    <a:lnTo>
                      <a:pt x="10057" y="7402"/>
                    </a:lnTo>
                    <a:lnTo>
                      <a:pt x="10057" y="7205"/>
                    </a:lnTo>
                    <a:lnTo>
                      <a:pt x="10057" y="7057"/>
                    </a:lnTo>
                    <a:lnTo>
                      <a:pt x="10057" y="7008"/>
                    </a:lnTo>
                    <a:lnTo>
                      <a:pt x="10123" y="6860"/>
                    </a:lnTo>
                    <a:lnTo>
                      <a:pt x="10257" y="6712"/>
                    </a:lnTo>
                    <a:lnTo>
                      <a:pt x="10456" y="6712"/>
                    </a:lnTo>
                    <a:lnTo>
                      <a:pt x="10656" y="6613"/>
                    </a:lnTo>
                    <a:lnTo>
                      <a:pt x="10789" y="6662"/>
                    </a:lnTo>
                    <a:lnTo>
                      <a:pt x="10856" y="6613"/>
                    </a:lnTo>
                    <a:lnTo>
                      <a:pt x="10923" y="6514"/>
                    </a:lnTo>
                    <a:lnTo>
                      <a:pt x="10923" y="6415"/>
                    </a:lnTo>
                    <a:lnTo>
                      <a:pt x="11122" y="6366"/>
                    </a:lnTo>
                    <a:lnTo>
                      <a:pt x="11189" y="6317"/>
                    </a:lnTo>
                    <a:lnTo>
                      <a:pt x="11189" y="6169"/>
                    </a:lnTo>
                    <a:lnTo>
                      <a:pt x="11189" y="5971"/>
                    </a:lnTo>
                    <a:lnTo>
                      <a:pt x="11189" y="5823"/>
                    </a:lnTo>
                    <a:lnTo>
                      <a:pt x="11256" y="5725"/>
                    </a:lnTo>
                    <a:lnTo>
                      <a:pt x="11322" y="5527"/>
                    </a:lnTo>
                    <a:lnTo>
                      <a:pt x="11389" y="5478"/>
                    </a:lnTo>
                    <a:lnTo>
                      <a:pt x="11589" y="5527"/>
                    </a:lnTo>
                    <a:lnTo>
                      <a:pt x="11722" y="5478"/>
                    </a:lnTo>
                    <a:lnTo>
                      <a:pt x="11722" y="5330"/>
                    </a:lnTo>
                    <a:lnTo>
                      <a:pt x="11855" y="5231"/>
                    </a:lnTo>
                    <a:lnTo>
                      <a:pt x="11922" y="5182"/>
                    </a:lnTo>
                    <a:lnTo>
                      <a:pt x="11922" y="5083"/>
                    </a:lnTo>
                    <a:lnTo>
                      <a:pt x="11922" y="4935"/>
                    </a:lnTo>
                    <a:lnTo>
                      <a:pt x="11922" y="4639"/>
                    </a:lnTo>
                    <a:lnTo>
                      <a:pt x="11922" y="4491"/>
                    </a:lnTo>
                    <a:lnTo>
                      <a:pt x="11922" y="4441"/>
                    </a:lnTo>
                    <a:lnTo>
                      <a:pt x="11922" y="4244"/>
                    </a:lnTo>
                    <a:lnTo>
                      <a:pt x="11855" y="3899"/>
                    </a:lnTo>
                    <a:lnTo>
                      <a:pt x="11922" y="3800"/>
                    </a:lnTo>
                    <a:lnTo>
                      <a:pt x="11922" y="3652"/>
                    </a:lnTo>
                    <a:lnTo>
                      <a:pt x="11788" y="3454"/>
                    </a:lnTo>
                    <a:lnTo>
                      <a:pt x="11722" y="3356"/>
                    </a:lnTo>
                    <a:lnTo>
                      <a:pt x="11589" y="3208"/>
                    </a:lnTo>
                    <a:lnTo>
                      <a:pt x="11522" y="3158"/>
                    </a:lnTo>
                    <a:lnTo>
                      <a:pt x="11322" y="3010"/>
                    </a:lnTo>
                    <a:lnTo>
                      <a:pt x="11189" y="2862"/>
                    </a:lnTo>
                    <a:lnTo>
                      <a:pt x="11056" y="2714"/>
                    </a:lnTo>
                    <a:lnTo>
                      <a:pt x="11056" y="2566"/>
                    </a:lnTo>
                    <a:lnTo>
                      <a:pt x="11122" y="2467"/>
                    </a:lnTo>
                    <a:lnTo>
                      <a:pt x="11122" y="2369"/>
                    </a:lnTo>
                    <a:lnTo>
                      <a:pt x="11322" y="2369"/>
                    </a:lnTo>
                    <a:lnTo>
                      <a:pt x="11655" y="2467"/>
                    </a:lnTo>
                    <a:lnTo>
                      <a:pt x="11722" y="2418"/>
                    </a:lnTo>
                    <a:lnTo>
                      <a:pt x="11522" y="2270"/>
                    </a:lnTo>
                    <a:lnTo>
                      <a:pt x="11455" y="2073"/>
                    </a:lnTo>
                    <a:lnTo>
                      <a:pt x="11322" y="1974"/>
                    </a:lnTo>
                    <a:lnTo>
                      <a:pt x="11189" y="1875"/>
                    </a:lnTo>
                    <a:lnTo>
                      <a:pt x="11122" y="1826"/>
                    </a:lnTo>
                    <a:lnTo>
                      <a:pt x="11056" y="1727"/>
                    </a:lnTo>
                    <a:lnTo>
                      <a:pt x="11056" y="1579"/>
                    </a:lnTo>
                    <a:lnTo>
                      <a:pt x="10989" y="1480"/>
                    </a:lnTo>
                    <a:lnTo>
                      <a:pt x="10789" y="1382"/>
                    </a:lnTo>
                    <a:lnTo>
                      <a:pt x="10656" y="1283"/>
                    </a:lnTo>
                    <a:lnTo>
                      <a:pt x="10590" y="1283"/>
                    </a:lnTo>
                    <a:lnTo>
                      <a:pt x="10190" y="1234"/>
                    </a:lnTo>
                    <a:lnTo>
                      <a:pt x="9990" y="1184"/>
                    </a:lnTo>
                    <a:lnTo>
                      <a:pt x="9790" y="1135"/>
                    </a:lnTo>
                    <a:lnTo>
                      <a:pt x="9524" y="1135"/>
                    </a:lnTo>
                    <a:lnTo>
                      <a:pt x="9058" y="938"/>
                    </a:lnTo>
                    <a:lnTo>
                      <a:pt x="8925" y="888"/>
                    </a:lnTo>
                    <a:lnTo>
                      <a:pt x="8725" y="888"/>
                    </a:lnTo>
                    <a:lnTo>
                      <a:pt x="8525" y="888"/>
                    </a:lnTo>
                    <a:lnTo>
                      <a:pt x="8392" y="938"/>
                    </a:lnTo>
                    <a:lnTo>
                      <a:pt x="8259" y="888"/>
                    </a:lnTo>
                    <a:lnTo>
                      <a:pt x="8192" y="790"/>
                    </a:lnTo>
                    <a:lnTo>
                      <a:pt x="8059" y="642"/>
                    </a:lnTo>
                    <a:lnTo>
                      <a:pt x="7992" y="543"/>
                    </a:lnTo>
                    <a:lnTo>
                      <a:pt x="7792" y="493"/>
                    </a:lnTo>
                    <a:lnTo>
                      <a:pt x="7659" y="395"/>
                    </a:lnTo>
                    <a:lnTo>
                      <a:pt x="7526" y="395"/>
                    </a:lnTo>
                    <a:lnTo>
                      <a:pt x="7459" y="395"/>
                    </a:lnTo>
                    <a:lnTo>
                      <a:pt x="7193" y="444"/>
                    </a:lnTo>
                    <a:lnTo>
                      <a:pt x="6993" y="444"/>
                    </a:lnTo>
                    <a:lnTo>
                      <a:pt x="6793" y="395"/>
                    </a:lnTo>
                    <a:lnTo>
                      <a:pt x="6460" y="247"/>
                    </a:lnTo>
                    <a:lnTo>
                      <a:pt x="6061" y="148"/>
                    </a:lnTo>
                    <a:lnTo>
                      <a:pt x="5861" y="49"/>
                    </a:lnTo>
                    <a:lnTo>
                      <a:pt x="5728" y="0"/>
                    </a:lnTo>
                    <a:lnTo>
                      <a:pt x="5728" y="49"/>
                    </a:lnTo>
                    <a:lnTo>
                      <a:pt x="5661" y="49"/>
                    </a:lnTo>
                    <a:lnTo>
                      <a:pt x="5661" y="99"/>
                    </a:lnTo>
                    <a:lnTo>
                      <a:pt x="5528" y="197"/>
                    </a:lnTo>
                    <a:lnTo>
                      <a:pt x="5461" y="247"/>
                    </a:lnTo>
                    <a:lnTo>
                      <a:pt x="5262" y="247"/>
                    </a:lnTo>
                    <a:lnTo>
                      <a:pt x="5062" y="197"/>
                    </a:lnTo>
                    <a:lnTo>
                      <a:pt x="4929" y="247"/>
                    </a:lnTo>
                    <a:lnTo>
                      <a:pt x="4929" y="296"/>
                    </a:lnTo>
                    <a:lnTo>
                      <a:pt x="4995" y="395"/>
                    </a:lnTo>
                    <a:lnTo>
                      <a:pt x="5062" y="444"/>
                    </a:lnTo>
                    <a:lnTo>
                      <a:pt x="4995" y="493"/>
                    </a:lnTo>
                    <a:lnTo>
                      <a:pt x="4862" y="592"/>
                    </a:lnTo>
                    <a:lnTo>
                      <a:pt x="4729" y="691"/>
                    </a:lnTo>
                    <a:lnTo>
                      <a:pt x="4596" y="839"/>
                    </a:lnTo>
                    <a:lnTo>
                      <a:pt x="4529" y="938"/>
                    </a:lnTo>
                    <a:lnTo>
                      <a:pt x="4529" y="1036"/>
                    </a:lnTo>
                    <a:lnTo>
                      <a:pt x="4596" y="1184"/>
                    </a:lnTo>
                    <a:lnTo>
                      <a:pt x="4662" y="1332"/>
                    </a:lnTo>
                    <a:lnTo>
                      <a:pt x="4729" y="1382"/>
                    </a:lnTo>
                    <a:lnTo>
                      <a:pt x="4862" y="1480"/>
                    </a:lnTo>
                    <a:lnTo>
                      <a:pt x="5062" y="1530"/>
                    </a:lnTo>
                    <a:lnTo>
                      <a:pt x="5262" y="1579"/>
                    </a:lnTo>
                    <a:lnTo>
                      <a:pt x="5262" y="1629"/>
                    </a:lnTo>
                    <a:lnTo>
                      <a:pt x="5195" y="1678"/>
                    </a:lnTo>
                    <a:lnTo>
                      <a:pt x="5062" y="1727"/>
                    </a:lnTo>
                    <a:lnTo>
                      <a:pt x="4862" y="1727"/>
                    </a:lnTo>
                    <a:lnTo>
                      <a:pt x="4596" y="1727"/>
                    </a:lnTo>
                    <a:lnTo>
                      <a:pt x="4462" y="1777"/>
                    </a:lnTo>
                    <a:lnTo>
                      <a:pt x="4329" y="1826"/>
                    </a:lnTo>
                    <a:lnTo>
                      <a:pt x="4196" y="1925"/>
                    </a:lnTo>
                    <a:lnTo>
                      <a:pt x="4129" y="2023"/>
                    </a:lnTo>
                    <a:lnTo>
                      <a:pt x="4063" y="2073"/>
                    </a:lnTo>
                    <a:lnTo>
                      <a:pt x="3929" y="2122"/>
                    </a:lnTo>
                    <a:lnTo>
                      <a:pt x="3730" y="2171"/>
                    </a:lnTo>
                    <a:lnTo>
                      <a:pt x="3663" y="2369"/>
                    </a:lnTo>
                    <a:lnTo>
                      <a:pt x="3730" y="2467"/>
                    </a:lnTo>
                    <a:lnTo>
                      <a:pt x="3796" y="2813"/>
                    </a:lnTo>
                    <a:lnTo>
                      <a:pt x="3863" y="3060"/>
                    </a:lnTo>
                    <a:lnTo>
                      <a:pt x="3863" y="3257"/>
                    </a:lnTo>
                    <a:lnTo>
                      <a:pt x="3796" y="3603"/>
                    </a:lnTo>
                    <a:lnTo>
                      <a:pt x="3730" y="3849"/>
                    </a:lnTo>
                    <a:lnTo>
                      <a:pt x="3663" y="3997"/>
                    </a:lnTo>
                    <a:lnTo>
                      <a:pt x="3530" y="4145"/>
                    </a:lnTo>
                    <a:lnTo>
                      <a:pt x="3397" y="4244"/>
                    </a:lnTo>
                    <a:lnTo>
                      <a:pt x="3330" y="4293"/>
                    </a:lnTo>
                    <a:lnTo>
                      <a:pt x="3330" y="4244"/>
                    </a:lnTo>
                    <a:lnTo>
                      <a:pt x="3263" y="4145"/>
                    </a:lnTo>
                    <a:lnTo>
                      <a:pt x="3330" y="3997"/>
                    </a:lnTo>
                    <a:lnTo>
                      <a:pt x="3463" y="3948"/>
                    </a:lnTo>
                    <a:lnTo>
                      <a:pt x="3530" y="3800"/>
                    </a:lnTo>
                    <a:lnTo>
                      <a:pt x="3463" y="3553"/>
                    </a:lnTo>
                    <a:lnTo>
                      <a:pt x="3463" y="3454"/>
                    </a:lnTo>
                    <a:lnTo>
                      <a:pt x="3463" y="3356"/>
                    </a:lnTo>
                    <a:lnTo>
                      <a:pt x="3397" y="3356"/>
                    </a:lnTo>
                    <a:lnTo>
                      <a:pt x="3330" y="3405"/>
                    </a:lnTo>
                    <a:lnTo>
                      <a:pt x="3263" y="3504"/>
                    </a:lnTo>
                    <a:lnTo>
                      <a:pt x="3263" y="3800"/>
                    </a:lnTo>
                    <a:lnTo>
                      <a:pt x="3197" y="3948"/>
                    </a:lnTo>
                    <a:lnTo>
                      <a:pt x="3130" y="4195"/>
                    </a:lnTo>
                    <a:lnTo>
                      <a:pt x="2997" y="4195"/>
                    </a:lnTo>
                    <a:lnTo>
                      <a:pt x="2997" y="4145"/>
                    </a:lnTo>
                    <a:lnTo>
                      <a:pt x="2997" y="3948"/>
                    </a:lnTo>
                    <a:lnTo>
                      <a:pt x="2997" y="3701"/>
                    </a:lnTo>
                    <a:lnTo>
                      <a:pt x="3064" y="3504"/>
                    </a:lnTo>
                    <a:lnTo>
                      <a:pt x="2997" y="3405"/>
                    </a:lnTo>
                    <a:lnTo>
                      <a:pt x="2997" y="3356"/>
                    </a:lnTo>
                    <a:lnTo>
                      <a:pt x="3130" y="3208"/>
                    </a:lnTo>
                    <a:lnTo>
                      <a:pt x="3064" y="3109"/>
                    </a:lnTo>
                    <a:lnTo>
                      <a:pt x="2997" y="2912"/>
                    </a:lnTo>
                    <a:lnTo>
                      <a:pt x="2930" y="2813"/>
                    </a:lnTo>
                    <a:lnTo>
                      <a:pt x="3130" y="2764"/>
                    </a:lnTo>
                    <a:lnTo>
                      <a:pt x="3197" y="2665"/>
                    </a:lnTo>
                    <a:lnTo>
                      <a:pt x="3130" y="2517"/>
                    </a:lnTo>
                    <a:lnTo>
                      <a:pt x="2997" y="2566"/>
                    </a:lnTo>
                    <a:lnTo>
                      <a:pt x="2864" y="2714"/>
                    </a:lnTo>
                    <a:lnTo>
                      <a:pt x="2731" y="2764"/>
                    </a:lnTo>
                    <a:lnTo>
                      <a:pt x="2664" y="3060"/>
                    </a:lnTo>
                    <a:lnTo>
                      <a:pt x="2398" y="3257"/>
                    </a:lnTo>
                    <a:lnTo>
                      <a:pt x="2331" y="3553"/>
                    </a:lnTo>
                    <a:lnTo>
                      <a:pt x="2131" y="3652"/>
                    </a:lnTo>
                    <a:lnTo>
                      <a:pt x="1998" y="3603"/>
                    </a:lnTo>
                    <a:lnTo>
                      <a:pt x="1798" y="3553"/>
                    </a:lnTo>
                    <a:lnTo>
                      <a:pt x="1732" y="3652"/>
                    </a:lnTo>
                    <a:lnTo>
                      <a:pt x="1732" y="3751"/>
                    </a:lnTo>
                    <a:lnTo>
                      <a:pt x="1598" y="3849"/>
                    </a:lnTo>
                    <a:lnTo>
                      <a:pt x="1532" y="3849"/>
                    </a:lnTo>
                    <a:lnTo>
                      <a:pt x="1399" y="3849"/>
                    </a:lnTo>
                    <a:lnTo>
                      <a:pt x="1332" y="3899"/>
                    </a:lnTo>
                    <a:lnTo>
                      <a:pt x="1332" y="3948"/>
                    </a:lnTo>
                    <a:lnTo>
                      <a:pt x="1399" y="4145"/>
                    </a:lnTo>
                    <a:lnTo>
                      <a:pt x="1399" y="4343"/>
                    </a:lnTo>
                    <a:lnTo>
                      <a:pt x="1332" y="4441"/>
                    </a:lnTo>
                    <a:lnTo>
                      <a:pt x="1265" y="4540"/>
                    </a:lnTo>
                    <a:lnTo>
                      <a:pt x="1066" y="4589"/>
                    </a:lnTo>
                    <a:lnTo>
                      <a:pt x="866" y="4688"/>
                    </a:lnTo>
                    <a:lnTo>
                      <a:pt x="799" y="4738"/>
                    </a:lnTo>
                    <a:lnTo>
                      <a:pt x="733" y="4787"/>
                    </a:lnTo>
                    <a:lnTo>
                      <a:pt x="799" y="4935"/>
                    </a:lnTo>
                    <a:lnTo>
                      <a:pt x="866" y="5132"/>
                    </a:lnTo>
                    <a:lnTo>
                      <a:pt x="866" y="5231"/>
                    </a:lnTo>
                    <a:lnTo>
                      <a:pt x="866" y="5428"/>
                    </a:lnTo>
                    <a:lnTo>
                      <a:pt x="866" y="5527"/>
                    </a:lnTo>
                    <a:lnTo>
                      <a:pt x="866" y="5823"/>
                    </a:lnTo>
                    <a:lnTo>
                      <a:pt x="866" y="6070"/>
                    </a:lnTo>
                    <a:lnTo>
                      <a:pt x="666" y="6366"/>
                    </a:lnTo>
                    <a:lnTo>
                      <a:pt x="599" y="6613"/>
                    </a:lnTo>
                    <a:lnTo>
                      <a:pt x="533" y="6810"/>
                    </a:lnTo>
                    <a:lnTo>
                      <a:pt x="400" y="6958"/>
                    </a:lnTo>
                    <a:lnTo>
                      <a:pt x="333" y="7057"/>
                    </a:lnTo>
                    <a:lnTo>
                      <a:pt x="266" y="7156"/>
                    </a:lnTo>
                    <a:lnTo>
                      <a:pt x="67" y="7254"/>
                    </a:lnTo>
                    <a:lnTo>
                      <a:pt x="67" y="7304"/>
                    </a:lnTo>
                    <a:lnTo>
                      <a:pt x="67" y="7402"/>
                    </a:lnTo>
                    <a:lnTo>
                      <a:pt x="400" y="7748"/>
                    </a:lnTo>
                    <a:lnTo>
                      <a:pt x="466" y="8044"/>
                    </a:lnTo>
                    <a:lnTo>
                      <a:pt x="533" y="8241"/>
                    </a:lnTo>
                    <a:lnTo>
                      <a:pt x="466" y="8439"/>
                    </a:lnTo>
                    <a:lnTo>
                      <a:pt x="466" y="8537"/>
                    </a:lnTo>
                    <a:lnTo>
                      <a:pt x="266" y="8784"/>
                    </a:lnTo>
                    <a:lnTo>
                      <a:pt x="200" y="8883"/>
                    </a:lnTo>
                    <a:lnTo>
                      <a:pt x="266" y="9031"/>
                    </a:lnTo>
                    <a:lnTo>
                      <a:pt x="400" y="9179"/>
                    </a:lnTo>
                    <a:lnTo>
                      <a:pt x="533" y="9376"/>
                    </a:lnTo>
                    <a:lnTo>
                      <a:pt x="599" y="9475"/>
                    </a:lnTo>
                    <a:lnTo>
                      <a:pt x="599" y="9623"/>
                    </a:lnTo>
                    <a:lnTo>
                      <a:pt x="599" y="9722"/>
                    </a:lnTo>
                    <a:lnTo>
                      <a:pt x="999" y="10215"/>
                    </a:lnTo>
                    <a:lnTo>
                      <a:pt x="1265" y="10511"/>
                    </a:lnTo>
                    <a:lnTo>
                      <a:pt x="1465" y="10808"/>
                    </a:lnTo>
                    <a:lnTo>
                      <a:pt x="1532" y="10906"/>
                    </a:lnTo>
                    <a:lnTo>
                      <a:pt x="1665" y="11202"/>
                    </a:lnTo>
                    <a:lnTo>
                      <a:pt x="1732" y="11548"/>
                    </a:lnTo>
                    <a:lnTo>
                      <a:pt x="1798" y="11646"/>
                    </a:lnTo>
                    <a:lnTo>
                      <a:pt x="1798" y="11943"/>
                    </a:lnTo>
                    <a:lnTo>
                      <a:pt x="1931" y="12140"/>
                    </a:lnTo>
                    <a:lnTo>
                      <a:pt x="1931" y="12288"/>
                    </a:lnTo>
                    <a:lnTo>
                      <a:pt x="1931" y="12387"/>
                    </a:lnTo>
                    <a:lnTo>
                      <a:pt x="1931" y="12584"/>
                    </a:lnTo>
                    <a:lnTo>
                      <a:pt x="2065" y="12683"/>
                    </a:lnTo>
                    <a:lnTo>
                      <a:pt x="2131" y="12732"/>
                    </a:lnTo>
                    <a:lnTo>
                      <a:pt x="2065" y="12781"/>
                    </a:lnTo>
                    <a:lnTo>
                      <a:pt x="1865" y="12781"/>
                    </a:lnTo>
                    <a:lnTo>
                      <a:pt x="1865" y="12831"/>
                    </a:lnTo>
                    <a:lnTo>
                      <a:pt x="1931" y="13028"/>
                    </a:lnTo>
                    <a:lnTo>
                      <a:pt x="1931" y="13176"/>
                    </a:lnTo>
                    <a:lnTo>
                      <a:pt x="1865" y="13472"/>
                    </a:lnTo>
                    <a:lnTo>
                      <a:pt x="1798" y="13670"/>
                    </a:lnTo>
                    <a:lnTo>
                      <a:pt x="1798" y="13867"/>
                    </a:lnTo>
                    <a:lnTo>
                      <a:pt x="1732" y="14163"/>
                    </a:lnTo>
                    <a:lnTo>
                      <a:pt x="1532" y="14410"/>
                    </a:lnTo>
                    <a:lnTo>
                      <a:pt x="1465" y="14459"/>
                    </a:lnTo>
                    <a:lnTo>
                      <a:pt x="1265" y="14755"/>
                    </a:lnTo>
                    <a:lnTo>
                      <a:pt x="999" y="15200"/>
                    </a:lnTo>
                    <a:lnTo>
                      <a:pt x="866" y="15446"/>
                    </a:lnTo>
                    <a:lnTo>
                      <a:pt x="799" y="15693"/>
                    </a:lnTo>
                    <a:lnTo>
                      <a:pt x="733" y="15792"/>
                    </a:lnTo>
                    <a:lnTo>
                      <a:pt x="666" y="15940"/>
                    </a:lnTo>
                    <a:lnTo>
                      <a:pt x="466" y="16039"/>
                    </a:lnTo>
                    <a:lnTo>
                      <a:pt x="266" y="16088"/>
                    </a:lnTo>
                    <a:lnTo>
                      <a:pt x="200" y="16236"/>
                    </a:lnTo>
                    <a:lnTo>
                      <a:pt x="0" y="16384"/>
                    </a:lnTo>
                    <a:lnTo>
                      <a:pt x="1199" y="16335"/>
                    </a:lnTo>
                    <a:lnTo>
                      <a:pt x="2264" y="16236"/>
                    </a:lnTo>
                    <a:lnTo>
                      <a:pt x="2997" y="16187"/>
                    </a:lnTo>
                    <a:lnTo>
                      <a:pt x="4196" y="16088"/>
                    </a:lnTo>
                    <a:lnTo>
                      <a:pt x="4529" y="16039"/>
                    </a:lnTo>
                    <a:lnTo>
                      <a:pt x="5994" y="15891"/>
                    </a:lnTo>
                    <a:lnTo>
                      <a:pt x="6327" y="15891"/>
                    </a:lnTo>
                    <a:lnTo>
                      <a:pt x="7859" y="15742"/>
                    </a:lnTo>
                    <a:lnTo>
                      <a:pt x="7992" y="15742"/>
                    </a:lnTo>
                    <a:lnTo>
                      <a:pt x="8059" y="15989"/>
                    </a:lnTo>
                    <a:lnTo>
                      <a:pt x="9591" y="15792"/>
                    </a:lnTo>
                    <a:lnTo>
                      <a:pt x="9724" y="15792"/>
                    </a:lnTo>
                    <a:lnTo>
                      <a:pt x="11589" y="15545"/>
                    </a:lnTo>
                    <a:lnTo>
                      <a:pt x="12055" y="15496"/>
                    </a:lnTo>
                    <a:lnTo>
                      <a:pt x="13320" y="15348"/>
                    </a:lnTo>
                    <a:lnTo>
                      <a:pt x="13320" y="15249"/>
                    </a:lnTo>
                    <a:lnTo>
                      <a:pt x="13320" y="15101"/>
                    </a:lnTo>
                    <a:lnTo>
                      <a:pt x="13387" y="14953"/>
                    </a:lnTo>
                    <a:lnTo>
                      <a:pt x="13520" y="14805"/>
                    </a:lnTo>
                    <a:lnTo>
                      <a:pt x="13587" y="14755"/>
                    </a:lnTo>
                    <a:lnTo>
                      <a:pt x="13653" y="14657"/>
                    </a:lnTo>
                    <a:lnTo>
                      <a:pt x="13720" y="14509"/>
                    </a:lnTo>
                    <a:lnTo>
                      <a:pt x="13920" y="14410"/>
                    </a:lnTo>
                    <a:lnTo>
                      <a:pt x="13986" y="14361"/>
                    </a:lnTo>
                    <a:lnTo>
                      <a:pt x="14053" y="14262"/>
                    </a:lnTo>
                    <a:lnTo>
                      <a:pt x="14120" y="14213"/>
                    </a:lnTo>
                    <a:lnTo>
                      <a:pt x="14186" y="14163"/>
                    </a:lnTo>
                    <a:lnTo>
                      <a:pt x="14253" y="14065"/>
                    </a:lnTo>
                    <a:lnTo>
                      <a:pt x="14186" y="13966"/>
                    </a:lnTo>
                    <a:lnTo>
                      <a:pt x="14120" y="13768"/>
                    </a:lnTo>
                    <a:lnTo>
                      <a:pt x="14120" y="13670"/>
                    </a:lnTo>
                    <a:lnTo>
                      <a:pt x="14186" y="13522"/>
                    </a:lnTo>
                    <a:lnTo>
                      <a:pt x="14186" y="13423"/>
                    </a:lnTo>
                    <a:lnTo>
                      <a:pt x="14186" y="13275"/>
                    </a:lnTo>
                    <a:lnTo>
                      <a:pt x="14253" y="13028"/>
                    </a:lnTo>
                    <a:lnTo>
                      <a:pt x="14386" y="12979"/>
                    </a:lnTo>
                    <a:lnTo>
                      <a:pt x="14586" y="12880"/>
                    </a:lnTo>
                    <a:lnTo>
                      <a:pt x="14786" y="12781"/>
                    </a:lnTo>
                    <a:lnTo>
                      <a:pt x="14919" y="12683"/>
                    </a:lnTo>
                    <a:lnTo>
                      <a:pt x="15052" y="12584"/>
                    </a:lnTo>
                    <a:lnTo>
                      <a:pt x="15119" y="12436"/>
                    </a:lnTo>
                    <a:lnTo>
                      <a:pt x="15119" y="12337"/>
                    </a:lnTo>
                    <a:lnTo>
                      <a:pt x="15052" y="12239"/>
                    </a:lnTo>
                    <a:lnTo>
                      <a:pt x="15052" y="12140"/>
                    </a:lnTo>
                    <a:lnTo>
                      <a:pt x="15052" y="12041"/>
                    </a:lnTo>
                    <a:lnTo>
                      <a:pt x="15252" y="11893"/>
                    </a:lnTo>
                    <a:lnTo>
                      <a:pt x="15252" y="11795"/>
                    </a:lnTo>
                    <a:lnTo>
                      <a:pt x="15252" y="11745"/>
                    </a:lnTo>
                    <a:lnTo>
                      <a:pt x="15185" y="11646"/>
                    </a:lnTo>
                    <a:lnTo>
                      <a:pt x="15185" y="11597"/>
                    </a:lnTo>
                    <a:lnTo>
                      <a:pt x="15318" y="11498"/>
                    </a:lnTo>
                    <a:lnTo>
                      <a:pt x="15518" y="11449"/>
                    </a:lnTo>
                    <a:lnTo>
                      <a:pt x="15585" y="11400"/>
                    </a:lnTo>
                    <a:lnTo>
                      <a:pt x="15651" y="11400"/>
                    </a:lnTo>
                    <a:lnTo>
                      <a:pt x="15785" y="11449"/>
                    </a:lnTo>
                    <a:lnTo>
                      <a:pt x="15851" y="11548"/>
                    </a:lnTo>
                    <a:lnTo>
                      <a:pt x="15718" y="11646"/>
                    </a:lnTo>
                    <a:lnTo>
                      <a:pt x="15718" y="11696"/>
                    </a:lnTo>
                    <a:lnTo>
                      <a:pt x="15851" y="11795"/>
                    </a:lnTo>
                    <a:lnTo>
                      <a:pt x="15918" y="11795"/>
                    </a:lnTo>
                    <a:lnTo>
                      <a:pt x="15984" y="11844"/>
                    </a:lnTo>
                    <a:lnTo>
                      <a:pt x="16051" y="11795"/>
                    </a:lnTo>
                    <a:lnTo>
                      <a:pt x="16184" y="11646"/>
                    </a:lnTo>
                    <a:lnTo>
                      <a:pt x="16251" y="11350"/>
                    </a:lnTo>
                    <a:lnTo>
                      <a:pt x="16251" y="11104"/>
                    </a:lnTo>
                    <a:lnTo>
                      <a:pt x="16184" y="10808"/>
                    </a:lnTo>
                    <a:lnTo>
                      <a:pt x="16184" y="10561"/>
                    </a:lnTo>
                    <a:lnTo>
                      <a:pt x="16184" y="10363"/>
                    </a:lnTo>
                    <a:lnTo>
                      <a:pt x="16251" y="10215"/>
                    </a:lnTo>
                    <a:lnTo>
                      <a:pt x="16384" y="10067"/>
                    </a:lnTo>
                    <a:lnTo>
                      <a:pt x="16251" y="9919"/>
                    </a:lnTo>
                    <a:lnTo>
                      <a:pt x="16118" y="9672"/>
                    </a:lnTo>
                    <a:lnTo>
                      <a:pt x="16051" y="9376"/>
                    </a:lnTo>
                    <a:lnTo>
                      <a:pt x="15984" y="9327"/>
                    </a:lnTo>
                    <a:lnTo>
                      <a:pt x="15918" y="9278"/>
                    </a:lnTo>
                    <a:lnTo>
                      <a:pt x="15851" y="8982"/>
                    </a:lnTo>
                    <a:lnTo>
                      <a:pt x="15718" y="8735"/>
                    </a:lnTo>
                    <a:lnTo>
                      <a:pt x="15718" y="8488"/>
                    </a:lnTo>
                    <a:lnTo>
                      <a:pt x="15585" y="8291"/>
                    </a:lnTo>
                    <a:lnTo>
                      <a:pt x="15452" y="8093"/>
                    </a:lnTo>
                    <a:lnTo>
                      <a:pt x="15318" y="7896"/>
                    </a:lnTo>
                    <a:lnTo>
                      <a:pt x="15252" y="7649"/>
                    </a:lnTo>
                    <a:lnTo>
                      <a:pt x="15252" y="7402"/>
                    </a:lnTo>
                    <a:lnTo>
                      <a:pt x="15185" y="7254"/>
                    </a:lnTo>
                    <a:lnTo>
                      <a:pt x="15119" y="6958"/>
                    </a:lnTo>
                    <a:lnTo>
                      <a:pt x="14852" y="6712"/>
                    </a:lnTo>
                    <a:lnTo>
                      <a:pt x="14719" y="6613"/>
                    </a:lnTo>
                    <a:lnTo>
                      <a:pt x="14652" y="6465"/>
                    </a:lnTo>
                    <a:lnTo>
                      <a:pt x="14586" y="6366"/>
                    </a:lnTo>
                    <a:lnTo>
                      <a:pt x="14386" y="6267"/>
                    </a:lnTo>
                    <a:lnTo>
                      <a:pt x="14186" y="6218"/>
                    </a:lnTo>
                    <a:lnTo>
                      <a:pt x="13920" y="6169"/>
                    </a:lnTo>
                    <a:lnTo>
                      <a:pt x="13787" y="6119"/>
                    </a:lnTo>
                    <a:lnTo>
                      <a:pt x="13653" y="6119"/>
                    </a:lnTo>
                    <a:lnTo>
                      <a:pt x="13520" y="6119"/>
                    </a:lnTo>
                    <a:lnTo>
                      <a:pt x="13387" y="6169"/>
                    </a:lnTo>
                    <a:lnTo>
                      <a:pt x="13254" y="6218"/>
                    </a:lnTo>
                    <a:lnTo>
                      <a:pt x="13187" y="6366"/>
                    </a:lnTo>
                    <a:lnTo>
                      <a:pt x="12854" y="6465"/>
                    </a:lnTo>
                    <a:lnTo>
                      <a:pt x="12588" y="6563"/>
                    </a:lnTo>
                    <a:lnTo>
                      <a:pt x="12455" y="6662"/>
                    </a:lnTo>
                    <a:lnTo>
                      <a:pt x="12255" y="6860"/>
                    </a:lnTo>
                    <a:lnTo>
                      <a:pt x="12188" y="7057"/>
                    </a:lnTo>
                    <a:lnTo>
                      <a:pt x="12055" y="7205"/>
                    </a:lnTo>
                    <a:lnTo>
                      <a:pt x="11922" y="7501"/>
                    </a:lnTo>
                    <a:lnTo>
                      <a:pt x="11922" y="7600"/>
                    </a:lnTo>
                    <a:lnTo>
                      <a:pt x="11855" y="7649"/>
                    </a:lnTo>
                    <a:lnTo>
                      <a:pt x="11788" y="7699"/>
                    </a:lnTo>
                    <a:lnTo>
                      <a:pt x="11655" y="7699"/>
                    </a:lnTo>
                    <a:lnTo>
                      <a:pt x="11589" y="7748"/>
                    </a:lnTo>
                    <a:lnTo>
                      <a:pt x="11522" y="7896"/>
                    </a:lnTo>
                    <a:lnTo>
                      <a:pt x="11322" y="8044"/>
                    </a:lnTo>
                    <a:lnTo>
                      <a:pt x="11256" y="8241"/>
                    </a:lnTo>
                    <a:lnTo>
                      <a:pt x="11122" y="829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Minnesota"/>
            <p:cNvSpPr>
              <a:spLocks/>
            </p:cNvSpPr>
            <p:nvPr/>
          </p:nvSpPr>
          <p:spPr bwMode="auto">
            <a:xfrm>
              <a:off x="15843148" y="4038600"/>
              <a:ext cx="4010025" cy="4353847"/>
            </a:xfrm>
            <a:custGeom>
              <a:avLst/>
              <a:gdLst>
                <a:gd name="T0" fmla="*/ 9690 w 16384"/>
                <a:gd name="T1" fmla="*/ 9584 h 16384"/>
                <a:gd name="T2" fmla="*/ 10469 w 16384"/>
                <a:gd name="T3" fmla="*/ 9196 h 16384"/>
                <a:gd name="T4" fmla="*/ 10624 w 16384"/>
                <a:gd name="T5" fmla="*/ 7399 h 16384"/>
                <a:gd name="T6" fmla="*/ 11169 w 16384"/>
                <a:gd name="T7" fmla="*/ 6906 h 16384"/>
                <a:gd name="T8" fmla="*/ 12142 w 16384"/>
                <a:gd name="T9" fmla="*/ 6166 h 16384"/>
                <a:gd name="T10" fmla="*/ 13348 w 16384"/>
                <a:gd name="T11" fmla="*/ 5003 h 16384"/>
                <a:gd name="T12" fmla="*/ 14866 w 16384"/>
                <a:gd name="T13" fmla="*/ 4122 h 16384"/>
                <a:gd name="T14" fmla="*/ 16150 w 16384"/>
                <a:gd name="T15" fmla="*/ 3488 h 16384"/>
                <a:gd name="T16" fmla="*/ 15606 w 16384"/>
                <a:gd name="T17" fmla="*/ 3453 h 16384"/>
                <a:gd name="T18" fmla="*/ 15022 w 16384"/>
                <a:gd name="T19" fmla="*/ 3171 h 16384"/>
                <a:gd name="T20" fmla="*/ 14049 w 16384"/>
                <a:gd name="T21" fmla="*/ 3171 h 16384"/>
                <a:gd name="T22" fmla="*/ 13660 w 16384"/>
                <a:gd name="T23" fmla="*/ 3171 h 16384"/>
                <a:gd name="T24" fmla="*/ 13310 w 16384"/>
                <a:gd name="T25" fmla="*/ 2889 h 16384"/>
                <a:gd name="T26" fmla="*/ 12648 w 16384"/>
                <a:gd name="T27" fmla="*/ 3312 h 16384"/>
                <a:gd name="T28" fmla="*/ 11947 w 16384"/>
                <a:gd name="T29" fmla="*/ 3418 h 16384"/>
                <a:gd name="T30" fmla="*/ 11636 w 16384"/>
                <a:gd name="T31" fmla="*/ 3101 h 16384"/>
                <a:gd name="T32" fmla="*/ 11208 w 16384"/>
                <a:gd name="T33" fmla="*/ 2995 h 16384"/>
                <a:gd name="T34" fmla="*/ 10936 w 16384"/>
                <a:gd name="T35" fmla="*/ 2713 h 16384"/>
                <a:gd name="T36" fmla="*/ 10430 w 16384"/>
                <a:gd name="T37" fmla="*/ 2713 h 16384"/>
                <a:gd name="T38" fmla="*/ 10041 w 16384"/>
                <a:gd name="T39" fmla="*/ 2748 h 16384"/>
                <a:gd name="T40" fmla="*/ 9651 w 16384"/>
                <a:gd name="T41" fmla="*/ 2466 h 16384"/>
                <a:gd name="T42" fmla="*/ 9574 w 16384"/>
                <a:gd name="T43" fmla="*/ 2149 h 16384"/>
                <a:gd name="T44" fmla="*/ 8951 w 16384"/>
                <a:gd name="T45" fmla="*/ 1973 h 16384"/>
                <a:gd name="T46" fmla="*/ 8017 w 16384"/>
                <a:gd name="T47" fmla="*/ 2079 h 16384"/>
                <a:gd name="T48" fmla="*/ 7161 w 16384"/>
                <a:gd name="T49" fmla="*/ 2044 h 16384"/>
                <a:gd name="T50" fmla="*/ 6071 w 16384"/>
                <a:gd name="T51" fmla="*/ 1832 h 16384"/>
                <a:gd name="T52" fmla="*/ 5332 w 16384"/>
                <a:gd name="T53" fmla="*/ 1691 h 16384"/>
                <a:gd name="T54" fmla="*/ 5293 w 16384"/>
                <a:gd name="T55" fmla="*/ 1092 h 16384"/>
                <a:gd name="T56" fmla="*/ 5059 w 16384"/>
                <a:gd name="T57" fmla="*/ 106 h 16384"/>
                <a:gd name="T58" fmla="*/ 4592 w 16384"/>
                <a:gd name="T59" fmla="*/ 35 h 16384"/>
                <a:gd name="T60" fmla="*/ 1790 w 16384"/>
                <a:gd name="T61" fmla="*/ 1022 h 16384"/>
                <a:gd name="T62" fmla="*/ 156 w 16384"/>
                <a:gd name="T63" fmla="*/ 1726 h 16384"/>
                <a:gd name="T64" fmla="*/ 117 w 16384"/>
                <a:gd name="T65" fmla="*/ 2185 h 16384"/>
                <a:gd name="T66" fmla="*/ 117 w 16384"/>
                <a:gd name="T67" fmla="*/ 2784 h 16384"/>
                <a:gd name="T68" fmla="*/ 156 w 16384"/>
                <a:gd name="T69" fmla="*/ 3418 h 16384"/>
                <a:gd name="T70" fmla="*/ 389 w 16384"/>
                <a:gd name="T71" fmla="*/ 4122 h 16384"/>
                <a:gd name="T72" fmla="*/ 701 w 16384"/>
                <a:gd name="T73" fmla="*/ 4792 h 16384"/>
                <a:gd name="T74" fmla="*/ 778 w 16384"/>
                <a:gd name="T75" fmla="*/ 5215 h 16384"/>
                <a:gd name="T76" fmla="*/ 778 w 16384"/>
                <a:gd name="T77" fmla="*/ 5919 h 16384"/>
                <a:gd name="T78" fmla="*/ 778 w 16384"/>
                <a:gd name="T79" fmla="*/ 6483 h 16384"/>
                <a:gd name="T80" fmla="*/ 856 w 16384"/>
                <a:gd name="T81" fmla="*/ 7505 h 16384"/>
                <a:gd name="T82" fmla="*/ 1168 w 16384"/>
                <a:gd name="T83" fmla="*/ 8386 h 16384"/>
                <a:gd name="T84" fmla="*/ 1362 w 16384"/>
                <a:gd name="T85" fmla="*/ 9231 h 16384"/>
                <a:gd name="T86" fmla="*/ 1323 w 16384"/>
                <a:gd name="T87" fmla="*/ 9725 h 16384"/>
                <a:gd name="T88" fmla="*/ 701 w 16384"/>
                <a:gd name="T89" fmla="*/ 10359 h 16384"/>
                <a:gd name="T90" fmla="*/ 1012 w 16384"/>
                <a:gd name="T91" fmla="*/ 10923 h 16384"/>
                <a:gd name="T92" fmla="*/ 1557 w 16384"/>
                <a:gd name="T93" fmla="*/ 11416 h 16384"/>
                <a:gd name="T94" fmla="*/ 1557 w 16384"/>
                <a:gd name="T95" fmla="*/ 14411 h 16384"/>
                <a:gd name="T96" fmla="*/ 3892 w 16384"/>
                <a:gd name="T97" fmla="*/ 16384 h 16384"/>
                <a:gd name="T98" fmla="*/ 7861 w 16384"/>
                <a:gd name="T99" fmla="*/ 16314 h 16384"/>
                <a:gd name="T100" fmla="*/ 11403 w 16384"/>
                <a:gd name="T101" fmla="*/ 16208 h 16384"/>
                <a:gd name="T102" fmla="*/ 13271 w 16384"/>
                <a:gd name="T103" fmla="*/ 15996 h 16384"/>
                <a:gd name="T104" fmla="*/ 13271 w 16384"/>
                <a:gd name="T105" fmla="*/ 15327 h 16384"/>
                <a:gd name="T106" fmla="*/ 12765 w 16384"/>
                <a:gd name="T107" fmla="*/ 14798 h 16384"/>
                <a:gd name="T108" fmla="*/ 11947 w 16384"/>
                <a:gd name="T109" fmla="*/ 14305 h 16384"/>
                <a:gd name="T110" fmla="*/ 11442 w 16384"/>
                <a:gd name="T111" fmla="*/ 13706 h 16384"/>
                <a:gd name="T112" fmla="*/ 10663 w 16384"/>
                <a:gd name="T113" fmla="*/ 13283 h 16384"/>
                <a:gd name="T114" fmla="*/ 9807 w 16384"/>
                <a:gd name="T115" fmla="*/ 12896 h 16384"/>
                <a:gd name="T116" fmla="*/ 9651 w 16384"/>
                <a:gd name="T117" fmla="*/ 11944 h 16384"/>
                <a:gd name="T118" fmla="*/ 9690 w 16384"/>
                <a:gd name="T119" fmla="*/ 11240 h 16384"/>
                <a:gd name="T120" fmla="*/ 9690 w 16384"/>
                <a:gd name="T121" fmla="*/ 10641 h 16384"/>
                <a:gd name="T122" fmla="*/ 9457 w 16384"/>
                <a:gd name="T123" fmla="*/ 100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9457" y="10042"/>
                  </a:moveTo>
                  <a:lnTo>
                    <a:pt x="9535" y="9971"/>
                  </a:lnTo>
                  <a:lnTo>
                    <a:pt x="9574" y="9901"/>
                  </a:lnTo>
                  <a:lnTo>
                    <a:pt x="9612" y="9725"/>
                  </a:lnTo>
                  <a:lnTo>
                    <a:pt x="9651" y="9654"/>
                  </a:lnTo>
                  <a:lnTo>
                    <a:pt x="9690" y="9584"/>
                  </a:lnTo>
                  <a:lnTo>
                    <a:pt x="9768" y="9513"/>
                  </a:lnTo>
                  <a:lnTo>
                    <a:pt x="10002" y="9408"/>
                  </a:lnTo>
                  <a:lnTo>
                    <a:pt x="10118" y="9337"/>
                  </a:lnTo>
                  <a:lnTo>
                    <a:pt x="10235" y="9302"/>
                  </a:lnTo>
                  <a:lnTo>
                    <a:pt x="10313" y="9196"/>
                  </a:lnTo>
                  <a:lnTo>
                    <a:pt x="10469" y="9196"/>
                  </a:lnTo>
                  <a:lnTo>
                    <a:pt x="10546" y="9090"/>
                  </a:lnTo>
                  <a:lnTo>
                    <a:pt x="10585" y="9055"/>
                  </a:lnTo>
                  <a:lnTo>
                    <a:pt x="10624" y="8809"/>
                  </a:lnTo>
                  <a:lnTo>
                    <a:pt x="10585" y="8069"/>
                  </a:lnTo>
                  <a:lnTo>
                    <a:pt x="10546" y="7434"/>
                  </a:lnTo>
                  <a:lnTo>
                    <a:pt x="10624" y="7399"/>
                  </a:lnTo>
                  <a:lnTo>
                    <a:pt x="10702" y="7399"/>
                  </a:lnTo>
                  <a:lnTo>
                    <a:pt x="10741" y="7258"/>
                  </a:lnTo>
                  <a:lnTo>
                    <a:pt x="10858" y="7188"/>
                  </a:lnTo>
                  <a:lnTo>
                    <a:pt x="10936" y="7117"/>
                  </a:lnTo>
                  <a:lnTo>
                    <a:pt x="11013" y="6976"/>
                  </a:lnTo>
                  <a:lnTo>
                    <a:pt x="11169" y="6906"/>
                  </a:lnTo>
                  <a:lnTo>
                    <a:pt x="11364" y="6800"/>
                  </a:lnTo>
                  <a:lnTo>
                    <a:pt x="11519" y="6659"/>
                  </a:lnTo>
                  <a:lnTo>
                    <a:pt x="11597" y="6589"/>
                  </a:lnTo>
                  <a:lnTo>
                    <a:pt x="11714" y="6483"/>
                  </a:lnTo>
                  <a:lnTo>
                    <a:pt x="11986" y="6307"/>
                  </a:lnTo>
                  <a:lnTo>
                    <a:pt x="12142" y="6166"/>
                  </a:lnTo>
                  <a:lnTo>
                    <a:pt x="12414" y="5955"/>
                  </a:lnTo>
                  <a:lnTo>
                    <a:pt x="12648" y="5743"/>
                  </a:lnTo>
                  <a:lnTo>
                    <a:pt x="12959" y="5391"/>
                  </a:lnTo>
                  <a:lnTo>
                    <a:pt x="13076" y="5250"/>
                  </a:lnTo>
                  <a:lnTo>
                    <a:pt x="13232" y="5109"/>
                  </a:lnTo>
                  <a:lnTo>
                    <a:pt x="13348" y="5003"/>
                  </a:lnTo>
                  <a:lnTo>
                    <a:pt x="13543" y="4827"/>
                  </a:lnTo>
                  <a:lnTo>
                    <a:pt x="13660" y="4721"/>
                  </a:lnTo>
                  <a:lnTo>
                    <a:pt x="13854" y="4651"/>
                  </a:lnTo>
                  <a:lnTo>
                    <a:pt x="14282" y="4369"/>
                  </a:lnTo>
                  <a:lnTo>
                    <a:pt x="14555" y="4228"/>
                  </a:lnTo>
                  <a:lnTo>
                    <a:pt x="14866" y="4122"/>
                  </a:lnTo>
                  <a:lnTo>
                    <a:pt x="15100" y="4052"/>
                  </a:lnTo>
                  <a:lnTo>
                    <a:pt x="15411" y="3911"/>
                  </a:lnTo>
                  <a:lnTo>
                    <a:pt x="15645" y="3805"/>
                  </a:lnTo>
                  <a:lnTo>
                    <a:pt x="15761" y="3770"/>
                  </a:lnTo>
                  <a:lnTo>
                    <a:pt x="15995" y="3629"/>
                  </a:lnTo>
                  <a:lnTo>
                    <a:pt x="16150" y="3488"/>
                  </a:lnTo>
                  <a:lnTo>
                    <a:pt x="16384" y="3383"/>
                  </a:lnTo>
                  <a:lnTo>
                    <a:pt x="16189" y="3383"/>
                  </a:lnTo>
                  <a:lnTo>
                    <a:pt x="15917" y="3383"/>
                  </a:lnTo>
                  <a:lnTo>
                    <a:pt x="15800" y="3383"/>
                  </a:lnTo>
                  <a:lnTo>
                    <a:pt x="15722" y="3418"/>
                  </a:lnTo>
                  <a:lnTo>
                    <a:pt x="15606" y="3453"/>
                  </a:lnTo>
                  <a:lnTo>
                    <a:pt x="15450" y="3418"/>
                  </a:lnTo>
                  <a:lnTo>
                    <a:pt x="15333" y="3347"/>
                  </a:lnTo>
                  <a:lnTo>
                    <a:pt x="15255" y="3277"/>
                  </a:lnTo>
                  <a:lnTo>
                    <a:pt x="15178" y="3242"/>
                  </a:lnTo>
                  <a:lnTo>
                    <a:pt x="15139" y="3171"/>
                  </a:lnTo>
                  <a:lnTo>
                    <a:pt x="15022" y="3171"/>
                  </a:lnTo>
                  <a:lnTo>
                    <a:pt x="14866" y="3171"/>
                  </a:lnTo>
                  <a:lnTo>
                    <a:pt x="14749" y="3206"/>
                  </a:lnTo>
                  <a:lnTo>
                    <a:pt x="14594" y="3206"/>
                  </a:lnTo>
                  <a:lnTo>
                    <a:pt x="14360" y="3206"/>
                  </a:lnTo>
                  <a:lnTo>
                    <a:pt x="14205" y="3242"/>
                  </a:lnTo>
                  <a:lnTo>
                    <a:pt x="14049" y="3171"/>
                  </a:lnTo>
                  <a:lnTo>
                    <a:pt x="14010" y="3171"/>
                  </a:lnTo>
                  <a:lnTo>
                    <a:pt x="13932" y="3206"/>
                  </a:lnTo>
                  <a:lnTo>
                    <a:pt x="13815" y="3242"/>
                  </a:lnTo>
                  <a:lnTo>
                    <a:pt x="13699" y="3277"/>
                  </a:lnTo>
                  <a:lnTo>
                    <a:pt x="13660" y="3206"/>
                  </a:lnTo>
                  <a:lnTo>
                    <a:pt x="13660" y="3171"/>
                  </a:lnTo>
                  <a:lnTo>
                    <a:pt x="13621" y="3101"/>
                  </a:lnTo>
                  <a:lnTo>
                    <a:pt x="13504" y="3030"/>
                  </a:lnTo>
                  <a:lnTo>
                    <a:pt x="13465" y="2889"/>
                  </a:lnTo>
                  <a:lnTo>
                    <a:pt x="13465" y="2854"/>
                  </a:lnTo>
                  <a:lnTo>
                    <a:pt x="13387" y="2854"/>
                  </a:lnTo>
                  <a:lnTo>
                    <a:pt x="13310" y="2889"/>
                  </a:lnTo>
                  <a:lnTo>
                    <a:pt x="13232" y="2924"/>
                  </a:lnTo>
                  <a:lnTo>
                    <a:pt x="13115" y="2995"/>
                  </a:lnTo>
                  <a:lnTo>
                    <a:pt x="13076" y="3030"/>
                  </a:lnTo>
                  <a:lnTo>
                    <a:pt x="12959" y="3065"/>
                  </a:lnTo>
                  <a:lnTo>
                    <a:pt x="12765" y="3206"/>
                  </a:lnTo>
                  <a:lnTo>
                    <a:pt x="12648" y="3312"/>
                  </a:lnTo>
                  <a:lnTo>
                    <a:pt x="12492" y="3383"/>
                  </a:lnTo>
                  <a:lnTo>
                    <a:pt x="12298" y="3453"/>
                  </a:lnTo>
                  <a:lnTo>
                    <a:pt x="12181" y="3418"/>
                  </a:lnTo>
                  <a:lnTo>
                    <a:pt x="12103" y="3418"/>
                  </a:lnTo>
                  <a:lnTo>
                    <a:pt x="12025" y="3453"/>
                  </a:lnTo>
                  <a:lnTo>
                    <a:pt x="11947" y="3418"/>
                  </a:lnTo>
                  <a:lnTo>
                    <a:pt x="11947" y="3347"/>
                  </a:lnTo>
                  <a:lnTo>
                    <a:pt x="11831" y="3347"/>
                  </a:lnTo>
                  <a:lnTo>
                    <a:pt x="11714" y="3312"/>
                  </a:lnTo>
                  <a:lnTo>
                    <a:pt x="11675" y="3277"/>
                  </a:lnTo>
                  <a:lnTo>
                    <a:pt x="11675" y="3171"/>
                  </a:lnTo>
                  <a:lnTo>
                    <a:pt x="11636" y="3101"/>
                  </a:lnTo>
                  <a:lnTo>
                    <a:pt x="11597" y="3065"/>
                  </a:lnTo>
                  <a:lnTo>
                    <a:pt x="11519" y="3065"/>
                  </a:lnTo>
                  <a:lnTo>
                    <a:pt x="11480" y="3101"/>
                  </a:lnTo>
                  <a:lnTo>
                    <a:pt x="11325" y="3065"/>
                  </a:lnTo>
                  <a:lnTo>
                    <a:pt x="11247" y="2995"/>
                  </a:lnTo>
                  <a:lnTo>
                    <a:pt x="11208" y="2995"/>
                  </a:lnTo>
                  <a:lnTo>
                    <a:pt x="11130" y="2995"/>
                  </a:lnTo>
                  <a:lnTo>
                    <a:pt x="11052" y="2960"/>
                  </a:lnTo>
                  <a:lnTo>
                    <a:pt x="11013" y="2889"/>
                  </a:lnTo>
                  <a:lnTo>
                    <a:pt x="11013" y="2784"/>
                  </a:lnTo>
                  <a:lnTo>
                    <a:pt x="10975" y="2748"/>
                  </a:lnTo>
                  <a:lnTo>
                    <a:pt x="10936" y="2713"/>
                  </a:lnTo>
                  <a:lnTo>
                    <a:pt x="10897" y="2678"/>
                  </a:lnTo>
                  <a:lnTo>
                    <a:pt x="10858" y="2678"/>
                  </a:lnTo>
                  <a:lnTo>
                    <a:pt x="10819" y="2678"/>
                  </a:lnTo>
                  <a:lnTo>
                    <a:pt x="10663" y="2678"/>
                  </a:lnTo>
                  <a:lnTo>
                    <a:pt x="10546" y="2713"/>
                  </a:lnTo>
                  <a:lnTo>
                    <a:pt x="10430" y="2713"/>
                  </a:lnTo>
                  <a:lnTo>
                    <a:pt x="10391" y="2748"/>
                  </a:lnTo>
                  <a:lnTo>
                    <a:pt x="10391" y="2819"/>
                  </a:lnTo>
                  <a:lnTo>
                    <a:pt x="10391" y="2995"/>
                  </a:lnTo>
                  <a:lnTo>
                    <a:pt x="10235" y="3065"/>
                  </a:lnTo>
                  <a:lnTo>
                    <a:pt x="10118" y="2889"/>
                  </a:lnTo>
                  <a:lnTo>
                    <a:pt x="10041" y="2748"/>
                  </a:lnTo>
                  <a:lnTo>
                    <a:pt x="10002" y="2678"/>
                  </a:lnTo>
                  <a:lnTo>
                    <a:pt x="10041" y="2572"/>
                  </a:lnTo>
                  <a:lnTo>
                    <a:pt x="9924" y="2466"/>
                  </a:lnTo>
                  <a:lnTo>
                    <a:pt x="9846" y="2466"/>
                  </a:lnTo>
                  <a:lnTo>
                    <a:pt x="9768" y="2431"/>
                  </a:lnTo>
                  <a:lnTo>
                    <a:pt x="9651" y="2466"/>
                  </a:lnTo>
                  <a:lnTo>
                    <a:pt x="9535" y="2466"/>
                  </a:lnTo>
                  <a:lnTo>
                    <a:pt x="9535" y="2396"/>
                  </a:lnTo>
                  <a:lnTo>
                    <a:pt x="9574" y="2325"/>
                  </a:lnTo>
                  <a:lnTo>
                    <a:pt x="9690" y="2325"/>
                  </a:lnTo>
                  <a:lnTo>
                    <a:pt x="9651" y="2149"/>
                  </a:lnTo>
                  <a:lnTo>
                    <a:pt x="9574" y="2149"/>
                  </a:lnTo>
                  <a:lnTo>
                    <a:pt x="9496" y="2185"/>
                  </a:lnTo>
                  <a:lnTo>
                    <a:pt x="9418" y="2149"/>
                  </a:lnTo>
                  <a:lnTo>
                    <a:pt x="9301" y="2114"/>
                  </a:lnTo>
                  <a:lnTo>
                    <a:pt x="9107" y="2079"/>
                  </a:lnTo>
                  <a:lnTo>
                    <a:pt x="8990" y="2008"/>
                  </a:lnTo>
                  <a:lnTo>
                    <a:pt x="8951" y="1973"/>
                  </a:lnTo>
                  <a:lnTo>
                    <a:pt x="8834" y="1973"/>
                  </a:lnTo>
                  <a:lnTo>
                    <a:pt x="8717" y="2008"/>
                  </a:lnTo>
                  <a:lnTo>
                    <a:pt x="8484" y="1973"/>
                  </a:lnTo>
                  <a:lnTo>
                    <a:pt x="8367" y="1973"/>
                  </a:lnTo>
                  <a:lnTo>
                    <a:pt x="8289" y="1973"/>
                  </a:lnTo>
                  <a:lnTo>
                    <a:pt x="8017" y="2079"/>
                  </a:lnTo>
                  <a:lnTo>
                    <a:pt x="7939" y="2114"/>
                  </a:lnTo>
                  <a:lnTo>
                    <a:pt x="7900" y="2220"/>
                  </a:lnTo>
                  <a:lnTo>
                    <a:pt x="7239" y="2361"/>
                  </a:lnTo>
                  <a:lnTo>
                    <a:pt x="7200" y="2290"/>
                  </a:lnTo>
                  <a:lnTo>
                    <a:pt x="7200" y="2114"/>
                  </a:lnTo>
                  <a:lnTo>
                    <a:pt x="7161" y="2044"/>
                  </a:lnTo>
                  <a:lnTo>
                    <a:pt x="7083" y="2008"/>
                  </a:lnTo>
                  <a:lnTo>
                    <a:pt x="6421" y="1973"/>
                  </a:lnTo>
                  <a:lnTo>
                    <a:pt x="6266" y="2008"/>
                  </a:lnTo>
                  <a:lnTo>
                    <a:pt x="6227" y="1867"/>
                  </a:lnTo>
                  <a:lnTo>
                    <a:pt x="6149" y="1832"/>
                  </a:lnTo>
                  <a:lnTo>
                    <a:pt x="6071" y="1832"/>
                  </a:lnTo>
                  <a:lnTo>
                    <a:pt x="5993" y="1832"/>
                  </a:lnTo>
                  <a:lnTo>
                    <a:pt x="5915" y="1867"/>
                  </a:lnTo>
                  <a:lnTo>
                    <a:pt x="5838" y="1867"/>
                  </a:lnTo>
                  <a:lnTo>
                    <a:pt x="5643" y="1832"/>
                  </a:lnTo>
                  <a:lnTo>
                    <a:pt x="5487" y="1762"/>
                  </a:lnTo>
                  <a:lnTo>
                    <a:pt x="5332" y="1691"/>
                  </a:lnTo>
                  <a:lnTo>
                    <a:pt x="5332" y="1621"/>
                  </a:lnTo>
                  <a:lnTo>
                    <a:pt x="5293" y="1515"/>
                  </a:lnTo>
                  <a:lnTo>
                    <a:pt x="5332" y="1445"/>
                  </a:lnTo>
                  <a:lnTo>
                    <a:pt x="5332" y="1339"/>
                  </a:lnTo>
                  <a:lnTo>
                    <a:pt x="5332" y="1233"/>
                  </a:lnTo>
                  <a:lnTo>
                    <a:pt x="5293" y="1092"/>
                  </a:lnTo>
                  <a:lnTo>
                    <a:pt x="5215" y="881"/>
                  </a:lnTo>
                  <a:lnTo>
                    <a:pt x="5215" y="705"/>
                  </a:lnTo>
                  <a:lnTo>
                    <a:pt x="5137" y="564"/>
                  </a:lnTo>
                  <a:lnTo>
                    <a:pt x="5059" y="352"/>
                  </a:lnTo>
                  <a:lnTo>
                    <a:pt x="5059" y="211"/>
                  </a:lnTo>
                  <a:lnTo>
                    <a:pt x="5059" y="106"/>
                  </a:lnTo>
                  <a:lnTo>
                    <a:pt x="4981" y="106"/>
                  </a:lnTo>
                  <a:lnTo>
                    <a:pt x="4904" y="70"/>
                  </a:lnTo>
                  <a:lnTo>
                    <a:pt x="4826" y="35"/>
                  </a:lnTo>
                  <a:lnTo>
                    <a:pt x="4787" y="0"/>
                  </a:lnTo>
                  <a:lnTo>
                    <a:pt x="4670" y="0"/>
                  </a:lnTo>
                  <a:lnTo>
                    <a:pt x="4592" y="35"/>
                  </a:lnTo>
                  <a:lnTo>
                    <a:pt x="4514" y="35"/>
                  </a:lnTo>
                  <a:lnTo>
                    <a:pt x="4398" y="0"/>
                  </a:lnTo>
                  <a:lnTo>
                    <a:pt x="4320" y="0"/>
                  </a:lnTo>
                  <a:lnTo>
                    <a:pt x="4320" y="1022"/>
                  </a:lnTo>
                  <a:lnTo>
                    <a:pt x="4047" y="1022"/>
                  </a:lnTo>
                  <a:lnTo>
                    <a:pt x="1790" y="1022"/>
                  </a:lnTo>
                  <a:lnTo>
                    <a:pt x="0" y="1022"/>
                  </a:lnTo>
                  <a:lnTo>
                    <a:pt x="0" y="1198"/>
                  </a:lnTo>
                  <a:lnTo>
                    <a:pt x="78" y="1304"/>
                  </a:lnTo>
                  <a:lnTo>
                    <a:pt x="78" y="1374"/>
                  </a:lnTo>
                  <a:lnTo>
                    <a:pt x="78" y="1550"/>
                  </a:lnTo>
                  <a:lnTo>
                    <a:pt x="156" y="1726"/>
                  </a:lnTo>
                  <a:lnTo>
                    <a:pt x="195" y="1762"/>
                  </a:lnTo>
                  <a:lnTo>
                    <a:pt x="234" y="1867"/>
                  </a:lnTo>
                  <a:lnTo>
                    <a:pt x="272" y="1938"/>
                  </a:lnTo>
                  <a:lnTo>
                    <a:pt x="234" y="2044"/>
                  </a:lnTo>
                  <a:lnTo>
                    <a:pt x="156" y="2114"/>
                  </a:lnTo>
                  <a:lnTo>
                    <a:pt x="117" y="2185"/>
                  </a:lnTo>
                  <a:lnTo>
                    <a:pt x="117" y="2220"/>
                  </a:lnTo>
                  <a:lnTo>
                    <a:pt x="156" y="2290"/>
                  </a:lnTo>
                  <a:lnTo>
                    <a:pt x="156" y="2361"/>
                  </a:lnTo>
                  <a:lnTo>
                    <a:pt x="156" y="2537"/>
                  </a:lnTo>
                  <a:lnTo>
                    <a:pt x="156" y="2643"/>
                  </a:lnTo>
                  <a:lnTo>
                    <a:pt x="117" y="2784"/>
                  </a:lnTo>
                  <a:lnTo>
                    <a:pt x="156" y="2889"/>
                  </a:lnTo>
                  <a:lnTo>
                    <a:pt x="156" y="3030"/>
                  </a:lnTo>
                  <a:lnTo>
                    <a:pt x="156" y="3136"/>
                  </a:lnTo>
                  <a:lnTo>
                    <a:pt x="156" y="3242"/>
                  </a:lnTo>
                  <a:lnTo>
                    <a:pt x="117" y="3312"/>
                  </a:lnTo>
                  <a:lnTo>
                    <a:pt x="156" y="3418"/>
                  </a:lnTo>
                  <a:lnTo>
                    <a:pt x="272" y="3629"/>
                  </a:lnTo>
                  <a:lnTo>
                    <a:pt x="311" y="3700"/>
                  </a:lnTo>
                  <a:lnTo>
                    <a:pt x="311" y="3805"/>
                  </a:lnTo>
                  <a:lnTo>
                    <a:pt x="311" y="3911"/>
                  </a:lnTo>
                  <a:lnTo>
                    <a:pt x="350" y="3981"/>
                  </a:lnTo>
                  <a:lnTo>
                    <a:pt x="389" y="4122"/>
                  </a:lnTo>
                  <a:lnTo>
                    <a:pt x="467" y="4193"/>
                  </a:lnTo>
                  <a:lnTo>
                    <a:pt x="506" y="4334"/>
                  </a:lnTo>
                  <a:lnTo>
                    <a:pt x="584" y="4440"/>
                  </a:lnTo>
                  <a:lnTo>
                    <a:pt x="623" y="4580"/>
                  </a:lnTo>
                  <a:lnTo>
                    <a:pt x="662" y="4721"/>
                  </a:lnTo>
                  <a:lnTo>
                    <a:pt x="701" y="4792"/>
                  </a:lnTo>
                  <a:lnTo>
                    <a:pt x="739" y="4898"/>
                  </a:lnTo>
                  <a:lnTo>
                    <a:pt x="739" y="4968"/>
                  </a:lnTo>
                  <a:lnTo>
                    <a:pt x="739" y="5039"/>
                  </a:lnTo>
                  <a:lnTo>
                    <a:pt x="739" y="5109"/>
                  </a:lnTo>
                  <a:lnTo>
                    <a:pt x="739" y="5179"/>
                  </a:lnTo>
                  <a:lnTo>
                    <a:pt x="778" y="5215"/>
                  </a:lnTo>
                  <a:lnTo>
                    <a:pt x="739" y="5356"/>
                  </a:lnTo>
                  <a:lnTo>
                    <a:pt x="778" y="5497"/>
                  </a:lnTo>
                  <a:lnTo>
                    <a:pt x="778" y="5567"/>
                  </a:lnTo>
                  <a:lnTo>
                    <a:pt x="778" y="5673"/>
                  </a:lnTo>
                  <a:lnTo>
                    <a:pt x="739" y="5814"/>
                  </a:lnTo>
                  <a:lnTo>
                    <a:pt x="778" y="5919"/>
                  </a:lnTo>
                  <a:lnTo>
                    <a:pt x="778" y="5990"/>
                  </a:lnTo>
                  <a:lnTo>
                    <a:pt x="778" y="6166"/>
                  </a:lnTo>
                  <a:lnTo>
                    <a:pt x="778" y="6236"/>
                  </a:lnTo>
                  <a:lnTo>
                    <a:pt x="817" y="6342"/>
                  </a:lnTo>
                  <a:lnTo>
                    <a:pt x="778" y="6448"/>
                  </a:lnTo>
                  <a:lnTo>
                    <a:pt x="778" y="6483"/>
                  </a:lnTo>
                  <a:lnTo>
                    <a:pt x="778" y="6589"/>
                  </a:lnTo>
                  <a:lnTo>
                    <a:pt x="934" y="6800"/>
                  </a:lnTo>
                  <a:lnTo>
                    <a:pt x="895" y="6941"/>
                  </a:lnTo>
                  <a:lnTo>
                    <a:pt x="856" y="7153"/>
                  </a:lnTo>
                  <a:lnTo>
                    <a:pt x="856" y="7399"/>
                  </a:lnTo>
                  <a:lnTo>
                    <a:pt x="856" y="7505"/>
                  </a:lnTo>
                  <a:lnTo>
                    <a:pt x="856" y="7611"/>
                  </a:lnTo>
                  <a:lnTo>
                    <a:pt x="934" y="7787"/>
                  </a:lnTo>
                  <a:lnTo>
                    <a:pt x="973" y="8033"/>
                  </a:lnTo>
                  <a:lnTo>
                    <a:pt x="1012" y="8104"/>
                  </a:lnTo>
                  <a:lnTo>
                    <a:pt x="1051" y="8245"/>
                  </a:lnTo>
                  <a:lnTo>
                    <a:pt x="1168" y="8386"/>
                  </a:lnTo>
                  <a:lnTo>
                    <a:pt x="1245" y="8456"/>
                  </a:lnTo>
                  <a:lnTo>
                    <a:pt x="1284" y="8668"/>
                  </a:lnTo>
                  <a:lnTo>
                    <a:pt x="1284" y="8950"/>
                  </a:lnTo>
                  <a:lnTo>
                    <a:pt x="1323" y="9020"/>
                  </a:lnTo>
                  <a:lnTo>
                    <a:pt x="1362" y="9126"/>
                  </a:lnTo>
                  <a:lnTo>
                    <a:pt x="1362" y="9231"/>
                  </a:lnTo>
                  <a:lnTo>
                    <a:pt x="1323" y="9302"/>
                  </a:lnTo>
                  <a:lnTo>
                    <a:pt x="1284" y="9372"/>
                  </a:lnTo>
                  <a:lnTo>
                    <a:pt x="1284" y="9443"/>
                  </a:lnTo>
                  <a:lnTo>
                    <a:pt x="1323" y="9549"/>
                  </a:lnTo>
                  <a:lnTo>
                    <a:pt x="1323" y="9619"/>
                  </a:lnTo>
                  <a:lnTo>
                    <a:pt x="1323" y="9725"/>
                  </a:lnTo>
                  <a:lnTo>
                    <a:pt x="1284" y="9795"/>
                  </a:lnTo>
                  <a:lnTo>
                    <a:pt x="1245" y="9866"/>
                  </a:lnTo>
                  <a:lnTo>
                    <a:pt x="1090" y="10042"/>
                  </a:lnTo>
                  <a:lnTo>
                    <a:pt x="817" y="10253"/>
                  </a:lnTo>
                  <a:lnTo>
                    <a:pt x="739" y="10288"/>
                  </a:lnTo>
                  <a:lnTo>
                    <a:pt x="701" y="10359"/>
                  </a:lnTo>
                  <a:lnTo>
                    <a:pt x="701" y="10394"/>
                  </a:lnTo>
                  <a:lnTo>
                    <a:pt x="701" y="10500"/>
                  </a:lnTo>
                  <a:lnTo>
                    <a:pt x="739" y="10535"/>
                  </a:lnTo>
                  <a:lnTo>
                    <a:pt x="817" y="10606"/>
                  </a:lnTo>
                  <a:lnTo>
                    <a:pt x="934" y="10782"/>
                  </a:lnTo>
                  <a:lnTo>
                    <a:pt x="1012" y="10923"/>
                  </a:lnTo>
                  <a:lnTo>
                    <a:pt x="1245" y="11028"/>
                  </a:lnTo>
                  <a:lnTo>
                    <a:pt x="1401" y="11099"/>
                  </a:lnTo>
                  <a:lnTo>
                    <a:pt x="1518" y="11169"/>
                  </a:lnTo>
                  <a:lnTo>
                    <a:pt x="1557" y="11275"/>
                  </a:lnTo>
                  <a:lnTo>
                    <a:pt x="1557" y="11345"/>
                  </a:lnTo>
                  <a:lnTo>
                    <a:pt x="1557" y="11416"/>
                  </a:lnTo>
                  <a:lnTo>
                    <a:pt x="1557" y="12226"/>
                  </a:lnTo>
                  <a:lnTo>
                    <a:pt x="1557" y="12684"/>
                  </a:lnTo>
                  <a:lnTo>
                    <a:pt x="1557" y="13178"/>
                  </a:lnTo>
                  <a:lnTo>
                    <a:pt x="1557" y="13460"/>
                  </a:lnTo>
                  <a:lnTo>
                    <a:pt x="1557" y="14376"/>
                  </a:lnTo>
                  <a:lnTo>
                    <a:pt x="1557" y="14411"/>
                  </a:lnTo>
                  <a:lnTo>
                    <a:pt x="1557" y="15397"/>
                  </a:lnTo>
                  <a:lnTo>
                    <a:pt x="1557" y="16384"/>
                  </a:lnTo>
                  <a:lnTo>
                    <a:pt x="2413" y="16384"/>
                  </a:lnTo>
                  <a:lnTo>
                    <a:pt x="2841" y="16384"/>
                  </a:lnTo>
                  <a:lnTo>
                    <a:pt x="3736" y="16384"/>
                  </a:lnTo>
                  <a:lnTo>
                    <a:pt x="3892" y="16384"/>
                  </a:lnTo>
                  <a:lnTo>
                    <a:pt x="4981" y="16349"/>
                  </a:lnTo>
                  <a:lnTo>
                    <a:pt x="5098" y="16349"/>
                  </a:lnTo>
                  <a:lnTo>
                    <a:pt x="6032" y="16349"/>
                  </a:lnTo>
                  <a:lnTo>
                    <a:pt x="6460" y="16349"/>
                  </a:lnTo>
                  <a:lnTo>
                    <a:pt x="7122" y="16314"/>
                  </a:lnTo>
                  <a:lnTo>
                    <a:pt x="7861" y="16314"/>
                  </a:lnTo>
                  <a:lnTo>
                    <a:pt x="8173" y="16314"/>
                  </a:lnTo>
                  <a:lnTo>
                    <a:pt x="9184" y="16278"/>
                  </a:lnTo>
                  <a:lnTo>
                    <a:pt x="9262" y="16278"/>
                  </a:lnTo>
                  <a:lnTo>
                    <a:pt x="10352" y="16243"/>
                  </a:lnTo>
                  <a:lnTo>
                    <a:pt x="10546" y="16243"/>
                  </a:lnTo>
                  <a:lnTo>
                    <a:pt x="11403" y="16208"/>
                  </a:lnTo>
                  <a:lnTo>
                    <a:pt x="12220" y="16173"/>
                  </a:lnTo>
                  <a:lnTo>
                    <a:pt x="12492" y="16173"/>
                  </a:lnTo>
                  <a:lnTo>
                    <a:pt x="13348" y="16173"/>
                  </a:lnTo>
                  <a:lnTo>
                    <a:pt x="13348" y="16102"/>
                  </a:lnTo>
                  <a:lnTo>
                    <a:pt x="13348" y="16137"/>
                  </a:lnTo>
                  <a:lnTo>
                    <a:pt x="13271" y="15996"/>
                  </a:lnTo>
                  <a:lnTo>
                    <a:pt x="13271" y="15891"/>
                  </a:lnTo>
                  <a:lnTo>
                    <a:pt x="13310" y="15785"/>
                  </a:lnTo>
                  <a:lnTo>
                    <a:pt x="13193" y="15609"/>
                  </a:lnTo>
                  <a:lnTo>
                    <a:pt x="13232" y="15503"/>
                  </a:lnTo>
                  <a:lnTo>
                    <a:pt x="13271" y="15362"/>
                  </a:lnTo>
                  <a:lnTo>
                    <a:pt x="13271" y="15327"/>
                  </a:lnTo>
                  <a:lnTo>
                    <a:pt x="13193" y="15221"/>
                  </a:lnTo>
                  <a:lnTo>
                    <a:pt x="13154" y="15151"/>
                  </a:lnTo>
                  <a:lnTo>
                    <a:pt x="13076" y="15080"/>
                  </a:lnTo>
                  <a:lnTo>
                    <a:pt x="12998" y="14975"/>
                  </a:lnTo>
                  <a:lnTo>
                    <a:pt x="12881" y="14869"/>
                  </a:lnTo>
                  <a:lnTo>
                    <a:pt x="12765" y="14798"/>
                  </a:lnTo>
                  <a:lnTo>
                    <a:pt x="12648" y="14763"/>
                  </a:lnTo>
                  <a:lnTo>
                    <a:pt x="12531" y="14693"/>
                  </a:lnTo>
                  <a:lnTo>
                    <a:pt x="12414" y="14587"/>
                  </a:lnTo>
                  <a:lnTo>
                    <a:pt x="12259" y="14517"/>
                  </a:lnTo>
                  <a:lnTo>
                    <a:pt x="12142" y="14411"/>
                  </a:lnTo>
                  <a:lnTo>
                    <a:pt x="11947" y="14305"/>
                  </a:lnTo>
                  <a:lnTo>
                    <a:pt x="11870" y="14270"/>
                  </a:lnTo>
                  <a:lnTo>
                    <a:pt x="11792" y="14164"/>
                  </a:lnTo>
                  <a:lnTo>
                    <a:pt x="11753" y="14059"/>
                  </a:lnTo>
                  <a:lnTo>
                    <a:pt x="11714" y="13918"/>
                  </a:lnTo>
                  <a:lnTo>
                    <a:pt x="11597" y="13812"/>
                  </a:lnTo>
                  <a:lnTo>
                    <a:pt x="11442" y="13706"/>
                  </a:lnTo>
                  <a:lnTo>
                    <a:pt x="11247" y="13636"/>
                  </a:lnTo>
                  <a:lnTo>
                    <a:pt x="10897" y="13565"/>
                  </a:lnTo>
                  <a:lnTo>
                    <a:pt x="10819" y="13495"/>
                  </a:lnTo>
                  <a:lnTo>
                    <a:pt x="10741" y="13389"/>
                  </a:lnTo>
                  <a:lnTo>
                    <a:pt x="10702" y="13319"/>
                  </a:lnTo>
                  <a:lnTo>
                    <a:pt x="10663" y="13283"/>
                  </a:lnTo>
                  <a:lnTo>
                    <a:pt x="10469" y="13248"/>
                  </a:lnTo>
                  <a:lnTo>
                    <a:pt x="10274" y="13248"/>
                  </a:lnTo>
                  <a:lnTo>
                    <a:pt x="10118" y="13178"/>
                  </a:lnTo>
                  <a:lnTo>
                    <a:pt x="10041" y="13037"/>
                  </a:lnTo>
                  <a:lnTo>
                    <a:pt x="9924" y="12931"/>
                  </a:lnTo>
                  <a:lnTo>
                    <a:pt x="9807" y="12896"/>
                  </a:lnTo>
                  <a:lnTo>
                    <a:pt x="9651" y="12755"/>
                  </a:lnTo>
                  <a:lnTo>
                    <a:pt x="9651" y="12543"/>
                  </a:lnTo>
                  <a:lnTo>
                    <a:pt x="9729" y="12438"/>
                  </a:lnTo>
                  <a:lnTo>
                    <a:pt x="9690" y="12332"/>
                  </a:lnTo>
                  <a:lnTo>
                    <a:pt x="9729" y="12191"/>
                  </a:lnTo>
                  <a:lnTo>
                    <a:pt x="9651" y="11944"/>
                  </a:lnTo>
                  <a:lnTo>
                    <a:pt x="9612" y="11874"/>
                  </a:lnTo>
                  <a:lnTo>
                    <a:pt x="9651" y="11698"/>
                  </a:lnTo>
                  <a:lnTo>
                    <a:pt x="9651" y="11522"/>
                  </a:lnTo>
                  <a:lnTo>
                    <a:pt x="9690" y="11486"/>
                  </a:lnTo>
                  <a:lnTo>
                    <a:pt x="9651" y="11275"/>
                  </a:lnTo>
                  <a:lnTo>
                    <a:pt x="9690" y="11240"/>
                  </a:lnTo>
                  <a:lnTo>
                    <a:pt x="9690" y="11134"/>
                  </a:lnTo>
                  <a:lnTo>
                    <a:pt x="9729" y="11028"/>
                  </a:lnTo>
                  <a:lnTo>
                    <a:pt x="9846" y="10923"/>
                  </a:lnTo>
                  <a:lnTo>
                    <a:pt x="9885" y="10852"/>
                  </a:lnTo>
                  <a:lnTo>
                    <a:pt x="9846" y="10782"/>
                  </a:lnTo>
                  <a:lnTo>
                    <a:pt x="9690" y="10641"/>
                  </a:lnTo>
                  <a:lnTo>
                    <a:pt x="9612" y="10500"/>
                  </a:lnTo>
                  <a:lnTo>
                    <a:pt x="9340" y="10465"/>
                  </a:lnTo>
                  <a:lnTo>
                    <a:pt x="9262" y="10359"/>
                  </a:lnTo>
                  <a:lnTo>
                    <a:pt x="9340" y="10288"/>
                  </a:lnTo>
                  <a:lnTo>
                    <a:pt x="9379" y="10112"/>
                  </a:lnTo>
                  <a:lnTo>
                    <a:pt x="9457" y="10042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29" name="Mississippi"/>
            <p:cNvSpPr>
              <a:spLocks/>
            </p:cNvSpPr>
            <p:nvPr/>
          </p:nvSpPr>
          <p:spPr bwMode="auto">
            <a:xfrm>
              <a:off x="19291198" y="14642076"/>
              <a:ext cx="2162175" cy="3724275"/>
            </a:xfrm>
            <a:custGeom>
              <a:avLst/>
              <a:gdLst>
                <a:gd name="T0" fmla="*/ 9166 w 16384"/>
                <a:gd name="T1" fmla="*/ 14456 h 16384"/>
                <a:gd name="T2" fmla="*/ 9455 w 16384"/>
                <a:gd name="T3" fmla="*/ 15211 h 16384"/>
                <a:gd name="T4" fmla="*/ 10249 w 16384"/>
                <a:gd name="T5" fmla="*/ 15839 h 16384"/>
                <a:gd name="T6" fmla="*/ 10682 w 16384"/>
                <a:gd name="T7" fmla="*/ 16384 h 16384"/>
                <a:gd name="T8" fmla="*/ 11404 w 16384"/>
                <a:gd name="T9" fmla="*/ 15965 h 16384"/>
                <a:gd name="T10" fmla="*/ 11837 w 16384"/>
                <a:gd name="T11" fmla="*/ 15672 h 16384"/>
                <a:gd name="T12" fmla="*/ 13136 w 16384"/>
                <a:gd name="T13" fmla="*/ 15546 h 16384"/>
                <a:gd name="T14" fmla="*/ 13858 w 16384"/>
                <a:gd name="T15" fmla="*/ 15378 h 16384"/>
                <a:gd name="T16" fmla="*/ 14363 w 16384"/>
                <a:gd name="T17" fmla="*/ 15420 h 16384"/>
                <a:gd name="T18" fmla="*/ 15301 w 16384"/>
                <a:gd name="T19" fmla="*/ 15420 h 16384"/>
                <a:gd name="T20" fmla="*/ 15951 w 16384"/>
                <a:gd name="T21" fmla="*/ 15588 h 16384"/>
                <a:gd name="T22" fmla="*/ 16167 w 16384"/>
                <a:gd name="T23" fmla="*/ 14289 h 16384"/>
                <a:gd name="T24" fmla="*/ 15374 w 16384"/>
                <a:gd name="T25" fmla="*/ 9344 h 16384"/>
                <a:gd name="T26" fmla="*/ 15590 w 16384"/>
                <a:gd name="T27" fmla="*/ 4945 h 16384"/>
                <a:gd name="T28" fmla="*/ 15662 w 16384"/>
                <a:gd name="T29" fmla="*/ 1383 h 16384"/>
                <a:gd name="T30" fmla="*/ 14291 w 16384"/>
                <a:gd name="T31" fmla="*/ 42 h 16384"/>
                <a:gd name="T32" fmla="*/ 8445 w 16384"/>
                <a:gd name="T33" fmla="*/ 293 h 16384"/>
                <a:gd name="T34" fmla="*/ 5558 w 16384"/>
                <a:gd name="T35" fmla="*/ 629 h 16384"/>
                <a:gd name="T36" fmla="*/ 4764 w 16384"/>
                <a:gd name="T37" fmla="*/ 1048 h 16384"/>
                <a:gd name="T38" fmla="*/ 4331 w 16384"/>
                <a:gd name="T39" fmla="*/ 1215 h 16384"/>
                <a:gd name="T40" fmla="*/ 4691 w 16384"/>
                <a:gd name="T41" fmla="*/ 1550 h 16384"/>
                <a:gd name="T42" fmla="*/ 4186 w 16384"/>
                <a:gd name="T43" fmla="*/ 1718 h 16384"/>
                <a:gd name="T44" fmla="*/ 4258 w 16384"/>
                <a:gd name="T45" fmla="*/ 2305 h 16384"/>
                <a:gd name="T46" fmla="*/ 3464 w 16384"/>
                <a:gd name="T47" fmla="*/ 2514 h 16384"/>
                <a:gd name="T48" fmla="*/ 3176 w 16384"/>
                <a:gd name="T49" fmla="*/ 2849 h 16384"/>
                <a:gd name="T50" fmla="*/ 2671 w 16384"/>
                <a:gd name="T51" fmla="*/ 3101 h 16384"/>
                <a:gd name="T52" fmla="*/ 2671 w 16384"/>
                <a:gd name="T53" fmla="*/ 3268 h 16384"/>
                <a:gd name="T54" fmla="*/ 2598 w 16384"/>
                <a:gd name="T55" fmla="*/ 3687 h 16384"/>
                <a:gd name="T56" fmla="*/ 2021 w 16384"/>
                <a:gd name="T57" fmla="*/ 3813 h 16384"/>
                <a:gd name="T58" fmla="*/ 2093 w 16384"/>
                <a:gd name="T59" fmla="*/ 4232 h 16384"/>
                <a:gd name="T60" fmla="*/ 2021 w 16384"/>
                <a:gd name="T61" fmla="*/ 4777 h 16384"/>
                <a:gd name="T62" fmla="*/ 1444 w 16384"/>
                <a:gd name="T63" fmla="*/ 4777 h 16384"/>
                <a:gd name="T64" fmla="*/ 1660 w 16384"/>
                <a:gd name="T65" fmla="*/ 5196 h 16384"/>
                <a:gd name="T66" fmla="*/ 1371 w 16384"/>
                <a:gd name="T67" fmla="*/ 5573 h 16384"/>
                <a:gd name="T68" fmla="*/ 1804 w 16384"/>
                <a:gd name="T69" fmla="*/ 5531 h 16384"/>
                <a:gd name="T70" fmla="*/ 1660 w 16384"/>
                <a:gd name="T71" fmla="*/ 5908 h 16384"/>
                <a:gd name="T72" fmla="*/ 2165 w 16384"/>
                <a:gd name="T73" fmla="*/ 5783 h 16384"/>
                <a:gd name="T74" fmla="*/ 1949 w 16384"/>
                <a:gd name="T75" fmla="*/ 6369 h 16384"/>
                <a:gd name="T76" fmla="*/ 2310 w 16384"/>
                <a:gd name="T77" fmla="*/ 6285 h 16384"/>
                <a:gd name="T78" fmla="*/ 1949 w 16384"/>
                <a:gd name="T79" fmla="*/ 6704 h 16384"/>
                <a:gd name="T80" fmla="*/ 1949 w 16384"/>
                <a:gd name="T81" fmla="*/ 7082 h 16384"/>
                <a:gd name="T82" fmla="*/ 1804 w 16384"/>
                <a:gd name="T83" fmla="*/ 7543 h 16384"/>
                <a:gd name="T84" fmla="*/ 2165 w 16384"/>
                <a:gd name="T85" fmla="*/ 7584 h 16384"/>
                <a:gd name="T86" fmla="*/ 2382 w 16384"/>
                <a:gd name="T87" fmla="*/ 8087 h 16384"/>
                <a:gd name="T88" fmla="*/ 2093 w 16384"/>
                <a:gd name="T89" fmla="*/ 8506 h 16384"/>
                <a:gd name="T90" fmla="*/ 2454 w 16384"/>
                <a:gd name="T91" fmla="*/ 8632 h 16384"/>
                <a:gd name="T92" fmla="*/ 2310 w 16384"/>
                <a:gd name="T93" fmla="*/ 8800 h 16384"/>
                <a:gd name="T94" fmla="*/ 2671 w 16384"/>
                <a:gd name="T95" fmla="*/ 9051 h 16384"/>
                <a:gd name="T96" fmla="*/ 3104 w 16384"/>
                <a:gd name="T97" fmla="*/ 9638 h 16384"/>
                <a:gd name="T98" fmla="*/ 2021 w 16384"/>
                <a:gd name="T99" fmla="*/ 9889 h 16384"/>
                <a:gd name="T100" fmla="*/ 2815 w 16384"/>
                <a:gd name="T101" fmla="*/ 9889 h 16384"/>
                <a:gd name="T102" fmla="*/ 2671 w 16384"/>
                <a:gd name="T103" fmla="*/ 10266 h 16384"/>
                <a:gd name="T104" fmla="*/ 2454 w 16384"/>
                <a:gd name="T105" fmla="*/ 10476 h 16384"/>
                <a:gd name="T106" fmla="*/ 1804 w 16384"/>
                <a:gd name="T107" fmla="*/ 10979 h 16384"/>
                <a:gd name="T108" fmla="*/ 1227 w 16384"/>
                <a:gd name="T109" fmla="*/ 11146 h 16384"/>
                <a:gd name="T110" fmla="*/ 1227 w 16384"/>
                <a:gd name="T111" fmla="*/ 11439 h 16384"/>
                <a:gd name="T112" fmla="*/ 650 w 16384"/>
                <a:gd name="T113" fmla="*/ 11858 h 16384"/>
                <a:gd name="T114" fmla="*/ 938 w 16384"/>
                <a:gd name="T115" fmla="*/ 12110 h 16384"/>
                <a:gd name="T116" fmla="*/ 577 w 16384"/>
                <a:gd name="T117" fmla="*/ 12613 h 16384"/>
                <a:gd name="T118" fmla="*/ 361 w 16384"/>
                <a:gd name="T119" fmla="*/ 13074 h 16384"/>
                <a:gd name="T120" fmla="*/ 144 w 16384"/>
                <a:gd name="T121" fmla="*/ 13493 h 16384"/>
                <a:gd name="T122" fmla="*/ 217 w 16384"/>
                <a:gd name="T123" fmla="*/ 13996 h 16384"/>
                <a:gd name="T124" fmla="*/ 6424 w 16384"/>
                <a:gd name="T125" fmla="*/ 137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9383" y="13660"/>
                  </a:moveTo>
                  <a:lnTo>
                    <a:pt x="9527" y="13744"/>
                  </a:lnTo>
                  <a:lnTo>
                    <a:pt x="9527" y="13828"/>
                  </a:lnTo>
                  <a:lnTo>
                    <a:pt x="9383" y="14079"/>
                  </a:lnTo>
                  <a:lnTo>
                    <a:pt x="9311" y="14289"/>
                  </a:lnTo>
                  <a:lnTo>
                    <a:pt x="9166" y="14456"/>
                  </a:lnTo>
                  <a:lnTo>
                    <a:pt x="9166" y="14582"/>
                  </a:lnTo>
                  <a:lnTo>
                    <a:pt x="9094" y="14708"/>
                  </a:lnTo>
                  <a:lnTo>
                    <a:pt x="9094" y="14792"/>
                  </a:lnTo>
                  <a:lnTo>
                    <a:pt x="9239" y="14875"/>
                  </a:lnTo>
                  <a:lnTo>
                    <a:pt x="9383" y="15169"/>
                  </a:lnTo>
                  <a:lnTo>
                    <a:pt x="9455" y="15211"/>
                  </a:lnTo>
                  <a:lnTo>
                    <a:pt x="9816" y="15420"/>
                  </a:lnTo>
                  <a:lnTo>
                    <a:pt x="9888" y="15504"/>
                  </a:lnTo>
                  <a:lnTo>
                    <a:pt x="9960" y="15588"/>
                  </a:lnTo>
                  <a:lnTo>
                    <a:pt x="10032" y="15630"/>
                  </a:lnTo>
                  <a:lnTo>
                    <a:pt x="10105" y="15755"/>
                  </a:lnTo>
                  <a:lnTo>
                    <a:pt x="10249" y="15839"/>
                  </a:lnTo>
                  <a:lnTo>
                    <a:pt x="10249" y="16007"/>
                  </a:lnTo>
                  <a:lnTo>
                    <a:pt x="10249" y="16049"/>
                  </a:lnTo>
                  <a:lnTo>
                    <a:pt x="10393" y="16174"/>
                  </a:lnTo>
                  <a:lnTo>
                    <a:pt x="10393" y="16258"/>
                  </a:lnTo>
                  <a:lnTo>
                    <a:pt x="10538" y="16300"/>
                  </a:lnTo>
                  <a:lnTo>
                    <a:pt x="10682" y="16384"/>
                  </a:lnTo>
                  <a:lnTo>
                    <a:pt x="10971" y="16300"/>
                  </a:lnTo>
                  <a:lnTo>
                    <a:pt x="11115" y="16258"/>
                  </a:lnTo>
                  <a:lnTo>
                    <a:pt x="11187" y="16216"/>
                  </a:lnTo>
                  <a:lnTo>
                    <a:pt x="11259" y="16133"/>
                  </a:lnTo>
                  <a:lnTo>
                    <a:pt x="11332" y="16007"/>
                  </a:lnTo>
                  <a:lnTo>
                    <a:pt x="11404" y="15965"/>
                  </a:lnTo>
                  <a:lnTo>
                    <a:pt x="11693" y="15881"/>
                  </a:lnTo>
                  <a:lnTo>
                    <a:pt x="11620" y="15797"/>
                  </a:lnTo>
                  <a:lnTo>
                    <a:pt x="11620" y="15755"/>
                  </a:lnTo>
                  <a:lnTo>
                    <a:pt x="11620" y="15714"/>
                  </a:lnTo>
                  <a:lnTo>
                    <a:pt x="11693" y="15672"/>
                  </a:lnTo>
                  <a:lnTo>
                    <a:pt x="11837" y="15672"/>
                  </a:lnTo>
                  <a:lnTo>
                    <a:pt x="11909" y="15714"/>
                  </a:lnTo>
                  <a:lnTo>
                    <a:pt x="11909" y="15797"/>
                  </a:lnTo>
                  <a:lnTo>
                    <a:pt x="11981" y="15839"/>
                  </a:lnTo>
                  <a:lnTo>
                    <a:pt x="12053" y="15839"/>
                  </a:lnTo>
                  <a:lnTo>
                    <a:pt x="12486" y="15714"/>
                  </a:lnTo>
                  <a:lnTo>
                    <a:pt x="13136" y="15546"/>
                  </a:lnTo>
                  <a:lnTo>
                    <a:pt x="13353" y="15504"/>
                  </a:lnTo>
                  <a:lnTo>
                    <a:pt x="13641" y="15504"/>
                  </a:lnTo>
                  <a:lnTo>
                    <a:pt x="13858" y="15504"/>
                  </a:lnTo>
                  <a:lnTo>
                    <a:pt x="13930" y="15462"/>
                  </a:lnTo>
                  <a:lnTo>
                    <a:pt x="13930" y="15420"/>
                  </a:lnTo>
                  <a:lnTo>
                    <a:pt x="13858" y="15378"/>
                  </a:lnTo>
                  <a:lnTo>
                    <a:pt x="13858" y="15336"/>
                  </a:lnTo>
                  <a:lnTo>
                    <a:pt x="13930" y="15336"/>
                  </a:lnTo>
                  <a:lnTo>
                    <a:pt x="14074" y="15336"/>
                  </a:lnTo>
                  <a:lnTo>
                    <a:pt x="14147" y="15378"/>
                  </a:lnTo>
                  <a:lnTo>
                    <a:pt x="14291" y="15420"/>
                  </a:lnTo>
                  <a:lnTo>
                    <a:pt x="14363" y="15420"/>
                  </a:lnTo>
                  <a:lnTo>
                    <a:pt x="14363" y="15546"/>
                  </a:lnTo>
                  <a:lnTo>
                    <a:pt x="14507" y="15588"/>
                  </a:lnTo>
                  <a:lnTo>
                    <a:pt x="14580" y="15588"/>
                  </a:lnTo>
                  <a:lnTo>
                    <a:pt x="14868" y="15588"/>
                  </a:lnTo>
                  <a:lnTo>
                    <a:pt x="15085" y="15504"/>
                  </a:lnTo>
                  <a:lnTo>
                    <a:pt x="15301" y="15420"/>
                  </a:lnTo>
                  <a:lnTo>
                    <a:pt x="15374" y="15378"/>
                  </a:lnTo>
                  <a:lnTo>
                    <a:pt x="15446" y="15378"/>
                  </a:lnTo>
                  <a:lnTo>
                    <a:pt x="15518" y="15462"/>
                  </a:lnTo>
                  <a:lnTo>
                    <a:pt x="15662" y="15588"/>
                  </a:lnTo>
                  <a:lnTo>
                    <a:pt x="15807" y="15588"/>
                  </a:lnTo>
                  <a:lnTo>
                    <a:pt x="15951" y="15588"/>
                  </a:lnTo>
                  <a:lnTo>
                    <a:pt x="16095" y="15546"/>
                  </a:lnTo>
                  <a:lnTo>
                    <a:pt x="16312" y="15504"/>
                  </a:lnTo>
                  <a:lnTo>
                    <a:pt x="16312" y="15462"/>
                  </a:lnTo>
                  <a:lnTo>
                    <a:pt x="16312" y="15420"/>
                  </a:lnTo>
                  <a:lnTo>
                    <a:pt x="16384" y="15378"/>
                  </a:lnTo>
                  <a:lnTo>
                    <a:pt x="16167" y="14289"/>
                  </a:lnTo>
                  <a:lnTo>
                    <a:pt x="16023" y="13451"/>
                  </a:lnTo>
                  <a:lnTo>
                    <a:pt x="15879" y="13032"/>
                  </a:lnTo>
                  <a:lnTo>
                    <a:pt x="15662" y="11984"/>
                  </a:lnTo>
                  <a:lnTo>
                    <a:pt x="15446" y="11104"/>
                  </a:lnTo>
                  <a:lnTo>
                    <a:pt x="15374" y="10476"/>
                  </a:lnTo>
                  <a:lnTo>
                    <a:pt x="15374" y="9344"/>
                  </a:lnTo>
                  <a:lnTo>
                    <a:pt x="15374" y="9051"/>
                  </a:lnTo>
                  <a:lnTo>
                    <a:pt x="15446" y="8129"/>
                  </a:lnTo>
                  <a:lnTo>
                    <a:pt x="15446" y="6998"/>
                  </a:lnTo>
                  <a:lnTo>
                    <a:pt x="15518" y="6746"/>
                  </a:lnTo>
                  <a:lnTo>
                    <a:pt x="15518" y="5741"/>
                  </a:lnTo>
                  <a:lnTo>
                    <a:pt x="15590" y="4945"/>
                  </a:lnTo>
                  <a:lnTo>
                    <a:pt x="15590" y="4232"/>
                  </a:lnTo>
                  <a:lnTo>
                    <a:pt x="15662" y="3143"/>
                  </a:lnTo>
                  <a:lnTo>
                    <a:pt x="15662" y="3059"/>
                  </a:lnTo>
                  <a:lnTo>
                    <a:pt x="15662" y="2263"/>
                  </a:lnTo>
                  <a:lnTo>
                    <a:pt x="15662" y="1802"/>
                  </a:lnTo>
                  <a:lnTo>
                    <a:pt x="15662" y="1383"/>
                  </a:lnTo>
                  <a:lnTo>
                    <a:pt x="15734" y="335"/>
                  </a:lnTo>
                  <a:lnTo>
                    <a:pt x="15590" y="251"/>
                  </a:lnTo>
                  <a:lnTo>
                    <a:pt x="15446" y="168"/>
                  </a:lnTo>
                  <a:lnTo>
                    <a:pt x="15229" y="0"/>
                  </a:lnTo>
                  <a:lnTo>
                    <a:pt x="14435" y="42"/>
                  </a:lnTo>
                  <a:lnTo>
                    <a:pt x="14291" y="42"/>
                  </a:lnTo>
                  <a:lnTo>
                    <a:pt x="12414" y="126"/>
                  </a:lnTo>
                  <a:lnTo>
                    <a:pt x="12270" y="126"/>
                  </a:lnTo>
                  <a:lnTo>
                    <a:pt x="11404" y="210"/>
                  </a:lnTo>
                  <a:lnTo>
                    <a:pt x="10538" y="210"/>
                  </a:lnTo>
                  <a:lnTo>
                    <a:pt x="9816" y="251"/>
                  </a:lnTo>
                  <a:lnTo>
                    <a:pt x="8445" y="293"/>
                  </a:lnTo>
                  <a:lnTo>
                    <a:pt x="8084" y="335"/>
                  </a:lnTo>
                  <a:lnTo>
                    <a:pt x="5413" y="377"/>
                  </a:lnTo>
                  <a:lnTo>
                    <a:pt x="5558" y="503"/>
                  </a:lnTo>
                  <a:lnTo>
                    <a:pt x="5630" y="545"/>
                  </a:lnTo>
                  <a:lnTo>
                    <a:pt x="5630" y="587"/>
                  </a:lnTo>
                  <a:lnTo>
                    <a:pt x="5558" y="629"/>
                  </a:lnTo>
                  <a:lnTo>
                    <a:pt x="5485" y="754"/>
                  </a:lnTo>
                  <a:lnTo>
                    <a:pt x="5341" y="796"/>
                  </a:lnTo>
                  <a:lnTo>
                    <a:pt x="5197" y="880"/>
                  </a:lnTo>
                  <a:lnTo>
                    <a:pt x="4836" y="922"/>
                  </a:lnTo>
                  <a:lnTo>
                    <a:pt x="4836" y="964"/>
                  </a:lnTo>
                  <a:lnTo>
                    <a:pt x="4764" y="1048"/>
                  </a:lnTo>
                  <a:lnTo>
                    <a:pt x="4764" y="1089"/>
                  </a:lnTo>
                  <a:lnTo>
                    <a:pt x="4764" y="1173"/>
                  </a:lnTo>
                  <a:lnTo>
                    <a:pt x="4691" y="1215"/>
                  </a:lnTo>
                  <a:lnTo>
                    <a:pt x="4619" y="1257"/>
                  </a:lnTo>
                  <a:lnTo>
                    <a:pt x="4403" y="1215"/>
                  </a:lnTo>
                  <a:lnTo>
                    <a:pt x="4331" y="1215"/>
                  </a:lnTo>
                  <a:lnTo>
                    <a:pt x="4258" y="1299"/>
                  </a:lnTo>
                  <a:lnTo>
                    <a:pt x="4331" y="1299"/>
                  </a:lnTo>
                  <a:lnTo>
                    <a:pt x="4619" y="1383"/>
                  </a:lnTo>
                  <a:lnTo>
                    <a:pt x="4619" y="1425"/>
                  </a:lnTo>
                  <a:lnTo>
                    <a:pt x="4691" y="1509"/>
                  </a:lnTo>
                  <a:lnTo>
                    <a:pt x="4691" y="1550"/>
                  </a:lnTo>
                  <a:lnTo>
                    <a:pt x="4619" y="1550"/>
                  </a:lnTo>
                  <a:lnTo>
                    <a:pt x="4547" y="1550"/>
                  </a:lnTo>
                  <a:lnTo>
                    <a:pt x="4331" y="1467"/>
                  </a:lnTo>
                  <a:lnTo>
                    <a:pt x="4258" y="1509"/>
                  </a:lnTo>
                  <a:lnTo>
                    <a:pt x="4186" y="1634"/>
                  </a:lnTo>
                  <a:lnTo>
                    <a:pt x="4186" y="1718"/>
                  </a:lnTo>
                  <a:lnTo>
                    <a:pt x="4403" y="1802"/>
                  </a:lnTo>
                  <a:lnTo>
                    <a:pt x="4403" y="1886"/>
                  </a:lnTo>
                  <a:lnTo>
                    <a:pt x="4403" y="1928"/>
                  </a:lnTo>
                  <a:lnTo>
                    <a:pt x="4258" y="2011"/>
                  </a:lnTo>
                  <a:lnTo>
                    <a:pt x="4186" y="2053"/>
                  </a:lnTo>
                  <a:lnTo>
                    <a:pt x="4258" y="2305"/>
                  </a:lnTo>
                  <a:lnTo>
                    <a:pt x="4258" y="2388"/>
                  </a:lnTo>
                  <a:lnTo>
                    <a:pt x="4042" y="2430"/>
                  </a:lnTo>
                  <a:lnTo>
                    <a:pt x="3898" y="2514"/>
                  </a:lnTo>
                  <a:lnTo>
                    <a:pt x="3753" y="2514"/>
                  </a:lnTo>
                  <a:lnTo>
                    <a:pt x="3537" y="2514"/>
                  </a:lnTo>
                  <a:lnTo>
                    <a:pt x="3464" y="2514"/>
                  </a:lnTo>
                  <a:lnTo>
                    <a:pt x="3464" y="2598"/>
                  </a:lnTo>
                  <a:lnTo>
                    <a:pt x="3464" y="2682"/>
                  </a:lnTo>
                  <a:lnTo>
                    <a:pt x="3537" y="2766"/>
                  </a:lnTo>
                  <a:lnTo>
                    <a:pt x="3464" y="2807"/>
                  </a:lnTo>
                  <a:lnTo>
                    <a:pt x="3320" y="2807"/>
                  </a:lnTo>
                  <a:lnTo>
                    <a:pt x="3176" y="2849"/>
                  </a:lnTo>
                  <a:lnTo>
                    <a:pt x="3104" y="2933"/>
                  </a:lnTo>
                  <a:lnTo>
                    <a:pt x="3031" y="3017"/>
                  </a:lnTo>
                  <a:lnTo>
                    <a:pt x="2959" y="3017"/>
                  </a:lnTo>
                  <a:lnTo>
                    <a:pt x="2743" y="3017"/>
                  </a:lnTo>
                  <a:lnTo>
                    <a:pt x="2671" y="3059"/>
                  </a:lnTo>
                  <a:lnTo>
                    <a:pt x="2671" y="3101"/>
                  </a:lnTo>
                  <a:lnTo>
                    <a:pt x="2815" y="3143"/>
                  </a:lnTo>
                  <a:lnTo>
                    <a:pt x="3104" y="3185"/>
                  </a:lnTo>
                  <a:lnTo>
                    <a:pt x="3176" y="3227"/>
                  </a:lnTo>
                  <a:lnTo>
                    <a:pt x="3104" y="3310"/>
                  </a:lnTo>
                  <a:lnTo>
                    <a:pt x="2959" y="3310"/>
                  </a:lnTo>
                  <a:lnTo>
                    <a:pt x="2671" y="3268"/>
                  </a:lnTo>
                  <a:lnTo>
                    <a:pt x="2454" y="3268"/>
                  </a:lnTo>
                  <a:lnTo>
                    <a:pt x="2382" y="3310"/>
                  </a:lnTo>
                  <a:lnTo>
                    <a:pt x="2598" y="3436"/>
                  </a:lnTo>
                  <a:lnTo>
                    <a:pt x="2671" y="3478"/>
                  </a:lnTo>
                  <a:lnTo>
                    <a:pt x="2671" y="3604"/>
                  </a:lnTo>
                  <a:lnTo>
                    <a:pt x="2598" y="3687"/>
                  </a:lnTo>
                  <a:lnTo>
                    <a:pt x="2454" y="3771"/>
                  </a:lnTo>
                  <a:lnTo>
                    <a:pt x="2454" y="3855"/>
                  </a:lnTo>
                  <a:lnTo>
                    <a:pt x="2382" y="3897"/>
                  </a:lnTo>
                  <a:lnTo>
                    <a:pt x="2310" y="3897"/>
                  </a:lnTo>
                  <a:lnTo>
                    <a:pt x="2165" y="3813"/>
                  </a:lnTo>
                  <a:lnTo>
                    <a:pt x="2021" y="3813"/>
                  </a:lnTo>
                  <a:lnTo>
                    <a:pt x="1949" y="3813"/>
                  </a:lnTo>
                  <a:lnTo>
                    <a:pt x="1949" y="3897"/>
                  </a:lnTo>
                  <a:lnTo>
                    <a:pt x="2093" y="3981"/>
                  </a:lnTo>
                  <a:lnTo>
                    <a:pt x="2093" y="4106"/>
                  </a:lnTo>
                  <a:lnTo>
                    <a:pt x="2093" y="4190"/>
                  </a:lnTo>
                  <a:lnTo>
                    <a:pt x="2093" y="4232"/>
                  </a:lnTo>
                  <a:lnTo>
                    <a:pt x="2165" y="4400"/>
                  </a:lnTo>
                  <a:lnTo>
                    <a:pt x="2093" y="4484"/>
                  </a:lnTo>
                  <a:lnTo>
                    <a:pt x="1949" y="4567"/>
                  </a:lnTo>
                  <a:lnTo>
                    <a:pt x="1732" y="4651"/>
                  </a:lnTo>
                  <a:lnTo>
                    <a:pt x="1732" y="4735"/>
                  </a:lnTo>
                  <a:lnTo>
                    <a:pt x="2021" y="4777"/>
                  </a:lnTo>
                  <a:lnTo>
                    <a:pt x="2093" y="4861"/>
                  </a:lnTo>
                  <a:lnTo>
                    <a:pt x="2021" y="4903"/>
                  </a:lnTo>
                  <a:lnTo>
                    <a:pt x="1877" y="4945"/>
                  </a:lnTo>
                  <a:lnTo>
                    <a:pt x="1732" y="4903"/>
                  </a:lnTo>
                  <a:lnTo>
                    <a:pt x="1516" y="4777"/>
                  </a:lnTo>
                  <a:lnTo>
                    <a:pt x="1444" y="4777"/>
                  </a:lnTo>
                  <a:lnTo>
                    <a:pt x="1371" y="4819"/>
                  </a:lnTo>
                  <a:lnTo>
                    <a:pt x="1444" y="4903"/>
                  </a:lnTo>
                  <a:lnTo>
                    <a:pt x="1444" y="4986"/>
                  </a:lnTo>
                  <a:lnTo>
                    <a:pt x="1588" y="5070"/>
                  </a:lnTo>
                  <a:lnTo>
                    <a:pt x="1660" y="5154"/>
                  </a:lnTo>
                  <a:lnTo>
                    <a:pt x="1660" y="5196"/>
                  </a:lnTo>
                  <a:lnTo>
                    <a:pt x="1444" y="5238"/>
                  </a:lnTo>
                  <a:lnTo>
                    <a:pt x="1299" y="5322"/>
                  </a:lnTo>
                  <a:lnTo>
                    <a:pt x="1371" y="5405"/>
                  </a:lnTo>
                  <a:lnTo>
                    <a:pt x="1444" y="5447"/>
                  </a:lnTo>
                  <a:lnTo>
                    <a:pt x="1444" y="5489"/>
                  </a:lnTo>
                  <a:lnTo>
                    <a:pt x="1371" y="5573"/>
                  </a:lnTo>
                  <a:lnTo>
                    <a:pt x="1371" y="5657"/>
                  </a:lnTo>
                  <a:lnTo>
                    <a:pt x="1371" y="5699"/>
                  </a:lnTo>
                  <a:lnTo>
                    <a:pt x="1516" y="5699"/>
                  </a:lnTo>
                  <a:lnTo>
                    <a:pt x="1588" y="5615"/>
                  </a:lnTo>
                  <a:lnTo>
                    <a:pt x="1660" y="5573"/>
                  </a:lnTo>
                  <a:lnTo>
                    <a:pt x="1804" y="5531"/>
                  </a:lnTo>
                  <a:lnTo>
                    <a:pt x="1804" y="5573"/>
                  </a:lnTo>
                  <a:lnTo>
                    <a:pt x="1877" y="5657"/>
                  </a:lnTo>
                  <a:lnTo>
                    <a:pt x="1732" y="5699"/>
                  </a:lnTo>
                  <a:lnTo>
                    <a:pt x="1588" y="5783"/>
                  </a:lnTo>
                  <a:lnTo>
                    <a:pt x="1588" y="5866"/>
                  </a:lnTo>
                  <a:lnTo>
                    <a:pt x="1660" y="5908"/>
                  </a:lnTo>
                  <a:lnTo>
                    <a:pt x="1732" y="5908"/>
                  </a:lnTo>
                  <a:lnTo>
                    <a:pt x="1804" y="5866"/>
                  </a:lnTo>
                  <a:lnTo>
                    <a:pt x="1949" y="5741"/>
                  </a:lnTo>
                  <a:lnTo>
                    <a:pt x="2021" y="5741"/>
                  </a:lnTo>
                  <a:lnTo>
                    <a:pt x="2093" y="5741"/>
                  </a:lnTo>
                  <a:lnTo>
                    <a:pt x="2165" y="5783"/>
                  </a:lnTo>
                  <a:lnTo>
                    <a:pt x="2093" y="5866"/>
                  </a:lnTo>
                  <a:lnTo>
                    <a:pt x="1877" y="5950"/>
                  </a:lnTo>
                  <a:lnTo>
                    <a:pt x="1732" y="6034"/>
                  </a:lnTo>
                  <a:lnTo>
                    <a:pt x="1732" y="6076"/>
                  </a:lnTo>
                  <a:lnTo>
                    <a:pt x="1732" y="6160"/>
                  </a:lnTo>
                  <a:lnTo>
                    <a:pt x="1949" y="6369"/>
                  </a:lnTo>
                  <a:lnTo>
                    <a:pt x="2021" y="6369"/>
                  </a:lnTo>
                  <a:lnTo>
                    <a:pt x="2093" y="6369"/>
                  </a:lnTo>
                  <a:lnTo>
                    <a:pt x="2093" y="6285"/>
                  </a:lnTo>
                  <a:lnTo>
                    <a:pt x="2165" y="6244"/>
                  </a:lnTo>
                  <a:lnTo>
                    <a:pt x="2310" y="6244"/>
                  </a:lnTo>
                  <a:lnTo>
                    <a:pt x="2310" y="6285"/>
                  </a:lnTo>
                  <a:lnTo>
                    <a:pt x="2310" y="6327"/>
                  </a:lnTo>
                  <a:lnTo>
                    <a:pt x="2237" y="6411"/>
                  </a:lnTo>
                  <a:lnTo>
                    <a:pt x="2165" y="6495"/>
                  </a:lnTo>
                  <a:lnTo>
                    <a:pt x="2165" y="6579"/>
                  </a:lnTo>
                  <a:lnTo>
                    <a:pt x="2165" y="6663"/>
                  </a:lnTo>
                  <a:lnTo>
                    <a:pt x="1949" y="6704"/>
                  </a:lnTo>
                  <a:lnTo>
                    <a:pt x="1732" y="6746"/>
                  </a:lnTo>
                  <a:lnTo>
                    <a:pt x="1732" y="6788"/>
                  </a:lnTo>
                  <a:lnTo>
                    <a:pt x="1732" y="6830"/>
                  </a:lnTo>
                  <a:lnTo>
                    <a:pt x="1949" y="6956"/>
                  </a:lnTo>
                  <a:lnTo>
                    <a:pt x="1949" y="6998"/>
                  </a:lnTo>
                  <a:lnTo>
                    <a:pt x="1949" y="7082"/>
                  </a:lnTo>
                  <a:lnTo>
                    <a:pt x="1732" y="7207"/>
                  </a:lnTo>
                  <a:lnTo>
                    <a:pt x="1660" y="7249"/>
                  </a:lnTo>
                  <a:lnTo>
                    <a:pt x="1660" y="7291"/>
                  </a:lnTo>
                  <a:lnTo>
                    <a:pt x="1588" y="7459"/>
                  </a:lnTo>
                  <a:lnTo>
                    <a:pt x="1660" y="7543"/>
                  </a:lnTo>
                  <a:lnTo>
                    <a:pt x="1804" y="7543"/>
                  </a:lnTo>
                  <a:lnTo>
                    <a:pt x="1949" y="7501"/>
                  </a:lnTo>
                  <a:lnTo>
                    <a:pt x="2021" y="7375"/>
                  </a:lnTo>
                  <a:lnTo>
                    <a:pt x="2093" y="7375"/>
                  </a:lnTo>
                  <a:lnTo>
                    <a:pt x="2237" y="7417"/>
                  </a:lnTo>
                  <a:lnTo>
                    <a:pt x="2237" y="7501"/>
                  </a:lnTo>
                  <a:lnTo>
                    <a:pt x="2165" y="7584"/>
                  </a:lnTo>
                  <a:lnTo>
                    <a:pt x="1949" y="7794"/>
                  </a:lnTo>
                  <a:lnTo>
                    <a:pt x="1949" y="7920"/>
                  </a:lnTo>
                  <a:lnTo>
                    <a:pt x="2021" y="8003"/>
                  </a:lnTo>
                  <a:lnTo>
                    <a:pt x="2165" y="8045"/>
                  </a:lnTo>
                  <a:lnTo>
                    <a:pt x="2310" y="8045"/>
                  </a:lnTo>
                  <a:lnTo>
                    <a:pt x="2382" y="8087"/>
                  </a:lnTo>
                  <a:lnTo>
                    <a:pt x="2310" y="8171"/>
                  </a:lnTo>
                  <a:lnTo>
                    <a:pt x="2237" y="8213"/>
                  </a:lnTo>
                  <a:lnTo>
                    <a:pt x="2093" y="8255"/>
                  </a:lnTo>
                  <a:lnTo>
                    <a:pt x="2021" y="8339"/>
                  </a:lnTo>
                  <a:lnTo>
                    <a:pt x="2021" y="8548"/>
                  </a:lnTo>
                  <a:lnTo>
                    <a:pt x="2093" y="8506"/>
                  </a:lnTo>
                  <a:lnTo>
                    <a:pt x="2237" y="8464"/>
                  </a:lnTo>
                  <a:lnTo>
                    <a:pt x="2454" y="8422"/>
                  </a:lnTo>
                  <a:lnTo>
                    <a:pt x="2598" y="8422"/>
                  </a:lnTo>
                  <a:lnTo>
                    <a:pt x="2671" y="8464"/>
                  </a:lnTo>
                  <a:lnTo>
                    <a:pt x="2598" y="8548"/>
                  </a:lnTo>
                  <a:lnTo>
                    <a:pt x="2454" y="8632"/>
                  </a:lnTo>
                  <a:lnTo>
                    <a:pt x="2454" y="8674"/>
                  </a:lnTo>
                  <a:lnTo>
                    <a:pt x="2598" y="8716"/>
                  </a:lnTo>
                  <a:lnTo>
                    <a:pt x="2743" y="8841"/>
                  </a:lnTo>
                  <a:lnTo>
                    <a:pt x="2743" y="8883"/>
                  </a:lnTo>
                  <a:lnTo>
                    <a:pt x="2671" y="8925"/>
                  </a:lnTo>
                  <a:lnTo>
                    <a:pt x="2310" y="8800"/>
                  </a:lnTo>
                  <a:lnTo>
                    <a:pt x="2237" y="8800"/>
                  </a:lnTo>
                  <a:lnTo>
                    <a:pt x="2237" y="8883"/>
                  </a:lnTo>
                  <a:lnTo>
                    <a:pt x="2310" y="8967"/>
                  </a:lnTo>
                  <a:lnTo>
                    <a:pt x="2454" y="9009"/>
                  </a:lnTo>
                  <a:lnTo>
                    <a:pt x="2598" y="9009"/>
                  </a:lnTo>
                  <a:lnTo>
                    <a:pt x="2671" y="9051"/>
                  </a:lnTo>
                  <a:lnTo>
                    <a:pt x="2743" y="9261"/>
                  </a:lnTo>
                  <a:lnTo>
                    <a:pt x="2959" y="9344"/>
                  </a:lnTo>
                  <a:lnTo>
                    <a:pt x="3248" y="9386"/>
                  </a:lnTo>
                  <a:lnTo>
                    <a:pt x="3248" y="9428"/>
                  </a:lnTo>
                  <a:lnTo>
                    <a:pt x="3176" y="9512"/>
                  </a:lnTo>
                  <a:lnTo>
                    <a:pt x="3104" y="9638"/>
                  </a:lnTo>
                  <a:lnTo>
                    <a:pt x="3031" y="9763"/>
                  </a:lnTo>
                  <a:lnTo>
                    <a:pt x="2887" y="9805"/>
                  </a:lnTo>
                  <a:lnTo>
                    <a:pt x="2382" y="9847"/>
                  </a:lnTo>
                  <a:lnTo>
                    <a:pt x="2310" y="9847"/>
                  </a:lnTo>
                  <a:lnTo>
                    <a:pt x="2165" y="9847"/>
                  </a:lnTo>
                  <a:lnTo>
                    <a:pt x="2021" y="9889"/>
                  </a:lnTo>
                  <a:lnTo>
                    <a:pt x="2021" y="10015"/>
                  </a:lnTo>
                  <a:lnTo>
                    <a:pt x="2021" y="10099"/>
                  </a:lnTo>
                  <a:lnTo>
                    <a:pt x="2310" y="10099"/>
                  </a:lnTo>
                  <a:lnTo>
                    <a:pt x="2382" y="10140"/>
                  </a:lnTo>
                  <a:lnTo>
                    <a:pt x="2743" y="10015"/>
                  </a:lnTo>
                  <a:lnTo>
                    <a:pt x="2815" y="9889"/>
                  </a:lnTo>
                  <a:lnTo>
                    <a:pt x="2959" y="9931"/>
                  </a:lnTo>
                  <a:lnTo>
                    <a:pt x="3031" y="9973"/>
                  </a:lnTo>
                  <a:lnTo>
                    <a:pt x="3031" y="10057"/>
                  </a:lnTo>
                  <a:lnTo>
                    <a:pt x="2887" y="10140"/>
                  </a:lnTo>
                  <a:lnTo>
                    <a:pt x="2815" y="10182"/>
                  </a:lnTo>
                  <a:lnTo>
                    <a:pt x="2671" y="10266"/>
                  </a:lnTo>
                  <a:lnTo>
                    <a:pt x="2598" y="10308"/>
                  </a:lnTo>
                  <a:lnTo>
                    <a:pt x="2382" y="10308"/>
                  </a:lnTo>
                  <a:lnTo>
                    <a:pt x="2237" y="10308"/>
                  </a:lnTo>
                  <a:lnTo>
                    <a:pt x="2237" y="10350"/>
                  </a:lnTo>
                  <a:lnTo>
                    <a:pt x="2382" y="10434"/>
                  </a:lnTo>
                  <a:lnTo>
                    <a:pt x="2454" y="10476"/>
                  </a:lnTo>
                  <a:lnTo>
                    <a:pt x="2382" y="10560"/>
                  </a:lnTo>
                  <a:lnTo>
                    <a:pt x="2165" y="10601"/>
                  </a:lnTo>
                  <a:lnTo>
                    <a:pt x="2021" y="10769"/>
                  </a:lnTo>
                  <a:lnTo>
                    <a:pt x="1949" y="10853"/>
                  </a:lnTo>
                  <a:lnTo>
                    <a:pt x="1804" y="10937"/>
                  </a:lnTo>
                  <a:lnTo>
                    <a:pt x="1804" y="10979"/>
                  </a:lnTo>
                  <a:lnTo>
                    <a:pt x="1804" y="11020"/>
                  </a:lnTo>
                  <a:lnTo>
                    <a:pt x="1877" y="11104"/>
                  </a:lnTo>
                  <a:lnTo>
                    <a:pt x="1588" y="11104"/>
                  </a:lnTo>
                  <a:lnTo>
                    <a:pt x="1444" y="11062"/>
                  </a:lnTo>
                  <a:lnTo>
                    <a:pt x="1299" y="11104"/>
                  </a:lnTo>
                  <a:lnTo>
                    <a:pt x="1227" y="11146"/>
                  </a:lnTo>
                  <a:lnTo>
                    <a:pt x="1227" y="11272"/>
                  </a:lnTo>
                  <a:lnTo>
                    <a:pt x="1371" y="11314"/>
                  </a:lnTo>
                  <a:lnTo>
                    <a:pt x="1588" y="11356"/>
                  </a:lnTo>
                  <a:lnTo>
                    <a:pt x="1660" y="11398"/>
                  </a:lnTo>
                  <a:lnTo>
                    <a:pt x="1444" y="11439"/>
                  </a:lnTo>
                  <a:lnTo>
                    <a:pt x="1227" y="11439"/>
                  </a:lnTo>
                  <a:lnTo>
                    <a:pt x="1083" y="11523"/>
                  </a:lnTo>
                  <a:lnTo>
                    <a:pt x="1010" y="11607"/>
                  </a:lnTo>
                  <a:lnTo>
                    <a:pt x="1083" y="11733"/>
                  </a:lnTo>
                  <a:lnTo>
                    <a:pt x="1010" y="11817"/>
                  </a:lnTo>
                  <a:lnTo>
                    <a:pt x="722" y="11817"/>
                  </a:lnTo>
                  <a:lnTo>
                    <a:pt x="650" y="11858"/>
                  </a:lnTo>
                  <a:lnTo>
                    <a:pt x="577" y="11900"/>
                  </a:lnTo>
                  <a:lnTo>
                    <a:pt x="650" y="11942"/>
                  </a:lnTo>
                  <a:lnTo>
                    <a:pt x="938" y="11942"/>
                  </a:lnTo>
                  <a:lnTo>
                    <a:pt x="1010" y="11984"/>
                  </a:lnTo>
                  <a:lnTo>
                    <a:pt x="1010" y="12026"/>
                  </a:lnTo>
                  <a:lnTo>
                    <a:pt x="938" y="12110"/>
                  </a:lnTo>
                  <a:lnTo>
                    <a:pt x="577" y="12152"/>
                  </a:lnTo>
                  <a:lnTo>
                    <a:pt x="577" y="12361"/>
                  </a:lnTo>
                  <a:lnTo>
                    <a:pt x="650" y="12445"/>
                  </a:lnTo>
                  <a:lnTo>
                    <a:pt x="794" y="12529"/>
                  </a:lnTo>
                  <a:lnTo>
                    <a:pt x="794" y="12613"/>
                  </a:lnTo>
                  <a:lnTo>
                    <a:pt x="577" y="12613"/>
                  </a:lnTo>
                  <a:lnTo>
                    <a:pt x="361" y="12571"/>
                  </a:lnTo>
                  <a:lnTo>
                    <a:pt x="361" y="12655"/>
                  </a:lnTo>
                  <a:lnTo>
                    <a:pt x="361" y="12738"/>
                  </a:lnTo>
                  <a:lnTo>
                    <a:pt x="505" y="12864"/>
                  </a:lnTo>
                  <a:lnTo>
                    <a:pt x="505" y="13032"/>
                  </a:lnTo>
                  <a:lnTo>
                    <a:pt x="361" y="13074"/>
                  </a:lnTo>
                  <a:lnTo>
                    <a:pt x="144" y="13074"/>
                  </a:lnTo>
                  <a:lnTo>
                    <a:pt x="0" y="13116"/>
                  </a:lnTo>
                  <a:lnTo>
                    <a:pt x="72" y="13157"/>
                  </a:lnTo>
                  <a:lnTo>
                    <a:pt x="144" y="13283"/>
                  </a:lnTo>
                  <a:lnTo>
                    <a:pt x="144" y="13367"/>
                  </a:lnTo>
                  <a:lnTo>
                    <a:pt x="144" y="13493"/>
                  </a:lnTo>
                  <a:lnTo>
                    <a:pt x="144" y="13535"/>
                  </a:lnTo>
                  <a:lnTo>
                    <a:pt x="289" y="13660"/>
                  </a:lnTo>
                  <a:lnTo>
                    <a:pt x="361" y="13744"/>
                  </a:lnTo>
                  <a:lnTo>
                    <a:pt x="144" y="13912"/>
                  </a:lnTo>
                  <a:lnTo>
                    <a:pt x="72" y="13954"/>
                  </a:lnTo>
                  <a:lnTo>
                    <a:pt x="217" y="13996"/>
                  </a:lnTo>
                  <a:lnTo>
                    <a:pt x="2237" y="13912"/>
                  </a:lnTo>
                  <a:lnTo>
                    <a:pt x="2887" y="13912"/>
                  </a:lnTo>
                  <a:lnTo>
                    <a:pt x="3970" y="13870"/>
                  </a:lnTo>
                  <a:lnTo>
                    <a:pt x="5341" y="13828"/>
                  </a:lnTo>
                  <a:lnTo>
                    <a:pt x="5413" y="13828"/>
                  </a:lnTo>
                  <a:lnTo>
                    <a:pt x="6424" y="13786"/>
                  </a:lnTo>
                  <a:lnTo>
                    <a:pt x="6785" y="13786"/>
                  </a:lnTo>
                  <a:lnTo>
                    <a:pt x="8950" y="13702"/>
                  </a:lnTo>
                  <a:lnTo>
                    <a:pt x="9383" y="136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0" name="Missouri"/>
            <p:cNvSpPr>
              <a:spLocks/>
            </p:cNvSpPr>
            <p:nvPr/>
          </p:nvSpPr>
          <p:spPr bwMode="auto">
            <a:xfrm>
              <a:off x="16586098" y="10528505"/>
              <a:ext cx="4057650" cy="3437296"/>
            </a:xfrm>
            <a:custGeom>
              <a:avLst/>
              <a:gdLst>
                <a:gd name="T0" fmla="*/ 11423 w 16384"/>
                <a:gd name="T1" fmla="*/ 14723 h 16384"/>
                <a:gd name="T2" fmla="*/ 13884 w 16384"/>
                <a:gd name="T3" fmla="*/ 14678 h 16384"/>
                <a:gd name="T4" fmla="*/ 14076 w 16384"/>
                <a:gd name="T5" fmla="*/ 15352 h 16384"/>
                <a:gd name="T6" fmla="*/ 13653 w 16384"/>
                <a:gd name="T7" fmla="*/ 15935 h 16384"/>
                <a:gd name="T8" fmla="*/ 14846 w 16384"/>
                <a:gd name="T9" fmla="*/ 16294 h 16384"/>
                <a:gd name="T10" fmla="*/ 15192 w 16384"/>
                <a:gd name="T11" fmla="*/ 16025 h 16384"/>
                <a:gd name="T12" fmla="*/ 15115 w 16384"/>
                <a:gd name="T13" fmla="*/ 15486 h 16384"/>
                <a:gd name="T14" fmla="*/ 15384 w 16384"/>
                <a:gd name="T15" fmla="*/ 15307 h 16384"/>
                <a:gd name="T16" fmla="*/ 15346 w 16384"/>
                <a:gd name="T17" fmla="*/ 14948 h 16384"/>
                <a:gd name="T18" fmla="*/ 15384 w 16384"/>
                <a:gd name="T19" fmla="*/ 14499 h 16384"/>
                <a:gd name="T20" fmla="*/ 15346 w 16384"/>
                <a:gd name="T21" fmla="*/ 14185 h 16384"/>
                <a:gd name="T22" fmla="*/ 15615 w 16384"/>
                <a:gd name="T23" fmla="*/ 14588 h 16384"/>
                <a:gd name="T24" fmla="*/ 16076 w 16384"/>
                <a:gd name="T25" fmla="*/ 14140 h 16384"/>
                <a:gd name="T26" fmla="*/ 16269 w 16384"/>
                <a:gd name="T27" fmla="*/ 13825 h 16384"/>
                <a:gd name="T28" fmla="*/ 16346 w 16384"/>
                <a:gd name="T29" fmla="*/ 13377 h 16384"/>
                <a:gd name="T30" fmla="*/ 16384 w 16384"/>
                <a:gd name="T31" fmla="*/ 12973 h 16384"/>
                <a:gd name="T32" fmla="*/ 16153 w 16384"/>
                <a:gd name="T33" fmla="*/ 12569 h 16384"/>
                <a:gd name="T34" fmla="*/ 15884 w 16384"/>
                <a:gd name="T35" fmla="*/ 12389 h 16384"/>
                <a:gd name="T36" fmla="*/ 15730 w 16384"/>
                <a:gd name="T37" fmla="*/ 12479 h 16384"/>
                <a:gd name="T38" fmla="*/ 15422 w 16384"/>
                <a:gd name="T39" fmla="*/ 11850 h 16384"/>
                <a:gd name="T40" fmla="*/ 15384 w 16384"/>
                <a:gd name="T41" fmla="*/ 11401 h 16384"/>
                <a:gd name="T42" fmla="*/ 15192 w 16384"/>
                <a:gd name="T43" fmla="*/ 10593 h 16384"/>
                <a:gd name="T44" fmla="*/ 14884 w 16384"/>
                <a:gd name="T45" fmla="*/ 9965 h 16384"/>
                <a:gd name="T46" fmla="*/ 14230 w 16384"/>
                <a:gd name="T47" fmla="*/ 9561 h 16384"/>
                <a:gd name="T48" fmla="*/ 14115 w 16384"/>
                <a:gd name="T49" fmla="*/ 9247 h 16384"/>
                <a:gd name="T50" fmla="*/ 13461 w 16384"/>
                <a:gd name="T51" fmla="*/ 8888 h 16384"/>
                <a:gd name="T52" fmla="*/ 13000 w 16384"/>
                <a:gd name="T53" fmla="*/ 8349 h 16384"/>
                <a:gd name="T54" fmla="*/ 13230 w 16384"/>
                <a:gd name="T55" fmla="*/ 7362 h 16384"/>
                <a:gd name="T56" fmla="*/ 13346 w 16384"/>
                <a:gd name="T57" fmla="*/ 6688 h 16384"/>
                <a:gd name="T58" fmla="*/ 13499 w 16384"/>
                <a:gd name="T59" fmla="*/ 6194 h 16384"/>
                <a:gd name="T60" fmla="*/ 13038 w 16384"/>
                <a:gd name="T61" fmla="*/ 5880 h 16384"/>
                <a:gd name="T62" fmla="*/ 12500 w 16384"/>
                <a:gd name="T63" fmla="*/ 6015 h 16384"/>
                <a:gd name="T64" fmla="*/ 12153 w 16384"/>
                <a:gd name="T65" fmla="*/ 5880 h 16384"/>
                <a:gd name="T66" fmla="*/ 12000 w 16384"/>
                <a:gd name="T67" fmla="*/ 4983 h 16384"/>
                <a:gd name="T68" fmla="*/ 11576 w 16384"/>
                <a:gd name="T69" fmla="*/ 4354 h 16384"/>
                <a:gd name="T70" fmla="*/ 11077 w 16384"/>
                <a:gd name="T71" fmla="*/ 3860 h 16384"/>
                <a:gd name="T72" fmla="*/ 10423 w 16384"/>
                <a:gd name="T73" fmla="*/ 3097 h 16384"/>
                <a:gd name="T74" fmla="*/ 10192 w 16384"/>
                <a:gd name="T75" fmla="*/ 2469 h 16384"/>
                <a:gd name="T76" fmla="*/ 10038 w 16384"/>
                <a:gd name="T77" fmla="*/ 1436 h 16384"/>
                <a:gd name="T78" fmla="*/ 10038 w 16384"/>
                <a:gd name="T79" fmla="*/ 673 h 16384"/>
                <a:gd name="T80" fmla="*/ 9500 w 16384"/>
                <a:gd name="T81" fmla="*/ 0 h 16384"/>
                <a:gd name="T82" fmla="*/ 7192 w 16384"/>
                <a:gd name="T83" fmla="*/ 135 h 16384"/>
                <a:gd name="T84" fmla="*/ 4115 w 16384"/>
                <a:gd name="T85" fmla="*/ 224 h 16384"/>
                <a:gd name="T86" fmla="*/ 1346 w 16384"/>
                <a:gd name="T87" fmla="*/ 269 h 16384"/>
                <a:gd name="T88" fmla="*/ 115 w 16384"/>
                <a:gd name="T89" fmla="*/ 539 h 16384"/>
                <a:gd name="T90" fmla="*/ 500 w 16384"/>
                <a:gd name="T91" fmla="*/ 1347 h 16384"/>
                <a:gd name="T92" fmla="*/ 885 w 16384"/>
                <a:gd name="T93" fmla="*/ 1975 h 16384"/>
                <a:gd name="T94" fmla="*/ 1308 w 16384"/>
                <a:gd name="T95" fmla="*/ 2648 h 16384"/>
                <a:gd name="T96" fmla="*/ 1808 w 16384"/>
                <a:gd name="T97" fmla="*/ 2738 h 16384"/>
                <a:gd name="T98" fmla="*/ 2077 w 16384"/>
                <a:gd name="T99" fmla="*/ 3142 h 16384"/>
                <a:gd name="T100" fmla="*/ 1885 w 16384"/>
                <a:gd name="T101" fmla="*/ 3456 h 16384"/>
                <a:gd name="T102" fmla="*/ 1577 w 16384"/>
                <a:gd name="T103" fmla="*/ 4085 h 16384"/>
                <a:gd name="T104" fmla="*/ 2077 w 16384"/>
                <a:gd name="T105" fmla="*/ 4623 h 16384"/>
                <a:gd name="T106" fmla="*/ 2461 w 16384"/>
                <a:gd name="T107" fmla="*/ 5342 h 16384"/>
                <a:gd name="T108" fmla="*/ 2808 w 16384"/>
                <a:gd name="T109" fmla="*/ 5521 h 16384"/>
                <a:gd name="T110" fmla="*/ 2808 w 16384"/>
                <a:gd name="T111" fmla="*/ 8214 h 16384"/>
                <a:gd name="T112" fmla="*/ 2769 w 16384"/>
                <a:gd name="T113" fmla="*/ 11895 h 16384"/>
                <a:gd name="T114" fmla="*/ 2808 w 16384"/>
                <a:gd name="T115" fmla="*/ 14364 h 16384"/>
                <a:gd name="T116" fmla="*/ 4692 w 16384"/>
                <a:gd name="T117" fmla="*/ 14992 h 16384"/>
                <a:gd name="T118" fmla="*/ 6115 w 16384"/>
                <a:gd name="T119" fmla="*/ 14948 h 16384"/>
                <a:gd name="T120" fmla="*/ 9000 w 16384"/>
                <a:gd name="T121" fmla="*/ 1485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10115" y="14768"/>
                  </a:moveTo>
                  <a:lnTo>
                    <a:pt x="10615" y="14768"/>
                  </a:lnTo>
                  <a:lnTo>
                    <a:pt x="10653" y="14768"/>
                  </a:lnTo>
                  <a:lnTo>
                    <a:pt x="10730" y="14768"/>
                  </a:lnTo>
                  <a:lnTo>
                    <a:pt x="11423" y="14723"/>
                  </a:lnTo>
                  <a:lnTo>
                    <a:pt x="12307" y="14633"/>
                  </a:lnTo>
                  <a:lnTo>
                    <a:pt x="12807" y="14588"/>
                  </a:lnTo>
                  <a:lnTo>
                    <a:pt x="13692" y="14544"/>
                  </a:lnTo>
                  <a:lnTo>
                    <a:pt x="13807" y="14544"/>
                  </a:lnTo>
                  <a:lnTo>
                    <a:pt x="13884" y="14678"/>
                  </a:lnTo>
                  <a:lnTo>
                    <a:pt x="13961" y="14858"/>
                  </a:lnTo>
                  <a:lnTo>
                    <a:pt x="13999" y="14903"/>
                  </a:lnTo>
                  <a:lnTo>
                    <a:pt x="14076" y="14948"/>
                  </a:lnTo>
                  <a:lnTo>
                    <a:pt x="14115" y="15082"/>
                  </a:lnTo>
                  <a:lnTo>
                    <a:pt x="14076" y="15352"/>
                  </a:lnTo>
                  <a:lnTo>
                    <a:pt x="13999" y="15396"/>
                  </a:lnTo>
                  <a:lnTo>
                    <a:pt x="13961" y="15576"/>
                  </a:lnTo>
                  <a:lnTo>
                    <a:pt x="13846" y="15666"/>
                  </a:lnTo>
                  <a:lnTo>
                    <a:pt x="13846" y="15711"/>
                  </a:lnTo>
                  <a:lnTo>
                    <a:pt x="13653" y="15935"/>
                  </a:lnTo>
                  <a:lnTo>
                    <a:pt x="13384" y="16339"/>
                  </a:lnTo>
                  <a:lnTo>
                    <a:pt x="13384" y="16384"/>
                  </a:lnTo>
                  <a:lnTo>
                    <a:pt x="13576" y="16384"/>
                  </a:lnTo>
                  <a:lnTo>
                    <a:pt x="14423" y="16339"/>
                  </a:lnTo>
                  <a:lnTo>
                    <a:pt x="14846" y="16294"/>
                  </a:lnTo>
                  <a:lnTo>
                    <a:pt x="14961" y="16294"/>
                  </a:lnTo>
                  <a:lnTo>
                    <a:pt x="15038" y="16249"/>
                  </a:lnTo>
                  <a:lnTo>
                    <a:pt x="15038" y="16160"/>
                  </a:lnTo>
                  <a:lnTo>
                    <a:pt x="15115" y="16070"/>
                  </a:lnTo>
                  <a:lnTo>
                    <a:pt x="15192" y="16025"/>
                  </a:lnTo>
                  <a:lnTo>
                    <a:pt x="15230" y="15935"/>
                  </a:lnTo>
                  <a:lnTo>
                    <a:pt x="15307" y="15756"/>
                  </a:lnTo>
                  <a:lnTo>
                    <a:pt x="15307" y="15621"/>
                  </a:lnTo>
                  <a:lnTo>
                    <a:pt x="15269" y="15576"/>
                  </a:lnTo>
                  <a:lnTo>
                    <a:pt x="15115" y="15486"/>
                  </a:lnTo>
                  <a:lnTo>
                    <a:pt x="15076" y="15441"/>
                  </a:lnTo>
                  <a:lnTo>
                    <a:pt x="15115" y="15352"/>
                  </a:lnTo>
                  <a:lnTo>
                    <a:pt x="15269" y="15352"/>
                  </a:lnTo>
                  <a:lnTo>
                    <a:pt x="15346" y="15352"/>
                  </a:lnTo>
                  <a:lnTo>
                    <a:pt x="15384" y="15307"/>
                  </a:lnTo>
                  <a:lnTo>
                    <a:pt x="15384" y="15262"/>
                  </a:lnTo>
                  <a:lnTo>
                    <a:pt x="15230" y="15082"/>
                  </a:lnTo>
                  <a:lnTo>
                    <a:pt x="15230" y="15037"/>
                  </a:lnTo>
                  <a:lnTo>
                    <a:pt x="15269" y="14992"/>
                  </a:lnTo>
                  <a:lnTo>
                    <a:pt x="15346" y="14948"/>
                  </a:lnTo>
                  <a:lnTo>
                    <a:pt x="15422" y="14948"/>
                  </a:lnTo>
                  <a:lnTo>
                    <a:pt x="15461" y="14903"/>
                  </a:lnTo>
                  <a:lnTo>
                    <a:pt x="15461" y="14858"/>
                  </a:lnTo>
                  <a:lnTo>
                    <a:pt x="15384" y="14678"/>
                  </a:lnTo>
                  <a:lnTo>
                    <a:pt x="15384" y="14499"/>
                  </a:lnTo>
                  <a:lnTo>
                    <a:pt x="15422" y="14454"/>
                  </a:lnTo>
                  <a:lnTo>
                    <a:pt x="15422" y="14364"/>
                  </a:lnTo>
                  <a:lnTo>
                    <a:pt x="15384" y="14319"/>
                  </a:lnTo>
                  <a:lnTo>
                    <a:pt x="15307" y="14274"/>
                  </a:lnTo>
                  <a:lnTo>
                    <a:pt x="15346" y="14185"/>
                  </a:lnTo>
                  <a:lnTo>
                    <a:pt x="15422" y="14140"/>
                  </a:lnTo>
                  <a:lnTo>
                    <a:pt x="15499" y="14229"/>
                  </a:lnTo>
                  <a:lnTo>
                    <a:pt x="15538" y="14319"/>
                  </a:lnTo>
                  <a:lnTo>
                    <a:pt x="15538" y="14544"/>
                  </a:lnTo>
                  <a:lnTo>
                    <a:pt x="15615" y="14588"/>
                  </a:lnTo>
                  <a:lnTo>
                    <a:pt x="15653" y="14544"/>
                  </a:lnTo>
                  <a:lnTo>
                    <a:pt x="15692" y="14409"/>
                  </a:lnTo>
                  <a:lnTo>
                    <a:pt x="15846" y="13915"/>
                  </a:lnTo>
                  <a:lnTo>
                    <a:pt x="15961" y="14005"/>
                  </a:lnTo>
                  <a:lnTo>
                    <a:pt x="16076" y="14140"/>
                  </a:lnTo>
                  <a:lnTo>
                    <a:pt x="16153" y="14185"/>
                  </a:lnTo>
                  <a:lnTo>
                    <a:pt x="16230" y="14140"/>
                  </a:lnTo>
                  <a:lnTo>
                    <a:pt x="16269" y="14050"/>
                  </a:lnTo>
                  <a:lnTo>
                    <a:pt x="16269" y="13915"/>
                  </a:lnTo>
                  <a:lnTo>
                    <a:pt x="16269" y="13825"/>
                  </a:lnTo>
                  <a:lnTo>
                    <a:pt x="16307" y="13736"/>
                  </a:lnTo>
                  <a:lnTo>
                    <a:pt x="16346" y="13601"/>
                  </a:lnTo>
                  <a:lnTo>
                    <a:pt x="16346" y="13511"/>
                  </a:lnTo>
                  <a:lnTo>
                    <a:pt x="16384" y="13466"/>
                  </a:lnTo>
                  <a:lnTo>
                    <a:pt x="16346" y="13377"/>
                  </a:lnTo>
                  <a:lnTo>
                    <a:pt x="16346" y="13332"/>
                  </a:lnTo>
                  <a:lnTo>
                    <a:pt x="16307" y="13287"/>
                  </a:lnTo>
                  <a:lnTo>
                    <a:pt x="16269" y="13242"/>
                  </a:lnTo>
                  <a:lnTo>
                    <a:pt x="16307" y="13152"/>
                  </a:lnTo>
                  <a:lnTo>
                    <a:pt x="16384" y="12973"/>
                  </a:lnTo>
                  <a:lnTo>
                    <a:pt x="16384" y="12793"/>
                  </a:lnTo>
                  <a:lnTo>
                    <a:pt x="16384" y="12703"/>
                  </a:lnTo>
                  <a:lnTo>
                    <a:pt x="16346" y="12613"/>
                  </a:lnTo>
                  <a:lnTo>
                    <a:pt x="16269" y="12613"/>
                  </a:lnTo>
                  <a:lnTo>
                    <a:pt x="16153" y="12569"/>
                  </a:lnTo>
                  <a:lnTo>
                    <a:pt x="16115" y="12479"/>
                  </a:lnTo>
                  <a:lnTo>
                    <a:pt x="15999" y="12344"/>
                  </a:lnTo>
                  <a:lnTo>
                    <a:pt x="15922" y="12254"/>
                  </a:lnTo>
                  <a:lnTo>
                    <a:pt x="15884" y="12299"/>
                  </a:lnTo>
                  <a:lnTo>
                    <a:pt x="15884" y="12389"/>
                  </a:lnTo>
                  <a:lnTo>
                    <a:pt x="15961" y="12524"/>
                  </a:lnTo>
                  <a:lnTo>
                    <a:pt x="15922" y="12613"/>
                  </a:lnTo>
                  <a:lnTo>
                    <a:pt x="15846" y="12613"/>
                  </a:lnTo>
                  <a:lnTo>
                    <a:pt x="15807" y="12569"/>
                  </a:lnTo>
                  <a:lnTo>
                    <a:pt x="15730" y="12479"/>
                  </a:lnTo>
                  <a:lnTo>
                    <a:pt x="15615" y="12344"/>
                  </a:lnTo>
                  <a:lnTo>
                    <a:pt x="15615" y="12209"/>
                  </a:lnTo>
                  <a:lnTo>
                    <a:pt x="15576" y="12120"/>
                  </a:lnTo>
                  <a:lnTo>
                    <a:pt x="15461" y="11985"/>
                  </a:lnTo>
                  <a:lnTo>
                    <a:pt x="15422" y="11850"/>
                  </a:lnTo>
                  <a:lnTo>
                    <a:pt x="15384" y="11716"/>
                  </a:lnTo>
                  <a:lnTo>
                    <a:pt x="15307" y="11671"/>
                  </a:lnTo>
                  <a:lnTo>
                    <a:pt x="15269" y="11626"/>
                  </a:lnTo>
                  <a:lnTo>
                    <a:pt x="15307" y="11491"/>
                  </a:lnTo>
                  <a:lnTo>
                    <a:pt x="15384" y="11401"/>
                  </a:lnTo>
                  <a:lnTo>
                    <a:pt x="15461" y="11312"/>
                  </a:lnTo>
                  <a:lnTo>
                    <a:pt x="15499" y="11267"/>
                  </a:lnTo>
                  <a:lnTo>
                    <a:pt x="15422" y="11087"/>
                  </a:lnTo>
                  <a:lnTo>
                    <a:pt x="15269" y="10728"/>
                  </a:lnTo>
                  <a:lnTo>
                    <a:pt x="15192" y="10593"/>
                  </a:lnTo>
                  <a:lnTo>
                    <a:pt x="15192" y="10549"/>
                  </a:lnTo>
                  <a:lnTo>
                    <a:pt x="15230" y="10324"/>
                  </a:lnTo>
                  <a:lnTo>
                    <a:pt x="15192" y="10234"/>
                  </a:lnTo>
                  <a:lnTo>
                    <a:pt x="15115" y="10190"/>
                  </a:lnTo>
                  <a:lnTo>
                    <a:pt x="14884" y="9965"/>
                  </a:lnTo>
                  <a:lnTo>
                    <a:pt x="14846" y="9875"/>
                  </a:lnTo>
                  <a:lnTo>
                    <a:pt x="14807" y="9786"/>
                  </a:lnTo>
                  <a:lnTo>
                    <a:pt x="14653" y="9741"/>
                  </a:lnTo>
                  <a:lnTo>
                    <a:pt x="14346" y="9516"/>
                  </a:lnTo>
                  <a:lnTo>
                    <a:pt x="14230" y="9561"/>
                  </a:lnTo>
                  <a:lnTo>
                    <a:pt x="14153" y="9516"/>
                  </a:lnTo>
                  <a:lnTo>
                    <a:pt x="14038" y="9426"/>
                  </a:lnTo>
                  <a:lnTo>
                    <a:pt x="13999" y="9382"/>
                  </a:lnTo>
                  <a:lnTo>
                    <a:pt x="14115" y="9292"/>
                  </a:lnTo>
                  <a:lnTo>
                    <a:pt x="14115" y="9247"/>
                  </a:lnTo>
                  <a:lnTo>
                    <a:pt x="14076" y="9202"/>
                  </a:lnTo>
                  <a:lnTo>
                    <a:pt x="13961" y="9247"/>
                  </a:lnTo>
                  <a:lnTo>
                    <a:pt x="13653" y="9067"/>
                  </a:lnTo>
                  <a:lnTo>
                    <a:pt x="13576" y="8933"/>
                  </a:lnTo>
                  <a:lnTo>
                    <a:pt x="13461" y="8888"/>
                  </a:lnTo>
                  <a:lnTo>
                    <a:pt x="13461" y="8843"/>
                  </a:lnTo>
                  <a:lnTo>
                    <a:pt x="13346" y="8753"/>
                  </a:lnTo>
                  <a:lnTo>
                    <a:pt x="13192" y="8574"/>
                  </a:lnTo>
                  <a:lnTo>
                    <a:pt x="13038" y="8439"/>
                  </a:lnTo>
                  <a:lnTo>
                    <a:pt x="13000" y="8349"/>
                  </a:lnTo>
                  <a:lnTo>
                    <a:pt x="12961" y="8035"/>
                  </a:lnTo>
                  <a:lnTo>
                    <a:pt x="13000" y="7810"/>
                  </a:lnTo>
                  <a:lnTo>
                    <a:pt x="13076" y="7721"/>
                  </a:lnTo>
                  <a:lnTo>
                    <a:pt x="13153" y="7631"/>
                  </a:lnTo>
                  <a:lnTo>
                    <a:pt x="13230" y="7362"/>
                  </a:lnTo>
                  <a:lnTo>
                    <a:pt x="13269" y="7227"/>
                  </a:lnTo>
                  <a:lnTo>
                    <a:pt x="13384" y="7092"/>
                  </a:lnTo>
                  <a:lnTo>
                    <a:pt x="13423" y="6958"/>
                  </a:lnTo>
                  <a:lnTo>
                    <a:pt x="13384" y="6823"/>
                  </a:lnTo>
                  <a:lnTo>
                    <a:pt x="13346" y="6688"/>
                  </a:lnTo>
                  <a:lnTo>
                    <a:pt x="13384" y="6509"/>
                  </a:lnTo>
                  <a:lnTo>
                    <a:pt x="13384" y="6374"/>
                  </a:lnTo>
                  <a:lnTo>
                    <a:pt x="13461" y="6329"/>
                  </a:lnTo>
                  <a:lnTo>
                    <a:pt x="13538" y="6284"/>
                  </a:lnTo>
                  <a:lnTo>
                    <a:pt x="13499" y="6194"/>
                  </a:lnTo>
                  <a:lnTo>
                    <a:pt x="13461" y="6060"/>
                  </a:lnTo>
                  <a:lnTo>
                    <a:pt x="13346" y="5970"/>
                  </a:lnTo>
                  <a:lnTo>
                    <a:pt x="13192" y="5880"/>
                  </a:lnTo>
                  <a:lnTo>
                    <a:pt x="13115" y="5835"/>
                  </a:lnTo>
                  <a:lnTo>
                    <a:pt x="13038" y="5880"/>
                  </a:lnTo>
                  <a:lnTo>
                    <a:pt x="12884" y="5791"/>
                  </a:lnTo>
                  <a:lnTo>
                    <a:pt x="12807" y="5746"/>
                  </a:lnTo>
                  <a:lnTo>
                    <a:pt x="12692" y="5746"/>
                  </a:lnTo>
                  <a:lnTo>
                    <a:pt x="12576" y="5880"/>
                  </a:lnTo>
                  <a:lnTo>
                    <a:pt x="12500" y="6015"/>
                  </a:lnTo>
                  <a:lnTo>
                    <a:pt x="12461" y="6105"/>
                  </a:lnTo>
                  <a:lnTo>
                    <a:pt x="12346" y="6150"/>
                  </a:lnTo>
                  <a:lnTo>
                    <a:pt x="12269" y="6060"/>
                  </a:lnTo>
                  <a:lnTo>
                    <a:pt x="12192" y="5970"/>
                  </a:lnTo>
                  <a:lnTo>
                    <a:pt x="12153" y="5880"/>
                  </a:lnTo>
                  <a:lnTo>
                    <a:pt x="12115" y="5656"/>
                  </a:lnTo>
                  <a:lnTo>
                    <a:pt x="12038" y="5476"/>
                  </a:lnTo>
                  <a:lnTo>
                    <a:pt x="12076" y="5252"/>
                  </a:lnTo>
                  <a:lnTo>
                    <a:pt x="12038" y="5162"/>
                  </a:lnTo>
                  <a:lnTo>
                    <a:pt x="12000" y="4983"/>
                  </a:lnTo>
                  <a:lnTo>
                    <a:pt x="12000" y="4893"/>
                  </a:lnTo>
                  <a:lnTo>
                    <a:pt x="11961" y="4803"/>
                  </a:lnTo>
                  <a:lnTo>
                    <a:pt x="11923" y="4713"/>
                  </a:lnTo>
                  <a:lnTo>
                    <a:pt x="11769" y="4579"/>
                  </a:lnTo>
                  <a:lnTo>
                    <a:pt x="11576" y="4354"/>
                  </a:lnTo>
                  <a:lnTo>
                    <a:pt x="11461" y="4219"/>
                  </a:lnTo>
                  <a:lnTo>
                    <a:pt x="11384" y="4219"/>
                  </a:lnTo>
                  <a:lnTo>
                    <a:pt x="11230" y="4085"/>
                  </a:lnTo>
                  <a:lnTo>
                    <a:pt x="11153" y="4085"/>
                  </a:lnTo>
                  <a:lnTo>
                    <a:pt x="11077" y="3860"/>
                  </a:lnTo>
                  <a:lnTo>
                    <a:pt x="10923" y="3681"/>
                  </a:lnTo>
                  <a:lnTo>
                    <a:pt x="10846" y="3591"/>
                  </a:lnTo>
                  <a:lnTo>
                    <a:pt x="10615" y="3277"/>
                  </a:lnTo>
                  <a:lnTo>
                    <a:pt x="10500" y="3187"/>
                  </a:lnTo>
                  <a:lnTo>
                    <a:pt x="10423" y="3097"/>
                  </a:lnTo>
                  <a:lnTo>
                    <a:pt x="10423" y="3007"/>
                  </a:lnTo>
                  <a:lnTo>
                    <a:pt x="10346" y="2873"/>
                  </a:lnTo>
                  <a:lnTo>
                    <a:pt x="10192" y="2693"/>
                  </a:lnTo>
                  <a:lnTo>
                    <a:pt x="10153" y="2603"/>
                  </a:lnTo>
                  <a:lnTo>
                    <a:pt x="10192" y="2469"/>
                  </a:lnTo>
                  <a:lnTo>
                    <a:pt x="10230" y="2379"/>
                  </a:lnTo>
                  <a:lnTo>
                    <a:pt x="10153" y="2155"/>
                  </a:lnTo>
                  <a:lnTo>
                    <a:pt x="10077" y="2020"/>
                  </a:lnTo>
                  <a:lnTo>
                    <a:pt x="10038" y="1616"/>
                  </a:lnTo>
                  <a:lnTo>
                    <a:pt x="10038" y="1436"/>
                  </a:lnTo>
                  <a:lnTo>
                    <a:pt x="10038" y="1257"/>
                  </a:lnTo>
                  <a:lnTo>
                    <a:pt x="10077" y="1167"/>
                  </a:lnTo>
                  <a:lnTo>
                    <a:pt x="10153" y="898"/>
                  </a:lnTo>
                  <a:lnTo>
                    <a:pt x="10192" y="808"/>
                  </a:lnTo>
                  <a:lnTo>
                    <a:pt x="10038" y="673"/>
                  </a:lnTo>
                  <a:lnTo>
                    <a:pt x="9923" y="494"/>
                  </a:lnTo>
                  <a:lnTo>
                    <a:pt x="9769" y="359"/>
                  </a:lnTo>
                  <a:lnTo>
                    <a:pt x="9692" y="135"/>
                  </a:lnTo>
                  <a:lnTo>
                    <a:pt x="9577" y="135"/>
                  </a:lnTo>
                  <a:lnTo>
                    <a:pt x="9500" y="0"/>
                  </a:lnTo>
                  <a:lnTo>
                    <a:pt x="8961" y="0"/>
                  </a:lnTo>
                  <a:lnTo>
                    <a:pt x="8423" y="45"/>
                  </a:lnTo>
                  <a:lnTo>
                    <a:pt x="8000" y="90"/>
                  </a:lnTo>
                  <a:lnTo>
                    <a:pt x="7346" y="135"/>
                  </a:lnTo>
                  <a:lnTo>
                    <a:pt x="7192" y="135"/>
                  </a:lnTo>
                  <a:lnTo>
                    <a:pt x="6231" y="180"/>
                  </a:lnTo>
                  <a:lnTo>
                    <a:pt x="5615" y="180"/>
                  </a:lnTo>
                  <a:lnTo>
                    <a:pt x="5154" y="180"/>
                  </a:lnTo>
                  <a:lnTo>
                    <a:pt x="4654" y="224"/>
                  </a:lnTo>
                  <a:lnTo>
                    <a:pt x="4115" y="224"/>
                  </a:lnTo>
                  <a:lnTo>
                    <a:pt x="3577" y="269"/>
                  </a:lnTo>
                  <a:lnTo>
                    <a:pt x="3000" y="269"/>
                  </a:lnTo>
                  <a:lnTo>
                    <a:pt x="2654" y="269"/>
                  </a:lnTo>
                  <a:lnTo>
                    <a:pt x="2000" y="269"/>
                  </a:lnTo>
                  <a:lnTo>
                    <a:pt x="1346" y="269"/>
                  </a:lnTo>
                  <a:lnTo>
                    <a:pt x="923" y="269"/>
                  </a:lnTo>
                  <a:lnTo>
                    <a:pt x="38" y="224"/>
                  </a:lnTo>
                  <a:lnTo>
                    <a:pt x="0" y="314"/>
                  </a:lnTo>
                  <a:lnTo>
                    <a:pt x="38" y="404"/>
                  </a:lnTo>
                  <a:lnTo>
                    <a:pt x="115" y="539"/>
                  </a:lnTo>
                  <a:lnTo>
                    <a:pt x="192" y="628"/>
                  </a:lnTo>
                  <a:lnTo>
                    <a:pt x="308" y="853"/>
                  </a:lnTo>
                  <a:lnTo>
                    <a:pt x="346" y="1077"/>
                  </a:lnTo>
                  <a:lnTo>
                    <a:pt x="346" y="1257"/>
                  </a:lnTo>
                  <a:lnTo>
                    <a:pt x="500" y="1347"/>
                  </a:lnTo>
                  <a:lnTo>
                    <a:pt x="538" y="1436"/>
                  </a:lnTo>
                  <a:lnTo>
                    <a:pt x="692" y="1481"/>
                  </a:lnTo>
                  <a:lnTo>
                    <a:pt x="731" y="1661"/>
                  </a:lnTo>
                  <a:lnTo>
                    <a:pt x="846" y="1796"/>
                  </a:lnTo>
                  <a:lnTo>
                    <a:pt x="885" y="1975"/>
                  </a:lnTo>
                  <a:lnTo>
                    <a:pt x="885" y="2155"/>
                  </a:lnTo>
                  <a:lnTo>
                    <a:pt x="1038" y="2379"/>
                  </a:lnTo>
                  <a:lnTo>
                    <a:pt x="1115" y="2379"/>
                  </a:lnTo>
                  <a:lnTo>
                    <a:pt x="1231" y="2559"/>
                  </a:lnTo>
                  <a:lnTo>
                    <a:pt x="1308" y="2648"/>
                  </a:lnTo>
                  <a:lnTo>
                    <a:pt x="1423" y="2738"/>
                  </a:lnTo>
                  <a:lnTo>
                    <a:pt x="1500" y="2873"/>
                  </a:lnTo>
                  <a:lnTo>
                    <a:pt x="1731" y="2828"/>
                  </a:lnTo>
                  <a:lnTo>
                    <a:pt x="1769" y="2783"/>
                  </a:lnTo>
                  <a:lnTo>
                    <a:pt x="1808" y="2738"/>
                  </a:lnTo>
                  <a:lnTo>
                    <a:pt x="1885" y="2693"/>
                  </a:lnTo>
                  <a:lnTo>
                    <a:pt x="1961" y="2873"/>
                  </a:lnTo>
                  <a:lnTo>
                    <a:pt x="2077" y="2918"/>
                  </a:lnTo>
                  <a:lnTo>
                    <a:pt x="2077" y="3007"/>
                  </a:lnTo>
                  <a:lnTo>
                    <a:pt x="2077" y="3142"/>
                  </a:lnTo>
                  <a:lnTo>
                    <a:pt x="2000" y="3187"/>
                  </a:lnTo>
                  <a:lnTo>
                    <a:pt x="2154" y="3322"/>
                  </a:lnTo>
                  <a:lnTo>
                    <a:pt x="2038" y="3322"/>
                  </a:lnTo>
                  <a:lnTo>
                    <a:pt x="1885" y="3322"/>
                  </a:lnTo>
                  <a:lnTo>
                    <a:pt x="1885" y="3456"/>
                  </a:lnTo>
                  <a:lnTo>
                    <a:pt x="1731" y="3591"/>
                  </a:lnTo>
                  <a:lnTo>
                    <a:pt x="1692" y="3726"/>
                  </a:lnTo>
                  <a:lnTo>
                    <a:pt x="1654" y="3860"/>
                  </a:lnTo>
                  <a:lnTo>
                    <a:pt x="1577" y="4040"/>
                  </a:lnTo>
                  <a:lnTo>
                    <a:pt x="1577" y="4085"/>
                  </a:lnTo>
                  <a:lnTo>
                    <a:pt x="1692" y="4219"/>
                  </a:lnTo>
                  <a:lnTo>
                    <a:pt x="1885" y="4354"/>
                  </a:lnTo>
                  <a:lnTo>
                    <a:pt x="1923" y="4489"/>
                  </a:lnTo>
                  <a:lnTo>
                    <a:pt x="1961" y="4579"/>
                  </a:lnTo>
                  <a:lnTo>
                    <a:pt x="2077" y="4623"/>
                  </a:lnTo>
                  <a:lnTo>
                    <a:pt x="2077" y="4803"/>
                  </a:lnTo>
                  <a:lnTo>
                    <a:pt x="2154" y="5027"/>
                  </a:lnTo>
                  <a:lnTo>
                    <a:pt x="2308" y="5252"/>
                  </a:lnTo>
                  <a:lnTo>
                    <a:pt x="2385" y="5297"/>
                  </a:lnTo>
                  <a:lnTo>
                    <a:pt x="2461" y="5342"/>
                  </a:lnTo>
                  <a:lnTo>
                    <a:pt x="2615" y="5342"/>
                  </a:lnTo>
                  <a:lnTo>
                    <a:pt x="2692" y="5431"/>
                  </a:lnTo>
                  <a:lnTo>
                    <a:pt x="2769" y="5431"/>
                  </a:lnTo>
                  <a:lnTo>
                    <a:pt x="2846" y="5476"/>
                  </a:lnTo>
                  <a:lnTo>
                    <a:pt x="2808" y="5521"/>
                  </a:lnTo>
                  <a:lnTo>
                    <a:pt x="2769" y="5835"/>
                  </a:lnTo>
                  <a:lnTo>
                    <a:pt x="2769" y="6554"/>
                  </a:lnTo>
                  <a:lnTo>
                    <a:pt x="2769" y="6958"/>
                  </a:lnTo>
                  <a:lnTo>
                    <a:pt x="2769" y="7900"/>
                  </a:lnTo>
                  <a:lnTo>
                    <a:pt x="2808" y="8214"/>
                  </a:lnTo>
                  <a:lnTo>
                    <a:pt x="2769" y="9382"/>
                  </a:lnTo>
                  <a:lnTo>
                    <a:pt x="2769" y="9471"/>
                  </a:lnTo>
                  <a:lnTo>
                    <a:pt x="2769" y="10773"/>
                  </a:lnTo>
                  <a:lnTo>
                    <a:pt x="2769" y="10863"/>
                  </a:lnTo>
                  <a:lnTo>
                    <a:pt x="2769" y="11895"/>
                  </a:lnTo>
                  <a:lnTo>
                    <a:pt x="2769" y="11985"/>
                  </a:lnTo>
                  <a:lnTo>
                    <a:pt x="2769" y="12973"/>
                  </a:lnTo>
                  <a:lnTo>
                    <a:pt x="2808" y="13152"/>
                  </a:lnTo>
                  <a:lnTo>
                    <a:pt x="2808" y="14005"/>
                  </a:lnTo>
                  <a:lnTo>
                    <a:pt x="2808" y="14364"/>
                  </a:lnTo>
                  <a:lnTo>
                    <a:pt x="2846" y="14992"/>
                  </a:lnTo>
                  <a:lnTo>
                    <a:pt x="4154" y="14992"/>
                  </a:lnTo>
                  <a:lnTo>
                    <a:pt x="4192" y="14992"/>
                  </a:lnTo>
                  <a:lnTo>
                    <a:pt x="4654" y="14992"/>
                  </a:lnTo>
                  <a:lnTo>
                    <a:pt x="4692" y="14992"/>
                  </a:lnTo>
                  <a:lnTo>
                    <a:pt x="5384" y="14948"/>
                  </a:lnTo>
                  <a:lnTo>
                    <a:pt x="5384" y="14992"/>
                  </a:lnTo>
                  <a:lnTo>
                    <a:pt x="6038" y="14948"/>
                  </a:lnTo>
                  <a:lnTo>
                    <a:pt x="6077" y="14948"/>
                  </a:lnTo>
                  <a:lnTo>
                    <a:pt x="6115" y="14948"/>
                  </a:lnTo>
                  <a:lnTo>
                    <a:pt x="7230" y="14903"/>
                  </a:lnTo>
                  <a:lnTo>
                    <a:pt x="7423" y="14903"/>
                  </a:lnTo>
                  <a:lnTo>
                    <a:pt x="7961" y="14903"/>
                  </a:lnTo>
                  <a:lnTo>
                    <a:pt x="8923" y="14858"/>
                  </a:lnTo>
                  <a:lnTo>
                    <a:pt x="9000" y="14858"/>
                  </a:lnTo>
                  <a:lnTo>
                    <a:pt x="10115" y="14768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1" name="Montana"/>
            <p:cNvSpPr>
              <a:spLocks/>
            </p:cNvSpPr>
            <p:nvPr/>
          </p:nvSpPr>
          <p:spPr bwMode="auto">
            <a:xfrm>
              <a:off x="6146698" y="3228975"/>
              <a:ext cx="6210300" cy="3832738"/>
            </a:xfrm>
            <a:custGeom>
              <a:avLst/>
              <a:gdLst>
                <a:gd name="T0" fmla="*/ 8267 w 16384"/>
                <a:gd name="T1" fmla="*/ 15025 h 16384"/>
                <a:gd name="T2" fmla="*/ 9675 w 16384"/>
                <a:gd name="T3" fmla="*/ 15345 h 16384"/>
                <a:gd name="T4" fmla="*/ 11032 w 16384"/>
                <a:gd name="T5" fmla="*/ 15585 h 16384"/>
                <a:gd name="T6" fmla="*/ 12590 w 16384"/>
                <a:gd name="T7" fmla="*/ 15865 h 16384"/>
                <a:gd name="T8" fmla="*/ 13821 w 16384"/>
                <a:gd name="T9" fmla="*/ 16104 h 16384"/>
                <a:gd name="T10" fmla="*/ 14449 w 16384"/>
                <a:gd name="T11" fmla="*/ 16184 h 16384"/>
                <a:gd name="T12" fmla="*/ 15555 w 16384"/>
                <a:gd name="T13" fmla="*/ 16344 h 16384"/>
                <a:gd name="T14" fmla="*/ 15856 w 16384"/>
                <a:gd name="T15" fmla="*/ 13427 h 16384"/>
                <a:gd name="T16" fmla="*/ 16108 w 16384"/>
                <a:gd name="T17" fmla="*/ 9031 h 16384"/>
                <a:gd name="T18" fmla="*/ 16334 w 16384"/>
                <a:gd name="T19" fmla="*/ 4955 h 16384"/>
                <a:gd name="T20" fmla="*/ 15454 w 16384"/>
                <a:gd name="T21" fmla="*/ 3676 h 16384"/>
                <a:gd name="T22" fmla="*/ 14600 w 16384"/>
                <a:gd name="T23" fmla="*/ 3517 h 16384"/>
                <a:gd name="T24" fmla="*/ 13645 w 16384"/>
                <a:gd name="T25" fmla="*/ 3397 h 16384"/>
                <a:gd name="T26" fmla="*/ 12615 w 16384"/>
                <a:gd name="T27" fmla="*/ 3197 h 16384"/>
                <a:gd name="T28" fmla="*/ 11836 w 16384"/>
                <a:gd name="T29" fmla="*/ 3077 h 16384"/>
                <a:gd name="T30" fmla="*/ 10780 w 16384"/>
                <a:gd name="T31" fmla="*/ 2837 h 16384"/>
                <a:gd name="T32" fmla="*/ 9323 w 16384"/>
                <a:gd name="T33" fmla="*/ 2558 h 16384"/>
                <a:gd name="T34" fmla="*/ 7740 w 16384"/>
                <a:gd name="T35" fmla="*/ 2158 h 16384"/>
                <a:gd name="T36" fmla="*/ 6760 w 16384"/>
                <a:gd name="T37" fmla="*/ 1878 h 16384"/>
                <a:gd name="T38" fmla="*/ 5629 w 16384"/>
                <a:gd name="T39" fmla="*/ 1598 h 16384"/>
                <a:gd name="T40" fmla="*/ 3669 w 16384"/>
                <a:gd name="T41" fmla="*/ 1039 h 16384"/>
                <a:gd name="T42" fmla="*/ 2664 w 16384"/>
                <a:gd name="T43" fmla="*/ 759 h 16384"/>
                <a:gd name="T44" fmla="*/ 1156 w 16384"/>
                <a:gd name="T45" fmla="*/ 240 h 16384"/>
                <a:gd name="T46" fmla="*/ 75 w 16384"/>
                <a:gd name="T47" fmla="*/ 2358 h 16384"/>
                <a:gd name="T48" fmla="*/ 151 w 16384"/>
                <a:gd name="T49" fmla="*/ 3676 h 16384"/>
                <a:gd name="T50" fmla="*/ 251 w 16384"/>
                <a:gd name="T51" fmla="*/ 4276 h 16384"/>
                <a:gd name="T52" fmla="*/ 302 w 16384"/>
                <a:gd name="T53" fmla="*/ 4835 h 16384"/>
                <a:gd name="T54" fmla="*/ 402 w 16384"/>
                <a:gd name="T55" fmla="*/ 5315 h 16384"/>
                <a:gd name="T56" fmla="*/ 804 w 16384"/>
                <a:gd name="T57" fmla="*/ 6194 h 16384"/>
                <a:gd name="T58" fmla="*/ 1030 w 16384"/>
                <a:gd name="T59" fmla="*/ 6913 h 16384"/>
                <a:gd name="T60" fmla="*/ 1206 w 16384"/>
                <a:gd name="T61" fmla="*/ 7513 h 16384"/>
                <a:gd name="T62" fmla="*/ 1382 w 16384"/>
                <a:gd name="T63" fmla="*/ 7633 h 16384"/>
                <a:gd name="T64" fmla="*/ 1483 w 16384"/>
                <a:gd name="T65" fmla="*/ 7912 h 16384"/>
                <a:gd name="T66" fmla="*/ 1784 w 16384"/>
                <a:gd name="T67" fmla="*/ 7992 h 16384"/>
                <a:gd name="T68" fmla="*/ 1633 w 16384"/>
                <a:gd name="T69" fmla="*/ 8632 h 16384"/>
                <a:gd name="T70" fmla="*/ 1432 w 16384"/>
                <a:gd name="T71" fmla="*/ 9391 h 16384"/>
                <a:gd name="T72" fmla="*/ 1357 w 16384"/>
                <a:gd name="T73" fmla="*/ 9711 h 16384"/>
                <a:gd name="T74" fmla="*/ 1382 w 16384"/>
                <a:gd name="T75" fmla="*/ 10190 h 16384"/>
                <a:gd name="T76" fmla="*/ 1131 w 16384"/>
                <a:gd name="T77" fmla="*/ 10630 h 16384"/>
                <a:gd name="T78" fmla="*/ 1055 w 16384"/>
                <a:gd name="T79" fmla="*/ 11069 h 16384"/>
                <a:gd name="T80" fmla="*/ 1307 w 16384"/>
                <a:gd name="T81" fmla="*/ 11669 h 16384"/>
                <a:gd name="T82" fmla="*/ 1734 w 16384"/>
                <a:gd name="T83" fmla="*/ 11309 h 16384"/>
                <a:gd name="T84" fmla="*/ 2010 w 16384"/>
                <a:gd name="T85" fmla="*/ 11349 h 16384"/>
                <a:gd name="T86" fmla="*/ 2111 w 16384"/>
                <a:gd name="T87" fmla="*/ 11709 h 16384"/>
                <a:gd name="T88" fmla="*/ 2136 w 16384"/>
                <a:gd name="T89" fmla="*/ 12428 h 16384"/>
                <a:gd name="T90" fmla="*/ 2362 w 16384"/>
                <a:gd name="T91" fmla="*/ 13587 h 16384"/>
                <a:gd name="T92" fmla="*/ 2437 w 16384"/>
                <a:gd name="T93" fmla="*/ 14106 h 16384"/>
                <a:gd name="T94" fmla="*/ 2714 w 16384"/>
                <a:gd name="T95" fmla="*/ 14346 h 16384"/>
                <a:gd name="T96" fmla="*/ 2789 w 16384"/>
                <a:gd name="T97" fmla="*/ 15305 h 16384"/>
                <a:gd name="T98" fmla="*/ 3041 w 16384"/>
                <a:gd name="T99" fmla="*/ 15665 h 16384"/>
                <a:gd name="T100" fmla="*/ 3593 w 16384"/>
                <a:gd name="T101" fmla="*/ 15505 h 16384"/>
                <a:gd name="T102" fmla="*/ 3920 w 16384"/>
                <a:gd name="T103" fmla="*/ 15305 h 16384"/>
                <a:gd name="T104" fmla="*/ 4448 w 16384"/>
                <a:gd name="T105" fmla="*/ 15505 h 16384"/>
                <a:gd name="T106" fmla="*/ 4850 w 16384"/>
                <a:gd name="T107" fmla="*/ 15585 h 16384"/>
                <a:gd name="T108" fmla="*/ 5001 w 16384"/>
                <a:gd name="T109" fmla="*/ 15305 h 16384"/>
                <a:gd name="T110" fmla="*/ 5126 w 16384"/>
                <a:gd name="T111" fmla="*/ 15145 h 16384"/>
                <a:gd name="T112" fmla="*/ 5327 w 16384"/>
                <a:gd name="T113" fmla="*/ 15385 h 16384"/>
                <a:gd name="T114" fmla="*/ 5478 w 16384"/>
                <a:gd name="T115" fmla="*/ 15825 h 16384"/>
                <a:gd name="T116" fmla="*/ 5755 w 16384"/>
                <a:gd name="T117" fmla="*/ 144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514" y="14865"/>
                  </a:moveTo>
                  <a:lnTo>
                    <a:pt x="7614" y="14865"/>
                  </a:lnTo>
                  <a:lnTo>
                    <a:pt x="7966" y="14985"/>
                  </a:lnTo>
                  <a:lnTo>
                    <a:pt x="8267" y="15025"/>
                  </a:lnTo>
                  <a:lnTo>
                    <a:pt x="8669" y="15145"/>
                  </a:lnTo>
                  <a:lnTo>
                    <a:pt x="8946" y="15185"/>
                  </a:lnTo>
                  <a:lnTo>
                    <a:pt x="9197" y="15265"/>
                  </a:lnTo>
                  <a:lnTo>
                    <a:pt x="9675" y="15345"/>
                  </a:lnTo>
                  <a:lnTo>
                    <a:pt x="10202" y="15465"/>
                  </a:lnTo>
                  <a:lnTo>
                    <a:pt x="10378" y="15465"/>
                  </a:lnTo>
                  <a:lnTo>
                    <a:pt x="10655" y="15545"/>
                  </a:lnTo>
                  <a:lnTo>
                    <a:pt x="11032" y="15585"/>
                  </a:lnTo>
                  <a:lnTo>
                    <a:pt x="11459" y="15705"/>
                  </a:lnTo>
                  <a:lnTo>
                    <a:pt x="11936" y="15785"/>
                  </a:lnTo>
                  <a:lnTo>
                    <a:pt x="12414" y="15865"/>
                  </a:lnTo>
                  <a:lnTo>
                    <a:pt x="12590" y="15865"/>
                  </a:lnTo>
                  <a:lnTo>
                    <a:pt x="12891" y="15944"/>
                  </a:lnTo>
                  <a:lnTo>
                    <a:pt x="13042" y="15944"/>
                  </a:lnTo>
                  <a:lnTo>
                    <a:pt x="13369" y="16024"/>
                  </a:lnTo>
                  <a:lnTo>
                    <a:pt x="13821" y="16104"/>
                  </a:lnTo>
                  <a:lnTo>
                    <a:pt x="14072" y="16144"/>
                  </a:lnTo>
                  <a:lnTo>
                    <a:pt x="14223" y="16184"/>
                  </a:lnTo>
                  <a:lnTo>
                    <a:pt x="14298" y="16144"/>
                  </a:lnTo>
                  <a:lnTo>
                    <a:pt x="14449" y="16184"/>
                  </a:lnTo>
                  <a:lnTo>
                    <a:pt x="14650" y="16224"/>
                  </a:lnTo>
                  <a:lnTo>
                    <a:pt x="14952" y="16264"/>
                  </a:lnTo>
                  <a:lnTo>
                    <a:pt x="15278" y="16304"/>
                  </a:lnTo>
                  <a:lnTo>
                    <a:pt x="15555" y="16344"/>
                  </a:lnTo>
                  <a:lnTo>
                    <a:pt x="15706" y="16384"/>
                  </a:lnTo>
                  <a:lnTo>
                    <a:pt x="15731" y="15705"/>
                  </a:lnTo>
                  <a:lnTo>
                    <a:pt x="15856" y="13627"/>
                  </a:lnTo>
                  <a:lnTo>
                    <a:pt x="15856" y="13427"/>
                  </a:lnTo>
                  <a:lnTo>
                    <a:pt x="15932" y="12348"/>
                  </a:lnTo>
                  <a:lnTo>
                    <a:pt x="15982" y="11549"/>
                  </a:lnTo>
                  <a:lnTo>
                    <a:pt x="15982" y="11189"/>
                  </a:lnTo>
                  <a:lnTo>
                    <a:pt x="16108" y="9031"/>
                  </a:lnTo>
                  <a:lnTo>
                    <a:pt x="16108" y="8831"/>
                  </a:lnTo>
                  <a:lnTo>
                    <a:pt x="16233" y="6993"/>
                  </a:lnTo>
                  <a:lnTo>
                    <a:pt x="16283" y="5714"/>
                  </a:lnTo>
                  <a:lnTo>
                    <a:pt x="16334" y="4955"/>
                  </a:lnTo>
                  <a:lnTo>
                    <a:pt x="16384" y="3796"/>
                  </a:lnTo>
                  <a:lnTo>
                    <a:pt x="16133" y="3756"/>
                  </a:lnTo>
                  <a:lnTo>
                    <a:pt x="15781" y="3716"/>
                  </a:lnTo>
                  <a:lnTo>
                    <a:pt x="15454" y="3676"/>
                  </a:lnTo>
                  <a:lnTo>
                    <a:pt x="15178" y="3636"/>
                  </a:lnTo>
                  <a:lnTo>
                    <a:pt x="15052" y="3596"/>
                  </a:lnTo>
                  <a:lnTo>
                    <a:pt x="14901" y="3596"/>
                  </a:lnTo>
                  <a:lnTo>
                    <a:pt x="14600" y="3517"/>
                  </a:lnTo>
                  <a:lnTo>
                    <a:pt x="14273" y="3477"/>
                  </a:lnTo>
                  <a:lnTo>
                    <a:pt x="13972" y="3437"/>
                  </a:lnTo>
                  <a:lnTo>
                    <a:pt x="13771" y="3397"/>
                  </a:lnTo>
                  <a:lnTo>
                    <a:pt x="13645" y="3397"/>
                  </a:lnTo>
                  <a:lnTo>
                    <a:pt x="13469" y="3357"/>
                  </a:lnTo>
                  <a:lnTo>
                    <a:pt x="13193" y="3317"/>
                  </a:lnTo>
                  <a:lnTo>
                    <a:pt x="12916" y="3237"/>
                  </a:lnTo>
                  <a:lnTo>
                    <a:pt x="12615" y="3197"/>
                  </a:lnTo>
                  <a:lnTo>
                    <a:pt x="12363" y="3157"/>
                  </a:lnTo>
                  <a:lnTo>
                    <a:pt x="12187" y="3117"/>
                  </a:lnTo>
                  <a:lnTo>
                    <a:pt x="12062" y="3117"/>
                  </a:lnTo>
                  <a:lnTo>
                    <a:pt x="11836" y="3077"/>
                  </a:lnTo>
                  <a:lnTo>
                    <a:pt x="11509" y="2997"/>
                  </a:lnTo>
                  <a:lnTo>
                    <a:pt x="11258" y="2957"/>
                  </a:lnTo>
                  <a:lnTo>
                    <a:pt x="10981" y="2877"/>
                  </a:lnTo>
                  <a:lnTo>
                    <a:pt x="10780" y="2837"/>
                  </a:lnTo>
                  <a:lnTo>
                    <a:pt x="10428" y="2797"/>
                  </a:lnTo>
                  <a:lnTo>
                    <a:pt x="10026" y="2717"/>
                  </a:lnTo>
                  <a:lnTo>
                    <a:pt x="9649" y="2597"/>
                  </a:lnTo>
                  <a:lnTo>
                    <a:pt x="9323" y="2558"/>
                  </a:lnTo>
                  <a:lnTo>
                    <a:pt x="9122" y="2478"/>
                  </a:lnTo>
                  <a:lnTo>
                    <a:pt x="8770" y="2398"/>
                  </a:lnTo>
                  <a:lnTo>
                    <a:pt x="8242" y="2278"/>
                  </a:lnTo>
                  <a:lnTo>
                    <a:pt x="7740" y="2158"/>
                  </a:lnTo>
                  <a:lnTo>
                    <a:pt x="7438" y="2078"/>
                  </a:lnTo>
                  <a:lnTo>
                    <a:pt x="7237" y="2038"/>
                  </a:lnTo>
                  <a:lnTo>
                    <a:pt x="6936" y="1958"/>
                  </a:lnTo>
                  <a:lnTo>
                    <a:pt x="6760" y="1878"/>
                  </a:lnTo>
                  <a:lnTo>
                    <a:pt x="6584" y="1878"/>
                  </a:lnTo>
                  <a:lnTo>
                    <a:pt x="6307" y="1798"/>
                  </a:lnTo>
                  <a:lnTo>
                    <a:pt x="5956" y="1718"/>
                  </a:lnTo>
                  <a:lnTo>
                    <a:pt x="5629" y="1598"/>
                  </a:lnTo>
                  <a:lnTo>
                    <a:pt x="5503" y="1558"/>
                  </a:lnTo>
                  <a:lnTo>
                    <a:pt x="5051" y="1439"/>
                  </a:lnTo>
                  <a:lnTo>
                    <a:pt x="4297" y="1239"/>
                  </a:lnTo>
                  <a:lnTo>
                    <a:pt x="3669" y="1039"/>
                  </a:lnTo>
                  <a:lnTo>
                    <a:pt x="3216" y="879"/>
                  </a:lnTo>
                  <a:lnTo>
                    <a:pt x="3015" y="839"/>
                  </a:lnTo>
                  <a:lnTo>
                    <a:pt x="2865" y="799"/>
                  </a:lnTo>
                  <a:lnTo>
                    <a:pt x="2664" y="759"/>
                  </a:lnTo>
                  <a:lnTo>
                    <a:pt x="2312" y="639"/>
                  </a:lnTo>
                  <a:lnTo>
                    <a:pt x="2161" y="559"/>
                  </a:lnTo>
                  <a:lnTo>
                    <a:pt x="1784" y="440"/>
                  </a:lnTo>
                  <a:lnTo>
                    <a:pt x="1156" y="240"/>
                  </a:lnTo>
                  <a:lnTo>
                    <a:pt x="653" y="80"/>
                  </a:lnTo>
                  <a:lnTo>
                    <a:pt x="402" y="0"/>
                  </a:lnTo>
                  <a:lnTo>
                    <a:pt x="201" y="1558"/>
                  </a:lnTo>
                  <a:lnTo>
                    <a:pt x="75" y="2358"/>
                  </a:lnTo>
                  <a:lnTo>
                    <a:pt x="0" y="3037"/>
                  </a:lnTo>
                  <a:lnTo>
                    <a:pt x="0" y="3157"/>
                  </a:lnTo>
                  <a:lnTo>
                    <a:pt x="101" y="3557"/>
                  </a:lnTo>
                  <a:lnTo>
                    <a:pt x="151" y="3676"/>
                  </a:lnTo>
                  <a:lnTo>
                    <a:pt x="151" y="3876"/>
                  </a:lnTo>
                  <a:lnTo>
                    <a:pt x="226" y="3916"/>
                  </a:lnTo>
                  <a:lnTo>
                    <a:pt x="276" y="4156"/>
                  </a:lnTo>
                  <a:lnTo>
                    <a:pt x="251" y="4276"/>
                  </a:lnTo>
                  <a:lnTo>
                    <a:pt x="302" y="4396"/>
                  </a:lnTo>
                  <a:lnTo>
                    <a:pt x="251" y="4516"/>
                  </a:lnTo>
                  <a:lnTo>
                    <a:pt x="201" y="4596"/>
                  </a:lnTo>
                  <a:lnTo>
                    <a:pt x="302" y="4835"/>
                  </a:lnTo>
                  <a:lnTo>
                    <a:pt x="276" y="4875"/>
                  </a:lnTo>
                  <a:lnTo>
                    <a:pt x="151" y="4955"/>
                  </a:lnTo>
                  <a:lnTo>
                    <a:pt x="352" y="5195"/>
                  </a:lnTo>
                  <a:lnTo>
                    <a:pt x="402" y="5315"/>
                  </a:lnTo>
                  <a:lnTo>
                    <a:pt x="427" y="5475"/>
                  </a:lnTo>
                  <a:lnTo>
                    <a:pt x="653" y="5674"/>
                  </a:lnTo>
                  <a:lnTo>
                    <a:pt x="678" y="5834"/>
                  </a:lnTo>
                  <a:lnTo>
                    <a:pt x="804" y="6194"/>
                  </a:lnTo>
                  <a:lnTo>
                    <a:pt x="905" y="6514"/>
                  </a:lnTo>
                  <a:lnTo>
                    <a:pt x="930" y="6673"/>
                  </a:lnTo>
                  <a:lnTo>
                    <a:pt x="1030" y="6833"/>
                  </a:lnTo>
                  <a:lnTo>
                    <a:pt x="1030" y="6913"/>
                  </a:lnTo>
                  <a:lnTo>
                    <a:pt x="1030" y="7073"/>
                  </a:lnTo>
                  <a:lnTo>
                    <a:pt x="1055" y="7233"/>
                  </a:lnTo>
                  <a:lnTo>
                    <a:pt x="1131" y="7273"/>
                  </a:lnTo>
                  <a:lnTo>
                    <a:pt x="1206" y="7513"/>
                  </a:lnTo>
                  <a:lnTo>
                    <a:pt x="1156" y="7633"/>
                  </a:lnTo>
                  <a:lnTo>
                    <a:pt x="1206" y="7633"/>
                  </a:lnTo>
                  <a:lnTo>
                    <a:pt x="1332" y="7553"/>
                  </a:lnTo>
                  <a:lnTo>
                    <a:pt x="1382" y="7633"/>
                  </a:lnTo>
                  <a:lnTo>
                    <a:pt x="1357" y="7752"/>
                  </a:lnTo>
                  <a:lnTo>
                    <a:pt x="1357" y="7872"/>
                  </a:lnTo>
                  <a:lnTo>
                    <a:pt x="1407" y="7912"/>
                  </a:lnTo>
                  <a:lnTo>
                    <a:pt x="1483" y="7912"/>
                  </a:lnTo>
                  <a:lnTo>
                    <a:pt x="1608" y="7952"/>
                  </a:lnTo>
                  <a:lnTo>
                    <a:pt x="1684" y="7912"/>
                  </a:lnTo>
                  <a:lnTo>
                    <a:pt x="1759" y="7912"/>
                  </a:lnTo>
                  <a:lnTo>
                    <a:pt x="1784" y="7992"/>
                  </a:lnTo>
                  <a:lnTo>
                    <a:pt x="1709" y="8232"/>
                  </a:lnTo>
                  <a:lnTo>
                    <a:pt x="1684" y="8392"/>
                  </a:lnTo>
                  <a:lnTo>
                    <a:pt x="1608" y="8432"/>
                  </a:lnTo>
                  <a:lnTo>
                    <a:pt x="1633" y="8632"/>
                  </a:lnTo>
                  <a:lnTo>
                    <a:pt x="1483" y="9071"/>
                  </a:lnTo>
                  <a:lnTo>
                    <a:pt x="1432" y="9151"/>
                  </a:lnTo>
                  <a:lnTo>
                    <a:pt x="1457" y="9271"/>
                  </a:lnTo>
                  <a:lnTo>
                    <a:pt x="1432" y="9391"/>
                  </a:lnTo>
                  <a:lnTo>
                    <a:pt x="1332" y="9391"/>
                  </a:lnTo>
                  <a:lnTo>
                    <a:pt x="1332" y="9511"/>
                  </a:lnTo>
                  <a:lnTo>
                    <a:pt x="1382" y="9631"/>
                  </a:lnTo>
                  <a:lnTo>
                    <a:pt x="1357" y="9711"/>
                  </a:lnTo>
                  <a:lnTo>
                    <a:pt x="1307" y="9790"/>
                  </a:lnTo>
                  <a:lnTo>
                    <a:pt x="1332" y="9950"/>
                  </a:lnTo>
                  <a:lnTo>
                    <a:pt x="1407" y="10030"/>
                  </a:lnTo>
                  <a:lnTo>
                    <a:pt x="1382" y="10190"/>
                  </a:lnTo>
                  <a:lnTo>
                    <a:pt x="1407" y="10350"/>
                  </a:lnTo>
                  <a:lnTo>
                    <a:pt x="1256" y="10390"/>
                  </a:lnTo>
                  <a:lnTo>
                    <a:pt x="1181" y="10470"/>
                  </a:lnTo>
                  <a:lnTo>
                    <a:pt x="1131" y="10630"/>
                  </a:lnTo>
                  <a:lnTo>
                    <a:pt x="1156" y="10750"/>
                  </a:lnTo>
                  <a:lnTo>
                    <a:pt x="1156" y="10869"/>
                  </a:lnTo>
                  <a:lnTo>
                    <a:pt x="1156" y="10989"/>
                  </a:lnTo>
                  <a:lnTo>
                    <a:pt x="1055" y="11069"/>
                  </a:lnTo>
                  <a:lnTo>
                    <a:pt x="1055" y="11229"/>
                  </a:lnTo>
                  <a:lnTo>
                    <a:pt x="1156" y="11309"/>
                  </a:lnTo>
                  <a:lnTo>
                    <a:pt x="1156" y="11389"/>
                  </a:lnTo>
                  <a:lnTo>
                    <a:pt x="1307" y="11669"/>
                  </a:lnTo>
                  <a:lnTo>
                    <a:pt x="1407" y="11629"/>
                  </a:lnTo>
                  <a:lnTo>
                    <a:pt x="1483" y="11469"/>
                  </a:lnTo>
                  <a:lnTo>
                    <a:pt x="1583" y="11509"/>
                  </a:lnTo>
                  <a:lnTo>
                    <a:pt x="1734" y="11309"/>
                  </a:lnTo>
                  <a:lnTo>
                    <a:pt x="1885" y="11029"/>
                  </a:lnTo>
                  <a:lnTo>
                    <a:pt x="1960" y="11069"/>
                  </a:lnTo>
                  <a:lnTo>
                    <a:pt x="2010" y="11269"/>
                  </a:lnTo>
                  <a:lnTo>
                    <a:pt x="2010" y="11349"/>
                  </a:lnTo>
                  <a:lnTo>
                    <a:pt x="2111" y="11429"/>
                  </a:lnTo>
                  <a:lnTo>
                    <a:pt x="2111" y="11509"/>
                  </a:lnTo>
                  <a:lnTo>
                    <a:pt x="2061" y="11629"/>
                  </a:lnTo>
                  <a:lnTo>
                    <a:pt x="2111" y="11709"/>
                  </a:lnTo>
                  <a:lnTo>
                    <a:pt x="2136" y="11828"/>
                  </a:lnTo>
                  <a:lnTo>
                    <a:pt x="2111" y="11908"/>
                  </a:lnTo>
                  <a:lnTo>
                    <a:pt x="2111" y="12268"/>
                  </a:lnTo>
                  <a:lnTo>
                    <a:pt x="2136" y="12428"/>
                  </a:lnTo>
                  <a:lnTo>
                    <a:pt x="2262" y="12987"/>
                  </a:lnTo>
                  <a:lnTo>
                    <a:pt x="2312" y="13067"/>
                  </a:lnTo>
                  <a:lnTo>
                    <a:pt x="2387" y="13307"/>
                  </a:lnTo>
                  <a:lnTo>
                    <a:pt x="2362" y="13587"/>
                  </a:lnTo>
                  <a:lnTo>
                    <a:pt x="2287" y="13667"/>
                  </a:lnTo>
                  <a:lnTo>
                    <a:pt x="2312" y="13866"/>
                  </a:lnTo>
                  <a:lnTo>
                    <a:pt x="2387" y="14026"/>
                  </a:lnTo>
                  <a:lnTo>
                    <a:pt x="2437" y="14106"/>
                  </a:lnTo>
                  <a:lnTo>
                    <a:pt x="2412" y="14186"/>
                  </a:lnTo>
                  <a:lnTo>
                    <a:pt x="2488" y="14186"/>
                  </a:lnTo>
                  <a:lnTo>
                    <a:pt x="2613" y="14106"/>
                  </a:lnTo>
                  <a:lnTo>
                    <a:pt x="2714" y="14346"/>
                  </a:lnTo>
                  <a:lnTo>
                    <a:pt x="2789" y="14786"/>
                  </a:lnTo>
                  <a:lnTo>
                    <a:pt x="2739" y="14865"/>
                  </a:lnTo>
                  <a:lnTo>
                    <a:pt x="2814" y="15145"/>
                  </a:lnTo>
                  <a:lnTo>
                    <a:pt x="2789" y="15305"/>
                  </a:lnTo>
                  <a:lnTo>
                    <a:pt x="2840" y="15505"/>
                  </a:lnTo>
                  <a:lnTo>
                    <a:pt x="2940" y="15545"/>
                  </a:lnTo>
                  <a:lnTo>
                    <a:pt x="2990" y="15705"/>
                  </a:lnTo>
                  <a:lnTo>
                    <a:pt x="3041" y="15665"/>
                  </a:lnTo>
                  <a:lnTo>
                    <a:pt x="3041" y="15545"/>
                  </a:lnTo>
                  <a:lnTo>
                    <a:pt x="3116" y="15385"/>
                  </a:lnTo>
                  <a:lnTo>
                    <a:pt x="3216" y="15305"/>
                  </a:lnTo>
                  <a:lnTo>
                    <a:pt x="3593" y="15505"/>
                  </a:lnTo>
                  <a:lnTo>
                    <a:pt x="3644" y="15625"/>
                  </a:lnTo>
                  <a:lnTo>
                    <a:pt x="3744" y="15625"/>
                  </a:lnTo>
                  <a:lnTo>
                    <a:pt x="3769" y="15385"/>
                  </a:lnTo>
                  <a:lnTo>
                    <a:pt x="3920" y="15305"/>
                  </a:lnTo>
                  <a:lnTo>
                    <a:pt x="3995" y="15465"/>
                  </a:lnTo>
                  <a:lnTo>
                    <a:pt x="4096" y="15465"/>
                  </a:lnTo>
                  <a:lnTo>
                    <a:pt x="4171" y="15505"/>
                  </a:lnTo>
                  <a:lnTo>
                    <a:pt x="4448" y="15505"/>
                  </a:lnTo>
                  <a:lnTo>
                    <a:pt x="4523" y="15625"/>
                  </a:lnTo>
                  <a:lnTo>
                    <a:pt x="4749" y="15585"/>
                  </a:lnTo>
                  <a:lnTo>
                    <a:pt x="4800" y="15585"/>
                  </a:lnTo>
                  <a:lnTo>
                    <a:pt x="4850" y="15585"/>
                  </a:lnTo>
                  <a:lnTo>
                    <a:pt x="5001" y="15665"/>
                  </a:lnTo>
                  <a:lnTo>
                    <a:pt x="5026" y="15665"/>
                  </a:lnTo>
                  <a:lnTo>
                    <a:pt x="4976" y="15425"/>
                  </a:lnTo>
                  <a:lnTo>
                    <a:pt x="5001" y="15305"/>
                  </a:lnTo>
                  <a:lnTo>
                    <a:pt x="5051" y="15265"/>
                  </a:lnTo>
                  <a:lnTo>
                    <a:pt x="5051" y="15145"/>
                  </a:lnTo>
                  <a:lnTo>
                    <a:pt x="5051" y="15105"/>
                  </a:lnTo>
                  <a:lnTo>
                    <a:pt x="5126" y="15145"/>
                  </a:lnTo>
                  <a:lnTo>
                    <a:pt x="5177" y="15065"/>
                  </a:lnTo>
                  <a:lnTo>
                    <a:pt x="5202" y="15025"/>
                  </a:lnTo>
                  <a:lnTo>
                    <a:pt x="5252" y="15105"/>
                  </a:lnTo>
                  <a:lnTo>
                    <a:pt x="5327" y="15385"/>
                  </a:lnTo>
                  <a:lnTo>
                    <a:pt x="5378" y="15505"/>
                  </a:lnTo>
                  <a:lnTo>
                    <a:pt x="5352" y="15545"/>
                  </a:lnTo>
                  <a:lnTo>
                    <a:pt x="5378" y="15665"/>
                  </a:lnTo>
                  <a:lnTo>
                    <a:pt x="5478" y="15825"/>
                  </a:lnTo>
                  <a:lnTo>
                    <a:pt x="5503" y="15944"/>
                  </a:lnTo>
                  <a:lnTo>
                    <a:pt x="5528" y="15984"/>
                  </a:lnTo>
                  <a:lnTo>
                    <a:pt x="5579" y="16024"/>
                  </a:lnTo>
                  <a:lnTo>
                    <a:pt x="5755" y="14466"/>
                  </a:lnTo>
                  <a:lnTo>
                    <a:pt x="7237" y="14826"/>
                  </a:lnTo>
                  <a:lnTo>
                    <a:pt x="7514" y="1486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2" name="Nebraska"/>
            <p:cNvSpPr>
              <a:spLocks/>
            </p:cNvSpPr>
            <p:nvPr/>
          </p:nvSpPr>
          <p:spPr bwMode="auto">
            <a:xfrm>
              <a:off x="11823598" y="8573422"/>
              <a:ext cx="5019675" cy="2444545"/>
            </a:xfrm>
            <a:custGeom>
              <a:avLst/>
              <a:gdLst>
                <a:gd name="T0" fmla="*/ 15358 w 16384"/>
                <a:gd name="T1" fmla="*/ 10672 h 16384"/>
                <a:gd name="T2" fmla="*/ 15296 w 16384"/>
                <a:gd name="T3" fmla="*/ 10044 h 16384"/>
                <a:gd name="T4" fmla="*/ 15296 w 16384"/>
                <a:gd name="T5" fmla="*/ 9730 h 16384"/>
                <a:gd name="T6" fmla="*/ 15265 w 16384"/>
                <a:gd name="T7" fmla="*/ 9416 h 16384"/>
                <a:gd name="T8" fmla="*/ 15109 w 16384"/>
                <a:gd name="T9" fmla="*/ 8914 h 16384"/>
                <a:gd name="T10" fmla="*/ 14954 w 16384"/>
                <a:gd name="T11" fmla="*/ 8600 h 16384"/>
                <a:gd name="T12" fmla="*/ 14985 w 16384"/>
                <a:gd name="T13" fmla="*/ 8223 h 16384"/>
                <a:gd name="T14" fmla="*/ 14892 w 16384"/>
                <a:gd name="T15" fmla="*/ 7784 h 16384"/>
                <a:gd name="T16" fmla="*/ 14892 w 16384"/>
                <a:gd name="T17" fmla="*/ 7031 h 16384"/>
                <a:gd name="T18" fmla="*/ 14830 w 16384"/>
                <a:gd name="T19" fmla="*/ 6403 h 16384"/>
                <a:gd name="T20" fmla="*/ 14643 w 16384"/>
                <a:gd name="T21" fmla="*/ 6026 h 16384"/>
                <a:gd name="T22" fmla="*/ 14488 w 16384"/>
                <a:gd name="T23" fmla="*/ 5524 h 16384"/>
                <a:gd name="T24" fmla="*/ 14488 w 16384"/>
                <a:gd name="T25" fmla="*/ 5085 h 16384"/>
                <a:gd name="T26" fmla="*/ 14363 w 16384"/>
                <a:gd name="T27" fmla="*/ 4394 h 16384"/>
                <a:gd name="T28" fmla="*/ 14394 w 16384"/>
                <a:gd name="T29" fmla="*/ 4018 h 16384"/>
                <a:gd name="T30" fmla="*/ 14208 w 16384"/>
                <a:gd name="T31" fmla="*/ 3955 h 16384"/>
                <a:gd name="T32" fmla="*/ 14021 w 16384"/>
                <a:gd name="T33" fmla="*/ 3766 h 16384"/>
                <a:gd name="T34" fmla="*/ 13866 w 16384"/>
                <a:gd name="T35" fmla="*/ 3390 h 16384"/>
                <a:gd name="T36" fmla="*/ 13679 w 16384"/>
                <a:gd name="T37" fmla="*/ 2888 h 16384"/>
                <a:gd name="T38" fmla="*/ 13431 w 16384"/>
                <a:gd name="T39" fmla="*/ 2699 h 16384"/>
                <a:gd name="T40" fmla="*/ 13275 w 16384"/>
                <a:gd name="T41" fmla="*/ 2574 h 16384"/>
                <a:gd name="T42" fmla="*/ 12995 w 16384"/>
                <a:gd name="T43" fmla="*/ 2323 h 16384"/>
                <a:gd name="T44" fmla="*/ 12871 w 16384"/>
                <a:gd name="T45" fmla="*/ 2134 h 16384"/>
                <a:gd name="T46" fmla="*/ 12653 w 16384"/>
                <a:gd name="T47" fmla="*/ 1946 h 16384"/>
                <a:gd name="T48" fmla="*/ 12342 w 16384"/>
                <a:gd name="T49" fmla="*/ 2009 h 16384"/>
                <a:gd name="T50" fmla="*/ 12032 w 16384"/>
                <a:gd name="T51" fmla="*/ 2134 h 16384"/>
                <a:gd name="T52" fmla="*/ 11752 w 16384"/>
                <a:gd name="T53" fmla="*/ 2009 h 16384"/>
                <a:gd name="T54" fmla="*/ 11534 w 16384"/>
                <a:gd name="T55" fmla="*/ 2448 h 16384"/>
                <a:gd name="T56" fmla="*/ 11130 w 16384"/>
                <a:gd name="T57" fmla="*/ 2009 h 16384"/>
                <a:gd name="T58" fmla="*/ 10850 w 16384"/>
                <a:gd name="T59" fmla="*/ 1758 h 16384"/>
                <a:gd name="T60" fmla="*/ 10633 w 16384"/>
                <a:gd name="T61" fmla="*/ 1381 h 16384"/>
                <a:gd name="T62" fmla="*/ 9171 w 16384"/>
                <a:gd name="T63" fmla="*/ 1067 h 16384"/>
                <a:gd name="T64" fmla="*/ 4042 w 16384"/>
                <a:gd name="T65" fmla="*/ 565 h 16384"/>
                <a:gd name="T66" fmla="*/ 435 w 16384"/>
                <a:gd name="T67" fmla="*/ 0 h 16384"/>
                <a:gd name="T68" fmla="*/ 124 w 16384"/>
                <a:gd name="T69" fmla="*/ 7219 h 16384"/>
                <a:gd name="T70" fmla="*/ 1306 w 16384"/>
                <a:gd name="T71" fmla="*/ 10169 h 16384"/>
                <a:gd name="T72" fmla="*/ 3700 w 16384"/>
                <a:gd name="T73" fmla="*/ 11864 h 16384"/>
                <a:gd name="T74" fmla="*/ 3637 w 16384"/>
                <a:gd name="T75" fmla="*/ 13873 h 16384"/>
                <a:gd name="T76" fmla="*/ 6062 w 16384"/>
                <a:gd name="T77" fmla="*/ 15882 h 16384"/>
                <a:gd name="T78" fmla="*/ 9078 w 16384"/>
                <a:gd name="T79" fmla="*/ 16196 h 16384"/>
                <a:gd name="T80" fmla="*/ 10788 w 16384"/>
                <a:gd name="T81" fmla="*/ 16258 h 16384"/>
                <a:gd name="T82" fmla="*/ 13399 w 16384"/>
                <a:gd name="T83" fmla="*/ 16321 h 16384"/>
                <a:gd name="T84" fmla="*/ 15078 w 16384"/>
                <a:gd name="T85" fmla="*/ 16384 h 16384"/>
                <a:gd name="T86" fmla="*/ 16260 w 16384"/>
                <a:gd name="T87" fmla="*/ 16007 h 16384"/>
                <a:gd name="T88" fmla="*/ 16104 w 16384"/>
                <a:gd name="T89" fmla="*/ 15066 h 16384"/>
                <a:gd name="T90" fmla="*/ 15824 w 16384"/>
                <a:gd name="T91" fmla="*/ 14501 h 16384"/>
                <a:gd name="T92" fmla="*/ 15576 w 16384"/>
                <a:gd name="T93" fmla="*/ 13559 h 16384"/>
                <a:gd name="T94" fmla="*/ 15545 w 16384"/>
                <a:gd name="T95" fmla="*/ 13183 h 16384"/>
                <a:gd name="T96" fmla="*/ 15358 w 16384"/>
                <a:gd name="T97" fmla="*/ 12618 h 16384"/>
                <a:gd name="T98" fmla="*/ 15451 w 16384"/>
                <a:gd name="T99" fmla="*/ 11802 h 16384"/>
                <a:gd name="T100" fmla="*/ 15358 w 16384"/>
                <a:gd name="T101" fmla="*/ 1123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84" h="16384">
                  <a:moveTo>
                    <a:pt x="15358" y="11111"/>
                  </a:moveTo>
                  <a:lnTo>
                    <a:pt x="15358" y="10985"/>
                  </a:lnTo>
                  <a:lnTo>
                    <a:pt x="15389" y="10860"/>
                  </a:lnTo>
                  <a:lnTo>
                    <a:pt x="15358" y="10672"/>
                  </a:lnTo>
                  <a:lnTo>
                    <a:pt x="15327" y="10546"/>
                  </a:lnTo>
                  <a:lnTo>
                    <a:pt x="15327" y="10483"/>
                  </a:lnTo>
                  <a:lnTo>
                    <a:pt x="15296" y="10232"/>
                  </a:lnTo>
                  <a:lnTo>
                    <a:pt x="15296" y="10044"/>
                  </a:lnTo>
                  <a:lnTo>
                    <a:pt x="15358" y="9918"/>
                  </a:lnTo>
                  <a:lnTo>
                    <a:pt x="15358" y="9793"/>
                  </a:lnTo>
                  <a:lnTo>
                    <a:pt x="15358" y="9730"/>
                  </a:lnTo>
                  <a:lnTo>
                    <a:pt x="15296" y="9730"/>
                  </a:lnTo>
                  <a:lnTo>
                    <a:pt x="15265" y="9667"/>
                  </a:lnTo>
                  <a:lnTo>
                    <a:pt x="15265" y="9604"/>
                  </a:lnTo>
                  <a:lnTo>
                    <a:pt x="15265" y="9542"/>
                  </a:lnTo>
                  <a:lnTo>
                    <a:pt x="15265" y="9416"/>
                  </a:lnTo>
                  <a:lnTo>
                    <a:pt x="15265" y="9228"/>
                  </a:lnTo>
                  <a:lnTo>
                    <a:pt x="15234" y="9165"/>
                  </a:lnTo>
                  <a:lnTo>
                    <a:pt x="15234" y="9039"/>
                  </a:lnTo>
                  <a:lnTo>
                    <a:pt x="15109" y="8914"/>
                  </a:lnTo>
                  <a:lnTo>
                    <a:pt x="15109" y="8851"/>
                  </a:lnTo>
                  <a:lnTo>
                    <a:pt x="15078" y="8663"/>
                  </a:lnTo>
                  <a:lnTo>
                    <a:pt x="15047" y="8663"/>
                  </a:lnTo>
                  <a:lnTo>
                    <a:pt x="14954" y="8600"/>
                  </a:lnTo>
                  <a:lnTo>
                    <a:pt x="14985" y="8537"/>
                  </a:lnTo>
                  <a:lnTo>
                    <a:pt x="15016" y="8349"/>
                  </a:lnTo>
                  <a:lnTo>
                    <a:pt x="15016" y="8223"/>
                  </a:lnTo>
                  <a:lnTo>
                    <a:pt x="14985" y="8223"/>
                  </a:lnTo>
                  <a:lnTo>
                    <a:pt x="14954" y="8223"/>
                  </a:lnTo>
                  <a:lnTo>
                    <a:pt x="14892" y="8161"/>
                  </a:lnTo>
                  <a:lnTo>
                    <a:pt x="14892" y="8035"/>
                  </a:lnTo>
                  <a:lnTo>
                    <a:pt x="14892" y="7784"/>
                  </a:lnTo>
                  <a:lnTo>
                    <a:pt x="14954" y="7596"/>
                  </a:lnTo>
                  <a:lnTo>
                    <a:pt x="14954" y="7470"/>
                  </a:lnTo>
                  <a:lnTo>
                    <a:pt x="14954" y="7219"/>
                  </a:lnTo>
                  <a:lnTo>
                    <a:pt x="14892" y="7031"/>
                  </a:lnTo>
                  <a:lnTo>
                    <a:pt x="14830" y="6780"/>
                  </a:lnTo>
                  <a:lnTo>
                    <a:pt x="14830" y="6591"/>
                  </a:lnTo>
                  <a:lnTo>
                    <a:pt x="14830" y="6466"/>
                  </a:lnTo>
                  <a:lnTo>
                    <a:pt x="14830" y="6403"/>
                  </a:lnTo>
                  <a:lnTo>
                    <a:pt x="14798" y="6340"/>
                  </a:lnTo>
                  <a:lnTo>
                    <a:pt x="14705" y="6340"/>
                  </a:lnTo>
                  <a:lnTo>
                    <a:pt x="14705" y="6152"/>
                  </a:lnTo>
                  <a:lnTo>
                    <a:pt x="14643" y="6026"/>
                  </a:lnTo>
                  <a:lnTo>
                    <a:pt x="14612" y="5964"/>
                  </a:lnTo>
                  <a:lnTo>
                    <a:pt x="14581" y="5712"/>
                  </a:lnTo>
                  <a:lnTo>
                    <a:pt x="14519" y="5587"/>
                  </a:lnTo>
                  <a:lnTo>
                    <a:pt x="14488" y="5524"/>
                  </a:lnTo>
                  <a:lnTo>
                    <a:pt x="14488" y="5461"/>
                  </a:lnTo>
                  <a:lnTo>
                    <a:pt x="14550" y="5336"/>
                  </a:lnTo>
                  <a:lnTo>
                    <a:pt x="14550" y="5273"/>
                  </a:lnTo>
                  <a:lnTo>
                    <a:pt x="14488" y="5085"/>
                  </a:lnTo>
                  <a:lnTo>
                    <a:pt x="14488" y="5022"/>
                  </a:lnTo>
                  <a:lnTo>
                    <a:pt x="14363" y="4708"/>
                  </a:lnTo>
                  <a:lnTo>
                    <a:pt x="14363" y="4520"/>
                  </a:lnTo>
                  <a:lnTo>
                    <a:pt x="14363" y="4394"/>
                  </a:lnTo>
                  <a:lnTo>
                    <a:pt x="14394" y="4331"/>
                  </a:lnTo>
                  <a:lnTo>
                    <a:pt x="14425" y="4206"/>
                  </a:lnTo>
                  <a:lnTo>
                    <a:pt x="14425" y="4143"/>
                  </a:lnTo>
                  <a:lnTo>
                    <a:pt x="14394" y="4018"/>
                  </a:lnTo>
                  <a:lnTo>
                    <a:pt x="14332" y="3955"/>
                  </a:lnTo>
                  <a:lnTo>
                    <a:pt x="14301" y="3892"/>
                  </a:lnTo>
                  <a:lnTo>
                    <a:pt x="14239" y="3955"/>
                  </a:lnTo>
                  <a:lnTo>
                    <a:pt x="14208" y="3955"/>
                  </a:lnTo>
                  <a:lnTo>
                    <a:pt x="14177" y="3892"/>
                  </a:lnTo>
                  <a:lnTo>
                    <a:pt x="14114" y="3829"/>
                  </a:lnTo>
                  <a:lnTo>
                    <a:pt x="14083" y="3704"/>
                  </a:lnTo>
                  <a:lnTo>
                    <a:pt x="14021" y="3766"/>
                  </a:lnTo>
                  <a:lnTo>
                    <a:pt x="13928" y="3766"/>
                  </a:lnTo>
                  <a:lnTo>
                    <a:pt x="13959" y="3515"/>
                  </a:lnTo>
                  <a:lnTo>
                    <a:pt x="13928" y="3453"/>
                  </a:lnTo>
                  <a:lnTo>
                    <a:pt x="13866" y="3390"/>
                  </a:lnTo>
                  <a:lnTo>
                    <a:pt x="13835" y="3264"/>
                  </a:lnTo>
                  <a:lnTo>
                    <a:pt x="13804" y="3139"/>
                  </a:lnTo>
                  <a:lnTo>
                    <a:pt x="13773" y="2950"/>
                  </a:lnTo>
                  <a:lnTo>
                    <a:pt x="13679" y="2888"/>
                  </a:lnTo>
                  <a:lnTo>
                    <a:pt x="13648" y="2825"/>
                  </a:lnTo>
                  <a:lnTo>
                    <a:pt x="13586" y="2762"/>
                  </a:lnTo>
                  <a:lnTo>
                    <a:pt x="13524" y="2762"/>
                  </a:lnTo>
                  <a:lnTo>
                    <a:pt x="13431" y="2699"/>
                  </a:lnTo>
                  <a:lnTo>
                    <a:pt x="13368" y="2699"/>
                  </a:lnTo>
                  <a:lnTo>
                    <a:pt x="13337" y="2699"/>
                  </a:lnTo>
                  <a:lnTo>
                    <a:pt x="13306" y="2574"/>
                  </a:lnTo>
                  <a:lnTo>
                    <a:pt x="13275" y="2574"/>
                  </a:lnTo>
                  <a:lnTo>
                    <a:pt x="13182" y="2511"/>
                  </a:lnTo>
                  <a:lnTo>
                    <a:pt x="13120" y="2511"/>
                  </a:lnTo>
                  <a:lnTo>
                    <a:pt x="13026" y="2385"/>
                  </a:lnTo>
                  <a:lnTo>
                    <a:pt x="12995" y="2323"/>
                  </a:lnTo>
                  <a:lnTo>
                    <a:pt x="12964" y="2260"/>
                  </a:lnTo>
                  <a:lnTo>
                    <a:pt x="12902" y="2260"/>
                  </a:lnTo>
                  <a:lnTo>
                    <a:pt x="12871" y="2197"/>
                  </a:lnTo>
                  <a:lnTo>
                    <a:pt x="12871" y="2134"/>
                  </a:lnTo>
                  <a:lnTo>
                    <a:pt x="12871" y="2072"/>
                  </a:lnTo>
                  <a:lnTo>
                    <a:pt x="12747" y="2009"/>
                  </a:lnTo>
                  <a:lnTo>
                    <a:pt x="12684" y="1946"/>
                  </a:lnTo>
                  <a:lnTo>
                    <a:pt x="12653" y="1946"/>
                  </a:lnTo>
                  <a:lnTo>
                    <a:pt x="12560" y="2009"/>
                  </a:lnTo>
                  <a:lnTo>
                    <a:pt x="12498" y="2072"/>
                  </a:lnTo>
                  <a:lnTo>
                    <a:pt x="12436" y="2072"/>
                  </a:lnTo>
                  <a:lnTo>
                    <a:pt x="12342" y="2009"/>
                  </a:lnTo>
                  <a:lnTo>
                    <a:pt x="12218" y="2072"/>
                  </a:lnTo>
                  <a:lnTo>
                    <a:pt x="12156" y="2072"/>
                  </a:lnTo>
                  <a:lnTo>
                    <a:pt x="12094" y="2072"/>
                  </a:lnTo>
                  <a:lnTo>
                    <a:pt x="12032" y="2134"/>
                  </a:lnTo>
                  <a:lnTo>
                    <a:pt x="11969" y="2009"/>
                  </a:lnTo>
                  <a:lnTo>
                    <a:pt x="11907" y="2072"/>
                  </a:lnTo>
                  <a:lnTo>
                    <a:pt x="11845" y="2072"/>
                  </a:lnTo>
                  <a:lnTo>
                    <a:pt x="11752" y="2009"/>
                  </a:lnTo>
                  <a:lnTo>
                    <a:pt x="11721" y="2072"/>
                  </a:lnTo>
                  <a:lnTo>
                    <a:pt x="11658" y="2260"/>
                  </a:lnTo>
                  <a:lnTo>
                    <a:pt x="11596" y="2385"/>
                  </a:lnTo>
                  <a:lnTo>
                    <a:pt x="11534" y="2448"/>
                  </a:lnTo>
                  <a:lnTo>
                    <a:pt x="11410" y="2385"/>
                  </a:lnTo>
                  <a:lnTo>
                    <a:pt x="11316" y="2323"/>
                  </a:lnTo>
                  <a:lnTo>
                    <a:pt x="11223" y="2197"/>
                  </a:lnTo>
                  <a:lnTo>
                    <a:pt x="11130" y="2009"/>
                  </a:lnTo>
                  <a:lnTo>
                    <a:pt x="11037" y="1946"/>
                  </a:lnTo>
                  <a:lnTo>
                    <a:pt x="10943" y="1758"/>
                  </a:lnTo>
                  <a:lnTo>
                    <a:pt x="10912" y="1820"/>
                  </a:lnTo>
                  <a:lnTo>
                    <a:pt x="10850" y="1758"/>
                  </a:lnTo>
                  <a:lnTo>
                    <a:pt x="10757" y="1569"/>
                  </a:lnTo>
                  <a:lnTo>
                    <a:pt x="10726" y="1507"/>
                  </a:lnTo>
                  <a:lnTo>
                    <a:pt x="10633" y="1444"/>
                  </a:lnTo>
                  <a:lnTo>
                    <a:pt x="10633" y="1381"/>
                  </a:lnTo>
                  <a:lnTo>
                    <a:pt x="10601" y="1255"/>
                  </a:lnTo>
                  <a:lnTo>
                    <a:pt x="10570" y="1193"/>
                  </a:lnTo>
                  <a:lnTo>
                    <a:pt x="10539" y="1193"/>
                  </a:lnTo>
                  <a:lnTo>
                    <a:pt x="9171" y="1067"/>
                  </a:lnTo>
                  <a:lnTo>
                    <a:pt x="8674" y="1067"/>
                  </a:lnTo>
                  <a:lnTo>
                    <a:pt x="7461" y="942"/>
                  </a:lnTo>
                  <a:lnTo>
                    <a:pt x="5596" y="753"/>
                  </a:lnTo>
                  <a:lnTo>
                    <a:pt x="4042" y="565"/>
                  </a:lnTo>
                  <a:lnTo>
                    <a:pt x="2767" y="377"/>
                  </a:lnTo>
                  <a:lnTo>
                    <a:pt x="2363" y="314"/>
                  </a:lnTo>
                  <a:lnTo>
                    <a:pt x="1430" y="126"/>
                  </a:lnTo>
                  <a:lnTo>
                    <a:pt x="435" y="0"/>
                  </a:lnTo>
                  <a:lnTo>
                    <a:pt x="342" y="1946"/>
                  </a:lnTo>
                  <a:lnTo>
                    <a:pt x="249" y="5022"/>
                  </a:lnTo>
                  <a:lnTo>
                    <a:pt x="155" y="6466"/>
                  </a:lnTo>
                  <a:lnTo>
                    <a:pt x="124" y="7219"/>
                  </a:lnTo>
                  <a:lnTo>
                    <a:pt x="93" y="8035"/>
                  </a:lnTo>
                  <a:lnTo>
                    <a:pt x="0" y="9981"/>
                  </a:lnTo>
                  <a:lnTo>
                    <a:pt x="933" y="10107"/>
                  </a:lnTo>
                  <a:lnTo>
                    <a:pt x="1306" y="10169"/>
                  </a:lnTo>
                  <a:lnTo>
                    <a:pt x="2643" y="10420"/>
                  </a:lnTo>
                  <a:lnTo>
                    <a:pt x="2705" y="10420"/>
                  </a:lnTo>
                  <a:lnTo>
                    <a:pt x="3762" y="10546"/>
                  </a:lnTo>
                  <a:lnTo>
                    <a:pt x="3700" y="11864"/>
                  </a:lnTo>
                  <a:lnTo>
                    <a:pt x="3700" y="12053"/>
                  </a:lnTo>
                  <a:lnTo>
                    <a:pt x="3700" y="12115"/>
                  </a:lnTo>
                  <a:lnTo>
                    <a:pt x="3669" y="13434"/>
                  </a:lnTo>
                  <a:lnTo>
                    <a:pt x="3637" y="13873"/>
                  </a:lnTo>
                  <a:lnTo>
                    <a:pt x="3606" y="15568"/>
                  </a:lnTo>
                  <a:lnTo>
                    <a:pt x="4819" y="15756"/>
                  </a:lnTo>
                  <a:lnTo>
                    <a:pt x="5005" y="15756"/>
                  </a:lnTo>
                  <a:lnTo>
                    <a:pt x="6062" y="15882"/>
                  </a:lnTo>
                  <a:lnTo>
                    <a:pt x="6125" y="15882"/>
                  </a:lnTo>
                  <a:lnTo>
                    <a:pt x="7151" y="16007"/>
                  </a:lnTo>
                  <a:lnTo>
                    <a:pt x="8208" y="16070"/>
                  </a:lnTo>
                  <a:lnTo>
                    <a:pt x="9078" y="16196"/>
                  </a:lnTo>
                  <a:lnTo>
                    <a:pt x="9265" y="16196"/>
                  </a:lnTo>
                  <a:lnTo>
                    <a:pt x="9949" y="16196"/>
                  </a:lnTo>
                  <a:lnTo>
                    <a:pt x="10322" y="16258"/>
                  </a:lnTo>
                  <a:lnTo>
                    <a:pt x="10788" y="16258"/>
                  </a:lnTo>
                  <a:lnTo>
                    <a:pt x="11410" y="16258"/>
                  </a:lnTo>
                  <a:lnTo>
                    <a:pt x="11658" y="16321"/>
                  </a:lnTo>
                  <a:lnTo>
                    <a:pt x="12498" y="16321"/>
                  </a:lnTo>
                  <a:lnTo>
                    <a:pt x="13399" y="16321"/>
                  </a:lnTo>
                  <a:lnTo>
                    <a:pt x="13555" y="16321"/>
                  </a:lnTo>
                  <a:lnTo>
                    <a:pt x="14239" y="16384"/>
                  </a:lnTo>
                  <a:lnTo>
                    <a:pt x="14674" y="16384"/>
                  </a:lnTo>
                  <a:lnTo>
                    <a:pt x="15078" y="16384"/>
                  </a:lnTo>
                  <a:lnTo>
                    <a:pt x="15514" y="16384"/>
                  </a:lnTo>
                  <a:lnTo>
                    <a:pt x="16353" y="16321"/>
                  </a:lnTo>
                  <a:lnTo>
                    <a:pt x="16384" y="16321"/>
                  </a:lnTo>
                  <a:lnTo>
                    <a:pt x="16260" y="16007"/>
                  </a:lnTo>
                  <a:lnTo>
                    <a:pt x="16260" y="15756"/>
                  </a:lnTo>
                  <a:lnTo>
                    <a:pt x="16229" y="15505"/>
                  </a:lnTo>
                  <a:lnTo>
                    <a:pt x="16135" y="15317"/>
                  </a:lnTo>
                  <a:lnTo>
                    <a:pt x="16104" y="15066"/>
                  </a:lnTo>
                  <a:lnTo>
                    <a:pt x="15980" y="15003"/>
                  </a:lnTo>
                  <a:lnTo>
                    <a:pt x="15949" y="14877"/>
                  </a:lnTo>
                  <a:lnTo>
                    <a:pt x="15824" y="14752"/>
                  </a:lnTo>
                  <a:lnTo>
                    <a:pt x="15824" y="14501"/>
                  </a:lnTo>
                  <a:lnTo>
                    <a:pt x="15793" y="14187"/>
                  </a:lnTo>
                  <a:lnTo>
                    <a:pt x="15700" y="13873"/>
                  </a:lnTo>
                  <a:lnTo>
                    <a:pt x="15638" y="13747"/>
                  </a:lnTo>
                  <a:lnTo>
                    <a:pt x="15576" y="13559"/>
                  </a:lnTo>
                  <a:lnTo>
                    <a:pt x="15545" y="13434"/>
                  </a:lnTo>
                  <a:lnTo>
                    <a:pt x="15576" y="13308"/>
                  </a:lnTo>
                  <a:lnTo>
                    <a:pt x="15576" y="13371"/>
                  </a:lnTo>
                  <a:lnTo>
                    <a:pt x="15545" y="13183"/>
                  </a:lnTo>
                  <a:lnTo>
                    <a:pt x="15514" y="13057"/>
                  </a:lnTo>
                  <a:lnTo>
                    <a:pt x="15420" y="12931"/>
                  </a:lnTo>
                  <a:lnTo>
                    <a:pt x="15389" y="12806"/>
                  </a:lnTo>
                  <a:lnTo>
                    <a:pt x="15358" y="12618"/>
                  </a:lnTo>
                  <a:lnTo>
                    <a:pt x="15358" y="12555"/>
                  </a:lnTo>
                  <a:lnTo>
                    <a:pt x="15420" y="12304"/>
                  </a:lnTo>
                  <a:lnTo>
                    <a:pt x="15389" y="12115"/>
                  </a:lnTo>
                  <a:lnTo>
                    <a:pt x="15451" y="11802"/>
                  </a:lnTo>
                  <a:lnTo>
                    <a:pt x="15451" y="11676"/>
                  </a:lnTo>
                  <a:lnTo>
                    <a:pt x="15451" y="11613"/>
                  </a:lnTo>
                  <a:lnTo>
                    <a:pt x="15420" y="11488"/>
                  </a:lnTo>
                  <a:lnTo>
                    <a:pt x="15358" y="11237"/>
                  </a:lnTo>
                  <a:lnTo>
                    <a:pt x="15358" y="111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3" name="Nevada"/>
            <p:cNvSpPr>
              <a:spLocks/>
            </p:cNvSpPr>
            <p:nvPr/>
          </p:nvSpPr>
          <p:spPr bwMode="auto">
            <a:xfrm>
              <a:off x="2422423" y="7774551"/>
              <a:ext cx="3867150" cy="5876925"/>
            </a:xfrm>
            <a:custGeom>
              <a:avLst/>
              <a:gdLst>
                <a:gd name="T0" fmla="*/ 4076 w 16384"/>
                <a:gd name="T1" fmla="*/ 10141 h 16384"/>
                <a:gd name="T2" fmla="*/ 7950 w 16384"/>
                <a:gd name="T3" fmla="*/ 13908 h 16384"/>
                <a:gd name="T4" fmla="*/ 10533 w 16384"/>
                <a:gd name="T5" fmla="*/ 16384 h 16384"/>
                <a:gd name="T6" fmla="*/ 10694 w 16384"/>
                <a:gd name="T7" fmla="*/ 16173 h 16384"/>
                <a:gd name="T8" fmla="*/ 10815 w 16384"/>
                <a:gd name="T9" fmla="*/ 15963 h 16384"/>
                <a:gd name="T10" fmla="*/ 10815 w 16384"/>
                <a:gd name="T11" fmla="*/ 15699 h 16384"/>
                <a:gd name="T12" fmla="*/ 10734 w 16384"/>
                <a:gd name="T13" fmla="*/ 15488 h 16384"/>
                <a:gd name="T14" fmla="*/ 10815 w 16384"/>
                <a:gd name="T15" fmla="*/ 15278 h 16384"/>
                <a:gd name="T16" fmla="*/ 10815 w 16384"/>
                <a:gd name="T17" fmla="*/ 15041 h 16384"/>
                <a:gd name="T18" fmla="*/ 10855 w 16384"/>
                <a:gd name="T19" fmla="*/ 14751 h 16384"/>
                <a:gd name="T20" fmla="*/ 10896 w 16384"/>
                <a:gd name="T21" fmla="*/ 14514 h 16384"/>
                <a:gd name="T22" fmla="*/ 10936 w 16384"/>
                <a:gd name="T23" fmla="*/ 14303 h 16384"/>
                <a:gd name="T24" fmla="*/ 10976 w 16384"/>
                <a:gd name="T25" fmla="*/ 14092 h 16384"/>
                <a:gd name="T26" fmla="*/ 11219 w 16384"/>
                <a:gd name="T27" fmla="*/ 14066 h 16384"/>
                <a:gd name="T28" fmla="*/ 11622 w 16384"/>
                <a:gd name="T29" fmla="*/ 14119 h 16384"/>
                <a:gd name="T30" fmla="*/ 12026 w 16384"/>
                <a:gd name="T31" fmla="*/ 14224 h 16384"/>
                <a:gd name="T32" fmla="*/ 12147 w 16384"/>
                <a:gd name="T33" fmla="*/ 14435 h 16384"/>
                <a:gd name="T34" fmla="*/ 12470 w 16384"/>
                <a:gd name="T35" fmla="*/ 14435 h 16384"/>
                <a:gd name="T36" fmla="*/ 12671 w 16384"/>
                <a:gd name="T37" fmla="*/ 14250 h 16384"/>
                <a:gd name="T38" fmla="*/ 13196 w 16384"/>
                <a:gd name="T39" fmla="*/ 12802 h 16384"/>
                <a:gd name="T40" fmla="*/ 13680 w 16384"/>
                <a:gd name="T41" fmla="*/ 11221 h 16384"/>
                <a:gd name="T42" fmla="*/ 14286 w 16384"/>
                <a:gd name="T43" fmla="*/ 9193 h 16384"/>
                <a:gd name="T44" fmla="*/ 14891 w 16384"/>
                <a:gd name="T45" fmla="*/ 7217 h 16384"/>
                <a:gd name="T46" fmla="*/ 15254 w 16384"/>
                <a:gd name="T47" fmla="*/ 5979 h 16384"/>
                <a:gd name="T48" fmla="*/ 16384 w 16384"/>
                <a:gd name="T49" fmla="*/ 2081 h 16384"/>
                <a:gd name="T50" fmla="*/ 14003 w 16384"/>
                <a:gd name="T51" fmla="*/ 1765 h 16384"/>
                <a:gd name="T52" fmla="*/ 6659 w 16384"/>
                <a:gd name="T53" fmla="*/ 685 h 16384"/>
                <a:gd name="T54" fmla="*/ 3914 w 16384"/>
                <a:gd name="T55" fmla="*/ 263 h 16384"/>
                <a:gd name="T56" fmla="*/ 1776 w 16384"/>
                <a:gd name="T57" fmla="*/ 1659 h 16384"/>
                <a:gd name="T58" fmla="*/ 363 w 16384"/>
                <a:gd name="T59" fmla="*/ 5268 h 16384"/>
                <a:gd name="T60" fmla="*/ 121 w 16384"/>
                <a:gd name="T61" fmla="*/ 5821 h 16384"/>
                <a:gd name="T62" fmla="*/ 40 w 16384"/>
                <a:gd name="T63" fmla="*/ 6006 h 16384"/>
                <a:gd name="T64" fmla="*/ 242 w 16384"/>
                <a:gd name="T65" fmla="*/ 6401 h 16384"/>
                <a:gd name="T66" fmla="*/ 1251 w 16384"/>
                <a:gd name="T67" fmla="*/ 7402 h 16384"/>
                <a:gd name="T68" fmla="*/ 2986 w 16384"/>
                <a:gd name="T69" fmla="*/ 908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84" h="16384">
                  <a:moveTo>
                    <a:pt x="2986" y="9088"/>
                  </a:moveTo>
                  <a:lnTo>
                    <a:pt x="4076" y="10141"/>
                  </a:lnTo>
                  <a:lnTo>
                    <a:pt x="5408" y="11406"/>
                  </a:lnTo>
                  <a:lnTo>
                    <a:pt x="7950" y="13908"/>
                  </a:lnTo>
                  <a:lnTo>
                    <a:pt x="8394" y="14329"/>
                  </a:lnTo>
                  <a:lnTo>
                    <a:pt x="10533" y="16384"/>
                  </a:lnTo>
                  <a:lnTo>
                    <a:pt x="10573" y="16200"/>
                  </a:lnTo>
                  <a:lnTo>
                    <a:pt x="10694" y="16173"/>
                  </a:lnTo>
                  <a:lnTo>
                    <a:pt x="10815" y="16068"/>
                  </a:lnTo>
                  <a:lnTo>
                    <a:pt x="10815" y="15963"/>
                  </a:lnTo>
                  <a:lnTo>
                    <a:pt x="10815" y="15857"/>
                  </a:lnTo>
                  <a:lnTo>
                    <a:pt x="10815" y="15699"/>
                  </a:lnTo>
                  <a:lnTo>
                    <a:pt x="10815" y="15594"/>
                  </a:lnTo>
                  <a:lnTo>
                    <a:pt x="10734" y="15488"/>
                  </a:lnTo>
                  <a:lnTo>
                    <a:pt x="10775" y="15383"/>
                  </a:lnTo>
                  <a:lnTo>
                    <a:pt x="10815" y="15278"/>
                  </a:lnTo>
                  <a:lnTo>
                    <a:pt x="10815" y="15146"/>
                  </a:lnTo>
                  <a:lnTo>
                    <a:pt x="10815" y="15041"/>
                  </a:lnTo>
                  <a:lnTo>
                    <a:pt x="10815" y="14909"/>
                  </a:lnTo>
                  <a:lnTo>
                    <a:pt x="10855" y="14751"/>
                  </a:lnTo>
                  <a:lnTo>
                    <a:pt x="10936" y="14566"/>
                  </a:lnTo>
                  <a:lnTo>
                    <a:pt x="10896" y="14514"/>
                  </a:lnTo>
                  <a:lnTo>
                    <a:pt x="10896" y="14408"/>
                  </a:lnTo>
                  <a:lnTo>
                    <a:pt x="10936" y="14303"/>
                  </a:lnTo>
                  <a:lnTo>
                    <a:pt x="10896" y="14198"/>
                  </a:lnTo>
                  <a:lnTo>
                    <a:pt x="10976" y="14092"/>
                  </a:lnTo>
                  <a:lnTo>
                    <a:pt x="11057" y="14092"/>
                  </a:lnTo>
                  <a:lnTo>
                    <a:pt x="11219" y="14066"/>
                  </a:lnTo>
                  <a:lnTo>
                    <a:pt x="11461" y="14066"/>
                  </a:lnTo>
                  <a:lnTo>
                    <a:pt x="11622" y="14119"/>
                  </a:lnTo>
                  <a:lnTo>
                    <a:pt x="11864" y="14145"/>
                  </a:lnTo>
                  <a:lnTo>
                    <a:pt x="12026" y="14224"/>
                  </a:lnTo>
                  <a:lnTo>
                    <a:pt x="12026" y="14382"/>
                  </a:lnTo>
                  <a:lnTo>
                    <a:pt x="12147" y="14435"/>
                  </a:lnTo>
                  <a:lnTo>
                    <a:pt x="12308" y="14461"/>
                  </a:lnTo>
                  <a:lnTo>
                    <a:pt x="12470" y="14435"/>
                  </a:lnTo>
                  <a:lnTo>
                    <a:pt x="12550" y="14329"/>
                  </a:lnTo>
                  <a:lnTo>
                    <a:pt x="12671" y="14250"/>
                  </a:lnTo>
                  <a:lnTo>
                    <a:pt x="12792" y="14119"/>
                  </a:lnTo>
                  <a:lnTo>
                    <a:pt x="13196" y="12802"/>
                  </a:lnTo>
                  <a:lnTo>
                    <a:pt x="13317" y="12486"/>
                  </a:lnTo>
                  <a:lnTo>
                    <a:pt x="13680" y="11221"/>
                  </a:lnTo>
                  <a:lnTo>
                    <a:pt x="14003" y="10089"/>
                  </a:lnTo>
                  <a:lnTo>
                    <a:pt x="14286" y="9193"/>
                  </a:lnTo>
                  <a:lnTo>
                    <a:pt x="14326" y="9009"/>
                  </a:lnTo>
                  <a:lnTo>
                    <a:pt x="14891" y="7217"/>
                  </a:lnTo>
                  <a:lnTo>
                    <a:pt x="15133" y="6454"/>
                  </a:lnTo>
                  <a:lnTo>
                    <a:pt x="15254" y="5979"/>
                  </a:lnTo>
                  <a:lnTo>
                    <a:pt x="15779" y="4162"/>
                  </a:lnTo>
                  <a:lnTo>
                    <a:pt x="16384" y="2081"/>
                  </a:lnTo>
                  <a:lnTo>
                    <a:pt x="15779" y="2002"/>
                  </a:lnTo>
                  <a:lnTo>
                    <a:pt x="14003" y="1765"/>
                  </a:lnTo>
                  <a:lnTo>
                    <a:pt x="9403" y="1133"/>
                  </a:lnTo>
                  <a:lnTo>
                    <a:pt x="6659" y="685"/>
                  </a:lnTo>
                  <a:lnTo>
                    <a:pt x="4076" y="290"/>
                  </a:lnTo>
                  <a:lnTo>
                    <a:pt x="3914" y="263"/>
                  </a:lnTo>
                  <a:lnTo>
                    <a:pt x="2421" y="0"/>
                  </a:lnTo>
                  <a:lnTo>
                    <a:pt x="1776" y="1659"/>
                  </a:lnTo>
                  <a:lnTo>
                    <a:pt x="565" y="4715"/>
                  </a:lnTo>
                  <a:lnTo>
                    <a:pt x="363" y="5268"/>
                  </a:lnTo>
                  <a:lnTo>
                    <a:pt x="242" y="5532"/>
                  </a:lnTo>
                  <a:lnTo>
                    <a:pt x="121" y="5821"/>
                  </a:lnTo>
                  <a:lnTo>
                    <a:pt x="81" y="5927"/>
                  </a:lnTo>
                  <a:lnTo>
                    <a:pt x="40" y="6006"/>
                  </a:lnTo>
                  <a:lnTo>
                    <a:pt x="0" y="6190"/>
                  </a:lnTo>
                  <a:lnTo>
                    <a:pt x="242" y="6401"/>
                  </a:lnTo>
                  <a:lnTo>
                    <a:pt x="807" y="6954"/>
                  </a:lnTo>
                  <a:lnTo>
                    <a:pt x="1251" y="7402"/>
                  </a:lnTo>
                  <a:lnTo>
                    <a:pt x="1614" y="7744"/>
                  </a:lnTo>
                  <a:lnTo>
                    <a:pt x="2986" y="908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4" name="New_Hampshire"/>
            <p:cNvSpPr>
              <a:spLocks/>
            </p:cNvSpPr>
            <p:nvPr/>
          </p:nvSpPr>
          <p:spPr bwMode="auto">
            <a:xfrm>
              <a:off x="29425798" y="5362575"/>
              <a:ext cx="990600" cy="2011926"/>
            </a:xfrm>
            <a:custGeom>
              <a:avLst/>
              <a:gdLst>
                <a:gd name="T0" fmla="*/ 0 w 16384"/>
                <a:gd name="T1" fmla="*/ 11394 h 16384"/>
                <a:gd name="T2" fmla="*/ 158 w 16384"/>
                <a:gd name="T3" fmla="*/ 12288 h 16384"/>
                <a:gd name="T4" fmla="*/ 315 w 16384"/>
                <a:gd name="T5" fmla="*/ 13182 h 16384"/>
                <a:gd name="T6" fmla="*/ 630 w 16384"/>
                <a:gd name="T7" fmla="*/ 14001 h 16384"/>
                <a:gd name="T8" fmla="*/ 788 w 16384"/>
                <a:gd name="T9" fmla="*/ 14373 h 16384"/>
                <a:gd name="T10" fmla="*/ 945 w 16384"/>
                <a:gd name="T11" fmla="*/ 14671 h 16384"/>
                <a:gd name="T12" fmla="*/ 788 w 16384"/>
                <a:gd name="T13" fmla="*/ 15043 h 16384"/>
                <a:gd name="T14" fmla="*/ 630 w 16384"/>
                <a:gd name="T15" fmla="*/ 15416 h 16384"/>
                <a:gd name="T16" fmla="*/ 945 w 16384"/>
                <a:gd name="T17" fmla="*/ 16086 h 16384"/>
                <a:gd name="T18" fmla="*/ 1575 w 16384"/>
                <a:gd name="T19" fmla="*/ 16384 h 16384"/>
                <a:gd name="T20" fmla="*/ 6617 w 16384"/>
                <a:gd name="T21" fmla="*/ 15863 h 16384"/>
                <a:gd name="T22" fmla="*/ 8350 w 16384"/>
                <a:gd name="T23" fmla="*/ 15714 h 16384"/>
                <a:gd name="T24" fmla="*/ 12288 w 16384"/>
                <a:gd name="T25" fmla="*/ 15267 h 16384"/>
                <a:gd name="T26" fmla="*/ 12603 w 16384"/>
                <a:gd name="T27" fmla="*/ 15043 h 16384"/>
                <a:gd name="T28" fmla="*/ 12918 w 16384"/>
                <a:gd name="T29" fmla="*/ 14969 h 16384"/>
                <a:gd name="T30" fmla="*/ 13076 w 16384"/>
                <a:gd name="T31" fmla="*/ 14820 h 16384"/>
                <a:gd name="T32" fmla="*/ 13076 w 16384"/>
                <a:gd name="T33" fmla="*/ 14522 h 16384"/>
                <a:gd name="T34" fmla="*/ 13863 w 16384"/>
                <a:gd name="T35" fmla="*/ 14373 h 16384"/>
                <a:gd name="T36" fmla="*/ 14178 w 16384"/>
                <a:gd name="T37" fmla="*/ 14075 h 16384"/>
                <a:gd name="T38" fmla="*/ 15281 w 16384"/>
                <a:gd name="T39" fmla="*/ 13777 h 16384"/>
                <a:gd name="T40" fmla="*/ 15911 w 16384"/>
                <a:gd name="T41" fmla="*/ 13852 h 16384"/>
                <a:gd name="T42" fmla="*/ 16384 w 16384"/>
                <a:gd name="T43" fmla="*/ 12884 h 16384"/>
                <a:gd name="T44" fmla="*/ 16226 w 16384"/>
                <a:gd name="T45" fmla="*/ 12660 h 16384"/>
                <a:gd name="T46" fmla="*/ 16069 w 16384"/>
                <a:gd name="T47" fmla="*/ 12362 h 16384"/>
                <a:gd name="T48" fmla="*/ 15439 w 16384"/>
                <a:gd name="T49" fmla="*/ 12288 h 16384"/>
                <a:gd name="T50" fmla="*/ 15124 w 16384"/>
                <a:gd name="T51" fmla="*/ 12065 h 16384"/>
                <a:gd name="T52" fmla="*/ 14809 w 16384"/>
                <a:gd name="T53" fmla="*/ 11618 h 16384"/>
                <a:gd name="T54" fmla="*/ 14336 w 16384"/>
                <a:gd name="T55" fmla="*/ 11469 h 16384"/>
                <a:gd name="T56" fmla="*/ 13076 w 16384"/>
                <a:gd name="T57" fmla="*/ 10947 h 16384"/>
                <a:gd name="T58" fmla="*/ 12761 w 16384"/>
                <a:gd name="T59" fmla="*/ 10352 h 16384"/>
                <a:gd name="T60" fmla="*/ 12603 w 16384"/>
                <a:gd name="T61" fmla="*/ 9905 h 16384"/>
                <a:gd name="T62" fmla="*/ 11658 w 16384"/>
                <a:gd name="T63" fmla="*/ 8639 h 16384"/>
                <a:gd name="T64" fmla="*/ 5829 w 16384"/>
                <a:gd name="T65" fmla="*/ 0 h 16384"/>
                <a:gd name="T66" fmla="*/ 5356 w 16384"/>
                <a:gd name="T67" fmla="*/ 298 h 16384"/>
                <a:gd name="T68" fmla="*/ 4726 w 16384"/>
                <a:gd name="T69" fmla="*/ 372 h 16384"/>
                <a:gd name="T70" fmla="*/ 4096 w 16384"/>
                <a:gd name="T71" fmla="*/ 223 h 16384"/>
                <a:gd name="T72" fmla="*/ 3623 w 16384"/>
                <a:gd name="T73" fmla="*/ 596 h 16384"/>
                <a:gd name="T74" fmla="*/ 2993 w 16384"/>
                <a:gd name="T75" fmla="*/ 745 h 16384"/>
                <a:gd name="T76" fmla="*/ 3466 w 16384"/>
                <a:gd name="T77" fmla="*/ 1043 h 16384"/>
                <a:gd name="T78" fmla="*/ 3151 w 16384"/>
                <a:gd name="T79" fmla="*/ 1862 h 16384"/>
                <a:gd name="T80" fmla="*/ 3151 w 16384"/>
                <a:gd name="T81" fmla="*/ 2160 h 16384"/>
                <a:gd name="T82" fmla="*/ 2836 w 16384"/>
                <a:gd name="T83" fmla="*/ 2383 h 16384"/>
                <a:gd name="T84" fmla="*/ 3308 w 16384"/>
                <a:gd name="T85" fmla="*/ 2904 h 16384"/>
                <a:gd name="T86" fmla="*/ 2993 w 16384"/>
                <a:gd name="T87" fmla="*/ 3798 h 16384"/>
                <a:gd name="T88" fmla="*/ 4096 w 16384"/>
                <a:gd name="T89" fmla="*/ 4617 h 16384"/>
                <a:gd name="T90" fmla="*/ 3938 w 16384"/>
                <a:gd name="T91" fmla="*/ 4915 h 16384"/>
                <a:gd name="T92" fmla="*/ 3938 w 16384"/>
                <a:gd name="T93" fmla="*/ 5288 h 16384"/>
                <a:gd name="T94" fmla="*/ 3308 w 16384"/>
                <a:gd name="T95" fmla="*/ 5809 h 16384"/>
                <a:gd name="T96" fmla="*/ 2836 w 16384"/>
                <a:gd name="T97" fmla="*/ 6032 h 16384"/>
                <a:gd name="T98" fmla="*/ 2363 w 16384"/>
                <a:gd name="T99" fmla="*/ 6405 h 16384"/>
                <a:gd name="T100" fmla="*/ 1260 w 16384"/>
                <a:gd name="T101" fmla="*/ 6554 h 16384"/>
                <a:gd name="T102" fmla="*/ 945 w 16384"/>
                <a:gd name="T103" fmla="*/ 6851 h 16384"/>
                <a:gd name="T104" fmla="*/ 945 w 16384"/>
                <a:gd name="T105" fmla="*/ 7373 h 16384"/>
                <a:gd name="T106" fmla="*/ 1260 w 16384"/>
                <a:gd name="T107" fmla="*/ 7745 h 16384"/>
                <a:gd name="T108" fmla="*/ 1260 w 16384"/>
                <a:gd name="T109" fmla="*/ 8192 h 16384"/>
                <a:gd name="T110" fmla="*/ 1103 w 16384"/>
                <a:gd name="T111" fmla="*/ 8639 h 16384"/>
                <a:gd name="T112" fmla="*/ 1103 w 16384"/>
                <a:gd name="T113" fmla="*/ 8862 h 16384"/>
                <a:gd name="T114" fmla="*/ 788 w 16384"/>
                <a:gd name="T115" fmla="*/ 9533 h 16384"/>
                <a:gd name="T116" fmla="*/ 945 w 16384"/>
                <a:gd name="T117" fmla="*/ 9905 h 16384"/>
                <a:gd name="T118" fmla="*/ 630 w 16384"/>
                <a:gd name="T119" fmla="*/ 10277 h 16384"/>
                <a:gd name="T120" fmla="*/ 315 w 16384"/>
                <a:gd name="T121" fmla="*/ 10650 h 16384"/>
                <a:gd name="T122" fmla="*/ 315 w 16384"/>
                <a:gd name="T123" fmla="*/ 11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8" y="11245"/>
                  </a:moveTo>
                  <a:lnTo>
                    <a:pt x="0" y="11394"/>
                  </a:lnTo>
                  <a:lnTo>
                    <a:pt x="0" y="11543"/>
                  </a:lnTo>
                  <a:lnTo>
                    <a:pt x="158" y="12288"/>
                  </a:lnTo>
                  <a:lnTo>
                    <a:pt x="315" y="12884"/>
                  </a:lnTo>
                  <a:lnTo>
                    <a:pt x="315" y="13182"/>
                  </a:lnTo>
                  <a:lnTo>
                    <a:pt x="315" y="13480"/>
                  </a:lnTo>
                  <a:lnTo>
                    <a:pt x="630" y="14001"/>
                  </a:lnTo>
                  <a:lnTo>
                    <a:pt x="788" y="14150"/>
                  </a:lnTo>
                  <a:lnTo>
                    <a:pt x="788" y="14373"/>
                  </a:lnTo>
                  <a:lnTo>
                    <a:pt x="788" y="14522"/>
                  </a:lnTo>
                  <a:lnTo>
                    <a:pt x="945" y="14671"/>
                  </a:lnTo>
                  <a:lnTo>
                    <a:pt x="945" y="14820"/>
                  </a:lnTo>
                  <a:lnTo>
                    <a:pt x="788" y="15043"/>
                  </a:lnTo>
                  <a:lnTo>
                    <a:pt x="630" y="15192"/>
                  </a:lnTo>
                  <a:lnTo>
                    <a:pt x="630" y="15416"/>
                  </a:lnTo>
                  <a:lnTo>
                    <a:pt x="473" y="15639"/>
                  </a:lnTo>
                  <a:lnTo>
                    <a:pt x="945" y="16086"/>
                  </a:lnTo>
                  <a:lnTo>
                    <a:pt x="1260" y="16161"/>
                  </a:lnTo>
                  <a:lnTo>
                    <a:pt x="1575" y="16384"/>
                  </a:lnTo>
                  <a:lnTo>
                    <a:pt x="3466" y="16161"/>
                  </a:lnTo>
                  <a:lnTo>
                    <a:pt x="6617" y="15863"/>
                  </a:lnTo>
                  <a:lnTo>
                    <a:pt x="6774" y="15863"/>
                  </a:lnTo>
                  <a:lnTo>
                    <a:pt x="8350" y="15714"/>
                  </a:lnTo>
                  <a:lnTo>
                    <a:pt x="11973" y="15341"/>
                  </a:lnTo>
                  <a:lnTo>
                    <a:pt x="12288" y="15267"/>
                  </a:lnTo>
                  <a:lnTo>
                    <a:pt x="12446" y="15118"/>
                  </a:lnTo>
                  <a:lnTo>
                    <a:pt x="12603" y="15043"/>
                  </a:lnTo>
                  <a:lnTo>
                    <a:pt x="12761" y="15043"/>
                  </a:lnTo>
                  <a:lnTo>
                    <a:pt x="12918" y="14969"/>
                  </a:lnTo>
                  <a:lnTo>
                    <a:pt x="13233" y="14895"/>
                  </a:lnTo>
                  <a:lnTo>
                    <a:pt x="13076" y="14820"/>
                  </a:lnTo>
                  <a:lnTo>
                    <a:pt x="13076" y="14597"/>
                  </a:lnTo>
                  <a:lnTo>
                    <a:pt x="13076" y="14522"/>
                  </a:lnTo>
                  <a:lnTo>
                    <a:pt x="13391" y="14448"/>
                  </a:lnTo>
                  <a:lnTo>
                    <a:pt x="13863" y="14373"/>
                  </a:lnTo>
                  <a:lnTo>
                    <a:pt x="14021" y="14373"/>
                  </a:lnTo>
                  <a:lnTo>
                    <a:pt x="14178" y="14075"/>
                  </a:lnTo>
                  <a:lnTo>
                    <a:pt x="14336" y="14001"/>
                  </a:lnTo>
                  <a:lnTo>
                    <a:pt x="15281" y="13777"/>
                  </a:lnTo>
                  <a:lnTo>
                    <a:pt x="15439" y="13777"/>
                  </a:lnTo>
                  <a:lnTo>
                    <a:pt x="15911" y="13852"/>
                  </a:lnTo>
                  <a:lnTo>
                    <a:pt x="16226" y="13107"/>
                  </a:lnTo>
                  <a:lnTo>
                    <a:pt x="16384" y="12884"/>
                  </a:lnTo>
                  <a:lnTo>
                    <a:pt x="16384" y="12735"/>
                  </a:lnTo>
                  <a:lnTo>
                    <a:pt x="16226" y="12660"/>
                  </a:lnTo>
                  <a:lnTo>
                    <a:pt x="16069" y="12586"/>
                  </a:lnTo>
                  <a:lnTo>
                    <a:pt x="16069" y="12362"/>
                  </a:lnTo>
                  <a:lnTo>
                    <a:pt x="15754" y="12362"/>
                  </a:lnTo>
                  <a:lnTo>
                    <a:pt x="15439" y="12288"/>
                  </a:lnTo>
                  <a:lnTo>
                    <a:pt x="15281" y="12214"/>
                  </a:lnTo>
                  <a:lnTo>
                    <a:pt x="15124" y="12065"/>
                  </a:lnTo>
                  <a:lnTo>
                    <a:pt x="14966" y="11841"/>
                  </a:lnTo>
                  <a:lnTo>
                    <a:pt x="14809" y="11618"/>
                  </a:lnTo>
                  <a:lnTo>
                    <a:pt x="14809" y="11543"/>
                  </a:lnTo>
                  <a:lnTo>
                    <a:pt x="14336" y="11469"/>
                  </a:lnTo>
                  <a:lnTo>
                    <a:pt x="13548" y="11171"/>
                  </a:lnTo>
                  <a:lnTo>
                    <a:pt x="13076" y="10947"/>
                  </a:lnTo>
                  <a:lnTo>
                    <a:pt x="12918" y="10724"/>
                  </a:lnTo>
                  <a:lnTo>
                    <a:pt x="12761" y="10352"/>
                  </a:lnTo>
                  <a:lnTo>
                    <a:pt x="12761" y="10203"/>
                  </a:lnTo>
                  <a:lnTo>
                    <a:pt x="12603" y="9905"/>
                  </a:lnTo>
                  <a:lnTo>
                    <a:pt x="12446" y="9756"/>
                  </a:lnTo>
                  <a:lnTo>
                    <a:pt x="11658" y="8639"/>
                  </a:lnTo>
                  <a:lnTo>
                    <a:pt x="9610" y="5734"/>
                  </a:lnTo>
                  <a:lnTo>
                    <a:pt x="5829" y="0"/>
                  </a:lnTo>
                  <a:lnTo>
                    <a:pt x="5514" y="74"/>
                  </a:lnTo>
                  <a:lnTo>
                    <a:pt x="5356" y="298"/>
                  </a:lnTo>
                  <a:lnTo>
                    <a:pt x="5041" y="372"/>
                  </a:lnTo>
                  <a:lnTo>
                    <a:pt x="4726" y="372"/>
                  </a:lnTo>
                  <a:lnTo>
                    <a:pt x="4254" y="223"/>
                  </a:lnTo>
                  <a:lnTo>
                    <a:pt x="4096" y="223"/>
                  </a:lnTo>
                  <a:lnTo>
                    <a:pt x="3781" y="372"/>
                  </a:lnTo>
                  <a:lnTo>
                    <a:pt x="3623" y="596"/>
                  </a:lnTo>
                  <a:lnTo>
                    <a:pt x="3308" y="670"/>
                  </a:lnTo>
                  <a:lnTo>
                    <a:pt x="2993" y="745"/>
                  </a:lnTo>
                  <a:lnTo>
                    <a:pt x="3308" y="894"/>
                  </a:lnTo>
                  <a:lnTo>
                    <a:pt x="3466" y="1043"/>
                  </a:lnTo>
                  <a:lnTo>
                    <a:pt x="3308" y="1415"/>
                  </a:lnTo>
                  <a:lnTo>
                    <a:pt x="3151" y="1862"/>
                  </a:lnTo>
                  <a:lnTo>
                    <a:pt x="3151" y="1936"/>
                  </a:lnTo>
                  <a:lnTo>
                    <a:pt x="3151" y="2160"/>
                  </a:lnTo>
                  <a:lnTo>
                    <a:pt x="2993" y="2309"/>
                  </a:lnTo>
                  <a:lnTo>
                    <a:pt x="2836" y="2383"/>
                  </a:lnTo>
                  <a:lnTo>
                    <a:pt x="3151" y="2755"/>
                  </a:lnTo>
                  <a:lnTo>
                    <a:pt x="3308" y="2904"/>
                  </a:lnTo>
                  <a:lnTo>
                    <a:pt x="2993" y="3500"/>
                  </a:lnTo>
                  <a:lnTo>
                    <a:pt x="2993" y="3798"/>
                  </a:lnTo>
                  <a:lnTo>
                    <a:pt x="3781" y="4394"/>
                  </a:lnTo>
                  <a:lnTo>
                    <a:pt x="4096" y="4617"/>
                  </a:lnTo>
                  <a:lnTo>
                    <a:pt x="4096" y="4766"/>
                  </a:lnTo>
                  <a:lnTo>
                    <a:pt x="3938" y="4915"/>
                  </a:lnTo>
                  <a:lnTo>
                    <a:pt x="3938" y="5139"/>
                  </a:lnTo>
                  <a:lnTo>
                    <a:pt x="3938" y="5288"/>
                  </a:lnTo>
                  <a:lnTo>
                    <a:pt x="3623" y="5585"/>
                  </a:lnTo>
                  <a:lnTo>
                    <a:pt x="3308" y="5809"/>
                  </a:lnTo>
                  <a:lnTo>
                    <a:pt x="2993" y="5958"/>
                  </a:lnTo>
                  <a:lnTo>
                    <a:pt x="2836" y="6032"/>
                  </a:lnTo>
                  <a:lnTo>
                    <a:pt x="2521" y="6256"/>
                  </a:lnTo>
                  <a:lnTo>
                    <a:pt x="2363" y="6405"/>
                  </a:lnTo>
                  <a:lnTo>
                    <a:pt x="2048" y="6479"/>
                  </a:lnTo>
                  <a:lnTo>
                    <a:pt x="1260" y="6554"/>
                  </a:lnTo>
                  <a:lnTo>
                    <a:pt x="1103" y="6703"/>
                  </a:lnTo>
                  <a:lnTo>
                    <a:pt x="945" y="6851"/>
                  </a:lnTo>
                  <a:lnTo>
                    <a:pt x="945" y="7075"/>
                  </a:lnTo>
                  <a:lnTo>
                    <a:pt x="945" y="7373"/>
                  </a:lnTo>
                  <a:lnTo>
                    <a:pt x="1103" y="7596"/>
                  </a:lnTo>
                  <a:lnTo>
                    <a:pt x="1260" y="7745"/>
                  </a:lnTo>
                  <a:lnTo>
                    <a:pt x="1260" y="8118"/>
                  </a:lnTo>
                  <a:lnTo>
                    <a:pt x="1260" y="8192"/>
                  </a:lnTo>
                  <a:lnTo>
                    <a:pt x="1103" y="8415"/>
                  </a:lnTo>
                  <a:lnTo>
                    <a:pt x="1103" y="8639"/>
                  </a:lnTo>
                  <a:lnTo>
                    <a:pt x="1103" y="8713"/>
                  </a:lnTo>
                  <a:lnTo>
                    <a:pt x="1103" y="8862"/>
                  </a:lnTo>
                  <a:lnTo>
                    <a:pt x="945" y="9086"/>
                  </a:lnTo>
                  <a:lnTo>
                    <a:pt x="788" y="9533"/>
                  </a:lnTo>
                  <a:lnTo>
                    <a:pt x="945" y="9756"/>
                  </a:lnTo>
                  <a:lnTo>
                    <a:pt x="945" y="9905"/>
                  </a:lnTo>
                  <a:lnTo>
                    <a:pt x="788" y="10054"/>
                  </a:lnTo>
                  <a:lnTo>
                    <a:pt x="630" y="10277"/>
                  </a:lnTo>
                  <a:lnTo>
                    <a:pt x="315" y="10501"/>
                  </a:lnTo>
                  <a:lnTo>
                    <a:pt x="315" y="10650"/>
                  </a:lnTo>
                  <a:lnTo>
                    <a:pt x="315" y="10947"/>
                  </a:lnTo>
                  <a:lnTo>
                    <a:pt x="315" y="11022"/>
                  </a:lnTo>
                  <a:lnTo>
                    <a:pt x="158" y="11245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5" name="New_Jersey"/>
            <p:cNvSpPr>
              <a:spLocks/>
            </p:cNvSpPr>
            <p:nvPr/>
          </p:nvSpPr>
          <p:spPr bwMode="auto">
            <a:xfrm>
              <a:off x="28349473" y="8679426"/>
              <a:ext cx="819150" cy="1839554"/>
            </a:xfrm>
            <a:custGeom>
              <a:avLst/>
              <a:gdLst>
                <a:gd name="T0" fmla="*/ 6858 w 16384"/>
                <a:gd name="T1" fmla="*/ 8319 h 16384"/>
                <a:gd name="T2" fmla="*/ 5144 w 16384"/>
                <a:gd name="T3" fmla="*/ 8998 h 16384"/>
                <a:gd name="T4" fmla="*/ 3810 w 16384"/>
                <a:gd name="T5" fmla="*/ 9932 h 16384"/>
                <a:gd name="T6" fmla="*/ 3048 w 16384"/>
                <a:gd name="T7" fmla="*/ 10527 h 16384"/>
                <a:gd name="T8" fmla="*/ 1334 w 16384"/>
                <a:gd name="T9" fmla="*/ 10951 h 16384"/>
                <a:gd name="T10" fmla="*/ 0 w 16384"/>
                <a:gd name="T11" fmla="*/ 12055 h 16384"/>
                <a:gd name="T12" fmla="*/ 381 w 16384"/>
                <a:gd name="T13" fmla="*/ 12734 h 16384"/>
                <a:gd name="T14" fmla="*/ 762 w 16384"/>
                <a:gd name="T15" fmla="*/ 13243 h 16384"/>
                <a:gd name="T16" fmla="*/ 2667 w 16384"/>
                <a:gd name="T17" fmla="*/ 14007 h 16384"/>
                <a:gd name="T18" fmla="*/ 4382 w 16384"/>
                <a:gd name="T19" fmla="*/ 14347 h 16384"/>
                <a:gd name="T20" fmla="*/ 5525 w 16384"/>
                <a:gd name="T21" fmla="*/ 14601 h 16384"/>
                <a:gd name="T22" fmla="*/ 6477 w 16384"/>
                <a:gd name="T23" fmla="*/ 14856 h 16384"/>
                <a:gd name="T24" fmla="*/ 7430 w 16384"/>
                <a:gd name="T25" fmla="*/ 14686 h 16384"/>
                <a:gd name="T26" fmla="*/ 8764 w 16384"/>
                <a:gd name="T27" fmla="*/ 14856 h 16384"/>
                <a:gd name="T28" fmla="*/ 9145 w 16384"/>
                <a:gd name="T29" fmla="*/ 15535 h 16384"/>
                <a:gd name="T30" fmla="*/ 9145 w 16384"/>
                <a:gd name="T31" fmla="*/ 16384 h 16384"/>
                <a:gd name="T32" fmla="*/ 10669 w 16384"/>
                <a:gd name="T33" fmla="*/ 15960 h 16384"/>
                <a:gd name="T34" fmla="*/ 11240 w 16384"/>
                <a:gd name="T35" fmla="*/ 14686 h 16384"/>
                <a:gd name="T36" fmla="*/ 12383 w 16384"/>
                <a:gd name="T37" fmla="*/ 13498 h 16384"/>
                <a:gd name="T38" fmla="*/ 13907 w 16384"/>
                <a:gd name="T39" fmla="*/ 12479 h 16384"/>
                <a:gd name="T40" fmla="*/ 13526 w 16384"/>
                <a:gd name="T41" fmla="*/ 11715 h 16384"/>
                <a:gd name="T42" fmla="*/ 14288 w 16384"/>
                <a:gd name="T43" fmla="*/ 11460 h 16384"/>
                <a:gd name="T44" fmla="*/ 15241 w 16384"/>
                <a:gd name="T45" fmla="*/ 10696 h 16384"/>
                <a:gd name="T46" fmla="*/ 15241 w 16384"/>
                <a:gd name="T47" fmla="*/ 9593 h 16384"/>
                <a:gd name="T48" fmla="*/ 15050 w 16384"/>
                <a:gd name="T49" fmla="*/ 8574 h 16384"/>
                <a:gd name="T50" fmla="*/ 15812 w 16384"/>
                <a:gd name="T51" fmla="*/ 8914 h 16384"/>
                <a:gd name="T52" fmla="*/ 16384 w 16384"/>
                <a:gd name="T53" fmla="*/ 9678 h 16384"/>
                <a:gd name="T54" fmla="*/ 16003 w 16384"/>
                <a:gd name="T55" fmla="*/ 7980 h 16384"/>
                <a:gd name="T56" fmla="*/ 16003 w 16384"/>
                <a:gd name="T57" fmla="*/ 6367 h 16384"/>
                <a:gd name="T58" fmla="*/ 15241 w 16384"/>
                <a:gd name="T59" fmla="*/ 5348 h 16384"/>
                <a:gd name="T60" fmla="*/ 14860 w 16384"/>
                <a:gd name="T61" fmla="*/ 5518 h 16384"/>
                <a:gd name="T62" fmla="*/ 12764 w 16384"/>
                <a:gd name="T63" fmla="*/ 5603 h 16384"/>
                <a:gd name="T64" fmla="*/ 11621 w 16384"/>
                <a:gd name="T65" fmla="*/ 5348 h 16384"/>
                <a:gd name="T66" fmla="*/ 11621 w 16384"/>
                <a:gd name="T67" fmla="*/ 4839 h 16384"/>
                <a:gd name="T68" fmla="*/ 12193 w 16384"/>
                <a:gd name="T69" fmla="*/ 4075 h 16384"/>
                <a:gd name="T70" fmla="*/ 13145 w 16384"/>
                <a:gd name="T71" fmla="*/ 3311 h 16384"/>
                <a:gd name="T72" fmla="*/ 13717 w 16384"/>
                <a:gd name="T73" fmla="*/ 2547 h 16384"/>
                <a:gd name="T74" fmla="*/ 14098 w 16384"/>
                <a:gd name="T75" fmla="*/ 1528 h 16384"/>
                <a:gd name="T76" fmla="*/ 3620 w 16384"/>
                <a:gd name="T77" fmla="*/ 0 h 16384"/>
                <a:gd name="T78" fmla="*/ 2477 w 16384"/>
                <a:gd name="T79" fmla="*/ 1019 h 16384"/>
                <a:gd name="T80" fmla="*/ 1524 w 16384"/>
                <a:gd name="T81" fmla="*/ 2037 h 16384"/>
                <a:gd name="T82" fmla="*/ 381 w 16384"/>
                <a:gd name="T83" fmla="*/ 2886 h 16384"/>
                <a:gd name="T84" fmla="*/ 953 w 16384"/>
                <a:gd name="T85" fmla="*/ 3311 h 16384"/>
                <a:gd name="T86" fmla="*/ 1143 w 16384"/>
                <a:gd name="T87" fmla="*/ 4245 h 16384"/>
                <a:gd name="T88" fmla="*/ 381 w 16384"/>
                <a:gd name="T89" fmla="*/ 4924 h 16384"/>
                <a:gd name="T90" fmla="*/ 762 w 16384"/>
                <a:gd name="T91" fmla="*/ 5603 h 16384"/>
                <a:gd name="T92" fmla="*/ 2286 w 16384"/>
                <a:gd name="T93" fmla="*/ 5688 h 16384"/>
                <a:gd name="T94" fmla="*/ 3048 w 16384"/>
                <a:gd name="T95" fmla="*/ 6537 h 16384"/>
                <a:gd name="T96" fmla="*/ 4763 w 16384"/>
                <a:gd name="T97" fmla="*/ 7046 h 16384"/>
                <a:gd name="T98" fmla="*/ 6096 w 16384"/>
                <a:gd name="T99" fmla="*/ 73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84" h="16384">
                  <a:moveTo>
                    <a:pt x="7430" y="7980"/>
                  </a:moveTo>
                  <a:lnTo>
                    <a:pt x="7620" y="8065"/>
                  </a:lnTo>
                  <a:lnTo>
                    <a:pt x="7239" y="8150"/>
                  </a:lnTo>
                  <a:lnTo>
                    <a:pt x="6858" y="8319"/>
                  </a:lnTo>
                  <a:lnTo>
                    <a:pt x="6477" y="8404"/>
                  </a:lnTo>
                  <a:lnTo>
                    <a:pt x="6287" y="8574"/>
                  </a:lnTo>
                  <a:lnTo>
                    <a:pt x="5715" y="8744"/>
                  </a:lnTo>
                  <a:lnTo>
                    <a:pt x="5144" y="8998"/>
                  </a:lnTo>
                  <a:lnTo>
                    <a:pt x="4572" y="9423"/>
                  </a:lnTo>
                  <a:lnTo>
                    <a:pt x="4191" y="9593"/>
                  </a:lnTo>
                  <a:lnTo>
                    <a:pt x="3810" y="9762"/>
                  </a:lnTo>
                  <a:lnTo>
                    <a:pt x="3810" y="9932"/>
                  </a:lnTo>
                  <a:lnTo>
                    <a:pt x="3810" y="10102"/>
                  </a:lnTo>
                  <a:lnTo>
                    <a:pt x="3620" y="10272"/>
                  </a:lnTo>
                  <a:lnTo>
                    <a:pt x="3620" y="10357"/>
                  </a:lnTo>
                  <a:lnTo>
                    <a:pt x="3048" y="10527"/>
                  </a:lnTo>
                  <a:lnTo>
                    <a:pt x="2858" y="10611"/>
                  </a:lnTo>
                  <a:lnTo>
                    <a:pt x="2286" y="10696"/>
                  </a:lnTo>
                  <a:lnTo>
                    <a:pt x="1715" y="10781"/>
                  </a:lnTo>
                  <a:lnTo>
                    <a:pt x="1334" y="10951"/>
                  </a:lnTo>
                  <a:lnTo>
                    <a:pt x="953" y="11121"/>
                  </a:lnTo>
                  <a:lnTo>
                    <a:pt x="762" y="11121"/>
                  </a:lnTo>
                  <a:lnTo>
                    <a:pt x="762" y="11291"/>
                  </a:lnTo>
                  <a:lnTo>
                    <a:pt x="0" y="12055"/>
                  </a:lnTo>
                  <a:lnTo>
                    <a:pt x="191" y="12139"/>
                  </a:lnTo>
                  <a:lnTo>
                    <a:pt x="0" y="12394"/>
                  </a:lnTo>
                  <a:lnTo>
                    <a:pt x="0" y="12564"/>
                  </a:lnTo>
                  <a:lnTo>
                    <a:pt x="381" y="12734"/>
                  </a:lnTo>
                  <a:lnTo>
                    <a:pt x="762" y="12819"/>
                  </a:lnTo>
                  <a:lnTo>
                    <a:pt x="762" y="12903"/>
                  </a:lnTo>
                  <a:lnTo>
                    <a:pt x="762" y="13073"/>
                  </a:lnTo>
                  <a:lnTo>
                    <a:pt x="762" y="13243"/>
                  </a:lnTo>
                  <a:lnTo>
                    <a:pt x="762" y="13413"/>
                  </a:lnTo>
                  <a:lnTo>
                    <a:pt x="1524" y="13752"/>
                  </a:lnTo>
                  <a:lnTo>
                    <a:pt x="2096" y="13837"/>
                  </a:lnTo>
                  <a:lnTo>
                    <a:pt x="2667" y="14007"/>
                  </a:lnTo>
                  <a:lnTo>
                    <a:pt x="3048" y="14177"/>
                  </a:lnTo>
                  <a:lnTo>
                    <a:pt x="3429" y="14177"/>
                  </a:lnTo>
                  <a:lnTo>
                    <a:pt x="4001" y="14432"/>
                  </a:lnTo>
                  <a:lnTo>
                    <a:pt x="4382" y="14347"/>
                  </a:lnTo>
                  <a:lnTo>
                    <a:pt x="4572" y="14347"/>
                  </a:lnTo>
                  <a:lnTo>
                    <a:pt x="4763" y="14516"/>
                  </a:lnTo>
                  <a:lnTo>
                    <a:pt x="5144" y="14601"/>
                  </a:lnTo>
                  <a:lnTo>
                    <a:pt x="5525" y="14601"/>
                  </a:lnTo>
                  <a:lnTo>
                    <a:pt x="5906" y="14856"/>
                  </a:lnTo>
                  <a:lnTo>
                    <a:pt x="6096" y="14941"/>
                  </a:lnTo>
                  <a:lnTo>
                    <a:pt x="6287" y="14941"/>
                  </a:lnTo>
                  <a:lnTo>
                    <a:pt x="6477" y="14856"/>
                  </a:lnTo>
                  <a:lnTo>
                    <a:pt x="6668" y="14771"/>
                  </a:lnTo>
                  <a:lnTo>
                    <a:pt x="6858" y="14686"/>
                  </a:lnTo>
                  <a:lnTo>
                    <a:pt x="7239" y="14771"/>
                  </a:lnTo>
                  <a:lnTo>
                    <a:pt x="7430" y="14686"/>
                  </a:lnTo>
                  <a:lnTo>
                    <a:pt x="7620" y="14771"/>
                  </a:lnTo>
                  <a:lnTo>
                    <a:pt x="8001" y="14856"/>
                  </a:lnTo>
                  <a:lnTo>
                    <a:pt x="8192" y="14856"/>
                  </a:lnTo>
                  <a:lnTo>
                    <a:pt x="8764" y="14856"/>
                  </a:lnTo>
                  <a:lnTo>
                    <a:pt x="9145" y="14941"/>
                  </a:lnTo>
                  <a:lnTo>
                    <a:pt x="9335" y="15026"/>
                  </a:lnTo>
                  <a:lnTo>
                    <a:pt x="9335" y="15365"/>
                  </a:lnTo>
                  <a:lnTo>
                    <a:pt x="9145" y="15535"/>
                  </a:lnTo>
                  <a:lnTo>
                    <a:pt x="8954" y="15875"/>
                  </a:lnTo>
                  <a:lnTo>
                    <a:pt x="8954" y="16129"/>
                  </a:lnTo>
                  <a:lnTo>
                    <a:pt x="8954" y="16299"/>
                  </a:lnTo>
                  <a:lnTo>
                    <a:pt x="9145" y="16384"/>
                  </a:lnTo>
                  <a:lnTo>
                    <a:pt x="9526" y="16384"/>
                  </a:lnTo>
                  <a:lnTo>
                    <a:pt x="10097" y="16299"/>
                  </a:lnTo>
                  <a:lnTo>
                    <a:pt x="10288" y="16129"/>
                  </a:lnTo>
                  <a:lnTo>
                    <a:pt x="10669" y="15960"/>
                  </a:lnTo>
                  <a:lnTo>
                    <a:pt x="10859" y="15705"/>
                  </a:lnTo>
                  <a:lnTo>
                    <a:pt x="10859" y="15450"/>
                  </a:lnTo>
                  <a:lnTo>
                    <a:pt x="11050" y="15026"/>
                  </a:lnTo>
                  <a:lnTo>
                    <a:pt x="11240" y="14686"/>
                  </a:lnTo>
                  <a:lnTo>
                    <a:pt x="11621" y="14262"/>
                  </a:lnTo>
                  <a:lnTo>
                    <a:pt x="12002" y="13922"/>
                  </a:lnTo>
                  <a:lnTo>
                    <a:pt x="12193" y="13667"/>
                  </a:lnTo>
                  <a:lnTo>
                    <a:pt x="12383" y="13498"/>
                  </a:lnTo>
                  <a:lnTo>
                    <a:pt x="12955" y="13073"/>
                  </a:lnTo>
                  <a:lnTo>
                    <a:pt x="13145" y="12903"/>
                  </a:lnTo>
                  <a:lnTo>
                    <a:pt x="13717" y="12734"/>
                  </a:lnTo>
                  <a:lnTo>
                    <a:pt x="13907" y="12479"/>
                  </a:lnTo>
                  <a:lnTo>
                    <a:pt x="13907" y="12224"/>
                  </a:lnTo>
                  <a:lnTo>
                    <a:pt x="13717" y="11970"/>
                  </a:lnTo>
                  <a:lnTo>
                    <a:pt x="13526" y="11885"/>
                  </a:lnTo>
                  <a:lnTo>
                    <a:pt x="13526" y="11715"/>
                  </a:lnTo>
                  <a:lnTo>
                    <a:pt x="13717" y="11715"/>
                  </a:lnTo>
                  <a:lnTo>
                    <a:pt x="14098" y="11715"/>
                  </a:lnTo>
                  <a:lnTo>
                    <a:pt x="14288" y="11715"/>
                  </a:lnTo>
                  <a:lnTo>
                    <a:pt x="14288" y="11460"/>
                  </a:lnTo>
                  <a:lnTo>
                    <a:pt x="14288" y="11375"/>
                  </a:lnTo>
                  <a:lnTo>
                    <a:pt x="14860" y="11036"/>
                  </a:lnTo>
                  <a:lnTo>
                    <a:pt x="15050" y="10866"/>
                  </a:lnTo>
                  <a:lnTo>
                    <a:pt x="15241" y="10696"/>
                  </a:lnTo>
                  <a:lnTo>
                    <a:pt x="15431" y="10357"/>
                  </a:lnTo>
                  <a:lnTo>
                    <a:pt x="15241" y="10102"/>
                  </a:lnTo>
                  <a:lnTo>
                    <a:pt x="15241" y="9762"/>
                  </a:lnTo>
                  <a:lnTo>
                    <a:pt x="15241" y="9593"/>
                  </a:lnTo>
                  <a:lnTo>
                    <a:pt x="15431" y="9338"/>
                  </a:lnTo>
                  <a:lnTo>
                    <a:pt x="15431" y="8829"/>
                  </a:lnTo>
                  <a:lnTo>
                    <a:pt x="15241" y="8659"/>
                  </a:lnTo>
                  <a:lnTo>
                    <a:pt x="15050" y="8574"/>
                  </a:lnTo>
                  <a:lnTo>
                    <a:pt x="15241" y="8065"/>
                  </a:lnTo>
                  <a:lnTo>
                    <a:pt x="15431" y="8150"/>
                  </a:lnTo>
                  <a:lnTo>
                    <a:pt x="15812" y="8574"/>
                  </a:lnTo>
                  <a:lnTo>
                    <a:pt x="15812" y="8914"/>
                  </a:lnTo>
                  <a:lnTo>
                    <a:pt x="15812" y="9508"/>
                  </a:lnTo>
                  <a:lnTo>
                    <a:pt x="16003" y="9678"/>
                  </a:lnTo>
                  <a:lnTo>
                    <a:pt x="16193" y="9762"/>
                  </a:lnTo>
                  <a:lnTo>
                    <a:pt x="16384" y="9678"/>
                  </a:lnTo>
                  <a:lnTo>
                    <a:pt x="16384" y="9338"/>
                  </a:lnTo>
                  <a:lnTo>
                    <a:pt x="16193" y="8829"/>
                  </a:lnTo>
                  <a:lnTo>
                    <a:pt x="16193" y="8574"/>
                  </a:lnTo>
                  <a:lnTo>
                    <a:pt x="16003" y="7980"/>
                  </a:lnTo>
                  <a:lnTo>
                    <a:pt x="15812" y="7470"/>
                  </a:lnTo>
                  <a:lnTo>
                    <a:pt x="15812" y="7131"/>
                  </a:lnTo>
                  <a:lnTo>
                    <a:pt x="15812" y="6706"/>
                  </a:lnTo>
                  <a:lnTo>
                    <a:pt x="16003" y="6367"/>
                  </a:lnTo>
                  <a:lnTo>
                    <a:pt x="15812" y="6197"/>
                  </a:lnTo>
                  <a:lnTo>
                    <a:pt x="15622" y="5857"/>
                  </a:lnTo>
                  <a:lnTo>
                    <a:pt x="15431" y="5603"/>
                  </a:lnTo>
                  <a:lnTo>
                    <a:pt x="15241" y="5348"/>
                  </a:lnTo>
                  <a:lnTo>
                    <a:pt x="14860" y="5178"/>
                  </a:lnTo>
                  <a:lnTo>
                    <a:pt x="14669" y="5178"/>
                  </a:lnTo>
                  <a:lnTo>
                    <a:pt x="14479" y="5178"/>
                  </a:lnTo>
                  <a:lnTo>
                    <a:pt x="14860" y="5518"/>
                  </a:lnTo>
                  <a:lnTo>
                    <a:pt x="14098" y="5518"/>
                  </a:lnTo>
                  <a:lnTo>
                    <a:pt x="13717" y="5433"/>
                  </a:lnTo>
                  <a:lnTo>
                    <a:pt x="13336" y="5518"/>
                  </a:lnTo>
                  <a:lnTo>
                    <a:pt x="12764" y="5603"/>
                  </a:lnTo>
                  <a:lnTo>
                    <a:pt x="12574" y="5518"/>
                  </a:lnTo>
                  <a:lnTo>
                    <a:pt x="12383" y="5433"/>
                  </a:lnTo>
                  <a:lnTo>
                    <a:pt x="11812" y="5433"/>
                  </a:lnTo>
                  <a:lnTo>
                    <a:pt x="11621" y="5348"/>
                  </a:lnTo>
                  <a:lnTo>
                    <a:pt x="11240" y="5178"/>
                  </a:lnTo>
                  <a:lnTo>
                    <a:pt x="11240" y="5093"/>
                  </a:lnTo>
                  <a:lnTo>
                    <a:pt x="11621" y="5009"/>
                  </a:lnTo>
                  <a:lnTo>
                    <a:pt x="11621" y="4839"/>
                  </a:lnTo>
                  <a:lnTo>
                    <a:pt x="11621" y="4584"/>
                  </a:lnTo>
                  <a:lnTo>
                    <a:pt x="11812" y="4414"/>
                  </a:lnTo>
                  <a:lnTo>
                    <a:pt x="11812" y="4329"/>
                  </a:lnTo>
                  <a:lnTo>
                    <a:pt x="12193" y="4075"/>
                  </a:lnTo>
                  <a:lnTo>
                    <a:pt x="12383" y="4075"/>
                  </a:lnTo>
                  <a:lnTo>
                    <a:pt x="12955" y="3905"/>
                  </a:lnTo>
                  <a:lnTo>
                    <a:pt x="13145" y="3735"/>
                  </a:lnTo>
                  <a:lnTo>
                    <a:pt x="13145" y="3311"/>
                  </a:lnTo>
                  <a:lnTo>
                    <a:pt x="13336" y="3056"/>
                  </a:lnTo>
                  <a:lnTo>
                    <a:pt x="13336" y="2886"/>
                  </a:lnTo>
                  <a:lnTo>
                    <a:pt x="13526" y="2717"/>
                  </a:lnTo>
                  <a:lnTo>
                    <a:pt x="13717" y="2547"/>
                  </a:lnTo>
                  <a:lnTo>
                    <a:pt x="13907" y="2207"/>
                  </a:lnTo>
                  <a:lnTo>
                    <a:pt x="14098" y="2122"/>
                  </a:lnTo>
                  <a:lnTo>
                    <a:pt x="14288" y="2122"/>
                  </a:lnTo>
                  <a:lnTo>
                    <a:pt x="14098" y="1528"/>
                  </a:lnTo>
                  <a:lnTo>
                    <a:pt x="10288" y="934"/>
                  </a:lnTo>
                  <a:lnTo>
                    <a:pt x="9716" y="849"/>
                  </a:lnTo>
                  <a:lnTo>
                    <a:pt x="8001" y="679"/>
                  </a:lnTo>
                  <a:lnTo>
                    <a:pt x="3620" y="0"/>
                  </a:lnTo>
                  <a:lnTo>
                    <a:pt x="3239" y="255"/>
                  </a:lnTo>
                  <a:lnTo>
                    <a:pt x="2858" y="424"/>
                  </a:lnTo>
                  <a:lnTo>
                    <a:pt x="2477" y="764"/>
                  </a:lnTo>
                  <a:lnTo>
                    <a:pt x="2477" y="1019"/>
                  </a:lnTo>
                  <a:lnTo>
                    <a:pt x="2286" y="1358"/>
                  </a:lnTo>
                  <a:lnTo>
                    <a:pt x="2096" y="1698"/>
                  </a:lnTo>
                  <a:lnTo>
                    <a:pt x="1905" y="1868"/>
                  </a:lnTo>
                  <a:lnTo>
                    <a:pt x="1524" y="2037"/>
                  </a:lnTo>
                  <a:lnTo>
                    <a:pt x="1524" y="2122"/>
                  </a:lnTo>
                  <a:lnTo>
                    <a:pt x="1334" y="2377"/>
                  </a:lnTo>
                  <a:lnTo>
                    <a:pt x="762" y="2632"/>
                  </a:lnTo>
                  <a:lnTo>
                    <a:pt x="381" y="2886"/>
                  </a:lnTo>
                  <a:lnTo>
                    <a:pt x="381" y="2971"/>
                  </a:lnTo>
                  <a:lnTo>
                    <a:pt x="381" y="3141"/>
                  </a:lnTo>
                  <a:lnTo>
                    <a:pt x="572" y="3226"/>
                  </a:lnTo>
                  <a:lnTo>
                    <a:pt x="953" y="3311"/>
                  </a:lnTo>
                  <a:lnTo>
                    <a:pt x="1334" y="3481"/>
                  </a:lnTo>
                  <a:lnTo>
                    <a:pt x="1334" y="3735"/>
                  </a:lnTo>
                  <a:lnTo>
                    <a:pt x="1143" y="3820"/>
                  </a:lnTo>
                  <a:lnTo>
                    <a:pt x="1143" y="4245"/>
                  </a:lnTo>
                  <a:lnTo>
                    <a:pt x="953" y="4329"/>
                  </a:lnTo>
                  <a:lnTo>
                    <a:pt x="572" y="4414"/>
                  </a:lnTo>
                  <a:lnTo>
                    <a:pt x="381" y="4584"/>
                  </a:lnTo>
                  <a:lnTo>
                    <a:pt x="381" y="4924"/>
                  </a:lnTo>
                  <a:lnTo>
                    <a:pt x="762" y="5009"/>
                  </a:lnTo>
                  <a:lnTo>
                    <a:pt x="572" y="5263"/>
                  </a:lnTo>
                  <a:lnTo>
                    <a:pt x="572" y="5518"/>
                  </a:lnTo>
                  <a:lnTo>
                    <a:pt x="762" y="5603"/>
                  </a:lnTo>
                  <a:lnTo>
                    <a:pt x="1143" y="5773"/>
                  </a:lnTo>
                  <a:lnTo>
                    <a:pt x="1524" y="5688"/>
                  </a:lnTo>
                  <a:lnTo>
                    <a:pt x="1715" y="5688"/>
                  </a:lnTo>
                  <a:lnTo>
                    <a:pt x="2286" y="5688"/>
                  </a:lnTo>
                  <a:lnTo>
                    <a:pt x="2477" y="5773"/>
                  </a:lnTo>
                  <a:lnTo>
                    <a:pt x="2667" y="6282"/>
                  </a:lnTo>
                  <a:lnTo>
                    <a:pt x="2858" y="6452"/>
                  </a:lnTo>
                  <a:lnTo>
                    <a:pt x="3048" y="6537"/>
                  </a:lnTo>
                  <a:lnTo>
                    <a:pt x="3429" y="6622"/>
                  </a:lnTo>
                  <a:lnTo>
                    <a:pt x="4001" y="6622"/>
                  </a:lnTo>
                  <a:lnTo>
                    <a:pt x="4572" y="6876"/>
                  </a:lnTo>
                  <a:lnTo>
                    <a:pt x="4763" y="7046"/>
                  </a:lnTo>
                  <a:lnTo>
                    <a:pt x="5144" y="7131"/>
                  </a:lnTo>
                  <a:lnTo>
                    <a:pt x="5334" y="7131"/>
                  </a:lnTo>
                  <a:lnTo>
                    <a:pt x="5715" y="7301"/>
                  </a:lnTo>
                  <a:lnTo>
                    <a:pt x="6096" y="7386"/>
                  </a:lnTo>
                  <a:lnTo>
                    <a:pt x="6287" y="7555"/>
                  </a:lnTo>
                  <a:lnTo>
                    <a:pt x="6668" y="7555"/>
                  </a:lnTo>
                  <a:lnTo>
                    <a:pt x="7430" y="7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6" name="New_Mexico"/>
            <p:cNvSpPr>
              <a:spLocks/>
            </p:cNvSpPr>
            <p:nvPr/>
          </p:nvSpPr>
          <p:spPr bwMode="auto">
            <a:xfrm>
              <a:off x="7946923" y="12746601"/>
              <a:ext cx="4248150" cy="4342171"/>
            </a:xfrm>
            <a:custGeom>
              <a:avLst/>
              <a:gdLst>
                <a:gd name="T0" fmla="*/ 12784 w 16384"/>
                <a:gd name="T1" fmla="*/ 15665 h 16384"/>
                <a:gd name="T2" fmla="*/ 13519 w 16384"/>
                <a:gd name="T3" fmla="*/ 15737 h 16384"/>
                <a:gd name="T4" fmla="*/ 15098 w 16384"/>
                <a:gd name="T5" fmla="*/ 15845 h 16384"/>
                <a:gd name="T6" fmla="*/ 15245 w 16384"/>
                <a:gd name="T7" fmla="*/ 14372 h 16384"/>
                <a:gd name="T8" fmla="*/ 15466 w 16384"/>
                <a:gd name="T9" fmla="*/ 11893 h 16384"/>
                <a:gd name="T10" fmla="*/ 15576 w 16384"/>
                <a:gd name="T11" fmla="*/ 10635 h 16384"/>
                <a:gd name="T12" fmla="*/ 15686 w 16384"/>
                <a:gd name="T13" fmla="*/ 9198 h 16384"/>
                <a:gd name="T14" fmla="*/ 15833 w 16384"/>
                <a:gd name="T15" fmla="*/ 7402 h 16384"/>
                <a:gd name="T16" fmla="*/ 16017 w 16384"/>
                <a:gd name="T17" fmla="*/ 5497 h 16384"/>
                <a:gd name="T18" fmla="*/ 16090 w 16384"/>
                <a:gd name="T19" fmla="*/ 4240 h 16384"/>
                <a:gd name="T20" fmla="*/ 16274 w 16384"/>
                <a:gd name="T21" fmla="*/ 2982 h 16384"/>
                <a:gd name="T22" fmla="*/ 16237 w 16384"/>
                <a:gd name="T23" fmla="*/ 1509 h 16384"/>
                <a:gd name="T24" fmla="*/ 15502 w 16384"/>
                <a:gd name="T25" fmla="*/ 1437 h 16384"/>
                <a:gd name="T26" fmla="*/ 14364 w 16384"/>
                <a:gd name="T27" fmla="*/ 1365 h 16384"/>
                <a:gd name="T28" fmla="*/ 13813 w 16384"/>
                <a:gd name="T29" fmla="*/ 1329 h 16384"/>
                <a:gd name="T30" fmla="*/ 12233 w 16384"/>
                <a:gd name="T31" fmla="*/ 1186 h 16384"/>
                <a:gd name="T32" fmla="*/ 11204 w 16384"/>
                <a:gd name="T33" fmla="*/ 1078 h 16384"/>
                <a:gd name="T34" fmla="*/ 10359 w 16384"/>
                <a:gd name="T35" fmla="*/ 1006 h 16384"/>
                <a:gd name="T36" fmla="*/ 9404 w 16384"/>
                <a:gd name="T37" fmla="*/ 898 h 16384"/>
                <a:gd name="T38" fmla="*/ 8008 w 16384"/>
                <a:gd name="T39" fmla="*/ 755 h 16384"/>
                <a:gd name="T40" fmla="*/ 6429 w 16384"/>
                <a:gd name="T41" fmla="*/ 539 h 16384"/>
                <a:gd name="T42" fmla="*/ 6025 w 16384"/>
                <a:gd name="T43" fmla="*/ 503 h 16384"/>
                <a:gd name="T44" fmla="*/ 4959 w 16384"/>
                <a:gd name="T45" fmla="*/ 359 h 16384"/>
                <a:gd name="T46" fmla="*/ 3857 w 16384"/>
                <a:gd name="T47" fmla="*/ 216 h 16384"/>
                <a:gd name="T48" fmla="*/ 3159 w 16384"/>
                <a:gd name="T49" fmla="*/ 144 h 16384"/>
                <a:gd name="T50" fmla="*/ 2351 w 16384"/>
                <a:gd name="T51" fmla="*/ 0 h 16384"/>
                <a:gd name="T52" fmla="*/ 1506 w 16384"/>
                <a:gd name="T53" fmla="*/ 5857 h 16384"/>
                <a:gd name="T54" fmla="*/ 992 w 16384"/>
                <a:gd name="T55" fmla="*/ 9234 h 16384"/>
                <a:gd name="T56" fmla="*/ 588 w 16384"/>
                <a:gd name="T57" fmla="*/ 12036 h 16384"/>
                <a:gd name="T58" fmla="*/ 0 w 16384"/>
                <a:gd name="T59" fmla="*/ 16097 h 16384"/>
                <a:gd name="T60" fmla="*/ 1359 w 16384"/>
                <a:gd name="T61" fmla="*/ 16312 h 16384"/>
                <a:gd name="T62" fmla="*/ 2204 w 16384"/>
                <a:gd name="T63" fmla="*/ 15486 h 16384"/>
                <a:gd name="T64" fmla="*/ 4518 w 16384"/>
                <a:gd name="T65" fmla="*/ 15414 h 16384"/>
                <a:gd name="T66" fmla="*/ 6282 w 16384"/>
                <a:gd name="T67" fmla="*/ 15522 h 16384"/>
                <a:gd name="T68" fmla="*/ 6208 w 16384"/>
                <a:gd name="T69" fmla="*/ 15270 h 16384"/>
                <a:gd name="T70" fmla="*/ 6208 w 16384"/>
                <a:gd name="T71" fmla="*/ 15055 h 16384"/>
                <a:gd name="T72" fmla="*/ 6686 w 16384"/>
                <a:gd name="T73" fmla="*/ 15091 h 16384"/>
                <a:gd name="T74" fmla="*/ 7825 w 16384"/>
                <a:gd name="T75" fmla="*/ 15198 h 16384"/>
                <a:gd name="T76" fmla="*/ 10690 w 16384"/>
                <a:gd name="T77" fmla="*/ 1548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84" h="16384">
                  <a:moveTo>
                    <a:pt x="10690" y="15486"/>
                  </a:moveTo>
                  <a:lnTo>
                    <a:pt x="12784" y="15665"/>
                  </a:lnTo>
                  <a:lnTo>
                    <a:pt x="12894" y="15701"/>
                  </a:lnTo>
                  <a:lnTo>
                    <a:pt x="13519" y="15737"/>
                  </a:lnTo>
                  <a:lnTo>
                    <a:pt x="14400" y="15809"/>
                  </a:lnTo>
                  <a:lnTo>
                    <a:pt x="15098" y="15845"/>
                  </a:lnTo>
                  <a:lnTo>
                    <a:pt x="15135" y="15629"/>
                  </a:lnTo>
                  <a:lnTo>
                    <a:pt x="15245" y="14372"/>
                  </a:lnTo>
                  <a:lnTo>
                    <a:pt x="15355" y="13150"/>
                  </a:lnTo>
                  <a:lnTo>
                    <a:pt x="15466" y="11893"/>
                  </a:lnTo>
                  <a:lnTo>
                    <a:pt x="15502" y="11390"/>
                  </a:lnTo>
                  <a:lnTo>
                    <a:pt x="15576" y="10635"/>
                  </a:lnTo>
                  <a:lnTo>
                    <a:pt x="15686" y="9270"/>
                  </a:lnTo>
                  <a:lnTo>
                    <a:pt x="15686" y="9198"/>
                  </a:lnTo>
                  <a:lnTo>
                    <a:pt x="15796" y="8012"/>
                  </a:lnTo>
                  <a:lnTo>
                    <a:pt x="15833" y="7402"/>
                  </a:lnTo>
                  <a:lnTo>
                    <a:pt x="15906" y="6755"/>
                  </a:lnTo>
                  <a:lnTo>
                    <a:pt x="16017" y="5497"/>
                  </a:lnTo>
                  <a:lnTo>
                    <a:pt x="16017" y="5138"/>
                  </a:lnTo>
                  <a:lnTo>
                    <a:pt x="16090" y="4240"/>
                  </a:lnTo>
                  <a:lnTo>
                    <a:pt x="16200" y="2982"/>
                  </a:lnTo>
                  <a:lnTo>
                    <a:pt x="16274" y="2982"/>
                  </a:lnTo>
                  <a:lnTo>
                    <a:pt x="16384" y="1509"/>
                  </a:lnTo>
                  <a:lnTo>
                    <a:pt x="16237" y="1509"/>
                  </a:lnTo>
                  <a:lnTo>
                    <a:pt x="16017" y="1509"/>
                  </a:lnTo>
                  <a:lnTo>
                    <a:pt x="15502" y="1437"/>
                  </a:lnTo>
                  <a:lnTo>
                    <a:pt x="14915" y="1401"/>
                  </a:lnTo>
                  <a:lnTo>
                    <a:pt x="14364" y="1365"/>
                  </a:lnTo>
                  <a:lnTo>
                    <a:pt x="14033" y="1329"/>
                  </a:lnTo>
                  <a:lnTo>
                    <a:pt x="13813" y="1329"/>
                  </a:lnTo>
                  <a:lnTo>
                    <a:pt x="13151" y="1258"/>
                  </a:lnTo>
                  <a:lnTo>
                    <a:pt x="12233" y="1186"/>
                  </a:lnTo>
                  <a:lnTo>
                    <a:pt x="11498" y="1114"/>
                  </a:lnTo>
                  <a:lnTo>
                    <a:pt x="11204" y="1078"/>
                  </a:lnTo>
                  <a:lnTo>
                    <a:pt x="10837" y="1078"/>
                  </a:lnTo>
                  <a:lnTo>
                    <a:pt x="10359" y="1006"/>
                  </a:lnTo>
                  <a:lnTo>
                    <a:pt x="10066" y="970"/>
                  </a:lnTo>
                  <a:lnTo>
                    <a:pt x="9404" y="898"/>
                  </a:lnTo>
                  <a:lnTo>
                    <a:pt x="8302" y="790"/>
                  </a:lnTo>
                  <a:lnTo>
                    <a:pt x="8008" y="755"/>
                  </a:lnTo>
                  <a:lnTo>
                    <a:pt x="7310" y="647"/>
                  </a:lnTo>
                  <a:lnTo>
                    <a:pt x="6429" y="539"/>
                  </a:lnTo>
                  <a:lnTo>
                    <a:pt x="6061" y="503"/>
                  </a:lnTo>
                  <a:lnTo>
                    <a:pt x="6025" y="503"/>
                  </a:lnTo>
                  <a:lnTo>
                    <a:pt x="5804" y="467"/>
                  </a:lnTo>
                  <a:lnTo>
                    <a:pt x="4959" y="359"/>
                  </a:lnTo>
                  <a:lnTo>
                    <a:pt x="4151" y="252"/>
                  </a:lnTo>
                  <a:lnTo>
                    <a:pt x="3857" y="216"/>
                  </a:lnTo>
                  <a:lnTo>
                    <a:pt x="3637" y="180"/>
                  </a:lnTo>
                  <a:lnTo>
                    <a:pt x="3159" y="144"/>
                  </a:lnTo>
                  <a:lnTo>
                    <a:pt x="2645" y="72"/>
                  </a:lnTo>
                  <a:lnTo>
                    <a:pt x="2351" y="0"/>
                  </a:lnTo>
                  <a:lnTo>
                    <a:pt x="1947" y="2874"/>
                  </a:lnTo>
                  <a:lnTo>
                    <a:pt x="1506" y="5857"/>
                  </a:lnTo>
                  <a:lnTo>
                    <a:pt x="1322" y="6934"/>
                  </a:lnTo>
                  <a:lnTo>
                    <a:pt x="992" y="9234"/>
                  </a:lnTo>
                  <a:lnTo>
                    <a:pt x="771" y="10851"/>
                  </a:lnTo>
                  <a:lnTo>
                    <a:pt x="588" y="12036"/>
                  </a:lnTo>
                  <a:lnTo>
                    <a:pt x="441" y="13043"/>
                  </a:lnTo>
                  <a:lnTo>
                    <a:pt x="0" y="16097"/>
                  </a:lnTo>
                  <a:lnTo>
                    <a:pt x="404" y="16168"/>
                  </a:lnTo>
                  <a:lnTo>
                    <a:pt x="1359" y="16312"/>
                  </a:lnTo>
                  <a:lnTo>
                    <a:pt x="2057" y="16384"/>
                  </a:lnTo>
                  <a:lnTo>
                    <a:pt x="2204" y="15486"/>
                  </a:lnTo>
                  <a:lnTo>
                    <a:pt x="2278" y="15162"/>
                  </a:lnTo>
                  <a:lnTo>
                    <a:pt x="4518" y="15414"/>
                  </a:lnTo>
                  <a:lnTo>
                    <a:pt x="6392" y="15665"/>
                  </a:lnTo>
                  <a:lnTo>
                    <a:pt x="6282" y="15522"/>
                  </a:lnTo>
                  <a:lnTo>
                    <a:pt x="6208" y="15378"/>
                  </a:lnTo>
                  <a:lnTo>
                    <a:pt x="6208" y="15270"/>
                  </a:lnTo>
                  <a:lnTo>
                    <a:pt x="6245" y="15162"/>
                  </a:lnTo>
                  <a:lnTo>
                    <a:pt x="6208" y="15055"/>
                  </a:lnTo>
                  <a:lnTo>
                    <a:pt x="6282" y="15019"/>
                  </a:lnTo>
                  <a:lnTo>
                    <a:pt x="6686" y="15091"/>
                  </a:lnTo>
                  <a:lnTo>
                    <a:pt x="6870" y="15126"/>
                  </a:lnTo>
                  <a:lnTo>
                    <a:pt x="7825" y="15198"/>
                  </a:lnTo>
                  <a:lnTo>
                    <a:pt x="10543" y="15486"/>
                  </a:lnTo>
                  <a:lnTo>
                    <a:pt x="10690" y="1548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37" name="New_York"/>
            <p:cNvGrpSpPr>
              <a:grpSpLocks/>
            </p:cNvGrpSpPr>
            <p:nvPr/>
          </p:nvGrpSpPr>
          <p:grpSpPr bwMode="auto">
            <a:xfrm>
              <a:off x="25587223" y="6025558"/>
              <a:ext cx="4581525" cy="3383530"/>
              <a:chOff x="25587223" y="5895975"/>
              <a:chExt cx="20202" cy="182"/>
            </a:xfrm>
          </p:grpSpPr>
          <p:sp>
            <p:nvSpPr>
              <p:cNvPr id="107" name="ny2"/>
              <p:cNvSpPr>
                <a:spLocks/>
              </p:cNvSpPr>
              <p:nvPr/>
            </p:nvSpPr>
            <p:spPr bwMode="auto">
              <a:xfrm>
                <a:off x="25602385" y="5896141"/>
                <a:ext cx="168" cy="6"/>
              </a:xfrm>
              <a:custGeom>
                <a:avLst/>
                <a:gdLst>
                  <a:gd name="T0" fmla="*/ 12288 w 16384"/>
                  <a:gd name="T1" fmla="*/ 12288 h 16384"/>
                  <a:gd name="T2" fmla="*/ 12288 w 16384"/>
                  <a:gd name="T3" fmla="*/ 13653 h 16384"/>
                  <a:gd name="T4" fmla="*/ 8192 w 16384"/>
                  <a:gd name="T5" fmla="*/ 15019 h 16384"/>
                  <a:gd name="T6" fmla="*/ 4096 w 16384"/>
                  <a:gd name="T7" fmla="*/ 16384 h 16384"/>
                  <a:gd name="T8" fmla="*/ 0 w 16384"/>
                  <a:gd name="T9" fmla="*/ 15019 h 16384"/>
                  <a:gd name="T10" fmla="*/ 4096 w 16384"/>
                  <a:gd name="T11" fmla="*/ 9557 h 16384"/>
                  <a:gd name="T12" fmla="*/ 8192 w 16384"/>
                  <a:gd name="T13" fmla="*/ 5461 h 16384"/>
                  <a:gd name="T14" fmla="*/ 12288 w 16384"/>
                  <a:gd name="T15" fmla="*/ 1365 h 16384"/>
                  <a:gd name="T16" fmla="*/ 12288 w 16384"/>
                  <a:gd name="T17" fmla="*/ 0 h 16384"/>
                  <a:gd name="T18" fmla="*/ 16384 w 16384"/>
                  <a:gd name="T19" fmla="*/ 1365 h 16384"/>
                  <a:gd name="T20" fmla="*/ 16384 w 16384"/>
                  <a:gd name="T21" fmla="*/ 2731 h 16384"/>
                  <a:gd name="T22" fmla="*/ 16384 w 16384"/>
                  <a:gd name="T23" fmla="*/ 4096 h 16384"/>
                  <a:gd name="T24" fmla="*/ 16384 w 16384"/>
                  <a:gd name="T25" fmla="*/ 5461 h 16384"/>
                  <a:gd name="T26" fmla="*/ 16384 w 16384"/>
                  <a:gd name="T27" fmla="*/ 6827 h 16384"/>
                  <a:gd name="T28" fmla="*/ 16384 w 16384"/>
                  <a:gd name="T29" fmla="*/ 9557 h 16384"/>
                  <a:gd name="T30" fmla="*/ 12288 w 16384"/>
                  <a:gd name="T31" fmla="*/ 12288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84" h="16384">
                    <a:moveTo>
                      <a:pt x="12288" y="12288"/>
                    </a:moveTo>
                    <a:lnTo>
                      <a:pt x="12288" y="13653"/>
                    </a:lnTo>
                    <a:lnTo>
                      <a:pt x="8192" y="15019"/>
                    </a:lnTo>
                    <a:lnTo>
                      <a:pt x="4096" y="16384"/>
                    </a:lnTo>
                    <a:lnTo>
                      <a:pt x="0" y="15019"/>
                    </a:lnTo>
                    <a:lnTo>
                      <a:pt x="4096" y="9557"/>
                    </a:lnTo>
                    <a:lnTo>
                      <a:pt x="8192" y="5461"/>
                    </a:lnTo>
                    <a:lnTo>
                      <a:pt x="12288" y="1365"/>
                    </a:lnTo>
                    <a:lnTo>
                      <a:pt x="12288" y="0"/>
                    </a:lnTo>
                    <a:lnTo>
                      <a:pt x="16384" y="1365"/>
                    </a:lnTo>
                    <a:lnTo>
                      <a:pt x="16384" y="2731"/>
                    </a:lnTo>
                    <a:lnTo>
                      <a:pt x="16384" y="4096"/>
                    </a:lnTo>
                    <a:lnTo>
                      <a:pt x="16384" y="5461"/>
                    </a:lnTo>
                    <a:lnTo>
                      <a:pt x="16384" y="6827"/>
                    </a:lnTo>
                    <a:lnTo>
                      <a:pt x="16384" y="9557"/>
                    </a:lnTo>
                    <a:lnTo>
                      <a:pt x="12288" y="12288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8" name="ny1"/>
              <p:cNvSpPr>
                <a:spLocks/>
              </p:cNvSpPr>
              <p:nvPr/>
            </p:nvSpPr>
            <p:spPr bwMode="auto">
              <a:xfrm>
                <a:off x="25601881" y="5896149"/>
                <a:ext cx="504" cy="8"/>
              </a:xfrm>
              <a:custGeom>
                <a:avLst/>
                <a:gdLst>
                  <a:gd name="T0" fmla="*/ 12288 w 16384"/>
                  <a:gd name="T1" fmla="*/ 0 h 16384"/>
                  <a:gd name="T2" fmla="*/ 16384 w 16384"/>
                  <a:gd name="T3" fmla="*/ 3855 h 16384"/>
                  <a:gd name="T4" fmla="*/ 15019 w 16384"/>
                  <a:gd name="T5" fmla="*/ 5783 h 16384"/>
                  <a:gd name="T6" fmla="*/ 12288 w 16384"/>
                  <a:gd name="T7" fmla="*/ 8674 h 16384"/>
                  <a:gd name="T8" fmla="*/ 10923 w 16384"/>
                  <a:gd name="T9" fmla="*/ 10601 h 16384"/>
                  <a:gd name="T10" fmla="*/ 9557 w 16384"/>
                  <a:gd name="T11" fmla="*/ 12529 h 16384"/>
                  <a:gd name="T12" fmla="*/ 5461 w 16384"/>
                  <a:gd name="T13" fmla="*/ 15420 h 16384"/>
                  <a:gd name="T14" fmla="*/ 2731 w 16384"/>
                  <a:gd name="T15" fmla="*/ 16384 h 16384"/>
                  <a:gd name="T16" fmla="*/ 0 w 16384"/>
                  <a:gd name="T17" fmla="*/ 14456 h 16384"/>
                  <a:gd name="T18" fmla="*/ 0 w 16384"/>
                  <a:gd name="T19" fmla="*/ 13493 h 16384"/>
                  <a:gd name="T20" fmla="*/ 2731 w 16384"/>
                  <a:gd name="T21" fmla="*/ 12529 h 16384"/>
                  <a:gd name="T22" fmla="*/ 2731 w 16384"/>
                  <a:gd name="T23" fmla="*/ 10601 h 16384"/>
                  <a:gd name="T24" fmla="*/ 2731 w 16384"/>
                  <a:gd name="T25" fmla="*/ 7710 h 16384"/>
                  <a:gd name="T26" fmla="*/ 4096 w 16384"/>
                  <a:gd name="T27" fmla="*/ 5783 h 16384"/>
                  <a:gd name="T28" fmla="*/ 4096 w 16384"/>
                  <a:gd name="T29" fmla="*/ 4819 h 16384"/>
                  <a:gd name="T30" fmla="*/ 6827 w 16384"/>
                  <a:gd name="T31" fmla="*/ 1928 h 16384"/>
                  <a:gd name="T32" fmla="*/ 8192 w 16384"/>
                  <a:gd name="T33" fmla="*/ 1928 h 16384"/>
                  <a:gd name="T34" fmla="*/ 12288 w 16384"/>
                  <a:gd name="T35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84" h="16384">
                    <a:moveTo>
                      <a:pt x="12288" y="0"/>
                    </a:moveTo>
                    <a:lnTo>
                      <a:pt x="16384" y="3855"/>
                    </a:lnTo>
                    <a:lnTo>
                      <a:pt x="15019" y="5783"/>
                    </a:lnTo>
                    <a:lnTo>
                      <a:pt x="12288" y="8674"/>
                    </a:lnTo>
                    <a:lnTo>
                      <a:pt x="10923" y="10601"/>
                    </a:lnTo>
                    <a:lnTo>
                      <a:pt x="9557" y="12529"/>
                    </a:lnTo>
                    <a:lnTo>
                      <a:pt x="5461" y="15420"/>
                    </a:lnTo>
                    <a:lnTo>
                      <a:pt x="2731" y="16384"/>
                    </a:lnTo>
                    <a:lnTo>
                      <a:pt x="0" y="14456"/>
                    </a:lnTo>
                    <a:lnTo>
                      <a:pt x="0" y="13493"/>
                    </a:lnTo>
                    <a:lnTo>
                      <a:pt x="2731" y="12529"/>
                    </a:lnTo>
                    <a:lnTo>
                      <a:pt x="2731" y="10601"/>
                    </a:lnTo>
                    <a:lnTo>
                      <a:pt x="2731" y="7710"/>
                    </a:lnTo>
                    <a:lnTo>
                      <a:pt x="4096" y="5783"/>
                    </a:lnTo>
                    <a:lnTo>
                      <a:pt x="4096" y="4819"/>
                    </a:lnTo>
                    <a:lnTo>
                      <a:pt x="6827" y="1928"/>
                    </a:lnTo>
                    <a:lnTo>
                      <a:pt x="8192" y="1928"/>
                    </a:lnTo>
                    <a:lnTo>
                      <a:pt x="12288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9" name="ny3"/>
              <p:cNvSpPr>
                <a:spLocks/>
              </p:cNvSpPr>
              <p:nvPr/>
            </p:nvSpPr>
            <p:spPr bwMode="auto">
              <a:xfrm>
                <a:off x="25602469" y="5896117"/>
                <a:ext cx="4956" cy="35"/>
              </a:xfrm>
              <a:custGeom>
                <a:avLst/>
                <a:gdLst>
                  <a:gd name="T0" fmla="*/ 5415 w 16384"/>
                  <a:gd name="T1" fmla="*/ 12405 h 16384"/>
                  <a:gd name="T2" fmla="*/ 6109 w 16384"/>
                  <a:gd name="T3" fmla="*/ 11469 h 16384"/>
                  <a:gd name="T4" fmla="*/ 6804 w 16384"/>
                  <a:gd name="T5" fmla="*/ 10767 h 16384"/>
                  <a:gd name="T6" fmla="*/ 7775 w 16384"/>
                  <a:gd name="T7" fmla="*/ 10299 h 16384"/>
                  <a:gd name="T8" fmla="*/ 9025 w 16384"/>
                  <a:gd name="T9" fmla="*/ 9362 h 16384"/>
                  <a:gd name="T10" fmla="*/ 9858 w 16384"/>
                  <a:gd name="T11" fmla="*/ 8192 h 16384"/>
                  <a:gd name="T12" fmla="*/ 10830 w 16384"/>
                  <a:gd name="T13" fmla="*/ 7724 h 16384"/>
                  <a:gd name="T14" fmla="*/ 8609 w 16384"/>
                  <a:gd name="T15" fmla="*/ 10533 h 16384"/>
                  <a:gd name="T16" fmla="*/ 6665 w 16384"/>
                  <a:gd name="T17" fmla="*/ 12639 h 16384"/>
                  <a:gd name="T18" fmla="*/ 7081 w 16384"/>
                  <a:gd name="T19" fmla="*/ 12873 h 16384"/>
                  <a:gd name="T20" fmla="*/ 11663 w 16384"/>
                  <a:gd name="T21" fmla="*/ 7256 h 16384"/>
                  <a:gd name="T22" fmla="*/ 14718 w 16384"/>
                  <a:gd name="T23" fmla="*/ 3043 h 16384"/>
                  <a:gd name="T24" fmla="*/ 16384 w 16384"/>
                  <a:gd name="T25" fmla="*/ 702 h 16384"/>
                  <a:gd name="T26" fmla="*/ 15967 w 16384"/>
                  <a:gd name="T27" fmla="*/ 234 h 16384"/>
                  <a:gd name="T28" fmla="*/ 15134 w 16384"/>
                  <a:gd name="T29" fmla="*/ 1638 h 16384"/>
                  <a:gd name="T30" fmla="*/ 14162 w 16384"/>
                  <a:gd name="T31" fmla="*/ 1638 h 16384"/>
                  <a:gd name="T32" fmla="*/ 13746 w 16384"/>
                  <a:gd name="T33" fmla="*/ 2341 h 16384"/>
                  <a:gd name="T34" fmla="*/ 13191 w 16384"/>
                  <a:gd name="T35" fmla="*/ 2809 h 16384"/>
                  <a:gd name="T36" fmla="*/ 12774 w 16384"/>
                  <a:gd name="T37" fmla="*/ 3043 h 16384"/>
                  <a:gd name="T38" fmla="*/ 12357 w 16384"/>
                  <a:gd name="T39" fmla="*/ 3979 h 16384"/>
                  <a:gd name="T40" fmla="*/ 12080 w 16384"/>
                  <a:gd name="T41" fmla="*/ 5149 h 16384"/>
                  <a:gd name="T42" fmla="*/ 11802 w 16384"/>
                  <a:gd name="T43" fmla="*/ 6320 h 16384"/>
                  <a:gd name="T44" fmla="*/ 11385 w 16384"/>
                  <a:gd name="T45" fmla="*/ 5617 h 16384"/>
                  <a:gd name="T46" fmla="*/ 10691 w 16384"/>
                  <a:gd name="T47" fmla="*/ 5617 h 16384"/>
                  <a:gd name="T48" fmla="*/ 11108 w 16384"/>
                  <a:gd name="T49" fmla="*/ 4681 h 16384"/>
                  <a:gd name="T50" fmla="*/ 11524 w 16384"/>
                  <a:gd name="T51" fmla="*/ 3979 h 16384"/>
                  <a:gd name="T52" fmla="*/ 12080 w 16384"/>
                  <a:gd name="T53" fmla="*/ 2809 h 16384"/>
                  <a:gd name="T54" fmla="*/ 12357 w 16384"/>
                  <a:gd name="T55" fmla="*/ 1404 h 16384"/>
                  <a:gd name="T56" fmla="*/ 13052 w 16384"/>
                  <a:gd name="T57" fmla="*/ 468 h 16384"/>
                  <a:gd name="T58" fmla="*/ 12357 w 16384"/>
                  <a:gd name="T59" fmla="*/ 234 h 16384"/>
                  <a:gd name="T60" fmla="*/ 10830 w 16384"/>
                  <a:gd name="T61" fmla="*/ 3511 h 16384"/>
                  <a:gd name="T62" fmla="*/ 9025 w 16384"/>
                  <a:gd name="T63" fmla="*/ 5383 h 16384"/>
                  <a:gd name="T64" fmla="*/ 6387 w 16384"/>
                  <a:gd name="T65" fmla="*/ 6320 h 16384"/>
                  <a:gd name="T66" fmla="*/ 5970 w 16384"/>
                  <a:gd name="T67" fmla="*/ 7490 h 16384"/>
                  <a:gd name="T68" fmla="*/ 4582 w 16384"/>
                  <a:gd name="T69" fmla="*/ 7724 h 16384"/>
                  <a:gd name="T70" fmla="*/ 3749 w 16384"/>
                  <a:gd name="T71" fmla="*/ 7958 h 16384"/>
                  <a:gd name="T72" fmla="*/ 3749 w 16384"/>
                  <a:gd name="T73" fmla="*/ 8894 h 16384"/>
                  <a:gd name="T74" fmla="*/ 3055 w 16384"/>
                  <a:gd name="T75" fmla="*/ 8894 h 16384"/>
                  <a:gd name="T76" fmla="*/ 2499 w 16384"/>
                  <a:gd name="T77" fmla="*/ 10533 h 16384"/>
                  <a:gd name="T78" fmla="*/ 2083 w 16384"/>
                  <a:gd name="T79" fmla="*/ 10533 h 16384"/>
                  <a:gd name="T80" fmla="*/ 1944 w 16384"/>
                  <a:gd name="T81" fmla="*/ 11469 h 16384"/>
                  <a:gd name="T82" fmla="*/ 1666 w 16384"/>
                  <a:gd name="T83" fmla="*/ 11937 h 16384"/>
                  <a:gd name="T84" fmla="*/ 1250 w 16384"/>
                  <a:gd name="T85" fmla="*/ 12171 h 16384"/>
                  <a:gd name="T86" fmla="*/ 833 w 16384"/>
                  <a:gd name="T87" fmla="*/ 12639 h 16384"/>
                  <a:gd name="T88" fmla="*/ 278 w 16384"/>
                  <a:gd name="T89" fmla="*/ 14043 h 16384"/>
                  <a:gd name="T90" fmla="*/ 0 w 16384"/>
                  <a:gd name="T91" fmla="*/ 15214 h 16384"/>
                  <a:gd name="T92" fmla="*/ 278 w 16384"/>
                  <a:gd name="T93" fmla="*/ 16150 h 16384"/>
                  <a:gd name="T94" fmla="*/ 972 w 16384"/>
                  <a:gd name="T95" fmla="*/ 15448 h 16384"/>
                  <a:gd name="T96" fmla="*/ 1527 w 16384"/>
                  <a:gd name="T97" fmla="*/ 14746 h 16384"/>
                  <a:gd name="T98" fmla="*/ 2083 w 16384"/>
                  <a:gd name="T99" fmla="*/ 14980 h 16384"/>
                  <a:gd name="T100" fmla="*/ 1388 w 16384"/>
                  <a:gd name="T101" fmla="*/ 15916 h 16384"/>
                  <a:gd name="T102" fmla="*/ 1388 w 16384"/>
                  <a:gd name="T103" fmla="*/ 16384 h 16384"/>
                  <a:gd name="T104" fmla="*/ 2222 w 16384"/>
                  <a:gd name="T105" fmla="*/ 15682 h 16384"/>
                  <a:gd name="T106" fmla="*/ 3055 w 16384"/>
                  <a:gd name="T107" fmla="*/ 14512 h 16384"/>
                  <a:gd name="T108" fmla="*/ 4582 w 16384"/>
                  <a:gd name="T109" fmla="*/ 13341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4" h="16384">
                    <a:moveTo>
                      <a:pt x="4999" y="13107"/>
                    </a:moveTo>
                    <a:lnTo>
                      <a:pt x="5276" y="12639"/>
                    </a:lnTo>
                    <a:lnTo>
                      <a:pt x="5415" y="12405"/>
                    </a:lnTo>
                    <a:lnTo>
                      <a:pt x="5832" y="12171"/>
                    </a:lnTo>
                    <a:lnTo>
                      <a:pt x="6109" y="11937"/>
                    </a:lnTo>
                    <a:lnTo>
                      <a:pt x="6109" y="11469"/>
                    </a:lnTo>
                    <a:lnTo>
                      <a:pt x="6665" y="11469"/>
                    </a:lnTo>
                    <a:lnTo>
                      <a:pt x="6942" y="11235"/>
                    </a:lnTo>
                    <a:lnTo>
                      <a:pt x="6804" y="10767"/>
                    </a:lnTo>
                    <a:lnTo>
                      <a:pt x="7220" y="10767"/>
                    </a:lnTo>
                    <a:lnTo>
                      <a:pt x="7498" y="10767"/>
                    </a:lnTo>
                    <a:lnTo>
                      <a:pt x="7775" y="10299"/>
                    </a:lnTo>
                    <a:lnTo>
                      <a:pt x="8053" y="10064"/>
                    </a:lnTo>
                    <a:lnTo>
                      <a:pt x="8331" y="10064"/>
                    </a:lnTo>
                    <a:lnTo>
                      <a:pt x="9025" y="9362"/>
                    </a:lnTo>
                    <a:lnTo>
                      <a:pt x="9442" y="8894"/>
                    </a:lnTo>
                    <a:lnTo>
                      <a:pt x="9580" y="8426"/>
                    </a:lnTo>
                    <a:lnTo>
                      <a:pt x="9858" y="8192"/>
                    </a:lnTo>
                    <a:lnTo>
                      <a:pt x="10552" y="7490"/>
                    </a:lnTo>
                    <a:lnTo>
                      <a:pt x="10691" y="7490"/>
                    </a:lnTo>
                    <a:lnTo>
                      <a:pt x="10830" y="7724"/>
                    </a:lnTo>
                    <a:lnTo>
                      <a:pt x="10691" y="7958"/>
                    </a:lnTo>
                    <a:lnTo>
                      <a:pt x="9997" y="8894"/>
                    </a:lnTo>
                    <a:lnTo>
                      <a:pt x="8609" y="10533"/>
                    </a:lnTo>
                    <a:lnTo>
                      <a:pt x="7220" y="12171"/>
                    </a:lnTo>
                    <a:lnTo>
                      <a:pt x="6942" y="12405"/>
                    </a:lnTo>
                    <a:lnTo>
                      <a:pt x="6665" y="12639"/>
                    </a:lnTo>
                    <a:lnTo>
                      <a:pt x="6526" y="12873"/>
                    </a:lnTo>
                    <a:lnTo>
                      <a:pt x="6804" y="13107"/>
                    </a:lnTo>
                    <a:lnTo>
                      <a:pt x="7081" y="12873"/>
                    </a:lnTo>
                    <a:lnTo>
                      <a:pt x="7914" y="11937"/>
                    </a:lnTo>
                    <a:lnTo>
                      <a:pt x="9580" y="10064"/>
                    </a:lnTo>
                    <a:lnTo>
                      <a:pt x="11663" y="7256"/>
                    </a:lnTo>
                    <a:lnTo>
                      <a:pt x="13052" y="5617"/>
                    </a:lnTo>
                    <a:lnTo>
                      <a:pt x="13746" y="4213"/>
                    </a:lnTo>
                    <a:lnTo>
                      <a:pt x="14718" y="3043"/>
                    </a:lnTo>
                    <a:lnTo>
                      <a:pt x="15412" y="2107"/>
                    </a:lnTo>
                    <a:lnTo>
                      <a:pt x="16245" y="936"/>
                    </a:lnTo>
                    <a:lnTo>
                      <a:pt x="16384" y="702"/>
                    </a:lnTo>
                    <a:lnTo>
                      <a:pt x="16384" y="234"/>
                    </a:lnTo>
                    <a:lnTo>
                      <a:pt x="16245" y="0"/>
                    </a:lnTo>
                    <a:lnTo>
                      <a:pt x="15967" y="234"/>
                    </a:lnTo>
                    <a:lnTo>
                      <a:pt x="15551" y="702"/>
                    </a:lnTo>
                    <a:lnTo>
                      <a:pt x="15273" y="1170"/>
                    </a:lnTo>
                    <a:lnTo>
                      <a:pt x="15134" y="1638"/>
                    </a:lnTo>
                    <a:lnTo>
                      <a:pt x="14718" y="2107"/>
                    </a:lnTo>
                    <a:lnTo>
                      <a:pt x="14301" y="2107"/>
                    </a:lnTo>
                    <a:lnTo>
                      <a:pt x="14162" y="1638"/>
                    </a:lnTo>
                    <a:lnTo>
                      <a:pt x="14024" y="1638"/>
                    </a:lnTo>
                    <a:lnTo>
                      <a:pt x="13885" y="2107"/>
                    </a:lnTo>
                    <a:lnTo>
                      <a:pt x="13746" y="2341"/>
                    </a:lnTo>
                    <a:lnTo>
                      <a:pt x="13468" y="2107"/>
                    </a:lnTo>
                    <a:lnTo>
                      <a:pt x="13329" y="2575"/>
                    </a:lnTo>
                    <a:lnTo>
                      <a:pt x="13191" y="2809"/>
                    </a:lnTo>
                    <a:lnTo>
                      <a:pt x="13052" y="2809"/>
                    </a:lnTo>
                    <a:lnTo>
                      <a:pt x="12774" y="2575"/>
                    </a:lnTo>
                    <a:lnTo>
                      <a:pt x="12774" y="3043"/>
                    </a:lnTo>
                    <a:lnTo>
                      <a:pt x="12496" y="3277"/>
                    </a:lnTo>
                    <a:lnTo>
                      <a:pt x="12357" y="3511"/>
                    </a:lnTo>
                    <a:lnTo>
                      <a:pt x="12357" y="3979"/>
                    </a:lnTo>
                    <a:lnTo>
                      <a:pt x="12357" y="4447"/>
                    </a:lnTo>
                    <a:lnTo>
                      <a:pt x="12219" y="4447"/>
                    </a:lnTo>
                    <a:lnTo>
                      <a:pt x="12080" y="5149"/>
                    </a:lnTo>
                    <a:lnTo>
                      <a:pt x="11802" y="5383"/>
                    </a:lnTo>
                    <a:lnTo>
                      <a:pt x="12080" y="5851"/>
                    </a:lnTo>
                    <a:lnTo>
                      <a:pt x="11802" y="6320"/>
                    </a:lnTo>
                    <a:lnTo>
                      <a:pt x="11524" y="6554"/>
                    </a:lnTo>
                    <a:lnTo>
                      <a:pt x="11524" y="6085"/>
                    </a:lnTo>
                    <a:lnTo>
                      <a:pt x="11385" y="5617"/>
                    </a:lnTo>
                    <a:lnTo>
                      <a:pt x="11247" y="5617"/>
                    </a:lnTo>
                    <a:lnTo>
                      <a:pt x="10830" y="5617"/>
                    </a:lnTo>
                    <a:lnTo>
                      <a:pt x="10691" y="5617"/>
                    </a:lnTo>
                    <a:lnTo>
                      <a:pt x="10552" y="5149"/>
                    </a:lnTo>
                    <a:lnTo>
                      <a:pt x="10830" y="4915"/>
                    </a:lnTo>
                    <a:lnTo>
                      <a:pt x="11108" y="4681"/>
                    </a:lnTo>
                    <a:lnTo>
                      <a:pt x="11247" y="4213"/>
                    </a:lnTo>
                    <a:lnTo>
                      <a:pt x="11247" y="3979"/>
                    </a:lnTo>
                    <a:lnTo>
                      <a:pt x="11524" y="3979"/>
                    </a:lnTo>
                    <a:lnTo>
                      <a:pt x="11802" y="3511"/>
                    </a:lnTo>
                    <a:lnTo>
                      <a:pt x="11802" y="3043"/>
                    </a:lnTo>
                    <a:lnTo>
                      <a:pt x="12080" y="2809"/>
                    </a:lnTo>
                    <a:lnTo>
                      <a:pt x="11941" y="2107"/>
                    </a:lnTo>
                    <a:lnTo>
                      <a:pt x="12080" y="1638"/>
                    </a:lnTo>
                    <a:lnTo>
                      <a:pt x="12357" y="1404"/>
                    </a:lnTo>
                    <a:lnTo>
                      <a:pt x="12496" y="702"/>
                    </a:lnTo>
                    <a:lnTo>
                      <a:pt x="12913" y="702"/>
                    </a:lnTo>
                    <a:lnTo>
                      <a:pt x="13052" y="468"/>
                    </a:lnTo>
                    <a:lnTo>
                      <a:pt x="13052" y="0"/>
                    </a:lnTo>
                    <a:lnTo>
                      <a:pt x="12635" y="0"/>
                    </a:lnTo>
                    <a:lnTo>
                      <a:pt x="12357" y="234"/>
                    </a:lnTo>
                    <a:lnTo>
                      <a:pt x="11802" y="1404"/>
                    </a:lnTo>
                    <a:lnTo>
                      <a:pt x="11385" y="2575"/>
                    </a:lnTo>
                    <a:lnTo>
                      <a:pt x="10830" y="3511"/>
                    </a:lnTo>
                    <a:lnTo>
                      <a:pt x="10414" y="4213"/>
                    </a:lnTo>
                    <a:lnTo>
                      <a:pt x="9858" y="4681"/>
                    </a:lnTo>
                    <a:lnTo>
                      <a:pt x="9025" y="5383"/>
                    </a:lnTo>
                    <a:lnTo>
                      <a:pt x="7775" y="6085"/>
                    </a:lnTo>
                    <a:lnTo>
                      <a:pt x="6804" y="6320"/>
                    </a:lnTo>
                    <a:lnTo>
                      <a:pt x="6387" y="6320"/>
                    </a:lnTo>
                    <a:lnTo>
                      <a:pt x="6109" y="6554"/>
                    </a:lnTo>
                    <a:lnTo>
                      <a:pt x="6109" y="7256"/>
                    </a:lnTo>
                    <a:lnTo>
                      <a:pt x="5970" y="7490"/>
                    </a:lnTo>
                    <a:lnTo>
                      <a:pt x="5693" y="7724"/>
                    </a:lnTo>
                    <a:lnTo>
                      <a:pt x="4721" y="7724"/>
                    </a:lnTo>
                    <a:lnTo>
                      <a:pt x="4582" y="7724"/>
                    </a:lnTo>
                    <a:lnTo>
                      <a:pt x="4443" y="8192"/>
                    </a:lnTo>
                    <a:lnTo>
                      <a:pt x="4304" y="8426"/>
                    </a:lnTo>
                    <a:lnTo>
                      <a:pt x="3749" y="7958"/>
                    </a:lnTo>
                    <a:lnTo>
                      <a:pt x="3610" y="8192"/>
                    </a:lnTo>
                    <a:lnTo>
                      <a:pt x="3610" y="8426"/>
                    </a:lnTo>
                    <a:lnTo>
                      <a:pt x="3749" y="8894"/>
                    </a:lnTo>
                    <a:lnTo>
                      <a:pt x="3610" y="9128"/>
                    </a:lnTo>
                    <a:lnTo>
                      <a:pt x="3332" y="8894"/>
                    </a:lnTo>
                    <a:lnTo>
                      <a:pt x="3055" y="8894"/>
                    </a:lnTo>
                    <a:lnTo>
                      <a:pt x="2638" y="9596"/>
                    </a:lnTo>
                    <a:lnTo>
                      <a:pt x="2360" y="10064"/>
                    </a:lnTo>
                    <a:lnTo>
                      <a:pt x="2499" y="10533"/>
                    </a:lnTo>
                    <a:lnTo>
                      <a:pt x="2499" y="10767"/>
                    </a:lnTo>
                    <a:lnTo>
                      <a:pt x="2222" y="10533"/>
                    </a:lnTo>
                    <a:lnTo>
                      <a:pt x="2083" y="10533"/>
                    </a:lnTo>
                    <a:lnTo>
                      <a:pt x="1944" y="10767"/>
                    </a:lnTo>
                    <a:lnTo>
                      <a:pt x="2083" y="11235"/>
                    </a:lnTo>
                    <a:lnTo>
                      <a:pt x="1944" y="11469"/>
                    </a:lnTo>
                    <a:lnTo>
                      <a:pt x="1805" y="11469"/>
                    </a:lnTo>
                    <a:lnTo>
                      <a:pt x="1805" y="11937"/>
                    </a:lnTo>
                    <a:lnTo>
                      <a:pt x="1666" y="11937"/>
                    </a:lnTo>
                    <a:lnTo>
                      <a:pt x="1388" y="11937"/>
                    </a:lnTo>
                    <a:lnTo>
                      <a:pt x="1250" y="11703"/>
                    </a:lnTo>
                    <a:lnTo>
                      <a:pt x="1250" y="12171"/>
                    </a:lnTo>
                    <a:lnTo>
                      <a:pt x="1111" y="12405"/>
                    </a:lnTo>
                    <a:lnTo>
                      <a:pt x="972" y="12639"/>
                    </a:lnTo>
                    <a:lnTo>
                      <a:pt x="833" y="12639"/>
                    </a:lnTo>
                    <a:lnTo>
                      <a:pt x="555" y="12405"/>
                    </a:lnTo>
                    <a:lnTo>
                      <a:pt x="417" y="13575"/>
                    </a:lnTo>
                    <a:lnTo>
                      <a:pt x="278" y="14043"/>
                    </a:lnTo>
                    <a:lnTo>
                      <a:pt x="139" y="14277"/>
                    </a:lnTo>
                    <a:lnTo>
                      <a:pt x="0" y="14746"/>
                    </a:lnTo>
                    <a:lnTo>
                      <a:pt x="0" y="15214"/>
                    </a:lnTo>
                    <a:lnTo>
                      <a:pt x="139" y="15448"/>
                    </a:lnTo>
                    <a:lnTo>
                      <a:pt x="278" y="15916"/>
                    </a:lnTo>
                    <a:lnTo>
                      <a:pt x="278" y="16150"/>
                    </a:lnTo>
                    <a:lnTo>
                      <a:pt x="694" y="16150"/>
                    </a:lnTo>
                    <a:lnTo>
                      <a:pt x="833" y="15916"/>
                    </a:lnTo>
                    <a:lnTo>
                      <a:pt x="972" y="15448"/>
                    </a:lnTo>
                    <a:lnTo>
                      <a:pt x="1111" y="14980"/>
                    </a:lnTo>
                    <a:lnTo>
                      <a:pt x="1250" y="14980"/>
                    </a:lnTo>
                    <a:lnTo>
                      <a:pt x="1527" y="14746"/>
                    </a:lnTo>
                    <a:lnTo>
                      <a:pt x="1805" y="14512"/>
                    </a:lnTo>
                    <a:lnTo>
                      <a:pt x="2083" y="14746"/>
                    </a:lnTo>
                    <a:lnTo>
                      <a:pt x="2083" y="14980"/>
                    </a:lnTo>
                    <a:lnTo>
                      <a:pt x="2083" y="15448"/>
                    </a:lnTo>
                    <a:lnTo>
                      <a:pt x="1805" y="15448"/>
                    </a:lnTo>
                    <a:lnTo>
                      <a:pt x="1388" y="15916"/>
                    </a:lnTo>
                    <a:lnTo>
                      <a:pt x="1250" y="16150"/>
                    </a:lnTo>
                    <a:lnTo>
                      <a:pt x="1111" y="16384"/>
                    </a:lnTo>
                    <a:lnTo>
                      <a:pt x="1388" y="16384"/>
                    </a:lnTo>
                    <a:lnTo>
                      <a:pt x="1527" y="16384"/>
                    </a:lnTo>
                    <a:lnTo>
                      <a:pt x="1944" y="15916"/>
                    </a:lnTo>
                    <a:lnTo>
                      <a:pt x="2222" y="15682"/>
                    </a:lnTo>
                    <a:lnTo>
                      <a:pt x="2638" y="15448"/>
                    </a:lnTo>
                    <a:lnTo>
                      <a:pt x="2777" y="14746"/>
                    </a:lnTo>
                    <a:lnTo>
                      <a:pt x="3055" y="14512"/>
                    </a:lnTo>
                    <a:lnTo>
                      <a:pt x="4027" y="13809"/>
                    </a:lnTo>
                    <a:lnTo>
                      <a:pt x="4304" y="13341"/>
                    </a:lnTo>
                    <a:lnTo>
                      <a:pt x="4582" y="13341"/>
                    </a:lnTo>
                    <a:lnTo>
                      <a:pt x="4999" y="1310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0" name="ny4"/>
              <p:cNvSpPr>
                <a:spLocks/>
              </p:cNvSpPr>
              <p:nvPr/>
            </p:nvSpPr>
            <p:spPr bwMode="auto">
              <a:xfrm>
                <a:off x="25587223" y="5895975"/>
                <a:ext cx="16086" cy="167"/>
              </a:xfrm>
              <a:custGeom>
                <a:avLst/>
                <a:gdLst>
                  <a:gd name="T0" fmla="*/ 11465 w 16384"/>
                  <a:gd name="T1" fmla="*/ 13146 h 16384"/>
                  <a:gd name="T2" fmla="*/ 11850 w 16384"/>
                  <a:gd name="T3" fmla="*/ 13294 h 16384"/>
                  <a:gd name="T4" fmla="*/ 12106 w 16384"/>
                  <a:gd name="T5" fmla="*/ 13686 h 16384"/>
                  <a:gd name="T6" fmla="*/ 12406 w 16384"/>
                  <a:gd name="T7" fmla="*/ 14471 h 16384"/>
                  <a:gd name="T8" fmla="*/ 12919 w 16384"/>
                  <a:gd name="T9" fmla="*/ 14618 h 16384"/>
                  <a:gd name="T10" fmla="*/ 14202 w 16384"/>
                  <a:gd name="T11" fmla="*/ 15207 h 16384"/>
                  <a:gd name="T12" fmla="*/ 15571 w 16384"/>
                  <a:gd name="T13" fmla="*/ 16041 h 16384"/>
                  <a:gd name="T14" fmla="*/ 15913 w 16384"/>
                  <a:gd name="T15" fmla="*/ 16286 h 16384"/>
                  <a:gd name="T16" fmla="*/ 15999 w 16384"/>
                  <a:gd name="T17" fmla="*/ 15844 h 16384"/>
                  <a:gd name="T18" fmla="*/ 15913 w 16384"/>
                  <a:gd name="T19" fmla="*/ 15109 h 16384"/>
                  <a:gd name="T20" fmla="*/ 16042 w 16384"/>
                  <a:gd name="T21" fmla="*/ 13392 h 16384"/>
                  <a:gd name="T22" fmla="*/ 15700 w 16384"/>
                  <a:gd name="T23" fmla="*/ 10252 h 16384"/>
                  <a:gd name="T24" fmla="*/ 15700 w 16384"/>
                  <a:gd name="T25" fmla="*/ 8584 h 16384"/>
                  <a:gd name="T26" fmla="*/ 15528 w 16384"/>
                  <a:gd name="T27" fmla="*/ 7800 h 16384"/>
                  <a:gd name="T28" fmla="*/ 15357 w 16384"/>
                  <a:gd name="T29" fmla="*/ 6868 h 16384"/>
                  <a:gd name="T30" fmla="*/ 15143 w 16384"/>
                  <a:gd name="T31" fmla="*/ 5494 h 16384"/>
                  <a:gd name="T32" fmla="*/ 14887 w 16384"/>
                  <a:gd name="T33" fmla="*/ 5298 h 16384"/>
                  <a:gd name="T34" fmla="*/ 14716 w 16384"/>
                  <a:gd name="T35" fmla="*/ 5494 h 16384"/>
                  <a:gd name="T36" fmla="*/ 14673 w 16384"/>
                  <a:gd name="T37" fmla="*/ 4709 h 16384"/>
                  <a:gd name="T38" fmla="*/ 14416 w 16384"/>
                  <a:gd name="T39" fmla="*/ 4121 h 16384"/>
                  <a:gd name="T40" fmla="*/ 14245 w 16384"/>
                  <a:gd name="T41" fmla="*/ 3238 h 16384"/>
                  <a:gd name="T42" fmla="*/ 14288 w 16384"/>
                  <a:gd name="T43" fmla="*/ 2453 h 16384"/>
                  <a:gd name="T44" fmla="*/ 14031 w 16384"/>
                  <a:gd name="T45" fmla="*/ 1717 h 16384"/>
                  <a:gd name="T46" fmla="*/ 13775 w 16384"/>
                  <a:gd name="T47" fmla="*/ 736 h 16384"/>
                  <a:gd name="T48" fmla="*/ 12106 w 16384"/>
                  <a:gd name="T49" fmla="*/ 491 h 16384"/>
                  <a:gd name="T50" fmla="*/ 10481 w 16384"/>
                  <a:gd name="T51" fmla="*/ 932 h 16384"/>
                  <a:gd name="T52" fmla="*/ 9967 w 16384"/>
                  <a:gd name="T53" fmla="*/ 1079 h 16384"/>
                  <a:gd name="T54" fmla="*/ 9240 w 16384"/>
                  <a:gd name="T55" fmla="*/ 1815 h 16384"/>
                  <a:gd name="T56" fmla="*/ 8342 w 16384"/>
                  <a:gd name="T57" fmla="*/ 3532 h 16384"/>
                  <a:gd name="T58" fmla="*/ 7999 w 16384"/>
                  <a:gd name="T59" fmla="*/ 4366 h 16384"/>
                  <a:gd name="T60" fmla="*/ 7187 w 16384"/>
                  <a:gd name="T61" fmla="*/ 5298 h 16384"/>
                  <a:gd name="T62" fmla="*/ 7443 w 16384"/>
                  <a:gd name="T63" fmla="*/ 5837 h 16384"/>
                  <a:gd name="T64" fmla="*/ 7486 w 16384"/>
                  <a:gd name="T65" fmla="*/ 5494 h 16384"/>
                  <a:gd name="T66" fmla="*/ 7743 w 16384"/>
                  <a:gd name="T67" fmla="*/ 5494 h 16384"/>
                  <a:gd name="T68" fmla="*/ 7743 w 16384"/>
                  <a:gd name="T69" fmla="*/ 6132 h 16384"/>
                  <a:gd name="T70" fmla="*/ 7529 w 16384"/>
                  <a:gd name="T71" fmla="*/ 6328 h 16384"/>
                  <a:gd name="T72" fmla="*/ 7871 w 16384"/>
                  <a:gd name="T73" fmla="*/ 7015 h 16384"/>
                  <a:gd name="T74" fmla="*/ 7614 w 16384"/>
                  <a:gd name="T75" fmla="*/ 7554 h 16384"/>
                  <a:gd name="T76" fmla="*/ 7272 w 16384"/>
                  <a:gd name="T77" fmla="*/ 7898 h 16384"/>
                  <a:gd name="T78" fmla="*/ 6973 w 16384"/>
                  <a:gd name="T79" fmla="*/ 8241 h 16384"/>
                  <a:gd name="T80" fmla="*/ 6631 w 16384"/>
                  <a:gd name="T81" fmla="*/ 8633 h 16384"/>
                  <a:gd name="T82" fmla="*/ 6288 w 16384"/>
                  <a:gd name="T83" fmla="*/ 8928 h 16384"/>
                  <a:gd name="T84" fmla="*/ 5262 w 16384"/>
                  <a:gd name="T85" fmla="*/ 9026 h 16384"/>
                  <a:gd name="T86" fmla="*/ 4834 w 16384"/>
                  <a:gd name="T87" fmla="*/ 9271 h 16384"/>
                  <a:gd name="T88" fmla="*/ 4149 w 16384"/>
                  <a:gd name="T89" fmla="*/ 9026 h 16384"/>
                  <a:gd name="T90" fmla="*/ 3166 w 16384"/>
                  <a:gd name="T91" fmla="*/ 9173 h 16384"/>
                  <a:gd name="T92" fmla="*/ 2053 w 16384"/>
                  <a:gd name="T93" fmla="*/ 9516 h 16384"/>
                  <a:gd name="T94" fmla="*/ 1283 w 16384"/>
                  <a:gd name="T95" fmla="*/ 10252 h 16384"/>
                  <a:gd name="T96" fmla="*/ 1283 w 16384"/>
                  <a:gd name="T97" fmla="*/ 10694 h 16384"/>
                  <a:gd name="T98" fmla="*/ 1540 w 16384"/>
                  <a:gd name="T99" fmla="*/ 11086 h 16384"/>
                  <a:gd name="T100" fmla="*/ 1754 w 16384"/>
                  <a:gd name="T101" fmla="*/ 11331 h 16384"/>
                  <a:gd name="T102" fmla="*/ 1626 w 16384"/>
                  <a:gd name="T103" fmla="*/ 12067 h 16384"/>
                  <a:gd name="T104" fmla="*/ 1412 w 16384"/>
                  <a:gd name="T105" fmla="*/ 12705 h 16384"/>
                  <a:gd name="T106" fmla="*/ 898 w 16384"/>
                  <a:gd name="T107" fmla="*/ 13146 h 16384"/>
                  <a:gd name="T108" fmla="*/ 128 w 16384"/>
                  <a:gd name="T109" fmla="*/ 14078 h 16384"/>
                  <a:gd name="T110" fmla="*/ 2267 w 16384"/>
                  <a:gd name="T111" fmla="*/ 14814 h 16384"/>
                  <a:gd name="T112" fmla="*/ 7144 w 16384"/>
                  <a:gd name="T113" fmla="*/ 13735 h 16384"/>
                  <a:gd name="T114" fmla="*/ 10823 w 16384"/>
                  <a:gd name="T115" fmla="*/ 1285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84" h="16384">
                    <a:moveTo>
                      <a:pt x="11037" y="12803"/>
                    </a:moveTo>
                    <a:lnTo>
                      <a:pt x="11165" y="12754"/>
                    </a:lnTo>
                    <a:lnTo>
                      <a:pt x="11293" y="12901"/>
                    </a:lnTo>
                    <a:lnTo>
                      <a:pt x="11379" y="12950"/>
                    </a:lnTo>
                    <a:lnTo>
                      <a:pt x="11465" y="13146"/>
                    </a:lnTo>
                    <a:lnTo>
                      <a:pt x="11507" y="13245"/>
                    </a:lnTo>
                    <a:lnTo>
                      <a:pt x="11593" y="13245"/>
                    </a:lnTo>
                    <a:lnTo>
                      <a:pt x="11721" y="13195"/>
                    </a:lnTo>
                    <a:lnTo>
                      <a:pt x="11764" y="13245"/>
                    </a:lnTo>
                    <a:lnTo>
                      <a:pt x="11850" y="13294"/>
                    </a:lnTo>
                    <a:lnTo>
                      <a:pt x="11892" y="13343"/>
                    </a:lnTo>
                    <a:lnTo>
                      <a:pt x="11935" y="13441"/>
                    </a:lnTo>
                    <a:lnTo>
                      <a:pt x="12021" y="13539"/>
                    </a:lnTo>
                    <a:lnTo>
                      <a:pt x="12106" y="13588"/>
                    </a:lnTo>
                    <a:lnTo>
                      <a:pt x="12106" y="13686"/>
                    </a:lnTo>
                    <a:lnTo>
                      <a:pt x="12149" y="14078"/>
                    </a:lnTo>
                    <a:lnTo>
                      <a:pt x="12192" y="14128"/>
                    </a:lnTo>
                    <a:lnTo>
                      <a:pt x="12277" y="14226"/>
                    </a:lnTo>
                    <a:lnTo>
                      <a:pt x="12363" y="14373"/>
                    </a:lnTo>
                    <a:lnTo>
                      <a:pt x="12406" y="14471"/>
                    </a:lnTo>
                    <a:lnTo>
                      <a:pt x="12491" y="14520"/>
                    </a:lnTo>
                    <a:lnTo>
                      <a:pt x="12577" y="14520"/>
                    </a:lnTo>
                    <a:lnTo>
                      <a:pt x="12705" y="14569"/>
                    </a:lnTo>
                    <a:lnTo>
                      <a:pt x="12833" y="14618"/>
                    </a:lnTo>
                    <a:lnTo>
                      <a:pt x="12919" y="14618"/>
                    </a:lnTo>
                    <a:lnTo>
                      <a:pt x="13047" y="14569"/>
                    </a:lnTo>
                    <a:lnTo>
                      <a:pt x="13090" y="14667"/>
                    </a:lnTo>
                    <a:lnTo>
                      <a:pt x="13176" y="14716"/>
                    </a:lnTo>
                    <a:lnTo>
                      <a:pt x="13218" y="14814"/>
                    </a:lnTo>
                    <a:lnTo>
                      <a:pt x="14202" y="15207"/>
                    </a:lnTo>
                    <a:lnTo>
                      <a:pt x="14587" y="15305"/>
                    </a:lnTo>
                    <a:lnTo>
                      <a:pt x="14716" y="15354"/>
                    </a:lnTo>
                    <a:lnTo>
                      <a:pt x="15571" y="15697"/>
                    </a:lnTo>
                    <a:lnTo>
                      <a:pt x="15614" y="16041"/>
                    </a:lnTo>
                    <a:lnTo>
                      <a:pt x="15571" y="16041"/>
                    </a:lnTo>
                    <a:lnTo>
                      <a:pt x="15742" y="16384"/>
                    </a:lnTo>
                    <a:lnTo>
                      <a:pt x="15700" y="16384"/>
                    </a:lnTo>
                    <a:lnTo>
                      <a:pt x="15657" y="16237"/>
                    </a:lnTo>
                    <a:lnTo>
                      <a:pt x="15913" y="16335"/>
                    </a:lnTo>
                    <a:lnTo>
                      <a:pt x="15913" y="16286"/>
                    </a:lnTo>
                    <a:lnTo>
                      <a:pt x="15871" y="16139"/>
                    </a:lnTo>
                    <a:lnTo>
                      <a:pt x="15828" y="16090"/>
                    </a:lnTo>
                    <a:lnTo>
                      <a:pt x="15871" y="16041"/>
                    </a:lnTo>
                    <a:lnTo>
                      <a:pt x="15999" y="15943"/>
                    </a:lnTo>
                    <a:lnTo>
                      <a:pt x="15999" y="15844"/>
                    </a:lnTo>
                    <a:lnTo>
                      <a:pt x="16042" y="15795"/>
                    </a:lnTo>
                    <a:lnTo>
                      <a:pt x="16085" y="15697"/>
                    </a:lnTo>
                    <a:lnTo>
                      <a:pt x="16127" y="15599"/>
                    </a:lnTo>
                    <a:lnTo>
                      <a:pt x="16127" y="15452"/>
                    </a:lnTo>
                    <a:lnTo>
                      <a:pt x="15913" y="15109"/>
                    </a:lnTo>
                    <a:lnTo>
                      <a:pt x="16298" y="14667"/>
                    </a:lnTo>
                    <a:lnTo>
                      <a:pt x="16384" y="14520"/>
                    </a:lnTo>
                    <a:lnTo>
                      <a:pt x="16170" y="14275"/>
                    </a:lnTo>
                    <a:lnTo>
                      <a:pt x="16127" y="14029"/>
                    </a:lnTo>
                    <a:lnTo>
                      <a:pt x="16042" y="13392"/>
                    </a:lnTo>
                    <a:lnTo>
                      <a:pt x="15956" y="12803"/>
                    </a:lnTo>
                    <a:lnTo>
                      <a:pt x="15742" y="11381"/>
                    </a:lnTo>
                    <a:lnTo>
                      <a:pt x="15657" y="11233"/>
                    </a:lnTo>
                    <a:lnTo>
                      <a:pt x="15700" y="10890"/>
                    </a:lnTo>
                    <a:lnTo>
                      <a:pt x="15700" y="10252"/>
                    </a:lnTo>
                    <a:lnTo>
                      <a:pt x="15700" y="9762"/>
                    </a:lnTo>
                    <a:lnTo>
                      <a:pt x="15742" y="9516"/>
                    </a:lnTo>
                    <a:lnTo>
                      <a:pt x="15742" y="9173"/>
                    </a:lnTo>
                    <a:lnTo>
                      <a:pt x="15742" y="8732"/>
                    </a:lnTo>
                    <a:lnTo>
                      <a:pt x="15700" y="8584"/>
                    </a:lnTo>
                    <a:lnTo>
                      <a:pt x="15657" y="8437"/>
                    </a:lnTo>
                    <a:lnTo>
                      <a:pt x="15614" y="8290"/>
                    </a:lnTo>
                    <a:lnTo>
                      <a:pt x="15657" y="8241"/>
                    </a:lnTo>
                    <a:lnTo>
                      <a:pt x="15571" y="7996"/>
                    </a:lnTo>
                    <a:lnTo>
                      <a:pt x="15528" y="7800"/>
                    </a:lnTo>
                    <a:lnTo>
                      <a:pt x="15486" y="7603"/>
                    </a:lnTo>
                    <a:lnTo>
                      <a:pt x="15443" y="7309"/>
                    </a:lnTo>
                    <a:lnTo>
                      <a:pt x="15443" y="7162"/>
                    </a:lnTo>
                    <a:lnTo>
                      <a:pt x="15400" y="6966"/>
                    </a:lnTo>
                    <a:lnTo>
                      <a:pt x="15357" y="6868"/>
                    </a:lnTo>
                    <a:lnTo>
                      <a:pt x="15272" y="6377"/>
                    </a:lnTo>
                    <a:lnTo>
                      <a:pt x="15229" y="6132"/>
                    </a:lnTo>
                    <a:lnTo>
                      <a:pt x="15186" y="5837"/>
                    </a:lnTo>
                    <a:lnTo>
                      <a:pt x="15143" y="5739"/>
                    </a:lnTo>
                    <a:lnTo>
                      <a:pt x="15143" y="5494"/>
                    </a:lnTo>
                    <a:lnTo>
                      <a:pt x="15101" y="5494"/>
                    </a:lnTo>
                    <a:lnTo>
                      <a:pt x="15058" y="5445"/>
                    </a:lnTo>
                    <a:lnTo>
                      <a:pt x="15015" y="5396"/>
                    </a:lnTo>
                    <a:lnTo>
                      <a:pt x="14972" y="5298"/>
                    </a:lnTo>
                    <a:lnTo>
                      <a:pt x="14887" y="5298"/>
                    </a:lnTo>
                    <a:lnTo>
                      <a:pt x="14844" y="5298"/>
                    </a:lnTo>
                    <a:lnTo>
                      <a:pt x="14801" y="5347"/>
                    </a:lnTo>
                    <a:lnTo>
                      <a:pt x="14758" y="5445"/>
                    </a:lnTo>
                    <a:lnTo>
                      <a:pt x="14758" y="5543"/>
                    </a:lnTo>
                    <a:lnTo>
                      <a:pt x="14716" y="5494"/>
                    </a:lnTo>
                    <a:lnTo>
                      <a:pt x="14630" y="5200"/>
                    </a:lnTo>
                    <a:lnTo>
                      <a:pt x="14630" y="5053"/>
                    </a:lnTo>
                    <a:lnTo>
                      <a:pt x="14673" y="4905"/>
                    </a:lnTo>
                    <a:lnTo>
                      <a:pt x="14673" y="4807"/>
                    </a:lnTo>
                    <a:lnTo>
                      <a:pt x="14673" y="4709"/>
                    </a:lnTo>
                    <a:lnTo>
                      <a:pt x="14630" y="4660"/>
                    </a:lnTo>
                    <a:lnTo>
                      <a:pt x="14587" y="4562"/>
                    </a:lnTo>
                    <a:lnTo>
                      <a:pt x="14545" y="4415"/>
                    </a:lnTo>
                    <a:lnTo>
                      <a:pt x="14502" y="4268"/>
                    </a:lnTo>
                    <a:lnTo>
                      <a:pt x="14416" y="4121"/>
                    </a:lnTo>
                    <a:lnTo>
                      <a:pt x="14373" y="4022"/>
                    </a:lnTo>
                    <a:lnTo>
                      <a:pt x="14331" y="3875"/>
                    </a:lnTo>
                    <a:lnTo>
                      <a:pt x="14245" y="3679"/>
                    </a:lnTo>
                    <a:lnTo>
                      <a:pt x="14245" y="3385"/>
                    </a:lnTo>
                    <a:lnTo>
                      <a:pt x="14245" y="3238"/>
                    </a:lnTo>
                    <a:lnTo>
                      <a:pt x="14288" y="3139"/>
                    </a:lnTo>
                    <a:lnTo>
                      <a:pt x="14373" y="2943"/>
                    </a:lnTo>
                    <a:lnTo>
                      <a:pt x="14373" y="2796"/>
                    </a:lnTo>
                    <a:lnTo>
                      <a:pt x="14331" y="2649"/>
                    </a:lnTo>
                    <a:lnTo>
                      <a:pt x="14288" y="2453"/>
                    </a:lnTo>
                    <a:lnTo>
                      <a:pt x="14245" y="2256"/>
                    </a:lnTo>
                    <a:lnTo>
                      <a:pt x="14202" y="2060"/>
                    </a:lnTo>
                    <a:lnTo>
                      <a:pt x="14117" y="1913"/>
                    </a:lnTo>
                    <a:lnTo>
                      <a:pt x="14031" y="1766"/>
                    </a:lnTo>
                    <a:lnTo>
                      <a:pt x="14031" y="1717"/>
                    </a:lnTo>
                    <a:lnTo>
                      <a:pt x="13988" y="1570"/>
                    </a:lnTo>
                    <a:lnTo>
                      <a:pt x="13903" y="1275"/>
                    </a:lnTo>
                    <a:lnTo>
                      <a:pt x="13903" y="883"/>
                    </a:lnTo>
                    <a:lnTo>
                      <a:pt x="13860" y="785"/>
                    </a:lnTo>
                    <a:lnTo>
                      <a:pt x="13775" y="736"/>
                    </a:lnTo>
                    <a:lnTo>
                      <a:pt x="13732" y="589"/>
                    </a:lnTo>
                    <a:lnTo>
                      <a:pt x="13775" y="245"/>
                    </a:lnTo>
                    <a:lnTo>
                      <a:pt x="13732" y="196"/>
                    </a:lnTo>
                    <a:lnTo>
                      <a:pt x="13689" y="0"/>
                    </a:lnTo>
                    <a:lnTo>
                      <a:pt x="12106" y="491"/>
                    </a:lnTo>
                    <a:lnTo>
                      <a:pt x="11678" y="589"/>
                    </a:lnTo>
                    <a:lnTo>
                      <a:pt x="11293" y="736"/>
                    </a:lnTo>
                    <a:lnTo>
                      <a:pt x="10994" y="785"/>
                    </a:lnTo>
                    <a:lnTo>
                      <a:pt x="10695" y="834"/>
                    </a:lnTo>
                    <a:lnTo>
                      <a:pt x="10481" y="932"/>
                    </a:lnTo>
                    <a:lnTo>
                      <a:pt x="10438" y="981"/>
                    </a:lnTo>
                    <a:lnTo>
                      <a:pt x="10267" y="932"/>
                    </a:lnTo>
                    <a:lnTo>
                      <a:pt x="10181" y="932"/>
                    </a:lnTo>
                    <a:lnTo>
                      <a:pt x="10053" y="1079"/>
                    </a:lnTo>
                    <a:lnTo>
                      <a:pt x="9967" y="1079"/>
                    </a:lnTo>
                    <a:lnTo>
                      <a:pt x="9839" y="1177"/>
                    </a:lnTo>
                    <a:lnTo>
                      <a:pt x="9753" y="1324"/>
                    </a:lnTo>
                    <a:lnTo>
                      <a:pt x="9668" y="1423"/>
                    </a:lnTo>
                    <a:lnTo>
                      <a:pt x="9368" y="1668"/>
                    </a:lnTo>
                    <a:lnTo>
                      <a:pt x="9240" y="1815"/>
                    </a:lnTo>
                    <a:lnTo>
                      <a:pt x="8855" y="2453"/>
                    </a:lnTo>
                    <a:lnTo>
                      <a:pt x="8556" y="2992"/>
                    </a:lnTo>
                    <a:lnTo>
                      <a:pt x="8385" y="3287"/>
                    </a:lnTo>
                    <a:lnTo>
                      <a:pt x="8299" y="3483"/>
                    </a:lnTo>
                    <a:lnTo>
                      <a:pt x="8342" y="3532"/>
                    </a:lnTo>
                    <a:lnTo>
                      <a:pt x="8342" y="3679"/>
                    </a:lnTo>
                    <a:lnTo>
                      <a:pt x="8299" y="3777"/>
                    </a:lnTo>
                    <a:lnTo>
                      <a:pt x="8256" y="3924"/>
                    </a:lnTo>
                    <a:lnTo>
                      <a:pt x="8085" y="4170"/>
                    </a:lnTo>
                    <a:lnTo>
                      <a:pt x="7999" y="4366"/>
                    </a:lnTo>
                    <a:lnTo>
                      <a:pt x="7871" y="4562"/>
                    </a:lnTo>
                    <a:lnTo>
                      <a:pt x="7614" y="4807"/>
                    </a:lnTo>
                    <a:lnTo>
                      <a:pt x="7272" y="5151"/>
                    </a:lnTo>
                    <a:lnTo>
                      <a:pt x="7229" y="5200"/>
                    </a:lnTo>
                    <a:lnTo>
                      <a:pt x="7187" y="5298"/>
                    </a:lnTo>
                    <a:lnTo>
                      <a:pt x="7187" y="5396"/>
                    </a:lnTo>
                    <a:lnTo>
                      <a:pt x="7315" y="5494"/>
                    </a:lnTo>
                    <a:lnTo>
                      <a:pt x="7401" y="5690"/>
                    </a:lnTo>
                    <a:lnTo>
                      <a:pt x="7443" y="5788"/>
                    </a:lnTo>
                    <a:lnTo>
                      <a:pt x="7443" y="5837"/>
                    </a:lnTo>
                    <a:lnTo>
                      <a:pt x="7529" y="5837"/>
                    </a:lnTo>
                    <a:lnTo>
                      <a:pt x="7572" y="5739"/>
                    </a:lnTo>
                    <a:lnTo>
                      <a:pt x="7572" y="5592"/>
                    </a:lnTo>
                    <a:lnTo>
                      <a:pt x="7486" y="5543"/>
                    </a:lnTo>
                    <a:lnTo>
                      <a:pt x="7486" y="5494"/>
                    </a:lnTo>
                    <a:lnTo>
                      <a:pt x="7486" y="5445"/>
                    </a:lnTo>
                    <a:lnTo>
                      <a:pt x="7572" y="5445"/>
                    </a:lnTo>
                    <a:lnTo>
                      <a:pt x="7614" y="5445"/>
                    </a:lnTo>
                    <a:lnTo>
                      <a:pt x="7657" y="5543"/>
                    </a:lnTo>
                    <a:lnTo>
                      <a:pt x="7743" y="5494"/>
                    </a:lnTo>
                    <a:lnTo>
                      <a:pt x="7743" y="5543"/>
                    </a:lnTo>
                    <a:lnTo>
                      <a:pt x="7657" y="5739"/>
                    </a:lnTo>
                    <a:lnTo>
                      <a:pt x="7786" y="5788"/>
                    </a:lnTo>
                    <a:lnTo>
                      <a:pt x="7786" y="5985"/>
                    </a:lnTo>
                    <a:lnTo>
                      <a:pt x="7743" y="6132"/>
                    </a:lnTo>
                    <a:lnTo>
                      <a:pt x="7657" y="6181"/>
                    </a:lnTo>
                    <a:lnTo>
                      <a:pt x="7614" y="6132"/>
                    </a:lnTo>
                    <a:lnTo>
                      <a:pt x="7572" y="6132"/>
                    </a:lnTo>
                    <a:lnTo>
                      <a:pt x="7529" y="6230"/>
                    </a:lnTo>
                    <a:lnTo>
                      <a:pt x="7529" y="6328"/>
                    </a:lnTo>
                    <a:lnTo>
                      <a:pt x="7572" y="6377"/>
                    </a:lnTo>
                    <a:lnTo>
                      <a:pt x="7700" y="6524"/>
                    </a:lnTo>
                    <a:lnTo>
                      <a:pt x="7743" y="6671"/>
                    </a:lnTo>
                    <a:lnTo>
                      <a:pt x="7828" y="6868"/>
                    </a:lnTo>
                    <a:lnTo>
                      <a:pt x="7871" y="7015"/>
                    </a:lnTo>
                    <a:lnTo>
                      <a:pt x="7871" y="7211"/>
                    </a:lnTo>
                    <a:lnTo>
                      <a:pt x="7871" y="7309"/>
                    </a:lnTo>
                    <a:lnTo>
                      <a:pt x="7828" y="7456"/>
                    </a:lnTo>
                    <a:lnTo>
                      <a:pt x="7786" y="7554"/>
                    </a:lnTo>
                    <a:lnTo>
                      <a:pt x="7614" y="7554"/>
                    </a:lnTo>
                    <a:lnTo>
                      <a:pt x="7486" y="7554"/>
                    </a:lnTo>
                    <a:lnTo>
                      <a:pt x="7401" y="7603"/>
                    </a:lnTo>
                    <a:lnTo>
                      <a:pt x="7315" y="7701"/>
                    </a:lnTo>
                    <a:lnTo>
                      <a:pt x="7315" y="7800"/>
                    </a:lnTo>
                    <a:lnTo>
                      <a:pt x="7272" y="7898"/>
                    </a:lnTo>
                    <a:lnTo>
                      <a:pt x="7272" y="7947"/>
                    </a:lnTo>
                    <a:lnTo>
                      <a:pt x="7101" y="7947"/>
                    </a:lnTo>
                    <a:lnTo>
                      <a:pt x="7058" y="8094"/>
                    </a:lnTo>
                    <a:lnTo>
                      <a:pt x="6973" y="8143"/>
                    </a:lnTo>
                    <a:lnTo>
                      <a:pt x="6973" y="8241"/>
                    </a:lnTo>
                    <a:lnTo>
                      <a:pt x="6887" y="8339"/>
                    </a:lnTo>
                    <a:lnTo>
                      <a:pt x="6887" y="8486"/>
                    </a:lnTo>
                    <a:lnTo>
                      <a:pt x="6844" y="8486"/>
                    </a:lnTo>
                    <a:lnTo>
                      <a:pt x="6759" y="8486"/>
                    </a:lnTo>
                    <a:lnTo>
                      <a:pt x="6631" y="8633"/>
                    </a:lnTo>
                    <a:lnTo>
                      <a:pt x="6588" y="8683"/>
                    </a:lnTo>
                    <a:lnTo>
                      <a:pt x="6417" y="8732"/>
                    </a:lnTo>
                    <a:lnTo>
                      <a:pt x="6331" y="8732"/>
                    </a:lnTo>
                    <a:lnTo>
                      <a:pt x="6331" y="8830"/>
                    </a:lnTo>
                    <a:lnTo>
                      <a:pt x="6288" y="8928"/>
                    </a:lnTo>
                    <a:lnTo>
                      <a:pt x="6203" y="8830"/>
                    </a:lnTo>
                    <a:lnTo>
                      <a:pt x="5946" y="8879"/>
                    </a:lnTo>
                    <a:lnTo>
                      <a:pt x="5689" y="8928"/>
                    </a:lnTo>
                    <a:lnTo>
                      <a:pt x="5433" y="8977"/>
                    </a:lnTo>
                    <a:lnTo>
                      <a:pt x="5262" y="9026"/>
                    </a:lnTo>
                    <a:lnTo>
                      <a:pt x="5176" y="9075"/>
                    </a:lnTo>
                    <a:lnTo>
                      <a:pt x="5005" y="9173"/>
                    </a:lnTo>
                    <a:lnTo>
                      <a:pt x="4962" y="9271"/>
                    </a:lnTo>
                    <a:lnTo>
                      <a:pt x="4919" y="9369"/>
                    </a:lnTo>
                    <a:lnTo>
                      <a:pt x="4834" y="9271"/>
                    </a:lnTo>
                    <a:lnTo>
                      <a:pt x="4748" y="9320"/>
                    </a:lnTo>
                    <a:lnTo>
                      <a:pt x="4663" y="9271"/>
                    </a:lnTo>
                    <a:lnTo>
                      <a:pt x="4492" y="9173"/>
                    </a:lnTo>
                    <a:lnTo>
                      <a:pt x="4321" y="9075"/>
                    </a:lnTo>
                    <a:lnTo>
                      <a:pt x="4149" y="9026"/>
                    </a:lnTo>
                    <a:lnTo>
                      <a:pt x="3850" y="9075"/>
                    </a:lnTo>
                    <a:lnTo>
                      <a:pt x="3679" y="9075"/>
                    </a:lnTo>
                    <a:lnTo>
                      <a:pt x="3465" y="9075"/>
                    </a:lnTo>
                    <a:lnTo>
                      <a:pt x="3251" y="9173"/>
                    </a:lnTo>
                    <a:lnTo>
                      <a:pt x="3166" y="9173"/>
                    </a:lnTo>
                    <a:lnTo>
                      <a:pt x="3037" y="9222"/>
                    </a:lnTo>
                    <a:lnTo>
                      <a:pt x="2695" y="9320"/>
                    </a:lnTo>
                    <a:lnTo>
                      <a:pt x="2567" y="9320"/>
                    </a:lnTo>
                    <a:lnTo>
                      <a:pt x="2396" y="9369"/>
                    </a:lnTo>
                    <a:lnTo>
                      <a:pt x="2053" y="9516"/>
                    </a:lnTo>
                    <a:lnTo>
                      <a:pt x="1668" y="9713"/>
                    </a:lnTo>
                    <a:lnTo>
                      <a:pt x="1369" y="9860"/>
                    </a:lnTo>
                    <a:lnTo>
                      <a:pt x="1241" y="9909"/>
                    </a:lnTo>
                    <a:lnTo>
                      <a:pt x="1283" y="10056"/>
                    </a:lnTo>
                    <a:lnTo>
                      <a:pt x="1283" y="10252"/>
                    </a:lnTo>
                    <a:lnTo>
                      <a:pt x="1326" y="10448"/>
                    </a:lnTo>
                    <a:lnTo>
                      <a:pt x="1283" y="10498"/>
                    </a:lnTo>
                    <a:lnTo>
                      <a:pt x="1241" y="10547"/>
                    </a:lnTo>
                    <a:lnTo>
                      <a:pt x="1241" y="10596"/>
                    </a:lnTo>
                    <a:lnTo>
                      <a:pt x="1283" y="10694"/>
                    </a:lnTo>
                    <a:lnTo>
                      <a:pt x="1326" y="10694"/>
                    </a:lnTo>
                    <a:lnTo>
                      <a:pt x="1412" y="10792"/>
                    </a:lnTo>
                    <a:lnTo>
                      <a:pt x="1412" y="10890"/>
                    </a:lnTo>
                    <a:lnTo>
                      <a:pt x="1412" y="10988"/>
                    </a:lnTo>
                    <a:lnTo>
                      <a:pt x="1540" y="11086"/>
                    </a:lnTo>
                    <a:lnTo>
                      <a:pt x="1540" y="11184"/>
                    </a:lnTo>
                    <a:lnTo>
                      <a:pt x="1583" y="11086"/>
                    </a:lnTo>
                    <a:lnTo>
                      <a:pt x="1668" y="11086"/>
                    </a:lnTo>
                    <a:lnTo>
                      <a:pt x="1754" y="11184"/>
                    </a:lnTo>
                    <a:lnTo>
                      <a:pt x="1754" y="11331"/>
                    </a:lnTo>
                    <a:lnTo>
                      <a:pt x="1839" y="11479"/>
                    </a:lnTo>
                    <a:lnTo>
                      <a:pt x="1925" y="11675"/>
                    </a:lnTo>
                    <a:lnTo>
                      <a:pt x="1925" y="11822"/>
                    </a:lnTo>
                    <a:lnTo>
                      <a:pt x="1839" y="11920"/>
                    </a:lnTo>
                    <a:lnTo>
                      <a:pt x="1626" y="12067"/>
                    </a:lnTo>
                    <a:lnTo>
                      <a:pt x="1583" y="12116"/>
                    </a:lnTo>
                    <a:lnTo>
                      <a:pt x="1540" y="12214"/>
                    </a:lnTo>
                    <a:lnTo>
                      <a:pt x="1497" y="12362"/>
                    </a:lnTo>
                    <a:lnTo>
                      <a:pt x="1454" y="12558"/>
                    </a:lnTo>
                    <a:lnTo>
                      <a:pt x="1412" y="12705"/>
                    </a:lnTo>
                    <a:lnTo>
                      <a:pt x="1326" y="12754"/>
                    </a:lnTo>
                    <a:lnTo>
                      <a:pt x="1198" y="12852"/>
                    </a:lnTo>
                    <a:lnTo>
                      <a:pt x="1027" y="12999"/>
                    </a:lnTo>
                    <a:lnTo>
                      <a:pt x="941" y="13097"/>
                    </a:lnTo>
                    <a:lnTo>
                      <a:pt x="898" y="13146"/>
                    </a:lnTo>
                    <a:lnTo>
                      <a:pt x="813" y="13195"/>
                    </a:lnTo>
                    <a:lnTo>
                      <a:pt x="770" y="13343"/>
                    </a:lnTo>
                    <a:lnTo>
                      <a:pt x="727" y="13392"/>
                    </a:lnTo>
                    <a:lnTo>
                      <a:pt x="471" y="13735"/>
                    </a:lnTo>
                    <a:lnTo>
                      <a:pt x="128" y="14078"/>
                    </a:lnTo>
                    <a:lnTo>
                      <a:pt x="0" y="14226"/>
                    </a:lnTo>
                    <a:lnTo>
                      <a:pt x="128" y="15207"/>
                    </a:lnTo>
                    <a:lnTo>
                      <a:pt x="513" y="15158"/>
                    </a:lnTo>
                    <a:lnTo>
                      <a:pt x="1882" y="14863"/>
                    </a:lnTo>
                    <a:lnTo>
                      <a:pt x="2267" y="14814"/>
                    </a:lnTo>
                    <a:lnTo>
                      <a:pt x="3764" y="14471"/>
                    </a:lnTo>
                    <a:lnTo>
                      <a:pt x="4021" y="14422"/>
                    </a:lnTo>
                    <a:lnTo>
                      <a:pt x="5176" y="14177"/>
                    </a:lnTo>
                    <a:lnTo>
                      <a:pt x="5518" y="14128"/>
                    </a:lnTo>
                    <a:lnTo>
                      <a:pt x="7144" y="13735"/>
                    </a:lnTo>
                    <a:lnTo>
                      <a:pt x="7229" y="13735"/>
                    </a:lnTo>
                    <a:lnTo>
                      <a:pt x="8171" y="13490"/>
                    </a:lnTo>
                    <a:lnTo>
                      <a:pt x="9197" y="13245"/>
                    </a:lnTo>
                    <a:lnTo>
                      <a:pt x="9283" y="13245"/>
                    </a:lnTo>
                    <a:lnTo>
                      <a:pt x="10823" y="12852"/>
                    </a:lnTo>
                    <a:lnTo>
                      <a:pt x="11037" y="1280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38" name="North_Carolina"/>
            <p:cNvSpPr>
              <a:spLocks/>
            </p:cNvSpPr>
            <p:nvPr/>
          </p:nvSpPr>
          <p:spPr bwMode="auto">
            <a:xfrm>
              <a:off x="23701273" y="12402472"/>
              <a:ext cx="5181600" cy="2306279"/>
            </a:xfrm>
            <a:custGeom>
              <a:avLst/>
              <a:gdLst>
                <a:gd name="T0" fmla="*/ 15179 w 16384"/>
                <a:gd name="T1" fmla="*/ 6338 h 16384"/>
                <a:gd name="T2" fmla="*/ 15511 w 16384"/>
                <a:gd name="T3" fmla="*/ 6540 h 16384"/>
                <a:gd name="T4" fmla="*/ 15902 w 16384"/>
                <a:gd name="T5" fmla="*/ 5866 h 16384"/>
                <a:gd name="T6" fmla="*/ 16233 w 16384"/>
                <a:gd name="T7" fmla="*/ 4989 h 16384"/>
                <a:gd name="T8" fmla="*/ 16354 w 16384"/>
                <a:gd name="T9" fmla="*/ 3641 h 16384"/>
                <a:gd name="T10" fmla="*/ 15812 w 16384"/>
                <a:gd name="T11" fmla="*/ 3439 h 16384"/>
                <a:gd name="T12" fmla="*/ 15631 w 16384"/>
                <a:gd name="T13" fmla="*/ 4585 h 16384"/>
                <a:gd name="T14" fmla="*/ 15601 w 16384"/>
                <a:gd name="T15" fmla="*/ 3641 h 16384"/>
                <a:gd name="T16" fmla="*/ 15119 w 16384"/>
                <a:gd name="T17" fmla="*/ 3506 h 16384"/>
                <a:gd name="T18" fmla="*/ 14426 w 16384"/>
                <a:gd name="T19" fmla="*/ 3911 h 16384"/>
                <a:gd name="T20" fmla="*/ 14155 w 16384"/>
                <a:gd name="T21" fmla="*/ 2427 h 16384"/>
                <a:gd name="T22" fmla="*/ 14246 w 16384"/>
                <a:gd name="T23" fmla="*/ 1888 h 16384"/>
                <a:gd name="T24" fmla="*/ 14487 w 16384"/>
                <a:gd name="T25" fmla="*/ 3169 h 16384"/>
                <a:gd name="T26" fmla="*/ 14999 w 16384"/>
                <a:gd name="T27" fmla="*/ 2562 h 16384"/>
                <a:gd name="T28" fmla="*/ 15149 w 16384"/>
                <a:gd name="T29" fmla="*/ 2292 h 16384"/>
                <a:gd name="T30" fmla="*/ 15480 w 16384"/>
                <a:gd name="T31" fmla="*/ 2158 h 16384"/>
                <a:gd name="T32" fmla="*/ 15360 w 16384"/>
                <a:gd name="T33" fmla="*/ 1551 h 16384"/>
                <a:gd name="T34" fmla="*/ 15571 w 16384"/>
                <a:gd name="T35" fmla="*/ 1281 h 16384"/>
                <a:gd name="T36" fmla="*/ 16023 w 16384"/>
                <a:gd name="T37" fmla="*/ 2158 h 16384"/>
                <a:gd name="T38" fmla="*/ 15601 w 16384"/>
                <a:gd name="T39" fmla="*/ 607 h 16384"/>
                <a:gd name="T40" fmla="*/ 15300 w 16384"/>
                <a:gd name="T41" fmla="*/ 337 h 16384"/>
                <a:gd name="T42" fmla="*/ 12077 w 16384"/>
                <a:gd name="T43" fmla="*/ 1483 h 16384"/>
                <a:gd name="T44" fmla="*/ 7650 w 16384"/>
                <a:gd name="T45" fmla="*/ 3236 h 16384"/>
                <a:gd name="T46" fmla="*/ 4578 w 16384"/>
                <a:gd name="T47" fmla="*/ 4922 h 16384"/>
                <a:gd name="T48" fmla="*/ 4126 w 16384"/>
                <a:gd name="T49" fmla="*/ 6742 h 16384"/>
                <a:gd name="T50" fmla="*/ 3433 w 16384"/>
                <a:gd name="T51" fmla="*/ 7282 h 16384"/>
                <a:gd name="T52" fmla="*/ 2952 w 16384"/>
                <a:gd name="T53" fmla="*/ 7484 h 16384"/>
                <a:gd name="T54" fmla="*/ 2500 w 16384"/>
                <a:gd name="T55" fmla="*/ 8833 h 16384"/>
                <a:gd name="T56" fmla="*/ 1747 w 16384"/>
                <a:gd name="T57" fmla="*/ 10046 h 16384"/>
                <a:gd name="T58" fmla="*/ 904 w 16384"/>
                <a:gd name="T59" fmla="*/ 10923 h 16384"/>
                <a:gd name="T60" fmla="*/ 392 w 16384"/>
                <a:gd name="T61" fmla="*/ 12676 h 16384"/>
                <a:gd name="T62" fmla="*/ 1476 w 16384"/>
                <a:gd name="T63" fmla="*/ 13822 h 16384"/>
                <a:gd name="T64" fmla="*/ 3162 w 16384"/>
                <a:gd name="T65" fmla="*/ 12608 h 16384"/>
                <a:gd name="T66" fmla="*/ 3885 w 16384"/>
                <a:gd name="T67" fmla="*/ 12001 h 16384"/>
                <a:gd name="T68" fmla="*/ 6355 w 16384"/>
                <a:gd name="T69" fmla="*/ 11732 h 16384"/>
                <a:gd name="T70" fmla="*/ 9698 w 16384"/>
                <a:gd name="T71" fmla="*/ 13080 h 16384"/>
                <a:gd name="T72" fmla="*/ 12318 w 16384"/>
                <a:gd name="T73" fmla="*/ 15912 h 16384"/>
                <a:gd name="T74" fmla="*/ 12890 w 16384"/>
                <a:gd name="T75" fmla="*/ 14698 h 16384"/>
                <a:gd name="T76" fmla="*/ 13131 w 16384"/>
                <a:gd name="T77" fmla="*/ 13485 h 16384"/>
                <a:gd name="T78" fmla="*/ 13673 w 16384"/>
                <a:gd name="T79" fmla="*/ 11732 h 16384"/>
                <a:gd name="T80" fmla="*/ 13583 w 16384"/>
                <a:gd name="T81" fmla="*/ 10720 h 16384"/>
                <a:gd name="T82" fmla="*/ 14005 w 16384"/>
                <a:gd name="T83" fmla="*/ 11462 h 16384"/>
                <a:gd name="T84" fmla="*/ 14095 w 16384"/>
                <a:gd name="T85" fmla="*/ 10451 h 16384"/>
                <a:gd name="T86" fmla="*/ 14968 w 16384"/>
                <a:gd name="T87" fmla="*/ 10181 h 16384"/>
                <a:gd name="T88" fmla="*/ 15149 w 16384"/>
                <a:gd name="T89" fmla="*/ 9776 h 16384"/>
                <a:gd name="T90" fmla="*/ 15480 w 16384"/>
                <a:gd name="T91" fmla="*/ 9304 h 16384"/>
                <a:gd name="T92" fmla="*/ 15511 w 16384"/>
                <a:gd name="T93" fmla="*/ 8428 h 16384"/>
                <a:gd name="T94" fmla="*/ 15420 w 16384"/>
                <a:gd name="T95" fmla="*/ 8563 h 16384"/>
                <a:gd name="T96" fmla="*/ 15119 w 16384"/>
                <a:gd name="T97" fmla="*/ 8698 h 16384"/>
                <a:gd name="T98" fmla="*/ 14999 w 16384"/>
                <a:gd name="T99" fmla="*/ 9170 h 16384"/>
                <a:gd name="T100" fmla="*/ 14577 w 16384"/>
                <a:gd name="T101" fmla="*/ 9304 h 16384"/>
                <a:gd name="T102" fmla="*/ 14125 w 16384"/>
                <a:gd name="T103" fmla="*/ 8361 h 16384"/>
                <a:gd name="T104" fmla="*/ 14818 w 16384"/>
                <a:gd name="T105" fmla="*/ 8698 h 16384"/>
                <a:gd name="T106" fmla="*/ 14968 w 16384"/>
                <a:gd name="T107" fmla="*/ 7889 h 16384"/>
                <a:gd name="T108" fmla="*/ 15119 w 16384"/>
                <a:gd name="T109" fmla="*/ 7147 h 16384"/>
                <a:gd name="T110" fmla="*/ 14758 w 16384"/>
                <a:gd name="T111" fmla="*/ 6945 h 16384"/>
                <a:gd name="T112" fmla="*/ 14366 w 16384"/>
                <a:gd name="T113" fmla="*/ 6742 h 16384"/>
                <a:gd name="T114" fmla="*/ 14306 w 16384"/>
                <a:gd name="T115" fmla="*/ 6473 h 16384"/>
                <a:gd name="T116" fmla="*/ 14788 w 16384"/>
                <a:gd name="T117" fmla="*/ 6675 h 16384"/>
                <a:gd name="T118" fmla="*/ 14878 w 16384"/>
                <a:gd name="T119" fmla="*/ 586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84" h="16384">
                  <a:moveTo>
                    <a:pt x="14968" y="5596"/>
                  </a:moveTo>
                  <a:lnTo>
                    <a:pt x="14999" y="5596"/>
                  </a:lnTo>
                  <a:lnTo>
                    <a:pt x="15059" y="5664"/>
                  </a:lnTo>
                  <a:lnTo>
                    <a:pt x="15029" y="5798"/>
                  </a:lnTo>
                  <a:lnTo>
                    <a:pt x="15059" y="5866"/>
                  </a:lnTo>
                  <a:lnTo>
                    <a:pt x="14908" y="6001"/>
                  </a:lnTo>
                  <a:lnTo>
                    <a:pt x="14908" y="6068"/>
                  </a:lnTo>
                  <a:lnTo>
                    <a:pt x="14938" y="6203"/>
                  </a:lnTo>
                  <a:lnTo>
                    <a:pt x="14999" y="6608"/>
                  </a:lnTo>
                  <a:lnTo>
                    <a:pt x="15089" y="6540"/>
                  </a:lnTo>
                  <a:lnTo>
                    <a:pt x="15119" y="6405"/>
                  </a:lnTo>
                  <a:lnTo>
                    <a:pt x="15179" y="6338"/>
                  </a:lnTo>
                  <a:lnTo>
                    <a:pt x="15179" y="6203"/>
                  </a:lnTo>
                  <a:lnTo>
                    <a:pt x="15209" y="6203"/>
                  </a:lnTo>
                  <a:lnTo>
                    <a:pt x="15270" y="6203"/>
                  </a:lnTo>
                  <a:lnTo>
                    <a:pt x="15240" y="6473"/>
                  </a:lnTo>
                  <a:lnTo>
                    <a:pt x="15300" y="6608"/>
                  </a:lnTo>
                  <a:lnTo>
                    <a:pt x="15330" y="6608"/>
                  </a:lnTo>
                  <a:lnTo>
                    <a:pt x="15360" y="6608"/>
                  </a:lnTo>
                  <a:lnTo>
                    <a:pt x="15330" y="6405"/>
                  </a:lnTo>
                  <a:lnTo>
                    <a:pt x="15360" y="6338"/>
                  </a:lnTo>
                  <a:lnTo>
                    <a:pt x="15390" y="6338"/>
                  </a:lnTo>
                  <a:lnTo>
                    <a:pt x="15450" y="6540"/>
                  </a:lnTo>
                  <a:lnTo>
                    <a:pt x="15511" y="6540"/>
                  </a:lnTo>
                  <a:lnTo>
                    <a:pt x="15511" y="6405"/>
                  </a:lnTo>
                  <a:lnTo>
                    <a:pt x="15571" y="6405"/>
                  </a:lnTo>
                  <a:lnTo>
                    <a:pt x="15631" y="6540"/>
                  </a:lnTo>
                  <a:lnTo>
                    <a:pt x="15752" y="6540"/>
                  </a:lnTo>
                  <a:lnTo>
                    <a:pt x="15782" y="6405"/>
                  </a:lnTo>
                  <a:lnTo>
                    <a:pt x="15812" y="6338"/>
                  </a:lnTo>
                  <a:lnTo>
                    <a:pt x="15872" y="6270"/>
                  </a:lnTo>
                  <a:lnTo>
                    <a:pt x="15872" y="6203"/>
                  </a:lnTo>
                  <a:lnTo>
                    <a:pt x="15872" y="6068"/>
                  </a:lnTo>
                  <a:lnTo>
                    <a:pt x="15842" y="5866"/>
                  </a:lnTo>
                  <a:lnTo>
                    <a:pt x="15872" y="5798"/>
                  </a:lnTo>
                  <a:lnTo>
                    <a:pt x="15902" y="5866"/>
                  </a:lnTo>
                  <a:lnTo>
                    <a:pt x="15962" y="5933"/>
                  </a:lnTo>
                  <a:lnTo>
                    <a:pt x="15992" y="5933"/>
                  </a:lnTo>
                  <a:lnTo>
                    <a:pt x="15992" y="5731"/>
                  </a:lnTo>
                  <a:lnTo>
                    <a:pt x="16023" y="5596"/>
                  </a:lnTo>
                  <a:lnTo>
                    <a:pt x="16023" y="5394"/>
                  </a:lnTo>
                  <a:lnTo>
                    <a:pt x="16023" y="5326"/>
                  </a:lnTo>
                  <a:lnTo>
                    <a:pt x="16113" y="5259"/>
                  </a:lnTo>
                  <a:lnTo>
                    <a:pt x="16113" y="5057"/>
                  </a:lnTo>
                  <a:lnTo>
                    <a:pt x="16113" y="4855"/>
                  </a:lnTo>
                  <a:lnTo>
                    <a:pt x="16143" y="4855"/>
                  </a:lnTo>
                  <a:lnTo>
                    <a:pt x="16203" y="4922"/>
                  </a:lnTo>
                  <a:lnTo>
                    <a:pt x="16233" y="4989"/>
                  </a:lnTo>
                  <a:lnTo>
                    <a:pt x="16294" y="4922"/>
                  </a:lnTo>
                  <a:lnTo>
                    <a:pt x="16384" y="4720"/>
                  </a:lnTo>
                  <a:lnTo>
                    <a:pt x="16384" y="4652"/>
                  </a:lnTo>
                  <a:lnTo>
                    <a:pt x="16384" y="4517"/>
                  </a:lnTo>
                  <a:lnTo>
                    <a:pt x="16294" y="4315"/>
                  </a:lnTo>
                  <a:lnTo>
                    <a:pt x="16294" y="4248"/>
                  </a:lnTo>
                  <a:lnTo>
                    <a:pt x="16324" y="4248"/>
                  </a:lnTo>
                  <a:lnTo>
                    <a:pt x="16384" y="4248"/>
                  </a:lnTo>
                  <a:lnTo>
                    <a:pt x="16384" y="4180"/>
                  </a:lnTo>
                  <a:lnTo>
                    <a:pt x="16354" y="3978"/>
                  </a:lnTo>
                  <a:lnTo>
                    <a:pt x="16354" y="3776"/>
                  </a:lnTo>
                  <a:lnTo>
                    <a:pt x="16354" y="3641"/>
                  </a:lnTo>
                  <a:lnTo>
                    <a:pt x="16324" y="3573"/>
                  </a:lnTo>
                  <a:lnTo>
                    <a:pt x="16294" y="3439"/>
                  </a:lnTo>
                  <a:lnTo>
                    <a:pt x="16203" y="3304"/>
                  </a:lnTo>
                  <a:lnTo>
                    <a:pt x="16173" y="3101"/>
                  </a:lnTo>
                  <a:lnTo>
                    <a:pt x="15992" y="2899"/>
                  </a:lnTo>
                  <a:lnTo>
                    <a:pt x="15992" y="3034"/>
                  </a:lnTo>
                  <a:lnTo>
                    <a:pt x="15962" y="3101"/>
                  </a:lnTo>
                  <a:lnTo>
                    <a:pt x="15932" y="3101"/>
                  </a:lnTo>
                  <a:lnTo>
                    <a:pt x="15962" y="3304"/>
                  </a:lnTo>
                  <a:lnTo>
                    <a:pt x="15872" y="3304"/>
                  </a:lnTo>
                  <a:lnTo>
                    <a:pt x="15842" y="3371"/>
                  </a:lnTo>
                  <a:lnTo>
                    <a:pt x="15812" y="3439"/>
                  </a:lnTo>
                  <a:lnTo>
                    <a:pt x="15782" y="3573"/>
                  </a:lnTo>
                  <a:lnTo>
                    <a:pt x="15842" y="3843"/>
                  </a:lnTo>
                  <a:lnTo>
                    <a:pt x="15812" y="3978"/>
                  </a:lnTo>
                  <a:lnTo>
                    <a:pt x="15842" y="4248"/>
                  </a:lnTo>
                  <a:lnTo>
                    <a:pt x="15812" y="4383"/>
                  </a:lnTo>
                  <a:lnTo>
                    <a:pt x="15812" y="4652"/>
                  </a:lnTo>
                  <a:lnTo>
                    <a:pt x="15812" y="4720"/>
                  </a:lnTo>
                  <a:lnTo>
                    <a:pt x="15721" y="4720"/>
                  </a:lnTo>
                  <a:lnTo>
                    <a:pt x="15631" y="4720"/>
                  </a:lnTo>
                  <a:lnTo>
                    <a:pt x="15601" y="4652"/>
                  </a:lnTo>
                  <a:lnTo>
                    <a:pt x="15571" y="4585"/>
                  </a:lnTo>
                  <a:lnTo>
                    <a:pt x="15631" y="4585"/>
                  </a:lnTo>
                  <a:lnTo>
                    <a:pt x="15752" y="4652"/>
                  </a:lnTo>
                  <a:lnTo>
                    <a:pt x="15752" y="4517"/>
                  </a:lnTo>
                  <a:lnTo>
                    <a:pt x="15721" y="4383"/>
                  </a:lnTo>
                  <a:lnTo>
                    <a:pt x="15721" y="4248"/>
                  </a:lnTo>
                  <a:lnTo>
                    <a:pt x="15691" y="4248"/>
                  </a:lnTo>
                  <a:lnTo>
                    <a:pt x="15631" y="4180"/>
                  </a:lnTo>
                  <a:lnTo>
                    <a:pt x="15631" y="4113"/>
                  </a:lnTo>
                  <a:lnTo>
                    <a:pt x="15691" y="4045"/>
                  </a:lnTo>
                  <a:lnTo>
                    <a:pt x="15691" y="3978"/>
                  </a:lnTo>
                  <a:lnTo>
                    <a:pt x="15661" y="3708"/>
                  </a:lnTo>
                  <a:lnTo>
                    <a:pt x="15631" y="3641"/>
                  </a:lnTo>
                  <a:lnTo>
                    <a:pt x="15601" y="3641"/>
                  </a:lnTo>
                  <a:lnTo>
                    <a:pt x="15631" y="3573"/>
                  </a:lnTo>
                  <a:lnTo>
                    <a:pt x="15691" y="3506"/>
                  </a:lnTo>
                  <a:lnTo>
                    <a:pt x="15691" y="3236"/>
                  </a:lnTo>
                  <a:lnTo>
                    <a:pt x="15631" y="3236"/>
                  </a:lnTo>
                  <a:lnTo>
                    <a:pt x="15661" y="3101"/>
                  </a:lnTo>
                  <a:lnTo>
                    <a:pt x="15631" y="3034"/>
                  </a:lnTo>
                  <a:lnTo>
                    <a:pt x="15571" y="3034"/>
                  </a:lnTo>
                  <a:lnTo>
                    <a:pt x="15420" y="3101"/>
                  </a:lnTo>
                  <a:lnTo>
                    <a:pt x="15270" y="3236"/>
                  </a:lnTo>
                  <a:lnTo>
                    <a:pt x="15149" y="3371"/>
                  </a:lnTo>
                  <a:lnTo>
                    <a:pt x="15149" y="3439"/>
                  </a:lnTo>
                  <a:lnTo>
                    <a:pt x="15119" y="3506"/>
                  </a:lnTo>
                  <a:lnTo>
                    <a:pt x="15059" y="3573"/>
                  </a:lnTo>
                  <a:lnTo>
                    <a:pt x="15029" y="3573"/>
                  </a:lnTo>
                  <a:lnTo>
                    <a:pt x="14999" y="3573"/>
                  </a:lnTo>
                  <a:lnTo>
                    <a:pt x="14999" y="3506"/>
                  </a:lnTo>
                  <a:lnTo>
                    <a:pt x="14968" y="3371"/>
                  </a:lnTo>
                  <a:lnTo>
                    <a:pt x="14938" y="3371"/>
                  </a:lnTo>
                  <a:lnTo>
                    <a:pt x="14908" y="3371"/>
                  </a:lnTo>
                  <a:lnTo>
                    <a:pt x="14848" y="3439"/>
                  </a:lnTo>
                  <a:lnTo>
                    <a:pt x="14818" y="3573"/>
                  </a:lnTo>
                  <a:lnTo>
                    <a:pt x="14758" y="3641"/>
                  </a:lnTo>
                  <a:lnTo>
                    <a:pt x="14667" y="3641"/>
                  </a:lnTo>
                  <a:lnTo>
                    <a:pt x="14426" y="3911"/>
                  </a:lnTo>
                  <a:lnTo>
                    <a:pt x="14336" y="3978"/>
                  </a:lnTo>
                  <a:lnTo>
                    <a:pt x="14336" y="3911"/>
                  </a:lnTo>
                  <a:lnTo>
                    <a:pt x="14336" y="3843"/>
                  </a:lnTo>
                  <a:lnTo>
                    <a:pt x="14336" y="3641"/>
                  </a:lnTo>
                  <a:lnTo>
                    <a:pt x="14396" y="3573"/>
                  </a:lnTo>
                  <a:lnTo>
                    <a:pt x="14396" y="3506"/>
                  </a:lnTo>
                  <a:lnTo>
                    <a:pt x="14366" y="3439"/>
                  </a:lnTo>
                  <a:lnTo>
                    <a:pt x="14336" y="3304"/>
                  </a:lnTo>
                  <a:lnTo>
                    <a:pt x="14246" y="3034"/>
                  </a:lnTo>
                  <a:lnTo>
                    <a:pt x="14185" y="2697"/>
                  </a:lnTo>
                  <a:lnTo>
                    <a:pt x="14155" y="2495"/>
                  </a:lnTo>
                  <a:lnTo>
                    <a:pt x="14155" y="2427"/>
                  </a:lnTo>
                  <a:lnTo>
                    <a:pt x="14185" y="2360"/>
                  </a:lnTo>
                  <a:lnTo>
                    <a:pt x="14216" y="2292"/>
                  </a:lnTo>
                  <a:lnTo>
                    <a:pt x="14216" y="2225"/>
                  </a:lnTo>
                  <a:lnTo>
                    <a:pt x="14216" y="2090"/>
                  </a:lnTo>
                  <a:lnTo>
                    <a:pt x="14216" y="2023"/>
                  </a:lnTo>
                  <a:lnTo>
                    <a:pt x="14155" y="1955"/>
                  </a:lnTo>
                  <a:lnTo>
                    <a:pt x="14125" y="1888"/>
                  </a:lnTo>
                  <a:lnTo>
                    <a:pt x="14095" y="1753"/>
                  </a:lnTo>
                  <a:lnTo>
                    <a:pt x="14125" y="1686"/>
                  </a:lnTo>
                  <a:lnTo>
                    <a:pt x="14155" y="1686"/>
                  </a:lnTo>
                  <a:lnTo>
                    <a:pt x="14216" y="1820"/>
                  </a:lnTo>
                  <a:lnTo>
                    <a:pt x="14246" y="1888"/>
                  </a:lnTo>
                  <a:lnTo>
                    <a:pt x="14306" y="1888"/>
                  </a:lnTo>
                  <a:lnTo>
                    <a:pt x="14306" y="2023"/>
                  </a:lnTo>
                  <a:lnTo>
                    <a:pt x="14306" y="2158"/>
                  </a:lnTo>
                  <a:lnTo>
                    <a:pt x="14246" y="2360"/>
                  </a:lnTo>
                  <a:lnTo>
                    <a:pt x="14246" y="2562"/>
                  </a:lnTo>
                  <a:lnTo>
                    <a:pt x="14276" y="2764"/>
                  </a:lnTo>
                  <a:lnTo>
                    <a:pt x="14336" y="2899"/>
                  </a:lnTo>
                  <a:lnTo>
                    <a:pt x="14336" y="3034"/>
                  </a:lnTo>
                  <a:lnTo>
                    <a:pt x="14366" y="3169"/>
                  </a:lnTo>
                  <a:lnTo>
                    <a:pt x="14426" y="3236"/>
                  </a:lnTo>
                  <a:lnTo>
                    <a:pt x="14456" y="3236"/>
                  </a:lnTo>
                  <a:lnTo>
                    <a:pt x="14487" y="3169"/>
                  </a:lnTo>
                  <a:lnTo>
                    <a:pt x="14577" y="3236"/>
                  </a:lnTo>
                  <a:lnTo>
                    <a:pt x="14697" y="3304"/>
                  </a:lnTo>
                  <a:lnTo>
                    <a:pt x="14758" y="3236"/>
                  </a:lnTo>
                  <a:lnTo>
                    <a:pt x="14818" y="3101"/>
                  </a:lnTo>
                  <a:lnTo>
                    <a:pt x="14848" y="2967"/>
                  </a:lnTo>
                  <a:lnTo>
                    <a:pt x="14818" y="2899"/>
                  </a:lnTo>
                  <a:lnTo>
                    <a:pt x="14788" y="2832"/>
                  </a:lnTo>
                  <a:lnTo>
                    <a:pt x="14818" y="2764"/>
                  </a:lnTo>
                  <a:lnTo>
                    <a:pt x="14938" y="2764"/>
                  </a:lnTo>
                  <a:lnTo>
                    <a:pt x="14968" y="2697"/>
                  </a:lnTo>
                  <a:lnTo>
                    <a:pt x="14999" y="2697"/>
                  </a:lnTo>
                  <a:lnTo>
                    <a:pt x="14999" y="2562"/>
                  </a:lnTo>
                  <a:lnTo>
                    <a:pt x="14938" y="2562"/>
                  </a:lnTo>
                  <a:lnTo>
                    <a:pt x="14848" y="2495"/>
                  </a:lnTo>
                  <a:lnTo>
                    <a:pt x="14848" y="2360"/>
                  </a:lnTo>
                  <a:lnTo>
                    <a:pt x="14878" y="2360"/>
                  </a:lnTo>
                  <a:lnTo>
                    <a:pt x="14908" y="2360"/>
                  </a:lnTo>
                  <a:lnTo>
                    <a:pt x="14999" y="2427"/>
                  </a:lnTo>
                  <a:lnTo>
                    <a:pt x="15149" y="2562"/>
                  </a:lnTo>
                  <a:lnTo>
                    <a:pt x="15209" y="2562"/>
                  </a:lnTo>
                  <a:lnTo>
                    <a:pt x="15209" y="2495"/>
                  </a:lnTo>
                  <a:lnTo>
                    <a:pt x="15209" y="2427"/>
                  </a:lnTo>
                  <a:lnTo>
                    <a:pt x="15179" y="2427"/>
                  </a:lnTo>
                  <a:lnTo>
                    <a:pt x="15149" y="2292"/>
                  </a:lnTo>
                  <a:lnTo>
                    <a:pt x="15149" y="2225"/>
                  </a:lnTo>
                  <a:lnTo>
                    <a:pt x="15089" y="2158"/>
                  </a:lnTo>
                  <a:lnTo>
                    <a:pt x="15059" y="2090"/>
                  </a:lnTo>
                  <a:lnTo>
                    <a:pt x="15089" y="2090"/>
                  </a:lnTo>
                  <a:lnTo>
                    <a:pt x="15149" y="2090"/>
                  </a:lnTo>
                  <a:lnTo>
                    <a:pt x="15209" y="2225"/>
                  </a:lnTo>
                  <a:lnTo>
                    <a:pt x="15300" y="2360"/>
                  </a:lnTo>
                  <a:lnTo>
                    <a:pt x="15330" y="2360"/>
                  </a:lnTo>
                  <a:lnTo>
                    <a:pt x="15330" y="2292"/>
                  </a:lnTo>
                  <a:lnTo>
                    <a:pt x="15360" y="2225"/>
                  </a:lnTo>
                  <a:lnTo>
                    <a:pt x="15450" y="2225"/>
                  </a:lnTo>
                  <a:lnTo>
                    <a:pt x="15480" y="2158"/>
                  </a:lnTo>
                  <a:lnTo>
                    <a:pt x="15511" y="2090"/>
                  </a:lnTo>
                  <a:lnTo>
                    <a:pt x="15480" y="2023"/>
                  </a:lnTo>
                  <a:lnTo>
                    <a:pt x="15420" y="1955"/>
                  </a:lnTo>
                  <a:lnTo>
                    <a:pt x="15330" y="1888"/>
                  </a:lnTo>
                  <a:lnTo>
                    <a:pt x="15330" y="1686"/>
                  </a:lnTo>
                  <a:lnTo>
                    <a:pt x="15300" y="1686"/>
                  </a:lnTo>
                  <a:lnTo>
                    <a:pt x="15240" y="1618"/>
                  </a:lnTo>
                  <a:lnTo>
                    <a:pt x="15209" y="1551"/>
                  </a:lnTo>
                  <a:lnTo>
                    <a:pt x="15209" y="1483"/>
                  </a:lnTo>
                  <a:lnTo>
                    <a:pt x="15240" y="1416"/>
                  </a:lnTo>
                  <a:lnTo>
                    <a:pt x="15300" y="1416"/>
                  </a:lnTo>
                  <a:lnTo>
                    <a:pt x="15360" y="1551"/>
                  </a:lnTo>
                  <a:lnTo>
                    <a:pt x="15390" y="1686"/>
                  </a:lnTo>
                  <a:lnTo>
                    <a:pt x="15450" y="1686"/>
                  </a:lnTo>
                  <a:lnTo>
                    <a:pt x="15631" y="1888"/>
                  </a:lnTo>
                  <a:lnTo>
                    <a:pt x="15721" y="1955"/>
                  </a:lnTo>
                  <a:lnTo>
                    <a:pt x="15721" y="1888"/>
                  </a:lnTo>
                  <a:lnTo>
                    <a:pt x="15721" y="1820"/>
                  </a:lnTo>
                  <a:lnTo>
                    <a:pt x="15661" y="1820"/>
                  </a:lnTo>
                  <a:lnTo>
                    <a:pt x="15631" y="1753"/>
                  </a:lnTo>
                  <a:lnTo>
                    <a:pt x="15631" y="1618"/>
                  </a:lnTo>
                  <a:lnTo>
                    <a:pt x="15631" y="1551"/>
                  </a:lnTo>
                  <a:lnTo>
                    <a:pt x="15601" y="1416"/>
                  </a:lnTo>
                  <a:lnTo>
                    <a:pt x="15571" y="1281"/>
                  </a:lnTo>
                  <a:lnTo>
                    <a:pt x="15601" y="1281"/>
                  </a:lnTo>
                  <a:lnTo>
                    <a:pt x="15631" y="1281"/>
                  </a:lnTo>
                  <a:lnTo>
                    <a:pt x="15691" y="1551"/>
                  </a:lnTo>
                  <a:lnTo>
                    <a:pt x="15752" y="1618"/>
                  </a:lnTo>
                  <a:lnTo>
                    <a:pt x="15782" y="1753"/>
                  </a:lnTo>
                  <a:lnTo>
                    <a:pt x="15812" y="1820"/>
                  </a:lnTo>
                  <a:lnTo>
                    <a:pt x="15842" y="1888"/>
                  </a:lnTo>
                  <a:lnTo>
                    <a:pt x="15902" y="2090"/>
                  </a:lnTo>
                  <a:lnTo>
                    <a:pt x="15932" y="2225"/>
                  </a:lnTo>
                  <a:lnTo>
                    <a:pt x="16023" y="2292"/>
                  </a:lnTo>
                  <a:lnTo>
                    <a:pt x="16023" y="2225"/>
                  </a:lnTo>
                  <a:lnTo>
                    <a:pt x="16023" y="2158"/>
                  </a:lnTo>
                  <a:lnTo>
                    <a:pt x="15992" y="2090"/>
                  </a:lnTo>
                  <a:lnTo>
                    <a:pt x="15962" y="2023"/>
                  </a:lnTo>
                  <a:lnTo>
                    <a:pt x="15932" y="1888"/>
                  </a:lnTo>
                  <a:lnTo>
                    <a:pt x="15902" y="1753"/>
                  </a:lnTo>
                  <a:lnTo>
                    <a:pt x="15902" y="1618"/>
                  </a:lnTo>
                  <a:lnTo>
                    <a:pt x="15872" y="1551"/>
                  </a:lnTo>
                  <a:lnTo>
                    <a:pt x="15782" y="1348"/>
                  </a:lnTo>
                  <a:lnTo>
                    <a:pt x="15752" y="1079"/>
                  </a:lnTo>
                  <a:lnTo>
                    <a:pt x="15691" y="809"/>
                  </a:lnTo>
                  <a:lnTo>
                    <a:pt x="15661" y="674"/>
                  </a:lnTo>
                  <a:lnTo>
                    <a:pt x="15631" y="607"/>
                  </a:lnTo>
                  <a:lnTo>
                    <a:pt x="15601" y="607"/>
                  </a:lnTo>
                  <a:lnTo>
                    <a:pt x="15601" y="674"/>
                  </a:lnTo>
                  <a:lnTo>
                    <a:pt x="15571" y="809"/>
                  </a:lnTo>
                  <a:lnTo>
                    <a:pt x="15541" y="742"/>
                  </a:lnTo>
                  <a:lnTo>
                    <a:pt x="15511" y="607"/>
                  </a:lnTo>
                  <a:lnTo>
                    <a:pt x="15541" y="539"/>
                  </a:lnTo>
                  <a:lnTo>
                    <a:pt x="15511" y="472"/>
                  </a:lnTo>
                  <a:lnTo>
                    <a:pt x="15450" y="472"/>
                  </a:lnTo>
                  <a:lnTo>
                    <a:pt x="15420" y="405"/>
                  </a:lnTo>
                  <a:lnTo>
                    <a:pt x="15390" y="337"/>
                  </a:lnTo>
                  <a:lnTo>
                    <a:pt x="15360" y="337"/>
                  </a:lnTo>
                  <a:lnTo>
                    <a:pt x="15330" y="337"/>
                  </a:lnTo>
                  <a:lnTo>
                    <a:pt x="15300" y="337"/>
                  </a:lnTo>
                  <a:lnTo>
                    <a:pt x="15270" y="270"/>
                  </a:lnTo>
                  <a:lnTo>
                    <a:pt x="15300" y="135"/>
                  </a:lnTo>
                  <a:lnTo>
                    <a:pt x="15360" y="135"/>
                  </a:lnTo>
                  <a:lnTo>
                    <a:pt x="15330" y="0"/>
                  </a:lnTo>
                  <a:lnTo>
                    <a:pt x="15209" y="67"/>
                  </a:lnTo>
                  <a:lnTo>
                    <a:pt x="14788" y="270"/>
                  </a:lnTo>
                  <a:lnTo>
                    <a:pt x="14487" y="405"/>
                  </a:lnTo>
                  <a:lnTo>
                    <a:pt x="14426" y="472"/>
                  </a:lnTo>
                  <a:lnTo>
                    <a:pt x="13673" y="809"/>
                  </a:lnTo>
                  <a:lnTo>
                    <a:pt x="13222" y="1011"/>
                  </a:lnTo>
                  <a:lnTo>
                    <a:pt x="12890" y="1146"/>
                  </a:lnTo>
                  <a:lnTo>
                    <a:pt x="12077" y="1483"/>
                  </a:lnTo>
                  <a:lnTo>
                    <a:pt x="11836" y="1618"/>
                  </a:lnTo>
                  <a:lnTo>
                    <a:pt x="11565" y="1753"/>
                  </a:lnTo>
                  <a:lnTo>
                    <a:pt x="11053" y="1955"/>
                  </a:lnTo>
                  <a:lnTo>
                    <a:pt x="10812" y="2090"/>
                  </a:lnTo>
                  <a:lnTo>
                    <a:pt x="10270" y="2292"/>
                  </a:lnTo>
                  <a:lnTo>
                    <a:pt x="10120" y="2360"/>
                  </a:lnTo>
                  <a:lnTo>
                    <a:pt x="9487" y="2562"/>
                  </a:lnTo>
                  <a:lnTo>
                    <a:pt x="9336" y="2630"/>
                  </a:lnTo>
                  <a:lnTo>
                    <a:pt x="8794" y="2832"/>
                  </a:lnTo>
                  <a:lnTo>
                    <a:pt x="8373" y="2967"/>
                  </a:lnTo>
                  <a:lnTo>
                    <a:pt x="7770" y="3236"/>
                  </a:lnTo>
                  <a:lnTo>
                    <a:pt x="7650" y="3236"/>
                  </a:lnTo>
                  <a:lnTo>
                    <a:pt x="6957" y="3439"/>
                  </a:lnTo>
                  <a:lnTo>
                    <a:pt x="6686" y="3573"/>
                  </a:lnTo>
                  <a:lnTo>
                    <a:pt x="6234" y="3708"/>
                  </a:lnTo>
                  <a:lnTo>
                    <a:pt x="6144" y="3708"/>
                  </a:lnTo>
                  <a:lnTo>
                    <a:pt x="5210" y="3978"/>
                  </a:lnTo>
                  <a:lnTo>
                    <a:pt x="4668" y="4045"/>
                  </a:lnTo>
                  <a:lnTo>
                    <a:pt x="4608" y="4113"/>
                  </a:lnTo>
                  <a:lnTo>
                    <a:pt x="4578" y="4315"/>
                  </a:lnTo>
                  <a:lnTo>
                    <a:pt x="4578" y="4450"/>
                  </a:lnTo>
                  <a:lnTo>
                    <a:pt x="4608" y="4585"/>
                  </a:lnTo>
                  <a:lnTo>
                    <a:pt x="4608" y="4720"/>
                  </a:lnTo>
                  <a:lnTo>
                    <a:pt x="4578" y="4922"/>
                  </a:lnTo>
                  <a:lnTo>
                    <a:pt x="4548" y="5124"/>
                  </a:lnTo>
                  <a:lnTo>
                    <a:pt x="4578" y="5259"/>
                  </a:lnTo>
                  <a:lnTo>
                    <a:pt x="4608" y="5326"/>
                  </a:lnTo>
                  <a:lnTo>
                    <a:pt x="4638" y="5461"/>
                  </a:lnTo>
                  <a:lnTo>
                    <a:pt x="4548" y="5461"/>
                  </a:lnTo>
                  <a:lnTo>
                    <a:pt x="4457" y="5461"/>
                  </a:lnTo>
                  <a:lnTo>
                    <a:pt x="4397" y="5461"/>
                  </a:lnTo>
                  <a:lnTo>
                    <a:pt x="4337" y="5664"/>
                  </a:lnTo>
                  <a:lnTo>
                    <a:pt x="4247" y="6001"/>
                  </a:lnTo>
                  <a:lnTo>
                    <a:pt x="4247" y="6068"/>
                  </a:lnTo>
                  <a:lnTo>
                    <a:pt x="4186" y="6338"/>
                  </a:lnTo>
                  <a:lnTo>
                    <a:pt x="4126" y="6742"/>
                  </a:lnTo>
                  <a:lnTo>
                    <a:pt x="4066" y="6877"/>
                  </a:lnTo>
                  <a:lnTo>
                    <a:pt x="4006" y="6945"/>
                  </a:lnTo>
                  <a:lnTo>
                    <a:pt x="3945" y="6945"/>
                  </a:lnTo>
                  <a:lnTo>
                    <a:pt x="3915" y="6945"/>
                  </a:lnTo>
                  <a:lnTo>
                    <a:pt x="3885" y="6877"/>
                  </a:lnTo>
                  <a:lnTo>
                    <a:pt x="3795" y="6810"/>
                  </a:lnTo>
                  <a:lnTo>
                    <a:pt x="3735" y="6877"/>
                  </a:lnTo>
                  <a:lnTo>
                    <a:pt x="3674" y="6945"/>
                  </a:lnTo>
                  <a:lnTo>
                    <a:pt x="3614" y="6945"/>
                  </a:lnTo>
                  <a:lnTo>
                    <a:pt x="3554" y="7012"/>
                  </a:lnTo>
                  <a:lnTo>
                    <a:pt x="3494" y="7080"/>
                  </a:lnTo>
                  <a:lnTo>
                    <a:pt x="3433" y="7282"/>
                  </a:lnTo>
                  <a:lnTo>
                    <a:pt x="3403" y="7349"/>
                  </a:lnTo>
                  <a:lnTo>
                    <a:pt x="3403" y="7484"/>
                  </a:lnTo>
                  <a:lnTo>
                    <a:pt x="3343" y="7686"/>
                  </a:lnTo>
                  <a:lnTo>
                    <a:pt x="3283" y="7821"/>
                  </a:lnTo>
                  <a:lnTo>
                    <a:pt x="3253" y="7956"/>
                  </a:lnTo>
                  <a:lnTo>
                    <a:pt x="3162" y="7956"/>
                  </a:lnTo>
                  <a:lnTo>
                    <a:pt x="3102" y="8023"/>
                  </a:lnTo>
                  <a:lnTo>
                    <a:pt x="3042" y="8023"/>
                  </a:lnTo>
                  <a:lnTo>
                    <a:pt x="3012" y="7956"/>
                  </a:lnTo>
                  <a:lnTo>
                    <a:pt x="3012" y="7821"/>
                  </a:lnTo>
                  <a:lnTo>
                    <a:pt x="3012" y="7619"/>
                  </a:lnTo>
                  <a:lnTo>
                    <a:pt x="2952" y="7484"/>
                  </a:lnTo>
                  <a:lnTo>
                    <a:pt x="2921" y="7484"/>
                  </a:lnTo>
                  <a:lnTo>
                    <a:pt x="2741" y="7889"/>
                  </a:lnTo>
                  <a:lnTo>
                    <a:pt x="2711" y="8023"/>
                  </a:lnTo>
                  <a:lnTo>
                    <a:pt x="2711" y="8158"/>
                  </a:lnTo>
                  <a:lnTo>
                    <a:pt x="2680" y="8293"/>
                  </a:lnTo>
                  <a:lnTo>
                    <a:pt x="2620" y="8361"/>
                  </a:lnTo>
                  <a:lnTo>
                    <a:pt x="2530" y="8293"/>
                  </a:lnTo>
                  <a:lnTo>
                    <a:pt x="2500" y="8361"/>
                  </a:lnTo>
                  <a:lnTo>
                    <a:pt x="2470" y="8428"/>
                  </a:lnTo>
                  <a:lnTo>
                    <a:pt x="2500" y="8630"/>
                  </a:lnTo>
                  <a:lnTo>
                    <a:pt x="2530" y="8698"/>
                  </a:lnTo>
                  <a:lnTo>
                    <a:pt x="2500" y="8833"/>
                  </a:lnTo>
                  <a:lnTo>
                    <a:pt x="2440" y="9035"/>
                  </a:lnTo>
                  <a:lnTo>
                    <a:pt x="2409" y="9102"/>
                  </a:lnTo>
                  <a:lnTo>
                    <a:pt x="2349" y="9237"/>
                  </a:lnTo>
                  <a:lnTo>
                    <a:pt x="2319" y="9237"/>
                  </a:lnTo>
                  <a:lnTo>
                    <a:pt x="2229" y="9237"/>
                  </a:lnTo>
                  <a:lnTo>
                    <a:pt x="2138" y="9372"/>
                  </a:lnTo>
                  <a:lnTo>
                    <a:pt x="2048" y="9507"/>
                  </a:lnTo>
                  <a:lnTo>
                    <a:pt x="1928" y="9709"/>
                  </a:lnTo>
                  <a:lnTo>
                    <a:pt x="1867" y="9844"/>
                  </a:lnTo>
                  <a:lnTo>
                    <a:pt x="1837" y="9979"/>
                  </a:lnTo>
                  <a:lnTo>
                    <a:pt x="1807" y="10046"/>
                  </a:lnTo>
                  <a:lnTo>
                    <a:pt x="1747" y="10046"/>
                  </a:lnTo>
                  <a:lnTo>
                    <a:pt x="1717" y="10114"/>
                  </a:lnTo>
                  <a:lnTo>
                    <a:pt x="1656" y="10181"/>
                  </a:lnTo>
                  <a:lnTo>
                    <a:pt x="1626" y="10316"/>
                  </a:lnTo>
                  <a:lnTo>
                    <a:pt x="1566" y="10383"/>
                  </a:lnTo>
                  <a:lnTo>
                    <a:pt x="1536" y="10451"/>
                  </a:lnTo>
                  <a:lnTo>
                    <a:pt x="1476" y="10653"/>
                  </a:lnTo>
                  <a:lnTo>
                    <a:pt x="1416" y="10720"/>
                  </a:lnTo>
                  <a:lnTo>
                    <a:pt x="1265" y="10720"/>
                  </a:lnTo>
                  <a:lnTo>
                    <a:pt x="1144" y="10720"/>
                  </a:lnTo>
                  <a:lnTo>
                    <a:pt x="1084" y="10788"/>
                  </a:lnTo>
                  <a:lnTo>
                    <a:pt x="994" y="10855"/>
                  </a:lnTo>
                  <a:lnTo>
                    <a:pt x="904" y="10923"/>
                  </a:lnTo>
                  <a:lnTo>
                    <a:pt x="813" y="11058"/>
                  </a:lnTo>
                  <a:lnTo>
                    <a:pt x="693" y="11327"/>
                  </a:lnTo>
                  <a:lnTo>
                    <a:pt x="602" y="11529"/>
                  </a:lnTo>
                  <a:lnTo>
                    <a:pt x="542" y="11664"/>
                  </a:lnTo>
                  <a:lnTo>
                    <a:pt x="512" y="11867"/>
                  </a:lnTo>
                  <a:lnTo>
                    <a:pt x="512" y="12001"/>
                  </a:lnTo>
                  <a:lnTo>
                    <a:pt x="512" y="12136"/>
                  </a:lnTo>
                  <a:lnTo>
                    <a:pt x="482" y="12271"/>
                  </a:lnTo>
                  <a:lnTo>
                    <a:pt x="512" y="12339"/>
                  </a:lnTo>
                  <a:lnTo>
                    <a:pt x="512" y="12473"/>
                  </a:lnTo>
                  <a:lnTo>
                    <a:pt x="452" y="12541"/>
                  </a:lnTo>
                  <a:lnTo>
                    <a:pt x="392" y="12676"/>
                  </a:lnTo>
                  <a:lnTo>
                    <a:pt x="331" y="12743"/>
                  </a:lnTo>
                  <a:lnTo>
                    <a:pt x="241" y="12811"/>
                  </a:lnTo>
                  <a:lnTo>
                    <a:pt x="181" y="12811"/>
                  </a:lnTo>
                  <a:lnTo>
                    <a:pt x="151" y="12743"/>
                  </a:lnTo>
                  <a:lnTo>
                    <a:pt x="90" y="12676"/>
                  </a:lnTo>
                  <a:lnTo>
                    <a:pt x="30" y="12878"/>
                  </a:lnTo>
                  <a:lnTo>
                    <a:pt x="0" y="13013"/>
                  </a:lnTo>
                  <a:lnTo>
                    <a:pt x="30" y="14226"/>
                  </a:lnTo>
                  <a:lnTo>
                    <a:pt x="361" y="14226"/>
                  </a:lnTo>
                  <a:lnTo>
                    <a:pt x="632" y="14092"/>
                  </a:lnTo>
                  <a:lnTo>
                    <a:pt x="753" y="14092"/>
                  </a:lnTo>
                  <a:lnTo>
                    <a:pt x="1476" y="13822"/>
                  </a:lnTo>
                  <a:lnTo>
                    <a:pt x="1596" y="13822"/>
                  </a:lnTo>
                  <a:lnTo>
                    <a:pt x="2349" y="13552"/>
                  </a:lnTo>
                  <a:lnTo>
                    <a:pt x="2379" y="13552"/>
                  </a:lnTo>
                  <a:lnTo>
                    <a:pt x="2590" y="13350"/>
                  </a:lnTo>
                  <a:lnTo>
                    <a:pt x="2620" y="13283"/>
                  </a:lnTo>
                  <a:lnTo>
                    <a:pt x="2831" y="13013"/>
                  </a:lnTo>
                  <a:lnTo>
                    <a:pt x="2952" y="12878"/>
                  </a:lnTo>
                  <a:lnTo>
                    <a:pt x="2982" y="12878"/>
                  </a:lnTo>
                  <a:lnTo>
                    <a:pt x="3042" y="12945"/>
                  </a:lnTo>
                  <a:lnTo>
                    <a:pt x="3072" y="12878"/>
                  </a:lnTo>
                  <a:lnTo>
                    <a:pt x="3162" y="12743"/>
                  </a:lnTo>
                  <a:lnTo>
                    <a:pt x="3162" y="12608"/>
                  </a:lnTo>
                  <a:lnTo>
                    <a:pt x="3162" y="12541"/>
                  </a:lnTo>
                  <a:lnTo>
                    <a:pt x="3192" y="12541"/>
                  </a:lnTo>
                  <a:lnTo>
                    <a:pt x="3253" y="12541"/>
                  </a:lnTo>
                  <a:lnTo>
                    <a:pt x="3343" y="12406"/>
                  </a:lnTo>
                  <a:lnTo>
                    <a:pt x="3524" y="12204"/>
                  </a:lnTo>
                  <a:lnTo>
                    <a:pt x="3554" y="12136"/>
                  </a:lnTo>
                  <a:lnTo>
                    <a:pt x="3614" y="12136"/>
                  </a:lnTo>
                  <a:lnTo>
                    <a:pt x="3674" y="12001"/>
                  </a:lnTo>
                  <a:lnTo>
                    <a:pt x="3704" y="11934"/>
                  </a:lnTo>
                  <a:lnTo>
                    <a:pt x="3735" y="12001"/>
                  </a:lnTo>
                  <a:lnTo>
                    <a:pt x="3795" y="12001"/>
                  </a:lnTo>
                  <a:lnTo>
                    <a:pt x="3885" y="12001"/>
                  </a:lnTo>
                  <a:lnTo>
                    <a:pt x="3945" y="11934"/>
                  </a:lnTo>
                  <a:lnTo>
                    <a:pt x="4066" y="11867"/>
                  </a:lnTo>
                  <a:lnTo>
                    <a:pt x="4518" y="11732"/>
                  </a:lnTo>
                  <a:lnTo>
                    <a:pt x="4728" y="11732"/>
                  </a:lnTo>
                  <a:lnTo>
                    <a:pt x="4939" y="11664"/>
                  </a:lnTo>
                  <a:lnTo>
                    <a:pt x="5722" y="11462"/>
                  </a:lnTo>
                  <a:lnTo>
                    <a:pt x="5813" y="11462"/>
                  </a:lnTo>
                  <a:lnTo>
                    <a:pt x="6385" y="11327"/>
                  </a:lnTo>
                  <a:lnTo>
                    <a:pt x="6385" y="11462"/>
                  </a:lnTo>
                  <a:lnTo>
                    <a:pt x="6385" y="11597"/>
                  </a:lnTo>
                  <a:lnTo>
                    <a:pt x="6355" y="11664"/>
                  </a:lnTo>
                  <a:lnTo>
                    <a:pt x="6355" y="11732"/>
                  </a:lnTo>
                  <a:lnTo>
                    <a:pt x="6415" y="11867"/>
                  </a:lnTo>
                  <a:lnTo>
                    <a:pt x="6566" y="11529"/>
                  </a:lnTo>
                  <a:lnTo>
                    <a:pt x="6656" y="11664"/>
                  </a:lnTo>
                  <a:lnTo>
                    <a:pt x="6776" y="11934"/>
                  </a:lnTo>
                  <a:lnTo>
                    <a:pt x="6957" y="12406"/>
                  </a:lnTo>
                  <a:lnTo>
                    <a:pt x="6987" y="13013"/>
                  </a:lnTo>
                  <a:lnTo>
                    <a:pt x="7469" y="12878"/>
                  </a:lnTo>
                  <a:lnTo>
                    <a:pt x="7891" y="12676"/>
                  </a:lnTo>
                  <a:lnTo>
                    <a:pt x="8704" y="12406"/>
                  </a:lnTo>
                  <a:lnTo>
                    <a:pt x="9126" y="12271"/>
                  </a:lnTo>
                  <a:lnTo>
                    <a:pt x="9156" y="12271"/>
                  </a:lnTo>
                  <a:lnTo>
                    <a:pt x="9698" y="13080"/>
                  </a:lnTo>
                  <a:lnTo>
                    <a:pt x="10571" y="14496"/>
                  </a:lnTo>
                  <a:lnTo>
                    <a:pt x="11565" y="15979"/>
                  </a:lnTo>
                  <a:lnTo>
                    <a:pt x="11746" y="16317"/>
                  </a:lnTo>
                  <a:lnTo>
                    <a:pt x="11836" y="16384"/>
                  </a:lnTo>
                  <a:lnTo>
                    <a:pt x="11927" y="16317"/>
                  </a:lnTo>
                  <a:lnTo>
                    <a:pt x="11987" y="16114"/>
                  </a:lnTo>
                  <a:lnTo>
                    <a:pt x="12047" y="16047"/>
                  </a:lnTo>
                  <a:lnTo>
                    <a:pt x="12077" y="15912"/>
                  </a:lnTo>
                  <a:lnTo>
                    <a:pt x="12137" y="15912"/>
                  </a:lnTo>
                  <a:lnTo>
                    <a:pt x="12137" y="15979"/>
                  </a:lnTo>
                  <a:lnTo>
                    <a:pt x="12198" y="15979"/>
                  </a:lnTo>
                  <a:lnTo>
                    <a:pt x="12318" y="15912"/>
                  </a:lnTo>
                  <a:lnTo>
                    <a:pt x="12408" y="15777"/>
                  </a:lnTo>
                  <a:lnTo>
                    <a:pt x="12469" y="15845"/>
                  </a:lnTo>
                  <a:lnTo>
                    <a:pt x="12559" y="15845"/>
                  </a:lnTo>
                  <a:lnTo>
                    <a:pt x="12649" y="15777"/>
                  </a:lnTo>
                  <a:lnTo>
                    <a:pt x="12740" y="15777"/>
                  </a:lnTo>
                  <a:lnTo>
                    <a:pt x="12770" y="15710"/>
                  </a:lnTo>
                  <a:lnTo>
                    <a:pt x="12770" y="15642"/>
                  </a:lnTo>
                  <a:lnTo>
                    <a:pt x="12830" y="15507"/>
                  </a:lnTo>
                  <a:lnTo>
                    <a:pt x="12860" y="15305"/>
                  </a:lnTo>
                  <a:lnTo>
                    <a:pt x="12860" y="15036"/>
                  </a:lnTo>
                  <a:lnTo>
                    <a:pt x="12860" y="14698"/>
                  </a:lnTo>
                  <a:lnTo>
                    <a:pt x="12890" y="14698"/>
                  </a:lnTo>
                  <a:lnTo>
                    <a:pt x="12920" y="14833"/>
                  </a:lnTo>
                  <a:lnTo>
                    <a:pt x="12920" y="15170"/>
                  </a:lnTo>
                  <a:lnTo>
                    <a:pt x="12951" y="15305"/>
                  </a:lnTo>
                  <a:lnTo>
                    <a:pt x="12981" y="15305"/>
                  </a:lnTo>
                  <a:lnTo>
                    <a:pt x="13011" y="15238"/>
                  </a:lnTo>
                  <a:lnTo>
                    <a:pt x="12981" y="15103"/>
                  </a:lnTo>
                  <a:lnTo>
                    <a:pt x="13011" y="14901"/>
                  </a:lnTo>
                  <a:lnTo>
                    <a:pt x="12981" y="14631"/>
                  </a:lnTo>
                  <a:lnTo>
                    <a:pt x="13011" y="14361"/>
                  </a:lnTo>
                  <a:lnTo>
                    <a:pt x="13041" y="14024"/>
                  </a:lnTo>
                  <a:lnTo>
                    <a:pt x="13101" y="13620"/>
                  </a:lnTo>
                  <a:lnTo>
                    <a:pt x="13131" y="13485"/>
                  </a:lnTo>
                  <a:lnTo>
                    <a:pt x="13161" y="13417"/>
                  </a:lnTo>
                  <a:lnTo>
                    <a:pt x="13222" y="13215"/>
                  </a:lnTo>
                  <a:lnTo>
                    <a:pt x="13372" y="12743"/>
                  </a:lnTo>
                  <a:lnTo>
                    <a:pt x="13463" y="12541"/>
                  </a:lnTo>
                  <a:lnTo>
                    <a:pt x="13493" y="12406"/>
                  </a:lnTo>
                  <a:lnTo>
                    <a:pt x="13553" y="12271"/>
                  </a:lnTo>
                  <a:lnTo>
                    <a:pt x="13704" y="12069"/>
                  </a:lnTo>
                  <a:lnTo>
                    <a:pt x="13794" y="11934"/>
                  </a:lnTo>
                  <a:lnTo>
                    <a:pt x="13824" y="11799"/>
                  </a:lnTo>
                  <a:lnTo>
                    <a:pt x="13794" y="11732"/>
                  </a:lnTo>
                  <a:lnTo>
                    <a:pt x="13764" y="11732"/>
                  </a:lnTo>
                  <a:lnTo>
                    <a:pt x="13673" y="11732"/>
                  </a:lnTo>
                  <a:lnTo>
                    <a:pt x="13643" y="11597"/>
                  </a:lnTo>
                  <a:lnTo>
                    <a:pt x="13613" y="11529"/>
                  </a:lnTo>
                  <a:lnTo>
                    <a:pt x="13613" y="11462"/>
                  </a:lnTo>
                  <a:lnTo>
                    <a:pt x="13704" y="11395"/>
                  </a:lnTo>
                  <a:lnTo>
                    <a:pt x="13704" y="11260"/>
                  </a:lnTo>
                  <a:lnTo>
                    <a:pt x="13704" y="11192"/>
                  </a:lnTo>
                  <a:lnTo>
                    <a:pt x="13643" y="11125"/>
                  </a:lnTo>
                  <a:lnTo>
                    <a:pt x="13613" y="11125"/>
                  </a:lnTo>
                  <a:lnTo>
                    <a:pt x="13583" y="11058"/>
                  </a:lnTo>
                  <a:lnTo>
                    <a:pt x="13553" y="10788"/>
                  </a:lnTo>
                  <a:lnTo>
                    <a:pt x="13553" y="10720"/>
                  </a:lnTo>
                  <a:lnTo>
                    <a:pt x="13583" y="10720"/>
                  </a:lnTo>
                  <a:lnTo>
                    <a:pt x="13613" y="10855"/>
                  </a:lnTo>
                  <a:lnTo>
                    <a:pt x="13643" y="10923"/>
                  </a:lnTo>
                  <a:lnTo>
                    <a:pt x="13734" y="10990"/>
                  </a:lnTo>
                  <a:lnTo>
                    <a:pt x="13734" y="11125"/>
                  </a:lnTo>
                  <a:lnTo>
                    <a:pt x="13794" y="11260"/>
                  </a:lnTo>
                  <a:lnTo>
                    <a:pt x="13734" y="11395"/>
                  </a:lnTo>
                  <a:lnTo>
                    <a:pt x="13734" y="11462"/>
                  </a:lnTo>
                  <a:lnTo>
                    <a:pt x="13764" y="11529"/>
                  </a:lnTo>
                  <a:lnTo>
                    <a:pt x="13854" y="11664"/>
                  </a:lnTo>
                  <a:lnTo>
                    <a:pt x="13884" y="11664"/>
                  </a:lnTo>
                  <a:lnTo>
                    <a:pt x="13914" y="11597"/>
                  </a:lnTo>
                  <a:lnTo>
                    <a:pt x="14005" y="11462"/>
                  </a:lnTo>
                  <a:lnTo>
                    <a:pt x="14065" y="11395"/>
                  </a:lnTo>
                  <a:lnTo>
                    <a:pt x="14035" y="11260"/>
                  </a:lnTo>
                  <a:lnTo>
                    <a:pt x="14065" y="11192"/>
                  </a:lnTo>
                  <a:lnTo>
                    <a:pt x="14125" y="11125"/>
                  </a:lnTo>
                  <a:lnTo>
                    <a:pt x="14155" y="11125"/>
                  </a:lnTo>
                  <a:lnTo>
                    <a:pt x="14155" y="11058"/>
                  </a:lnTo>
                  <a:lnTo>
                    <a:pt x="14155" y="10990"/>
                  </a:lnTo>
                  <a:lnTo>
                    <a:pt x="14155" y="10855"/>
                  </a:lnTo>
                  <a:lnTo>
                    <a:pt x="14155" y="10720"/>
                  </a:lnTo>
                  <a:lnTo>
                    <a:pt x="14155" y="10653"/>
                  </a:lnTo>
                  <a:lnTo>
                    <a:pt x="14125" y="10518"/>
                  </a:lnTo>
                  <a:lnTo>
                    <a:pt x="14095" y="10451"/>
                  </a:lnTo>
                  <a:lnTo>
                    <a:pt x="14095" y="10383"/>
                  </a:lnTo>
                  <a:lnTo>
                    <a:pt x="14125" y="10383"/>
                  </a:lnTo>
                  <a:lnTo>
                    <a:pt x="14155" y="10383"/>
                  </a:lnTo>
                  <a:lnTo>
                    <a:pt x="14185" y="10586"/>
                  </a:lnTo>
                  <a:lnTo>
                    <a:pt x="14246" y="10653"/>
                  </a:lnTo>
                  <a:lnTo>
                    <a:pt x="14246" y="10788"/>
                  </a:lnTo>
                  <a:lnTo>
                    <a:pt x="14276" y="10788"/>
                  </a:lnTo>
                  <a:lnTo>
                    <a:pt x="14336" y="10720"/>
                  </a:lnTo>
                  <a:lnTo>
                    <a:pt x="14607" y="10383"/>
                  </a:lnTo>
                  <a:lnTo>
                    <a:pt x="14728" y="10316"/>
                  </a:lnTo>
                  <a:lnTo>
                    <a:pt x="14968" y="10248"/>
                  </a:lnTo>
                  <a:lnTo>
                    <a:pt x="14968" y="10181"/>
                  </a:lnTo>
                  <a:lnTo>
                    <a:pt x="14968" y="10114"/>
                  </a:lnTo>
                  <a:lnTo>
                    <a:pt x="14938" y="10114"/>
                  </a:lnTo>
                  <a:lnTo>
                    <a:pt x="14878" y="10114"/>
                  </a:lnTo>
                  <a:lnTo>
                    <a:pt x="14908" y="9911"/>
                  </a:lnTo>
                  <a:lnTo>
                    <a:pt x="14999" y="9776"/>
                  </a:lnTo>
                  <a:lnTo>
                    <a:pt x="14999" y="9844"/>
                  </a:lnTo>
                  <a:lnTo>
                    <a:pt x="15029" y="10046"/>
                  </a:lnTo>
                  <a:lnTo>
                    <a:pt x="15089" y="10181"/>
                  </a:lnTo>
                  <a:lnTo>
                    <a:pt x="15119" y="10114"/>
                  </a:lnTo>
                  <a:lnTo>
                    <a:pt x="15119" y="10046"/>
                  </a:lnTo>
                  <a:lnTo>
                    <a:pt x="15119" y="9844"/>
                  </a:lnTo>
                  <a:lnTo>
                    <a:pt x="15149" y="9776"/>
                  </a:lnTo>
                  <a:lnTo>
                    <a:pt x="15209" y="9844"/>
                  </a:lnTo>
                  <a:lnTo>
                    <a:pt x="15209" y="9911"/>
                  </a:lnTo>
                  <a:lnTo>
                    <a:pt x="15209" y="10046"/>
                  </a:lnTo>
                  <a:lnTo>
                    <a:pt x="15270" y="10114"/>
                  </a:lnTo>
                  <a:lnTo>
                    <a:pt x="15330" y="10046"/>
                  </a:lnTo>
                  <a:lnTo>
                    <a:pt x="15360" y="9979"/>
                  </a:lnTo>
                  <a:lnTo>
                    <a:pt x="15360" y="9776"/>
                  </a:lnTo>
                  <a:lnTo>
                    <a:pt x="15420" y="9642"/>
                  </a:lnTo>
                  <a:lnTo>
                    <a:pt x="15420" y="9574"/>
                  </a:lnTo>
                  <a:lnTo>
                    <a:pt x="15420" y="9507"/>
                  </a:lnTo>
                  <a:lnTo>
                    <a:pt x="15480" y="9372"/>
                  </a:lnTo>
                  <a:lnTo>
                    <a:pt x="15480" y="9304"/>
                  </a:lnTo>
                  <a:lnTo>
                    <a:pt x="15480" y="9170"/>
                  </a:lnTo>
                  <a:lnTo>
                    <a:pt x="15541" y="9170"/>
                  </a:lnTo>
                  <a:lnTo>
                    <a:pt x="15601" y="9035"/>
                  </a:lnTo>
                  <a:lnTo>
                    <a:pt x="15631" y="8967"/>
                  </a:lnTo>
                  <a:lnTo>
                    <a:pt x="15601" y="8900"/>
                  </a:lnTo>
                  <a:lnTo>
                    <a:pt x="15601" y="8833"/>
                  </a:lnTo>
                  <a:lnTo>
                    <a:pt x="15631" y="8765"/>
                  </a:lnTo>
                  <a:lnTo>
                    <a:pt x="15661" y="8698"/>
                  </a:lnTo>
                  <a:lnTo>
                    <a:pt x="15631" y="8563"/>
                  </a:lnTo>
                  <a:lnTo>
                    <a:pt x="15601" y="8428"/>
                  </a:lnTo>
                  <a:lnTo>
                    <a:pt x="15571" y="8361"/>
                  </a:lnTo>
                  <a:lnTo>
                    <a:pt x="15511" y="8428"/>
                  </a:lnTo>
                  <a:lnTo>
                    <a:pt x="15541" y="8563"/>
                  </a:lnTo>
                  <a:lnTo>
                    <a:pt x="15511" y="8698"/>
                  </a:lnTo>
                  <a:lnTo>
                    <a:pt x="15511" y="8833"/>
                  </a:lnTo>
                  <a:lnTo>
                    <a:pt x="15480" y="8833"/>
                  </a:lnTo>
                  <a:lnTo>
                    <a:pt x="15450" y="8833"/>
                  </a:lnTo>
                  <a:lnTo>
                    <a:pt x="15450" y="8765"/>
                  </a:lnTo>
                  <a:lnTo>
                    <a:pt x="15420" y="8833"/>
                  </a:lnTo>
                  <a:lnTo>
                    <a:pt x="15360" y="8900"/>
                  </a:lnTo>
                  <a:lnTo>
                    <a:pt x="15360" y="8833"/>
                  </a:lnTo>
                  <a:lnTo>
                    <a:pt x="15360" y="8765"/>
                  </a:lnTo>
                  <a:lnTo>
                    <a:pt x="15390" y="8630"/>
                  </a:lnTo>
                  <a:lnTo>
                    <a:pt x="15420" y="8563"/>
                  </a:lnTo>
                  <a:lnTo>
                    <a:pt x="15360" y="8495"/>
                  </a:lnTo>
                  <a:lnTo>
                    <a:pt x="15360" y="8361"/>
                  </a:lnTo>
                  <a:lnTo>
                    <a:pt x="15360" y="8226"/>
                  </a:lnTo>
                  <a:lnTo>
                    <a:pt x="15300" y="8226"/>
                  </a:lnTo>
                  <a:lnTo>
                    <a:pt x="15270" y="8293"/>
                  </a:lnTo>
                  <a:lnTo>
                    <a:pt x="15300" y="8361"/>
                  </a:lnTo>
                  <a:lnTo>
                    <a:pt x="15270" y="8495"/>
                  </a:lnTo>
                  <a:lnTo>
                    <a:pt x="15270" y="8563"/>
                  </a:lnTo>
                  <a:lnTo>
                    <a:pt x="15270" y="8698"/>
                  </a:lnTo>
                  <a:lnTo>
                    <a:pt x="15209" y="8698"/>
                  </a:lnTo>
                  <a:lnTo>
                    <a:pt x="15149" y="8630"/>
                  </a:lnTo>
                  <a:lnTo>
                    <a:pt x="15119" y="8698"/>
                  </a:lnTo>
                  <a:lnTo>
                    <a:pt x="15119" y="8833"/>
                  </a:lnTo>
                  <a:lnTo>
                    <a:pt x="15179" y="8967"/>
                  </a:lnTo>
                  <a:lnTo>
                    <a:pt x="15179" y="9035"/>
                  </a:lnTo>
                  <a:lnTo>
                    <a:pt x="15179" y="9102"/>
                  </a:lnTo>
                  <a:lnTo>
                    <a:pt x="15119" y="9035"/>
                  </a:lnTo>
                  <a:lnTo>
                    <a:pt x="15089" y="8967"/>
                  </a:lnTo>
                  <a:lnTo>
                    <a:pt x="15029" y="8833"/>
                  </a:lnTo>
                  <a:lnTo>
                    <a:pt x="14968" y="8833"/>
                  </a:lnTo>
                  <a:lnTo>
                    <a:pt x="14968" y="8900"/>
                  </a:lnTo>
                  <a:lnTo>
                    <a:pt x="14968" y="8967"/>
                  </a:lnTo>
                  <a:lnTo>
                    <a:pt x="15029" y="9102"/>
                  </a:lnTo>
                  <a:lnTo>
                    <a:pt x="14999" y="9170"/>
                  </a:lnTo>
                  <a:lnTo>
                    <a:pt x="14938" y="9237"/>
                  </a:lnTo>
                  <a:lnTo>
                    <a:pt x="14938" y="9102"/>
                  </a:lnTo>
                  <a:lnTo>
                    <a:pt x="14938" y="9035"/>
                  </a:lnTo>
                  <a:lnTo>
                    <a:pt x="14908" y="8967"/>
                  </a:lnTo>
                  <a:lnTo>
                    <a:pt x="14848" y="9035"/>
                  </a:lnTo>
                  <a:lnTo>
                    <a:pt x="14818" y="9170"/>
                  </a:lnTo>
                  <a:lnTo>
                    <a:pt x="14818" y="9304"/>
                  </a:lnTo>
                  <a:lnTo>
                    <a:pt x="14758" y="9304"/>
                  </a:lnTo>
                  <a:lnTo>
                    <a:pt x="14728" y="9304"/>
                  </a:lnTo>
                  <a:lnTo>
                    <a:pt x="14667" y="9237"/>
                  </a:lnTo>
                  <a:lnTo>
                    <a:pt x="14637" y="9304"/>
                  </a:lnTo>
                  <a:lnTo>
                    <a:pt x="14577" y="9304"/>
                  </a:lnTo>
                  <a:lnTo>
                    <a:pt x="14487" y="9170"/>
                  </a:lnTo>
                  <a:lnTo>
                    <a:pt x="14426" y="9170"/>
                  </a:lnTo>
                  <a:lnTo>
                    <a:pt x="14366" y="9102"/>
                  </a:lnTo>
                  <a:lnTo>
                    <a:pt x="14306" y="8967"/>
                  </a:lnTo>
                  <a:lnTo>
                    <a:pt x="14155" y="8698"/>
                  </a:lnTo>
                  <a:lnTo>
                    <a:pt x="14065" y="8630"/>
                  </a:lnTo>
                  <a:lnTo>
                    <a:pt x="14065" y="8563"/>
                  </a:lnTo>
                  <a:lnTo>
                    <a:pt x="14065" y="8495"/>
                  </a:lnTo>
                  <a:lnTo>
                    <a:pt x="14065" y="8361"/>
                  </a:lnTo>
                  <a:lnTo>
                    <a:pt x="14065" y="8293"/>
                  </a:lnTo>
                  <a:lnTo>
                    <a:pt x="14095" y="8293"/>
                  </a:lnTo>
                  <a:lnTo>
                    <a:pt x="14125" y="8361"/>
                  </a:lnTo>
                  <a:lnTo>
                    <a:pt x="14246" y="8563"/>
                  </a:lnTo>
                  <a:lnTo>
                    <a:pt x="14276" y="8630"/>
                  </a:lnTo>
                  <a:lnTo>
                    <a:pt x="14336" y="8630"/>
                  </a:lnTo>
                  <a:lnTo>
                    <a:pt x="14366" y="8630"/>
                  </a:lnTo>
                  <a:lnTo>
                    <a:pt x="14426" y="8765"/>
                  </a:lnTo>
                  <a:lnTo>
                    <a:pt x="14487" y="8833"/>
                  </a:lnTo>
                  <a:lnTo>
                    <a:pt x="14517" y="8833"/>
                  </a:lnTo>
                  <a:lnTo>
                    <a:pt x="14637" y="8967"/>
                  </a:lnTo>
                  <a:lnTo>
                    <a:pt x="14697" y="8967"/>
                  </a:lnTo>
                  <a:lnTo>
                    <a:pt x="14728" y="8833"/>
                  </a:lnTo>
                  <a:lnTo>
                    <a:pt x="14818" y="8765"/>
                  </a:lnTo>
                  <a:lnTo>
                    <a:pt x="14818" y="8698"/>
                  </a:lnTo>
                  <a:lnTo>
                    <a:pt x="14878" y="8563"/>
                  </a:lnTo>
                  <a:lnTo>
                    <a:pt x="14908" y="8563"/>
                  </a:lnTo>
                  <a:lnTo>
                    <a:pt x="14938" y="8495"/>
                  </a:lnTo>
                  <a:lnTo>
                    <a:pt x="14968" y="8226"/>
                  </a:lnTo>
                  <a:lnTo>
                    <a:pt x="14999" y="8158"/>
                  </a:lnTo>
                  <a:lnTo>
                    <a:pt x="15059" y="8091"/>
                  </a:lnTo>
                  <a:lnTo>
                    <a:pt x="15059" y="8023"/>
                  </a:lnTo>
                  <a:lnTo>
                    <a:pt x="15119" y="7889"/>
                  </a:lnTo>
                  <a:lnTo>
                    <a:pt x="15089" y="7821"/>
                  </a:lnTo>
                  <a:lnTo>
                    <a:pt x="15059" y="7754"/>
                  </a:lnTo>
                  <a:lnTo>
                    <a:pt x="15029" y="7821"/>
                  </a:lnTo>
                  <a:lnTo>
                    <a:pt x="14968" y="7889"/>
                  </a:lnTo>
                  <a:lnTo>
                    <a:pt x="14878" y="7889"/>
                  </a:lnTo>
                  <a:lnTo>
                    <a:pt x="14848" y="7821"/>
                  </a:lnTo>
                  <a:lnTo>
                    <a:pt x="14878" y="7754"/>
                  </a:lnTo>
                  <a:lnTo>
                    <a:pt x="14938" y="7686"/>
                  </a:lnTo>
                  <a:lnTo>
                    <a:pt x="14968" y="7551"/>
                  </a:lnTo>
                  <a:lnTo>
                    <a:pt x="15059" y="7619"/>
                  </a:lnTo>
                  <a:lnTo>
                    <a:pt x="15089" y="7551"/>
                  </a:lnTo>
                  <a:lnTo>
                    <a:pt x="15089" y="7484"/>
                  </a:lnTo>
                  <a:lnTo>
                    <a:pt x="14999" y="7417"/>
                  </a:lnTo>
                  <a:lnTo>
                    <a:pt x="15059" y="7349"/>
                  </a:lnTo>
                  <a:lnTo>
                    <a:pt x="15119" y="7349"/>
                  </a:lnTo>
                  <a:lnTo>
                    <a:pt x="15119" y="7147"/>
                  </a:lnTo>
                  <a:lnTo>
                    <a:pt x="15119" y="7012"/>
                  </a:lnTo>
                  <a:lnTo>
                    <a:pt x="15089" y="6945"/>
                  </a:lnTo>
                  <a:lnTo>
                    <a:pt x="15059" y="6945"/>
                  </a:lnTo>
                  <a:lnTo>
                    <a:pt x="14999" y="7012"/>
                  </a:lnTo>
                  <a:lnTo>
                    <a:pt x="14938" y="6945"/>
                  </a:lnTo>
                  <a:lnTo>
                    <a:pt x="14908" y="6945"/>
                  </a:lnTo>
                  <a:lnTo>
                    <a:pt x="14848" y="7012"/>
                  </a:lnTo>
                  <a:lnTo>
                    <a:pt x="14848" y="7147"/>
                  </a:lnTo>
                  <a:lnTo>
                    <a:pt x="14818" y="7147"/>
                  </a:lnTo>
                  <a:lnTo>
                    <a:pt x="14788" y="7147"/>
                  </a:lnTo>
                  <a:lnTo>
                    <a:pt x="14788" y="7012"/>
                  </a:lnTo>
                  <a:lnTo>
                    <a:pt x="14758" y="6945"/>
                  </a:lnTo>
                  <a:lnTo>
                    <a:pt x="14697" y="6945"/>
                  </a:lnTo>
                  <a:lnTo>
                    <a:pt x="14577" y="7080"/>
                  </a:lnTo>
                  <a:lnTo>
                    <a:pt x="14547" y="7080"/>
                  </a:lnTo>
                  <a:lnTo>
                    <a:pt x="14547" y="7012"/>
                  </a:lnTo>
                  <a:lnTo>
                    <a:pt x="14577" y="6945"/>
                  </a:lnTo>
                  <a:lnTo>
                    <a:pt x="14577" y="6810"/>
                  </a:lnTo>
                  <a:lnTo>
                    <a:pt x="14547" y="6810"/>
                  </a:lnTo>
                  <a:lnTo>
                    <a:pt x="14487" y="6877"/>
                  </a:lnTo>
                  <a:lnTo>
                    <a:pt x="14426" y="6945"/>
                  </a:lnTo>
                  <a:lnTo>
                    <a:pt x="14426" y="6877"/>
                  </a:lnTo>
                  <a:lnTo>
                    <a:pt x="14426" y="6742"/>
                  </a:lnTo>
                  <a:lnTo>
                    <a:pt x="14366" y="6742"/>
                  </a:lnTo>
                  <a:lnTo>
                    <a:pt x="14306" y="6742"/>
                  </a:lnTo>
                  <a:lnTo>
                    <a:pt x="14276" y="6742"/>
                  </a:lnTo>
                  <a:lnTo>
                    <a:pt x="14246" y="6742"/>
                  </a:lnTo>
                  <a:lnTo>
                    <a:pt x="14185" y="6675"/>
                  </a:lnTo>
                  <a:lnTo>
                    <a:pt x="14125" y="6742"/>
                  </a:lnTo>
                  <a:lnTo>
                    <a:pt x="14095" y="6675"/>
                  </a:lnTo>
                  <a:lnTo>
                    <a:pt x="14065" y="6608"/>
                  </a:lnTo>
                  <a:lnTo>
                    <a:pt x="14005" y="6540"/>
                  </a:lnTo>
                  <a:lnTo>
                    <a:pt x="13975" y="6473"/>
                  </a:lnTo>
                  <a:lnTo>
                    <a:pt x="14005" y="6405"/>
                  </a:lnTo>
                  <a:lnTo>
                    <a:pt x="14035" y="6405"/>
                  </a:lnTo>
                  <a:lnTo>
                    <a:pt x="14306" y="6473"/>
                  </a:lnTo>
                  <a:lnTo>
                    <a:pt x="14336" y="6473"/>
                  </a:lnTo>
                  <a:lnTo>
                    <a:pt x="14366" y="6473"/>
                  </a:lnTo>
                  <a:lnTo>
                    <a:pt x="14366" y="6338"/>
                  </a:lnTo>
                  <a:lnTo>
                    <a:pt x="14396" y="6270"/>
                  </a:lnTo>
                  <a:lnTo>
                    <a:pt x="14426" y="6338"/>
                  </a:lnTo>
                  <a:lnTo>
                    <a:pt x="14426" y="6473"/>
                  </a:lnTo>
                  <a:lnTo>
                    <a:pt x="14456" y="6540"/>
                  </a:lnTo>
                  <a:lnTo>
                    <a:pt x="14547" y="6540"/>
                  </a:lnTo>
                  <a:lnTo>
                    <a:pt x="14637" y="6540"/>
                  </a:lnTo>
                  <a:lnTo>
                    <a:pt x="14667" y="6473"/>
                  </a:lnTo>
                  <a:lnTo>
                    <a:pt x="14697" y="6540"/>
                  </a:lnTo>
                  <a:lnTo>
                    <a:pt x="14788" y="6675"/>
                  </a:lnTo>
                  <a:lnTo>
                    <a:pt x="14818" y="6608"/>
                  </a:lnTo>
                  <a:lnTo>
                    <a:pt x="14848" y="6540"/>
                  </a:lnTo>
                  <a:lnTo>
                    <a:pt x="14848" y="6405"/>
                  </a:lnTo>
                  <a:lnTo>
                    <a:pt x="14788" y="6270"/>
                  </a:lnTo>
                  <a:lnTo>
                    <a:pt x="14788" y="6136"/>
                  </a:lnTo>
                  <a:lnTo>
                    <a:pt x="14728" y="6068"/>
                  </a:lnTo>
                  <a:lnTo>
                    <a:pt x="14667" y="6001"/>
                  </a:lnTo>
                  <a:lnTo>
                    <a:pt x="14637" y="5933"/>
                  </a:lnTo>
                  <a:lnTo>
                    <a:pt x="14667" y="5866"/>
                  </a:lnTo>
                  <a:lnTo>
                    <a:pt x="14697" y="5798"/>
                  </a:lnTo>
                  <a:lnTo>
                    <a:pt x="14818" y="5933"/>
                  </a:lnTo>
                  <a:lnTo>
                    <a:pt x="14878" y="5866"/>
                  </a:lnTo>
                  <a:lnTo>
                    <a:pt x="14938" y="5866"/>
                  </a:lnTo>
                  <a:lnTo>
                    <a:pt x="14968" y="5798"/>
                  </a:lnTo>
                  <a:lnTo>
                    <a:pt x="14968" y="5664"/>
                  </a:lnTo>
                  <a:lnTo>
                    <a:pt x="14968" y="559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39" name="North_Dakota"/>
            <p:cNvSpPr>
              <a:spLocks/>
            </p:cNvSpPr>
            <p:nvPr/>
          </p:nvSpPr>
          <p:spPr bwMode="auto">
            <a:xfrm>
              <a:off x="12156973" y="4133850"/>
              <a:ext cx="4019550" cy="2438400"/>
            </a:xfrm>
            <a:custGeom>
              <a:avLst/>
              <a:gdLst>
                <a:gd name="T0" fmla="*/ 9473 w 16384"/>
                <a:gd name="T1" fmla="*/ 16070 h 16384"/>
                <a:gd name="T2" fmla="*/ 11609 w 16384"/>
                <a:gd name="T3" fmla="*/ 16258 h 16384"/>
                <a:gd name="T4" fmla="*/ 13239 w 16384"/>
                <a:gd name="T5" fmla="*/ 16321 h 16384"/>
                <a:gd name="T6" fmla="*/ 16345 w 16384"/>
                <a:gd name="T7" fmla="*/ 16384 h 16384"/>
                <a:gd name="T8" fmla="*/ 16306 w 16384"/>
                <a:gd name="T9" fmla="*/ 16070 h 16384"/>
                <a:gd name="T10" fmla="*/ 16384 w 16384"/>
                <a:gd name="T11" fmla="*/ 15819 h 16384"/>
                <a:gd name="T12" fmla="*/ 16345 w 16384"/>
                <a:gd name="T13" fmla="*/ 15442 h 16384"/>
                <a:gd name="T14" fmla="*/ 16306 w 16384"/>
                <a:gd name="T15" fmla="*/ 14815 h 16384"/>
                <a:gd name="T16" fmla="*/ 16190 w 16384"/>
                <a:gd name="T17" fmla="*/ 14312 h 16384"/>
                <a:gd name="T18" fmla="*/ 16035 w 16384"/>
                <a:gd name="T19" fmla="*/ 13810 h 16384"/>
                <a:gd name="T20" fmla="*/ 15957 w 16384"/>
                <a:gd name="T21" fmla="*/ 13245 h 16384"/>
                <a:gd name="T22" fmla="*/ 15879 w 16384"/>
                <a:gd name="T23" fmla="*/ 12743 h 16384"/>
                <a:gd name="T24" fmla="*/ 15879 w 16384"/>
                <a:gd name="T25" fmla="*/ 12115 h 16384"/>
                <a:gd name="T26" fmla="*/ 15957 w 16384"/>
                <a:gd name="T27" fmla="*/ 11488 h 16384"/>
                <a:gd name="T28" fmla="*/ 15802 w 16384"/>
                <a:gd name="T29" fmla="*/ 10923 h 16384"/>
                <a:gd name="T30" fmla="*/ 15840 w 16384"/>
                <a:gd name="T31" fmla="*/ 10672 h 16384"/>
                <a:gd name="T32" fmla="*/ 15802 w 16384"/>
                <a:gd name="T33" fmla="*/ 10358 h 16384"/>
                <a:gd name="T34" fmla="*/ 15802 w 16384"/>
                <a:gd name="T35" fmla="*/ 9918 h 16384"/>
                <a:gd name="T36" fmla="*/ 15802 w 16384"/>
                <a:gd name="T37" fmla="*/ 9479 h 16384"/>
                <a:gd name="T38" fmla="*/ 15802 w 16384"/>
                <a:gd name="T39" fmla="*/ 9165 h 16384"/>
                <a:gd name="T40" fmla="*/ 15802 w 16384"/>
                <a:gd name="T41" fmla="*/ 8663 h 16384"/>
                <a:gd name="T42" fmla="*/ 15763 w 16384"/>
                <a:gd name="T43" fmla="*/ 8474 h 16384"/>
                <a:gd name="T44" fmla="*/ 15763 w 16384"/>
                <a:gd name="T45" fmla="*/ 8223 h 16384"/>
                <a:gd name="T46" fmla="*/ 15724 w 16384"/>
                <a:gd name="T47" fmla="*/ 7910 h 16384"/>
                <a:gd name="T48" fmla="*/ 15646 w 16384"/>
                <a:gd name="T49" fmla="*/ 7533 h 16384"/>
                <a:gd name="T50" fmla="*/ 15530 w 16384"/>
                <a:gd name="T51" fmla="*/ 7093 h 16384"/>
                <a:gd name="T52" fmla="*/ 15413 w 16384"/>
                <a:gd name="T53" fmla="*/ 6717 h 16384"/>
                <a:gd name="T54" fmla="*/ 15336 w 16384"/>
                <a:gd name="T55" fmla="*/ 6340 h 16384"/>
                <a:gd name="T56" fmla="*/ 15336 w 16384"/>
                <a:gd name="T57" fmla="*/ 5964 h 16384"/>
                <a:gd name="T58" fmla="*/ 15180 w 16384"/>
                <a:gd name="T59" fmla="*/ 5461 h 16384"/>
                <a:gd name="T60" fmla="*/ 15180 w 16384"/>
                <a:gd name="T61" fmla="*/ 5147 h 16384"/>
                <a:gd name="T62" fmla="*/ 15180 w 16384"/>
                <a:gd name="T63" fmla="*/ 4771 h 16384"/>
                <a:gd name="T64" fmla="*/ 15142 w 16384"/>
                <a:gd name="T65" fmla="*/ 4331 h 16384"/>
                <a:gd name="T66" fmla="*/ 15180 w 16384"/>
                <a:gd name="T67" fmla="*/ 3892 h 16384"/>
                <a:gd name="T68" fmla="*/ 15180 w 16384"/>
                <a:gd name="T69" fmla="*/ 3453 h 16384"/>
                <a:gd name="T70" fmla="*/ 15142 w 16384"/>
                <a:gd name="T71" fmla="*/ 3264 h 16384"/>
                <a:gd name="T72" fmla="*/ 15258 w 16384"/>
                <a:gd name="T73" fmla="*/ 3013 h 16384"/>
                <a:gd name="T74" fmla="*/ 15258 w 16384"/>
                <a:gd name="T75" fmla="*/ 2699 h 16384"/>
                <a:gd name="T76" fmla="*/ 15180 w 16384"/>
                <a:gd name="T77" fmla="*/ 2448 h 16384"/>
                <a:gd name="T78" fmla="*/ 15103 w 16384"/>
                <a:gd name="T79" fmla="*/ 1820 h 16384"/>
                <a:gd name="T80" fmla="*/ 15025 w 16384"/>
                <a:gd name="T81" fmla="*/ 1507 h 16384"/>
                <a:gd name="T82" fmla="*/ 13550 w 16384"/>
                <a:gd name="T83" fmla="*/ 1130 h 16384"/>
                <a:gd name="T84" fmla="*/ 10211 w 16384"/>
                <a:gd name="T85" fmla="*/ 1004 h 16384"/>
                <a:gd name="T86" fmla="*/ 6134 w 16384"/>
                <a:gd name="T87" fmla="*/ 628 h 16384"/>
                <a:gd name="T88" fmla="*/ 3145 w 16384"/>
                <a:gd name="T89" fmla="*/ 314 h 16384"/>
                <a:gd name="T90" fmla="*/ 738 w 16384"/>
                <a:gd name="T91" fmla="*/ 1820 h 16384"/>
                <a:gd name="T92" fmla="*/ 582 w 16384"/>
                <a:gd name="T93" fmla="*/ 5022 h 16384"/>
                <a:gd name="T94" fmla="*/ 388 w 16384"/>
                <a:gd name="T95" fmla="*/ 8223 h 16384"/>
                <a:gd name="T96" fmla="*/ 194 w 16384"/>
                <a:gd name="T97" fmla="*/ 12178 h 16384"/>
                <a:gd name="T98" fmla="*/ 0 w 16384"/>
                <a:gd name="T99" fmla="*/ 15129 h 16384"/>
                <a:gd name="T100" fmla="*/ 2446 w 16384"/>
                <a:gd name="T101" fmla="*/ 15442 h 16384"/>
                <a:gd name="T102" fmla="*/ 7726 w 16384"/>
                <a:gd name="T103" fmla="*/ 15945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84" h="16384">
                  <a:moveTo>
                    <a:pt x="9124" y="16070"/>
                  </a:moveTo>
                  <a:lnTo>
                    <a:pt x="9473" y="16070"/>
                  </a:lnTo>
                  <a:lnTo>
                    <a:pt x="11026" y="16196"/>
                  </a:lnTo>
                  <a:lnTo>
                    <a:pt x="11609" y="16258"/>
                  </a:lnTo>
                  <a:lnTo>
                    <a:pt x="13200" y="16321"/>
                  </a:lnTo>
                  <a:lnTo>
                    <a:pt x="13239" y="16321"/>
                  </a:lnTo>
                  <a:lnTo>
                    <a:pt x="14870" y="16321"/>
                  </a:lnTo>
                  <a:lnTo>
                    <a:pt x="16345" y="16384"/>
                  </a:lnTo>
                  <a:lnTo>
                    <a:pt x="16306" y="16196"/>
                  </a:lnTo>
                  <a:lnTo>
                    <a:pt x="16306" y="16070"/>
                  </a:lnTo>
                  <a:lnTo>
                    <a:pt x="16345" y="15945"/>
                  </a:lnTo>
                  <a:lnTo>
                    <a:pt x="16384" y="15819"/>
                  </a:lnTo>
                  <a:lnTo>
                    <a:pt x="16384" y="15631"/>
                  </a:lnTo>
                  <a:lnTo>
                    <a:pt x="16345" y="15442"/>
                  </a:lnTo>
                  <a:lnTo>
                    <a:pt x="16306" y="15317"/>
                  </a:lnTo>
                  <a:lnTo>
                    <a:pt x="16306" y="14815"/>
                  </a:lnTo>
                  <a:lnTo>
                    <a:pt x="16268" y="14438"/>
                  </a:lnTo>
                  <a:lnTo>
                    <a:pt x="16190" y="14312"/>
                  </a:lnTo>
                  <a:lnTo>
                    <a:pt x="16073" y="14061"/>
                  </a:lnTo>
                  <a:lnTo>
                    <a:pt x="16035" y="13810"/>
                  </a:lnTo>
                  <a:lnTo>
                    <a:pt x="15996" y="13685"/>
                  </a:lnTo>
                  <a:lnTo>
                    <a:pt x="15957" y="13245"/>
                  </a:lnTo>
                  <a:lnTo>
                    <a:pt x="15879" y="12931"/>
                  </a:lnTo>
                  <a:lnTo>
                    <a:pt x="15879" y="12743"/>
                  </a:lnTo>
                  <a:lnTo>
                    <a:pt x="15879" y="12555"/>
                  </a:lnTo>
                  <a:lnTo>
                    <a:pt x="15879" y="12115"/>
                  </a:lnTo>
                  <a:lnTo>
                    <a:pt x="15918" y="11739"/>
                  </a:lnTo>
                  <a:lnTo>
                    <a:pt x="15957" y="11488"/>
                  </a:lnTo>
                  <a:lnTo>
                    <a:pt x="15802" y="11111"/>
                  </a:lnTo>
                  <a:lnTo>
                    <a:pt x="15802" y="10923"/>
                  </a:lnTo>
                  <a:lnTo>
                    <a:pt x="15802" y="10860"/>
                  </a:lnTo>
                  <a:lnTo>
                    <a:pt x="15840" y="10672"/>
                  </a:lnTo>
                  <a:lnTo>
                    <a:pt x="15802" y="10483"/>
                  </a:lnTo>
                  <a:lnTo>
                    <a:pt x="15802" y="10358"/>
                  </a:lnTo>
                  <a:lnTo>
                    <a:pt x="15802" y="10044"/>
                  </a:lnTo>
                  <a:lnTo>
                    <a:pt x="15802" y="9918"/>
                  </a:lnTo>
                  <a:lnTo>
                    <a:pt x="15763" y="9730"/>
                  </a:lnTo>
                  <a:lnTo>
                    <a:pt x="15802" y="9479"/>
                  </a:lnTo>
                  <a:lnTo>
                    <a:pt x="15802" y="9291"/>
                  </a:lnTo>
                  <a:lnTo>
                    <a:pt x="15802" y="9165"/>
                  </a:lnTo>
                  <a:lnTo>
                    <a:pt x="15763" y="8914"/>
                  </a:lnTo>
                  <a:lnTo>
                    <a:pt x="15802" y="8663"/>
                  </a:lnTo>
                  <a:lnTo>
                    <a:pt x="15763" y="8600"/>
                  </a:lnTo>
                  <a:lnTo>
                    <a:pt x="15763" y="8474"/>
                  </a:lnTo>
                  <a:lnTo>
                    <a:pt x="15763" y="8349"/>
                  </a:lnTo>
                  <a:lnTo>
                    <a:pt x="15763" y="8223"/>
                  </a:lnTo>
                  <a:lnTo>
                    <a:pt x="15763" y="8098"/>
                  </a:lnTo>
                  <a:lnTo>
                    <a:pt x="15724" y="7910"/>
                  </a:lnTo>
                  <a:lnTo>
                    <a:pt x="15685" y="7784"/>
                  </a:lnTo>
                  <a:lnTo>
                    <a:pt x="15646" y="7533"/>
                  </a:lnTo>
                  <a:lnTo>
                    <a:pt x="15608" y="7282"/>
                  </a:lnTo>
                  <a:lnTo>
                    <a:pt x="15530" y="7093"/>
                  </a:lnTo>
                  <a:lnTo>
                    <a:pt x="15491" y="6842"/>
                  </a:lnTo>
                  <a:lnTo>
                    <a:pt x="15413" y="6717"/>
                  </a:lnTo>
                  <a:lnTo>
                    <a:pt x="15375" y="6466"/>
                  </a:lnTo>
                  <a:lnTo>
                    <a:pt x="15336" y="6340"/>
                  </a:lnTo>
                  <a:lnTo>
                    <a:pt x="15336" y="6152"/>
                  </a:lnTo>
                  <a:lnTo>
                    <a:pt x="15336" y="5964"/>
                  </a:lnTo>
                  <a:lnTo>
                    <a:pt x="15297" y="5838"/>
                  </a:lnTo>
                  <a:lnTo>
                    <a:pt x="15180" y="5461"/>
                  </a:lnTo>
                  <a:lnTo>
                    <a:pt x="15142" y="5273"/>
                  </a:lnTo>
                  <a:lnTo>
                    <a:pt x="15180" y="5147"/>
                  </a:lnTo>
                  <a:lnTo>
                    <a:pt x="15180" y="4959"/>
                  </a:lnTo>
                  <a:lnTo>
                    <a:pt x="15180" y="4771"/>
                  </a:lnTo>
                  <a:lnTo>
                    <a:pt x="15180" y="4520"/>
                  </a:lnTo>
                  <a:lnTo>
                    <a:pt x="15142" y="4331"/>
                  </a:lnTo>
                  <a:lnTo>
                    <a:pt x="15180" y="4080"/>
                  </a:lnTo>
                  <a:lnTo>
                    <a:pt x="15180" y="3892"/>
                  </a:lnTo>
                  <a:lnTo>
                    <a:pt x="15180" y="3578"/>
                  </a:lnTo>
                  <a:lnTo>
                    <a:pt x="15180" y="3453"/>
                  </a:lnTo>
                  <a:lnTo>
                    <a:pt x="15142" y="3327"/>
                  </a:lnTo>
                  <a:lnTo>
                    <a:pt x="15142" y="3264"/>
                  </a:lnTo>
                  <a:lnTo>
                    <a:pt x="15180" y="3139"/>
                  </a:lnTo>
                  <a:lnTo>
                    <a:pt x="15258" y="3013"/>
                  </a:lnTo>
                  <a:lnTo>
                    <a:pt x="15297" y="2825"/>
                  </a:lnTo>
                  <a:lnTo>
                    <a:pt x="15258" y="2699"/>
                  </a:lnTo>
                  <a:lnTo>
                    <a:pt x="15219" y="2511"/>
                  </a:lnTo>
                  <a:lnTo>
                    <a:pt x="15180" y="2448"/>
                  </a:lnTo>
                  <a:lnTo>
                    <a:pt x="15103" y="2134"/>
                  </a:lnTo>
                  <a:lnTo>
                    <a:pt x="15103" y="1820"/>
                  </a:lnTo>
                  <a:lnTo>
                    <a:pt x="15103" y="1695"/>
                  </a:lnTo>
                  <a:lnTo>
                    <a:pt x="15025" y="1507"/>
                  </a:lnTo>
                  <a:lnTo>
                    <a:pt x="15025" y="1193"/>
                  </a:lnTo>
                  <a:lnTo>
                    <a:pt x="13550" y="1130"/>
                  </a:lnTo>
                  <a:lnTo>
                    <a:pt x="11337" y="1067"/>
                  </a:lnTo>
                  <a:lnTo>
                    <a:pt x="10211" y="1004"/>
                  </a:lnTo>
                  <a:lnTo>
                    <a:pt x="8852" y="879"/>
                  </a:lnTo>
                  <a:lnTo>
                    <a:pt x="6134" y="628"/>
                  </a:lnTo>
                  <a:lnTo>
                    <a:pt x="5047" y="502"/>
                  </a:lnTo>
                  <a:lnTo>
                    <a:pt x="3145" y="314"/>
                  </a:lnTo>
                  <a:lnTo>
                    <a:pt x="815" y="0"/>
                  </a:lnTo>
                  <a:lnTo>
                    <a:pt x="738" y="1820"/>
                  </a:lnTo>
                  <a:lnTo>
                    <a:pt x="660" y="3013"/>
                  </a:lnTo>
                  <a:lnTo>
                    <a:pt x="582" y="5022"/>
                  </a:lnTo>
                  <a:lnTo>
                    <a:pt x="388" y="7910"/>
                  </a:lnTo>
                  <a:lnTo>
                    <a:pt x="388" y="8223"/>
                  </a:lnTo>
                  <a:lnTo>
                    <a:pt x="194" y="11613"/>
                  </a:lnTo>
                  <a:lnTo>
                    <a:pt x="194" y="12178"/>
                  </a:lnTo>
                  <a:lnTo>
                    <a:pt x="116" y="13434"/>
                  </a:lnTo>
                  <a:lnTo>
                    <a:pt x="0" y="15129"/>
                  </a:lnTo>
                  <a:lnTo>
                    <a:pt x="2329" y="15380"/>
                  </a:lnTo>
                  <a:lnTo>
                    <a:pt x="2446" y="15442"/>
                  </a:lnTo>
                  <a:lnTo>
                    <a:pt x="4465" y="15693"/>
                  </a:lnTo>
                  <a:lnTo>
                    <a:pt x="7726" y="15945"/>
                  </a:lnTo>
                  <a:lnTo>
                    <a:pt x="9124" y="16070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0" name="Ohio"/>
            <p:cNvSpPr>
              <a:spLocks/>
            </p:cNvSpPr>
            <p:nvPr/>
          </p:nvSpPr>
          <p:spPr bwMode="auto">
            <a:xfrm>
              <a:off x="22824973" y="8850876"/>
              <a:ext cx="2533650" cy="2809874"/>
            </a:xfrm>
            <a:custGeom>
              <a:avLst/>
              <a:gdLst>
                <a:gd name="T0" fmla="*/ 6775 w 16384"/>
                <a:gd name="T1" fmla="*/ 3441 h 16384"/>
                <a:gd name="T2" fmla="*/ 7638 w 16384"/>
                <a:gd name="T3" fmla="*/ 3004 h 16384"/>
                <a:gd name="T4" fmla="*/ 7330 w 16384"/>
                <a:gd name="T5" fmla="*/ 2840 h 16384"/>
                <a:gd name="T6" fmla="*/ 7083 w 16384"/>
                <a:gd name="T7" fmla="*/ 3004 h 16384"/>
                <a:gd name="T8" fmla="*/ 6344 w 16384"/>
                <a:gd name="T9" fmla="*/ 2785 h 16384"/>
                <a:gd name="T10" fmla="*/ 5667 w 16384"/>
                <a:gd name="T11" fmla="*/ 2676 h 16384"/>
                <a:gd name="T12" fmla="*/ 5235 w 16384"/>
                <a:gd name="T13" fmla="*/ 2512 h 16384"/>
                <a:gd name="T14" fmla="*/ 4743 w 16384"/>
                <a:gd name="T15" fmla="*/ 2731 h 16384"/>
                <a:gd name="T16" fmla="*/ 3264 w 16384"/>
                <a:gd name="T17" fmla="*/ 2567 h 16384"/>
                <a:gd name="T18" fmla="*/ 62 w 16384"/>
                <a:gd name="T19" fmla="*/ 3823 h 16384"/>
                <a:gd name="T20" fmla="*/ 370 w 16384"/>
                <a:gd name="T21" fmla="*/ 6171 h 16384"/>
                <a:gd name="T22" fmla="*/ 678 w 16384"/>
                <a:gd name="T23" fmla="*/ 8957 h 16384"/>
                <a:gd name="T24" fmla="*/ 986 w 16384"/>
                <a:gd name="T25" fmla="*/ 11687 h 16384"/>
                <a:gd name="T26" fmla="*/ 1355 w 16384"/>
                <a:gd name="T27" fmla="*/ 14363 h 16384"/>
                <a:gd name="T28" fmla="*/ 1971 w 16384"/>
                <a:gd name="T29" fmla="*/ 14418 h 16384"/>
                <a:gd name="T30" fmla="*/ 2649 w 16384"/>
                <a:gd name="T31" fmla="*/ 14199 h 16384"/>
                <a:gd name="T32" fmla="*/ 3018 w 16384"/>
                <a:gd name="T33" fmla="*/ 14418 h 16384"/>
                <a:gd name="T34" fmla="*/ 3511 w 16384"/>
                <a:gd name="T35" fmla="*/ 14746 h 16384"/>
                <a:gd name="T36" fmla="*/ 3757 w 16384"/>
                <a:gd name="T37" fmla="*/ 15346 h 16384"/>
                <a:gd name="T38" fmla="*/ 4804 w 16384"/>
                <a:gd name="T39" fmla="*/ 15401 h 16384"/>
                <a:gd name="T40" fmla="*/ 5359 w 16384"/>
                <a:gd name="T41" fmla="*/ 15674 h 16384"/>
                <a:gd name="T42" fmla="*/ 6098 w 16384"/>
                <a:gd name="T43" fmla="*/ 15838 h 16384"/>
                <a:gd name="T44" fmla="*/ 7145 w 16384"/>
                <a:gd name="T45" fmla="*/ 15674 h 16384"/>
                <a:gd name="T46" fmla="*/ 7822 w 16384"/>
                <a:gd name="T47" fmla="*/ 15729 h 16384"/>
                <a:gd name="T48" fmla="*/ 8808 w 16384"/>
                <a:gd name="T49" fmla="*/ 15128 h 16384"/>
                <a:gd name="T50" fmla="*/ 9178 w 16384"/>
                <a:gd name="T51" fmla="*/ 15674 h 16384"/>
                <a:gd name="T52" fmla="*/ 10163 w 16384"/>
                <a:gd name="T53" fmla="*/ 16111 h 16384"/>
                <a:gd name="T54" fmla="*/ 10656 w 16384"/>
                <a:gd name="T55" fmla="*/ 16329 h 16384"/>
                <a:gd name="T56" fmla="*/ 11580 w 16384"/>
                <a:gd name="T57" fmla="*/ 15456 h 16384"/>
                <a:gd name="T58" fmla="*/ 11456 w 16384"/>
                <a:gd name="T59" fmla="*/ 14691 h 16384"/>
                <a:gd name="T60" fmla="*/ 11703 w 16384"/>
                <a:gd name="T61" fmla="*/ 13817 h 16384"/>
                <a:gd name="T62" fmla="*/ 12380 w 16384"/>
                <a:gd name="T63" fmla="*/ 13653 h 16384"/>
                <a:gd name="T64" fmla="*/ 12504 w 16384"/>
                <a:gd name="T65" fmla="*/ 14036 h 16384"/>
                <a:gd name="T66" fmla="*/ 12812 w 16384"/>
                <a:gd name="T67" fmla="*/ 13708 h 16384"/>
                <a:gd name="T68" fmla="*/ 12750 w 16384"/>
                <a:gd name="T69" fmla="*/ 13271 h 16384"/>
                <a:gd name="T70" fmla="*/ 12935 w 16384"/>
                <a:gd name="T71" fmla="*/ 12670 h 16384"/>
                <a:gd name="T72" fmla="*/ 13181 w 16384"/>
                <a:gd name="T73" fmla="*/ 12179 h 16384"/>
                <a:gd name="T74" fmla="*/ 13797 w 16384"/>
                <a:gd name="T75" fmla="*/ 11633 h 16384"/>
                <a:gd name="T76" fmla="*/ 14228 w 16384"/>
                <a:gd name="T77" fmla="*/ 11742 h 16384"/>
                <a:gd name="T78" fmla="*/ 15029 w 16384"/>
                <a:gd name="T79" fmla="*/ 11141 h 16384"/>
                <a:gd name="T80" fmla="*/ 15706 w 16384"/>
                <a:gd name="T81" fmla="*/ 10377 h 16384"/>
                <a:gd name="T82" fmla="*/ 15953 w 16384"/>
                <a:gd name="T83" fmla="*/ 9830 h 16384"/>
                <a:gd name="T84" fmla="*/ 15953 w 16384"/>
                <a:gd name="T85" fmla="*/ 9175 h 16384"/>
                <a:gd name="T86" fmla="*/ 16014 w 16384"/>
                <a:gd name="T87" fmla="*/ 8793 h 16384"/>
                <a:gd name="T88" fmla="*/ 16076 w 16384"/>
                <a:gd name="T89" fmla="*/ 7919 h 16384"/>
                <a:gd name="T90" fmla="*/ 16322 w 16384"/>
                <a:gd name="T91" fmla="*/ 7209 h 16384"/>
                <a:gd name="T92" fmla="*/ 16199 w 16384"/>
                <a:gd name="T93" fmla="*/ 6717 h 16384"/>
                <a:gd name="T94" fmla="*/ 15891 w 16384"/>
                <a:gd name="T95" fmla="*/ 6007 h 16384"/>
                <a:gd name="T96" fmla="*/ 16384 w 16384"/>
                <a:gd name="T97" fmla="*/ 5734 h 16384"/>
                <a:gd name="T98" fmla="*/ 16014 w 16384"/>
                <a:gd name="T99" fmla="*/ 3604 h 16384"/>
                <a:gd name="T100" fmla="*/ 15337 w 16384"/>
                <a:gd name="T101" fmla="*/ 0 h 16384"/>
                <a:gd name="T102" fmla="*/ 13920 w 16384"/>
                <a:gd name="T103" fmla="*/ 655 h 16384"/>
                <a:gd name="T104" fmla="*/ 13181 w 16384"/>
                <a:gd name="T105" fmla="*/ 1092 h 16384"/>
                <a:gd name="T106" fmla="*/ 12134 w 16384"/>
                <a:gd name="T107" fmla="*/ 1911 h 16384"/>
                <a:gd name="T108" fmla="*/ 11149 w 16384"/>
                <a:gd name="T109" fmla="*/ 2676 h 16384"/>
                <a:gd name="T110" fmla="*/ 10101 w 16384"/>
                <a:gd name="T111" fmla="*/ 2785 h 16384"/>
                <a:gd name="T112" fmla="*/ 8993 w 16384"/>
                <a:gd name="T113" fmla="*/ 3277 h 16384"/>
                <a:gd name="T114" fmla="*/ 7884 w 16384"/>
                <a:gd name="T115" fmla="*/ 3168 h 16384"/>
                <a:gd name="T116" fmla="*/ 7514 w 16384"/>
                <a:gd name="T117" fmla="*/ 32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206" y="3441"/>
                  </a:moveTo>
                  <a:lnTo>
                    <a:pt x="7022" y="3441"/>
                  </a:lnTo>
                  <a:lnTo>
                    <a:pt x="6960" y="3495"/>
                  </a:lnTo>
                  <a:lnTo>
                    <a:pt x="6775" y="3441"/>
                  </a:lnTo>
                  <a:lnTo>
                    <a:pt x="6775" y="3386"/>
                  </a:lnTo>
                  <a:lnTo>
                    <a:pt x="6899" y="3277"/>
                  </a:lnTo>
                  <a:lnTo>
                    <a:pt x="7514" y="3058"/>
                  </a:lnTo>
                  <a:lnTo>
                    <a:pt x="7638" y="3004"/>
                  </a:lnTo>
                  <a:lnTo>
                    <a:pt x="7699" y="2895"/>
                  </a:lnTo>
                  <a:lnTo>
                    <a:pt x="7638" y="2895"/>
                  </a:lnTo>
                  <a:lnTo>
                    <a:pt x="7391" y="2895"/>
                  </a:lnTo>
                  <a:lnTo>
                    <a:pt x="7330" y="2840"/>
                  </a:lnTo>
                  <a:lnTo>
                    <a:pt x="7330" y="2731"/>
                  </a:lnTo>
                  <a:lnTo>
                    <a:pt x="7145" y="2785"/>
                  </a:lnTo>
                  <a:lnTo>
                    <a:pt x="7145" y="2949"/>
                  </a:lnTo>
                  <a:lnTo>
                    <a:pt x="7083" y="3004"/>
                  </a:lnTo>
                  <a:lnTo>
                    <a:pt x="6837" y="3058"/>
                  </a:lnTo>
                  <a:lnTo>
                    <a:pt x="6714" y="3004"/>
                  </a:lnTo>
                  <a:lnTo>
                    <a:pt x="6529" y="2895"/>
                  </a:lnTo>
                  <a:lnTo>
                    <a:pt x="6344" y="2785"/>
                  </a:lnTo>
                  <a:lnTo>
                    <a:pt x="6098" y="2731"/>
                  </a:lnTo>
                  <a:lnTo>
                    <a:pt x="5975" y="2731"/>
                  </a:lnTo>
                  <a:lnTo>
                    <a:pt x="5790" y="2676"/>
                  </a:lnTo>
                  <a:lnTo>
                    <a:pt x="5667" y="2676"/>
                  </a:lnTo>
                  <a:lnTo>
                    <a:pt x="5543" y="2567"/>
                  </a:lnTo>
                  <a:lnTo>
                    <a:pt x="5359" y="2458"/>
                  </a:lnTo>
                  <a:lnTo>
                    <a:pt x="5235" y="2458"/>
                  </a:lnTo>
                  <a:lnTo>
                    <a:pt x="5235" y="2512"/>
                  </a:lnTo>
                  <a:lnTo>
                    <a:pt x="5112" y="2567"/>
                  </a:lnTo>
                  <a:lnTo>
                    <a:pt x="4989" y="2567"/>
                  </a:lnTo>
                  <a:lnTo>
                    <a:pt x="4866" y="2621"/>
                  </a:lnTo>
                  <a:lnTo>
                    <a:pt x="4743" y="2731"/>
                  </a:lnTo>
                  <a:lnTo>
                    <a:pt x="4804" y="2458"/>
                  </a:lnTo>
                  <a:lnTo>
                    <a:pt x="4866" y="2348"/>
                  </a:lnTo>
                  <a:lnTo>
                    <a:pt x="3696" y="2512"/>
                  </a:lnTo>
                  <a:lnTo>
                    <a:pt x="3264" y="2567"/>
                  </a:lnTo>
                  <a:lnTo>
                    <a:pt x="1540" y="2840"/>
                  </a:lnTo>
                  <a:lnTo>
                    <a:pt x="1417" y="2840"/>
                  </a:lnTo>
                  <a:lnTo>
                    <a:pt x="0" y="3058"/>
                  </a:lnTo>
                  <a:lnTo>
                    <a:pt x="62" y="3823"/>
                  </a:lnTo>
                  <a:lnTo>
                    <a:pt x="123" y="4260"/>
                  </a:lnTo>
                  <a:lnTo>
                    <a:pt x="185" y="4915"/>
                  </a:lnTo>
                  <a:lnTo>
                    <a:pt x="185" y="5024"/>
                  </a:lnTo>
                  <a:lnTo>
                    <a:pt x="370" y="6171"/>
                  </a:lnTo>
                  <a:lnTo>
                    <a:pt x="370" y="6444"/>
                  </a:lnTo>
                  <a:lnTo>
                    <a:pt x="493" y="7318"/>
                  </a:lnTo>
                  <a:lnTo>
                    <a:pt x="554" y="8028"/>
                  </a:lnTo>
                  <a:lnTo>
                    <a:pt x="678" y="8957"/>
                  </a:lnTo>
                  <a:lnTo>
                    <a:pt x="678" y="9120"/>
                  </a:lnTo>
                  <a:lnTo>
                    <a:pt x="862" y="10431"/>
                  </a:lnTo>
                  <a:lnTo>
                    <a:pt x="924" y="10813"/>
                  </a:lnTo>
                  <a:lnTo>
                    <a:pt x="986" y="11687"/>
                  </a:lnTo>
                  <a:lnTo>
                    <a:pt x="1109" y="12397"/>
                  </a:lnTo>
                  <a:lnTo>
                    <a:pt x="1109" y="12561"/>
                  </a:lnTo>
                  <a:lnTo>
                    <a:pt x="1232" y="13489"/>
                  </a:lnTo>
                  <a:lnTo>
                    <a:pt x="1355" y="14363"/>
                  </a:lnTo>
                  <a:lnTo>
                    <a:pt x="1540" y="14254"/>
                  </a:lnTo>
                  <a:lnTo>
                    <a:pt x="1663" y="14254"/>
                  </a:lnTo>
                  <a:lnTo>
                    <a:pt x="1786" y="14363"/>
                  </a:lnTo>
                  <a:lnTo>
                    <a:pt x="1971" y="14418"/>
                  </a:lnTo>
                  <a:lnTo>
                    <a:pt x="2094" y="14418"/>
                  </a:lnTo>
                  <a:lnTo>
                    <a:pt x="2341" y="14363"/>
                  </a:lnTo>
                  <a:lnTo>
                    <a:pt x="2525" y="14309"/>
                  </a:lnTo>
                  <a:lnTo>
                    <a:pt x="2649" y="14199"/>
                  </a:lnTo>
                  <a:lnTo>
                    <a:pt x="2772" y="14199"/>
                  </a:lnTo>
                  <a:lnTo>
                    <a:pt x="2833" y="14254"/>
                  </a:lnTo>
                  <a:lnTo>
                    <a:pt x="2895" y="14363"/>
                  </a:lnTo>
                  <a:lnTo>
                    <a:pt x="3018" y="14418"/>
                  </a:lnTo>
                  <a:lnTo>
                    <a:pt x="3203" y="14473"/>
                  </a:lnTo>
                  <a:lnTo>
                    <a:pt x="3326" y="14582"/>
                  </a:lnTo>
                  <a:lnTo>
                    <a:pt x="3388" y="14636"/>
                  </a:lnTo>
                  <a:lnTo>
                    <a:pt x="3511" y="14746"/>
                  </a:lnTo>
                  <a:lnTo>
                    <a:pt x="3634" y="14909"/>
                  </a:lnTo>
                  <a:lnTo>
                    <a:pt x="3757" y="15073"/>
                  </a:lnTo>
                  <a:lnTo>
                    <a:pt x="3757" y="15183"/>
                  </a:lnTo>
                  <a:lnTo>
                    <a:pt x="3757" y="15346"/>
                  </a:lnTo>
                  <a:lnTo>
                    <a:pt x="4065" y="15401"/>
                  </a:lnTo>
                  <a:lnTo>
                    <a:pt x="4312" y="15456"/>
                  </a:lnTo>
                  <a:lnTo>
                    <a:pt x="4496" y="15456"/>
                  </a:lnTo>
                  <a:lnTo>
                    <a:pt x="4804" y="15401"/>
                  </a:lnTo>
                  <a:lnTo>
                    <a:pt x="4989" y="15456"/>
                  </a:lnTo>
                  <a:lnTo>
                    <a:pt x="5051" y="15456"/>
                  </a:lnTo>
                  <a:lnTo>
                    <a:pt x="5174" y="15510"/>
                  </a:lnTo>
                  <a:lnTo>
                    <a:pt x="5359" y="15674"/>
                  </a:lnTo>
                  <a:lnTo>
                    <a:pt x="5667" y="15838"/>
                  </a:lnTo>
                  <a:lnTo>
                    <a:pt x="5851" y="15892"/>
                  </a:lnTo>
                  <a:lnTo>
                    <a:pt x="6036" y="15892"/>
                  </a:lnTo>
                  <a:lnTo>
                    <a:pt x="6098" y="15838"/>
                  </a:lnTo>
                  <a:lnTo>
                    <a:pt x="6159" y="15674"/>
                  </a:lnTo>
                  <a:lnTo>
                    <a:pt x="6529" y="15565"/>
                  </a:lnTo>
                  <a:lnTo>
                    <a:pt x="6837" y="15619"/>
                  </a:lnTo>
                  <a:lnTo>
                    <a:pt x="7145" y="15674"/>
                  </a:lnTo>
                  <a:lnTo>
                    <a:pt x="7330" y="15783"/>
                  </a:lnTo>
                  <a:lnTo>
                    <a:pt x="7453" y="15892"/>
                  </a:lnTo>
                  <a:lnTo>
                    <a:pt x="7638" y="15783"/>
                  </a:lnTo>
                  <a:lnTo>
                    <a:pt x="7822" y="15729"/>
                  </a:lnTo>
                  <a:lnTo>
                    <a:pt x="8069" y="15729"/>
                  </a:lnTo>
                  <a:lnTo>
                    <a:pt x="8130" y="15510"/>
                  </a:lnTo>
                  <a:lnTo>
                    <a:pt x="8438" y="15292"/>
                  </a:lnTo>
                  <a:lnTo>
                    <a:pt x="8808" y="15128"/>
                  </a:lnTo>
                  <a:lnTo>
                    <a:pt x="8931" y="15128"/>
                  </a:lnTo>
                  <a:lnTo>
                    <a:pt x="9054" y="15346"/>
                  </a:lnTo>
                  <a:lnTo>
                    <a:pt x="9116" y="15456"/>
                  </a:lnTo>
                  <a:lnTo>
                    <a:pt x="9178" y="15674"/>
                  </a:lnTo>
                  <a:lnTo>
                    <a:pt x="9362" y="15783"/>
                  </a:lnTo>
                  <a:lnTo>
                    <a:pt x="9732" y="15838"/>
                  </a:lnTo>
                  <a:lnTo>
                    <a:pt x="9978" y="16002"/>
                  </a:lnTo>
                  <a:lnTo>
                    <a:pt x="10163" y="16111"/>
                  </a:lnTo>
                  <a:lnTo>
                    <a:pt x="10286" y="16275"/>
                  </a:lnTo>
                  <a:lnTo>
                    <a:pt x="10348" y="16329"/>
                  </a:lnTo>
                  <a:lnTo>
                    <a:pt x="10348" y="16384"/>
                  </a:lnTo>
                  <a:lnTo>
                    <a:pt x="10656" y="16329"/>
                  </a:lnTo>
                  <a:lnTo>
                    <a:pt x="11272" y="16111"/>
                  </a:lnTo>
                  <a:lnTo>
                    <a:pt x="11333" y="15565"/>
                  </a:lnTo>
                  <a:lnTo>
                    <a:pt x="11333" y="15510"/>
                  </a:lnTo>
                  <a:lnTo>
                    <a:pt x="11580" y="15456"/>
                  </a:lnTo>
                  <a:lnTo>
                    <a:pt x="11641" y="15401"/>
                  </a:lnTo>
                  <a:lnTo>
                    <a:pt x="11580" y="15128"/>
                  </a:lnTo>
                  <a:lnTo>
                    <a:pt x="11518" y="14909"/>
                  </a:lnTo>
                  <a:lnTo>
                    <a:pt x="11456" y="14691"/>
                  </a:lnTo>
                  <a:lnTo>
                    <a:pt x="11456" y="14527"/>
                  </a:lnTo>
                  <a:lnTo>
                    <a:pt x="11641" y="14309"/>
                  </a:lnTo>
                  <a:lnTo>
                    <a:pt x="11641" y="14036"/>
                  </a:lnTo>
                  <a:lnTo>
                    <a:pt x="11703" y="13817"/>
                  </a:lnTo>
                  <a:lnTo>
                    <a:pt x="11826" y="13653"/>
                  </a:lnTo>
                  <a:lnTo>
                    <a:pt x="12011" y="13489"/>
                  </a:lnTo>
                  <a:lnTo>
                    <a:pt x="12134" y="13599"/>
                  </a:lnTo>
                  <a:lnTo>
                    <a:pt x="12380" y="13653"/>
                  </a:lnTo>
                  <a:lnTo>
                    <a:pt x="12504" y="13763"/>
                  </a:lnTo>
                  <a:lnTo>
                    <a:pt x="12504" y="13872"/>
                  </a:lnTo>
                  <a:lnTo>
                    <a:pt x="12442" y="14036"/>
                  </a:lnTo>
                  <a:lnTo>
                    <a:pt x="12504" y="14036"/>
                  </a:lnTo>
                  <a:lnTo>
                    <a:pt x="12565" y="14036"/>
                  </a:lnTo>
                  <a:lnTo>
                    <a:pt x="12688" y="13981"/>
                  </a:lnTo>
                  <a:lnTo>
                    <a:pt x="12750" y="13763"/>
                  </a:lnTo>
                  <a:lnTo>
                    <a:pt x="12812" y="13708"/>
                  </a:lnTo>
                  <a:lnTo>
                    <a:pt x="12996" y="13763"/>
                  </a:lnTo>
                  <a:lnTo>
                    <a:pt x="12935" y="13599"/>
                  </a:lnTo>
                  <a:lnTo>
                    <a:pt x="12935" y="13435"/>
                  </a:lnTo>
                  <a:lnTo>
                    <a:pt x="12750" y="13271"/>
                  </a:lnTo>
                  <a:lnTo>
                    <a:pt x="12688" y="13162"/>
                  </a:lnTo>
                  <a:lnTo>
                    <a:pt x="12935" y="13107"/>
                  </a:lnTo>
                  <a:lnTo>
                    <a:pt x="12996" y="12998"/>
                  </a:lnTo>
                  <a:lnTo>
                    <a:pt x="12935" y="12670"/>
                  </a:lnTo>
                  <a:lnTo>
                    <a:pt x="12935" y="12506"/>
                  </a:lnTo>
                  <a:lnTo>
                    <a:pt x="13058" y="12452"/>
                  </a:lnTo>
                  <a:lnTo>
                    <a:pt x="13058" y="12233"/>
                  </a:lnTo>
                  <a:lnTo>
                    <a:pt x="13181" y="12179"/>
                  </a:lnTo>
                  <a:lnTo>
                    <a:pt x="13489" y="12179"/>
                  </a:lnTo>
                  <a:lnTo>
                    <a:pt x="13551" y="12015"/>
                  </a:lnTo>
                  <a:lnTo>
                    <a:pt x="13551" y="11851"/>
                  </a:lnTo>
                  <a:lnTo>
                    <a:pt x="13797" y="11633"/>
                  </a:lnTo>
                  <a:lnTo>
                    <a:pt x="13859" y="11523"/>
                  </a:lnTo>
                  <a:lnTo>
                    <a:pt x="14043" y="11578"/>
                  </a:lnTo>
                  <a:lnTo>
                    <a:pt x="14167" y="11687"/>
                  </a:lnTo>
                  <a:lnTo>
                    <a:pt x="14228" y="11742"/>
                  </a:lnTo>
                  <a:lnTo>
                    <a:pt x="14475" y="11578"/>
                  </a:lnTo>
                  <a:lnTo>
                    <a:pt x="14721" y="11523"/>
                  </a:lnTo>
                  <a:lnTo>
                    <a:pt x="14906" y="11250"/>
                  </a:lnTo>
                  <a:lnTo>
                    <a:pt x="15029" y="11141"/>
                  </a:lnTo>
                  <a:lnTo>
                    <a:pt x="15091" y="11087"/>
                  </a:lnTo>
                  <a:lnTo>
                    <a:pt x="15337" y="10704"/>
                  </a:lnTo>
                  <a:lnTo>
                    <a:pt x="15460" y="10540"/>
                  </a:lnTo>
                  <a:lnTo>
                    <a:pt x="15706" y="10377"/>
                  </a:lnTo>
                  <a:lnTo>
                    <a:pt x="15830" y="10322"/>
                  </a:lnTo>
                  <a:lnTo>
                    <a:pt x="15891" y="9994"/>
                  </a:lnTo>
                  <a:lnTo>
                    <a:pt x="15953" y="9885"/>
                  </a:lnTo>
                  <a:lnTo>
                    <a:pt x="15953" y="9830"/>
                  </a:lnTo>
                  <a:lnTo>
                    <a:pt x="15830" y="9667"/>
                  </a:lnTo>
                  <a:lnTo>
                    <a:pt x="15891" y="9448"/>
                  </a:lnTo>
                  <a:lnTo>
                    <a:pt x="15891" y="9284"/>
                  </a:lnTo>
                  <a:lnTo>
                    <a:pt x="15953" y="9175"/>
                  </a:lnTo>
                  <a:lnTo>
                    <a:pt x="15891" y="9066"/>
                  </a:lnTo>
                  <a:lnTo>
                    <a:pt x="15891" y="8957"/>
                  </a:lnTo>
                  <a:lnTo>
                    <a:pt x="16014" y="8902"/>
                  </a:lnTo>
                  <a:lnTo>
                    <a:pt x="16014" y="8793"/>
                  </a:lnTo>
                  <a:lnTo>
                    <a:pt x="16076" y="8465"/>
                  </a:lnTo>
                  <a:lnTo>
                    <a:pt x="16014" y="8465"/>
                  </a:lnTo>
                  <a:lnTo>
                    <a:pt x="16014" y="8356"/>
                  </a:lnTo>
                  <a:lnTo>
                    <a:pt x="16076" y="7919"/>
                  </a:lnTo>
                  <a:lnTo>
                    <a:pt x="16138" y="7755"/>
                  </a:lnTo>
                  <a:lnTo>
                    <a:pt x="16199" y="7537"/>
                  </a:lnTo>
                  <a:lnTo>
                    <a:pt x="16261" y="7373"/>
                  </a:lnTo>
                  <a:lnTo>
                    <a:pt x="16322" y="7209"/>
                  </a:lnTo>
                  <a:lnTo>
                    <a:pt x="16322" y="7100"/>
                  </a:lnTo>
                  <a:lnTo>
                    <a:pt x="16199" y="6936"/>
                  </a:lnTo>
                  <a:lnTo>
                    <a:pt x="16199" y="6827"/>
                  </a:lnTo>
                  <a:lnTo>
                    <a:pt x="16199" y="6717"/>
                  </a:lnTo>
                  <a:lnTo>
                    <a:pt x="16199" y="6554"/>
                  </a:lnTo>
                  <a:lnTo>
                    <a:pt x="16138" y="6390"/>
                  </a:lnTo>
                  <a:lnTo>
                    <a:pt x="15891" y="6062"/>
                  </a:lnTo>
                  <a:lnTo>
                    <a:pt x="15891" y="6007"/>
                  </a:lnTo>
                  <a:lnTo>
                    <a:pt x="15891" y="5953"/>
                  </a:lnTo>
                  <a:lnTo>
                    <a:pt x="16014" y="5844"/>
                  </a:lnTo>
                  <a:lnTo>
                    <a:pt x="16261" y="5789"/>
                  </a:lnTo>
                  <a:lnTo>
                    <a:pt x="16384" y="5734"/>
                  </a:lnTo>
                  <a:lnTo>
                    <a:pt x="16261" y="4806"/>
                  </a:lnTo>
                  <a:lnTo>
                    <a:pt x="16199" y="4588"/>
                  </a:lnTo>
                  <a:lnTo>
                    <a:pt x="16014" y="3659"/>
                  </a:lnTo>
                  <a:lnTo>
                    <a:pt x="16014" y="3604"/>
                  </a:lnTo>
                  <a:lnTo>
                    <a:pt x="15706" y="2130"/>
                  </a:lnTo>
                  <a:lnTo>
                    <a:pt x="15706" y="2021"/>
                  </a:lnTo>
                  <a:lnTo>
                    <a:pt x="15398" y="546"/>
                  </a:lnTo>
                  <a:lnTo>
                    <a:pt x="15337" y="0"/>
                  </a:lnTo>
                  <a:lnTo>
                    <a:pt x="14906" y="164"/>
                  </a:lnTo>
                  <a:lnTo>
                    <a:pt x="14598" y="328"/>
                  </a:lnTo>
                  <a:lnTo>
                    <a:pt x="14290" y="492"/>
                  </a:lnTo>
                  <a:lnTo>
                    <a:pt x="13920" y="655"/>
                  </a:lnTo>
                  <a:lnTo>
                    <a:pt x="13674" y="710"/>
                  </a:lnTo>
                  <a:lnTo>
                    <a:pt x="13551" y="765"/>
                  </a:lnTo>
                  <a:lnTo>
                    <a:pt x="13366" y="874"/>
                  </a:lnTo>
                  <a:lnTo>
                    <a:pt x="13181" y="1092"/>
                  </a:lnTo>
                  <a:lnTo>
                    <a:pt x="12750" y="1256"/>
                  </a:lnTo>
                  <a:lnTo>
                    <a:pt x="12565" y="1311"/>
                  </a:lnTo>
                  <a:lnTo>
                    <a:pt x="12504" y="1475"/>
                  </a:lnTo>
                  <a:lnTo>
                    <a:pt x="12134" y="1911"/>
                  </a:lnTo>
                  <a:lnTo>
                    <a:pt x="11888" y="2130"/>
                  </a:lnTo>
                  <a:lnTo>
                    <a:pt x="11518" y="2512"/>
                  </a:lnTo>
                  <a:lnTo>
                    <a:pt x="11272" y="2621"/>
                  </a:lnTo>
                  <a:lnTo>
                    <a:pt x="11149" y="2676"/>
                  </a:lnTo>
                  <a:lnTo>
                    <a:pt x="10841" y="2731"/>
                  </a:lnTo>
                  <a:lnTo>
                    <a:pt x="10779" y="2785"/>
                  </a:lnTo>
                  <a:lnTo>
                    <a:pt x="10471" y="2731"/>
                  </a:lnTo>
                  <a:lnTo>
                    <a:pt x="10101" y="2785"/>
                  </a:lnTo>
                  <a:lnTo>
                    <a:pt x="9670" y="3004"/>
                  </a:lnTo>
                  <a:lnTo>
                    <a:pt x="9301" y="3168"/>
                  </a:lnTo>
                  <a:lnTo>
                    <a:pt x="9116" y="3222"/>
                  </a:lnTo>
                  <a:lnTo>
                    <a:pt x="8993" y="3277"/>
                  </a:lnTo>
                  <a:lnTo>
                    <a:pt x="8685" y="3441"/>
                  </a:lnTo>
                  <a:lnTo>
                    <a:pt x="8562" y="3495"/>
                  </a:lnTo>
                  <a:lnTo>
                    <a:pt x="8069" y="3277"/>
                  </a:lnTo>
                  <a:lnTo>
                    <a:pt x="7884" y="3168"/>
                  </a:lnTo>
                  <a:lnTo>
                    <a:pt x="7822" y="3168"/>
                  </a:lnTo>
                  <a:lnTo>
                    <a:pt x="7699" y="3222"/>
                  </a:lnTo>
                  <a:lnTo>
                    <a:pt x="7638" y="3222"/>
                  </a:lnTo>
                  <a:lnTo>
                    <a:pt x="7514" y="3222"/>
                  </a:lnTo>
                  <a:lnTo>
                    <a:pt x="7330" y="3277"/>
                  </a:lnTo>
                  <a:lnTo>
                    <a:pt x="7206" y="3441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1" name="Oklahoma"/>
            <p:cNvSpPr>
              <a:spLocks/>
            </p:cNvSpPr>
            <p:nvPr/>
          </p:nvSpPr>
          <p:spPr bwMode="auto">
            <a:xfrm>
              <a:off x="12166498" y="13137126"/>
              <a:ext cx="5248275" cy="2705100"/>
            </a:xfrm>
            <a:custGeom>
              <a:avLst/>
              <a:gdLst>
                <a:gd name="T0" fmla="*/ 9367 w 16384"/>
                <a:gd name="T1" fmla="*/ 865 h 16384"/>
                <a:gd name="T2" fmla="*/ 6631 w 16384"/>
                <a:gd name="T3" fmla="*/ 750 h 16384"/>
                <a:gd name="T4" fmla="*/ 3776 w 16384"/>
                <a:gd name="T5" fmla="*/ 462 h 16384"/>
                <a:gd name="T6" fmla="*/ 1487 w 16384"/>
                <a:gd name="T7" fmla="*/ 231 h 16384"/>
                <a:gd name="T8" fmla="*/ 0 w 16384"/>
                <a:gd name="T9" fmla="*/ 2365 h 16384"/>
                <a:gd name="T10" fmla="*/ 3955 w 16384"/>
                <a:gd name="T11" fmla="*/ 2827 h 16384"/>
                <a:gd name="T12" fmla="*/ 5620 w 16384"/>
                <a:gd name="T13" fmla="*/ 7038 h 16384"/>
                <a:gd name="T14" fmla="*/ 5531 w 16384"/>
                <a:gd name="T15" fmla="*/ 11942 h 16384"/>
                <a:gd name="T16" fmla="*/ 5828 w 16384"/>
                <a:gd name="T17" fmla="*/ 12173 h 16384"/>
                <a:gd name="T18" fmla="*/ 6125 w 16384"/>
                <a:gd name="T19" fmla="*/ 12807 h 16384"/>
                <a:gd name="T20" fmla="*/ 6393 w 16384"/>
                <a:gd name="T21" fmla="*/ 12692 h 16384"/>
                <a:gd name="T22" fmla="*/ 6720 w 16384"/>
                <a:gd name="T23" fmla="*/ 12750 h 16384"/>
                <a:gd name="T24" fmla="*/ 6869 w 16384"/>
                <a:gd name="T25" fmla="*/ 12692 h 16384"/>
                <a:gd name="T26" fmla="*/ 7107 w 16384"/>
                <a:gd name="T27" fmla="*/ 13038 h 16384"/>
                <a:gd name="T28" fmla="*/ 7285 w 16384"/>
                <a:gd name="T29" fmla="*/ 13730 h 16384"/>
                <a:gd name="T30" fmla="*/ 7612 w 16384"/>
                <a:gd name="T31" fmla="*/ 13846 h 16384"/>
                <a:gd name="T32" fmla="*/ 7939 w 16384"/>
                <a:gd name="T33" fmla="*/ 14076 h 16384"/>
                <a:gd name="T34" fmla="*/ 8237 w 16384"/>
                <a:gd name="T35" fmla="*/ 13903 h 16384"/>
                <a:gd name="T36" fmla="*/ 8445 w 16384"/>
                <a:gd name="T37" fmla="*/ 14423 h 16384"/>
                <a:gd name="T38" fmla="*/ 8683 w 16384"/>
                <a:gd name="T39" fmla="*/ 14019 h 16384"/>
                <a:gd name="T40" fmla="*/ 9069 w 16384"/>
                <a:gd name="T41" fmla="*/ 14192 h 16384"/>
                <a:gd name="T42" fmla="*/ 9248 w 16384"/>
                <a:gd name="T43" fmla="*/ 14249 h 16384"/>
                <a:gd name="T44" fmla="*/ 9426 w 16384"/>
                <a:gd name="T45" fmla="*/ 14711 h 16384"/>
                <a:gd name="T46" fmla="*/ 9485 w 16384"/>
                <a:gd name="T47" fmla="*/ 15346 h 16384"/>
                <a:gd name="T48" fmla="*/ 9783 w 16384"/>
                <a:gd name="T49" fmla="*/ 15288 h 16384"/>
                <a:gd name="T50" fmla="*/ 10021 w 16384"/>
                <a:gd name="T51" fmla="*/ 14826 h 16384"/>
                <a:gd name="T52" fmla="*/ 10259 w 16384"/>
                <a:gd name="T53" fmla="*/ 15288 h 16384"/>
                <a:gd name="T54" fmla="*/ 10467 w 16384"/>
                <a:gd name="T55" fmla="*/ 15576 h 16384"/>
                <a:gd name="T56" fmla="*/ 10824 w 16384"/>
                <a:gd name="T57" fmla="*/ 15461 h 16384"/>
                <a:gd name="T58" fmla="*/ 11032 w 16384"/>
                <a:gd name="T59" fmla="*/ 15519 h 16384"/>
                <a:gd name="T60" fmla="*/ 11091 w 16384"/>
                <a:gd name="T61" fmla="*/ 16153 h 16384"/>
                <a:gd name="T62" fmla="*/ 11151 w 16384"/>
                <a:gd name="T63" fmla="*/ 15634 h 16384"/>
                <a:gd name="T64" fmla="*/ 11418 w 16384"/>
                <a:gd name="T65" fmla="*/ 15403 h 16384"/>
                <a:gd name="T66" fmla="*/ 11626 w 16384"/>
                <a:gd name="T67" fmla="*/ 15519 h 16384"/>
                <a:gd name="T68" fmla="*/ 11894 w 16384"/>
                <a:gd name="T69" fmla="*/ 15692 h 16384"/>
                <a:gd name="T70" fmla="*/ 12102 w 16384"/>
                <a:gd name="T71" fmla="*/ 15403 h 16384"/>
                <a:gd name="T72" fmla="*/ 12102 w 16384"/>
                <a:gd name="T73" fmla="*/ 15576 h 16384"/>
                <a:gd name="T74" fmla="*/ 12400 w 16384"/>
                <a:gd name="T75" fmla="*/ 15980 h 16384"/>
                <a:gd name="T76" fmla="*/ 12697 w 16384"/>
                <a:gd name="T77" fmla="*/ 16269 h 16384"/>
                <a:gd name="T78" fmla="*/ 12935 w 16384"/>
                <a:gd name="T79" fmla="*/ 16038 h 16384"/>
                <a:gd name="T80" fmla="*/ 13351 w 16384"/>
                <a:gd name="T81" fmla="*/ 15576 h 16384"/>
                <a:gd name="T82" fmla="*/ 13708 w 16384"/>
                <a:gd name="T83" fmla="*/ 15461 h 16384"/>
                <a:gd name="T84" fmla="*/ 13886 w 16384"/>
                <a:gd name="T85" fmla="*/ 15230 h 16384"/>
                <a:gd name="T86" fmla="*/ 14213 w 16384"/>
                <a:gd name="T87" fmla="*/ 15057 h 16384"/>
                <a:gd name="T88" fmla="*/ 14540 w 16384"/>
                <a:gd name="T89" fmla="*/ 15403 h 16384"/>
                <a:gd name="T90" fmla="*/ 14808 w 16384"/>
                <a:gd name="T91" fmla="*/ 15057 h 16384"/>
                <a:gd name="T92" fmla="*/ 15135 w 16384"/>
                <a:gd name="T93" fmla="*/ 15230 h 16384"/>
                <a:gd name="T94" fmla="*/ 15403 w 16384"/>
                <a:gd name="T95" fmla="*/ 15576 h 16384"/>
                <a:gd name="T96" fmla="*/ 15760 w 16384"/>
                <a:gd name="T97" fmla="*/ 15980 h 16384"/>
                <a:gd name="T98" fmla="*/ 15968 w 16384"/>
                <a:gd name="T99" fmla="*/ 16096 h 16384"/>
                <a:gd name="T100" fmla="*/ 16176 w 16384"/>
                <a:gd name="T101" fmla="*/ 16269 h 16384"/>
                <a:gd name="T102" fmla="*/ 16325 w 16384"/>
                <a:gd name="T103" fmla="*/ 13846 h 16384"/>
                <a:gd name="T104" fmla="*/ 16354 w 16384"/>
                <a:gd name="T105" fmla="*/ 8134 h 16384"/>
                <a:gd name="T106" fmla="*/ 15997 w 16384"/>
                <a:gd name="T107" fmla="*/ 3231 h 16384"/>
                <a:gd name="T108" fmla="*/ 15105 w 16384"/>
                <a:gd name="T109" fmla="*/ 923 h 16384"/>
                <a:gd name="T110" fmla="*/ 13351 w 16384"/>
                <a:gd name="T111" fmla="*/ 92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1953" y="981"/>
                  </a:moveTo>
                  <a:lnTo>
                    <a:pt x="11151" y="981"/>
                  </a:lnTo>
                  <a:lnTo>
                    <a:pt x="10586" y="923"/>
                  </a:lnTo>
                  <a:lnTo>
                    <a:pt x="9931" y="923"/>
                  </a:lnTo>
                  <a:lnTo>
                    <a:pt x="9367" y="865"/>
                  </a:lnTo>
                  <a:lnTo>
                    <a:pt x="8921" y="865"/>
                  </a:lnTo>
                  <a:lnTo>
                    <a:pt x="8534" y="865"/>
                  </a:lnTo>
                  <a:lnTo>
                    <a:pt x="7672" y="750"/>
                  </a:lnTo>
                  <a:lnTo>
                    <a:pt x="6780" y="750"/>
                  </a:lnTo>
                  <a:lnTo>
                    <a:pt x="6631" y="750"/>
                  </a:lnTo>
                  <a:lnTo>
                    <a:pt x="5769" y="635"/>
                  </a:lnTo>
                  <a:lnTo>
                    <a:pt x="5620" y="635"/>
                  </a:lnTo>
                  <a:lnTo>
                    <a:pt x="4609" y="519"/>
                  </a:lnTo>
                  <a:lnTo>
                    <a:pt x="4014" y="462"/>
                  </a:lnTo>
                  <a:lnTo>
                    <a:pt x="3776" y="462"/>
                  </a:lnTo>
                  <a:lnTo>
                    <a:pt x="2855" y="346"/>
                  </a:lnTo>
                  <a:lnTo>
                    <a:pt x="1963" y="231"/>
                  </a:lnTo>
                  <a:lnTo>
                    <a:pt x="1903" y="231"/>
                  </a:lnTo>
                  <a:lnTo>
                    <a:pt x="1784" y="231"/>
                  </a:lnTo>
                  <a:lnTo>
                    <a:pt x="1487" y="231"/>
                  </a:lnTo>
                  <a:lnTo>
                    <a:pt x="1070" y="173"/>
                  </a:lnTo>
                  <a:lnTo>
                    <a:pt x="595" y="115"/>
                  </a:lnTo>
                  <a:lnTo>
                    <a:pt x="327" y="58"/>
                  </a:lnTo>
                  <a:lnTo>
                    <a:pt x="89" y="0"/>
                  </a:lnTo>
                  <a:lnTo>
                    <a:pt x="0" y="2365"/>
                  </a:lnTo>
                  <a:lnTo>
                    <a:pt x="1635" y="2538"/>
                  </a:lnTo>
                  <a:lnTo>
                    <a:pt x="1903" y="2596"/>
                  </a:lnTo>
                  <a:lnTo>
                    <a:pt x="2646" y="2711"/>
                  </a:lnTo>
                  <a:lnTo>
                    <a:pt x="3687" y="2827"/>
                  </a:lnTo>
                  <a:lnTo>
                    <a:pt x="3955" y="2827"/>
                  </a:lnTo>
                  <a:lnTo>
                    <a:pt x="4698" y="2885"/>
                  </a:lnTo>
                  <a:lnTo>
                    <a:pt x="5739" y="3000"/>
                  </a:lnTo>
                  <a:lnTo>
                    <a:pt x="5679" y="5077"/>
                  </a:lnTo>
                  <a:lnTo>
                    <a:pt x="5650" y="5827"/>
                  </a:lnTo>
                  <a:lnTo>
                    <a:pt x="5620" y="7038"/>
                  </a:lnTo>
                  <a:lnTo>
                    <a:pt x="5620" y="7961"/>
                  </a:lnTo>
                  <a:lnTo>
                    <a:pt x="5590" y="9057"/>
                  </a:lnTo>
                  <a:lnTo>
                    <a:pt x="5560" y="9750"/>
                  </a:lnTo>
                  <a:lnTo>
                    <a:pt x="5560" y="11077"/>
                  </a:lnTo>
                  <a:lnTo>
                    <a:pt x="5531" y="11942"/>
                  </a:lnTo>
                  <a:lnTo>
                    <a:pt x="5560" y="11884"/>
                  </a:lnTo>
                  <a:lnTo>
                    <a:pt x="5650" y="11884"/>
                  </a:lnTo>
                  <a:lnTo>
                    <a:pt x="5679" y="11942"/>
                  </a:lnTo>
                  <a:lnTo>
                    <a:pt x="5739" y="12000"/>
                  </a:lnTo>
                  <a:lnTo>
                    <a:pt x="5828" y="12173"/>
                  </a:lnTo>
                  <a:lnTo>
                    <a:pt x="5888" y="12173"/>
                  </a:lnTo>
                  <a:lnTo>
                    <a:pt x="5888" y="12346"/>
                  </a:lnTo>
                  <a:lnTo>
                    <a:pt x="5977" y="12576"/>
                  </a:lnTo>
                  <a:lnTo>
                    <a:pt x="6066" y="12750"/>
                  </a:lnTo>
                  <a:lnTo>
                    <a:pt x="6125" y="12807"/>
                  </a:lnTo>
                  <a:lnTo>
                    <a:pt x="6185" y="12807"/>
                  </a:lnTo>
                  <a:lnTo>
                    <a:pt x="6274" y="12865"/>
                  </a:lnTo>
                  <a:lnTo>
                    <a:pt x="6304" y="12865"/>
                  </a:lnTo>
                  <a:lnTo>
                    <a:pt x="6363" y="12692"/>
                  </a:lnTo>
                  <a:lnTo>
                    <a:pt x="6393" y="12692"/>
                  </a:lnTo>
                  <a:lnTo>
                    <a:pt x="6482" y="12692"/>
                  </a:lnTo>
                  <a:lnTo>
                    <a:pt x="6542" y="12692"/>
                  </a:lnTo>
                  <a:lnTo>
                    <a:pt x="6631" y="12865"/>
                  </a:lnTo>
                  <a:lnTo>
                    <a:pt x="6661" y="12865"/>
                  </a:lnTo>
                  <a:lnTo>
                    <a:pt x="6720" y="12750"/>
                  </a:lnTo>
                  <a:lnTo>
                    <a:pt x="6720" y="12576"/>
                  </a:lnTo>
                  <a:lnTo>
                    <a:pt x="6750" y="12519"/>
                  </a:lnTo>
                  <a:lnTo>
                    <a:pt x="6780" y="12519"/>
                  </a:lnTo>
                  <a:lnTo>
                    <a:pt x="6839" y="12576"/>
                  </a:lnTo>
                  <a:lnTo>
                    <a:pt x="6869" y="12692"/>
                  </a:lnTo>
                  <a:lnTo>
                    <a:pt x="6899" y="12750"/>
                  </a:lnTo>
                  <a:lnTo>
                    <a:pt x="6958" y="12807"/>
                  </a:lnTo>
                  <a:lnTo>
                    <a:pt x="7017" y="12923"/>
                  </a:lnTo>
                  <a:lnTo>
                    <a:pt x="7047" y="13038"/>
                  </a:lnTo>
                  <a:lnTo>
                    <a:pt x="7107" y="13038"/>
                  </a:lnTo>
                  <a:lnTo>
                    <a:pt x="7107" y="13211"/>
                  </a:lnTo>
                  <a:lnTo>
                    <a:pt x="7077" y="13499"/>
                  </a:lnTo>
                  <a:lnTo>
                    <a:pt x="7077" y="13615"/>
                  </a:lnTo>
                  <a:lnTo>
                    <a:pt x="7136" y="13673"/>
                  </a:lnTo>
                  <a:lnTo>
                    <a:pt x="7285" y="13730"/>
                  </a:lnTo>
                  <a:lnTo>
                    <a:pt x="7374" y="13730"/>
                  </a:lnTo>
                  <a:lnTo>
                    <a:pt x="7434" y="13673"/>
                  </a:lnTo>
                  <a:lnTo>
                    <a:pt x="7493" y="13673"/>
                  </a:lnTo>
                  <a:lnTo>
                    <a:pt x="7553" y="13730"/>
                  </a:lnTo>
                  <a:lnTo>
                    <a:pt x="7612" y="13846"/>
                  </a:lnTo>
                  <a:lnTo>
                    <a:pt x="7701" y="13903"/>
                  </a:lnTo>
                  <a:lnTo>
                    <a:pt x="7761" y="13961"/>
                  </a:lnTo>
                  <a:lnTo>
                    <a:pt x="7850" y="13961"/>
                  </a:lnTo>
                  <a:lnTo>
                    <a:pt x="7910" y="14019"/>
                  </a:lnTo>
                  <a:lnTo>
                    <a:pt x="7939" y="14076"/>
                  </a:lnTo>
                  <a:lnTo>
                    <a:pt x="7999" y="14076"/>
                  </a:lnTo>
                  <a:lnTo>
                    <a:pt x="8058" y="14019"/>
                  </a:lnTo>
                  <a:lnTo>
                    <a:pt x="8118" y="13961"/>
                  </a:lnTo>
                  <a:lnTo>
                    <a:pt x="8177" y="13961"/>
                  </a:lnTo>
                  <a:lnTo>
                    <a:pt x="8237" y="13903"/>
                  </a:lnTo>
                  <a:lnTo>
                    <a:pt x="8296" y="14019"/>
                  </a:lnTo>
                  <a:lnTo>
                    <a:pt x="8326" y="14076"/>
                  </a:lnTo>
                  <a:lnTo>
                    <a:pt x="8356" y="14249"/>
                  </a:lnTo>
                  <a:lnTo>
                    <a:pt x="8415" y="14365"/>
                  </a:lnTo>
                  <a:lnTo>
                    <a:pt x="8445" y="14423"/>
                  </a:lnTo>
                  <a:lnTo>
                    <a:pt x="8534" y="14423"/>
                  </a:lnTo>
                  <a:lnTo>
                    <a:pt x="8593" y="14365"/>
                  </a:lnTo>
                  <a:lnTo>
                    <a:pt x="8623" y="14365"/>
                  </a:lnTo>
                  <a:lnTo>
                    <a:pt x="8653" y="14076"/>
                  </a:lnTo>
                  <a:lnTo>
                    <a:pt x="8683" y="14019"/>
                  </a:lnTo>
                  <a:lnTo>
                    <a:pt x="8742" y="14019"/>
                  </a:lnTo>
                  <a:lnTo>
                    <a:pt x="8772" y="14019"/>
                  </a:lnTo>
                  <a:lnTo>
                    <a:pt x="8861" y="14134"/>
                  </a:lnTo>
                  <a:lnTo>
                    <a:pt x="9010" y="14192"/>
                  </a:lnTo>
                  <a:lnTo>
                    <a:pt x="9069" y="14192"/>
                  </a:lnTo>
                  <a:lnTo>
                    <a:pt x="9099" y="14134"/>
                  </a:lnTo>
                  <a:lnTo>
                    <a:pt x="9158" y="14076"/>
                  </a:lnTo>
                  <a:lnTo>
                    <a:pt x="9188" y="14076"/>
                  </a:lnTo>
                  <a:lnTo>
                    <a:pt x="9248" y="14134"/>
                  </a:lnTo>
                  <a:lnTo>
                    <a:pt x="9248" y="14249"/>
                  </a:lnTo>
                  <a:lnTo>
                    <a:pt x="9218" y="14365"/>
                  </a:lnTo>
                  <a:lnTo>
                    <a:pt x="9218" y="14596"/>
                  </a:lnTo>
                  <a:lnTo>
                    <a:pt x="9277" y="14711"/>
                  </a:lnTo>
                  <a:lnTo>
                    <a:pt x="9337" y="14769"/>
                  </a:lnTo>
                  <a:lnTo>
                    <a:pt x="9426" y="14711"/>
                  </a:lnTo>
                  <a:lnTo>
                    <a:pt x="9485" y="14826"/>
                  </a:lnTo>
                  <a:lnTo>
                    <a:pt x="9515" y="14884"/>
                  </a:lnTo>
                  <a:lnTo>
                    <a:pt x="9485" y="14999"/>
                  </a:lnTo>
                  <a:lnTo>
                    <a:pt x="9456" y="15173"/>
                  </a:lnTo>
                  <a:lnTo>
                    <a:pt x="9485" y="15346"/>
                  </a:lnTo>
                  <a:lnTo>
                    <a:pt x="9604" y="15461"/>
                  </a:lnTo>
                  <a:lnTo>
                    <a:pt x="9634" y="15519"/>
                  </a:lnTo>
                  <a:lnTo>
                    <a:pt x="9694" y="15519"/>
                  </a:lnTo>
                  <a:lnTo>
                    <a:pt x="9723" y="15461"/>
                  </a:lnTo>
                  <a:lnTo>
                    <a:pt x="9783" y="15288"/>
                  </a:lnTo>
                  <a:lnTo>
                    <a:pt x="9842" y="15115"/>
                  </a:lnTo>
                  <a:lnTo>
                    <a:pt x="9872" y="15057"/>
                  </a:lnTo>
                  <a:lnTo>
                    <a:pt x="9931" y="14999"/>
                  </a:lnTo>
                  <a:lnTo>
                    <a:pt x="9961" y="14884"/>
                  </a:lnTo>
                  <a:lnTo>
                    <a:pt x="10021" y="14826"/>
                  </a:lnTo>
                  <a:lnTo>
                    <a:pt x="10080" y="14884"/>
                  </a:lnTo>
                  <a:lnTo>
                    <a:pt x="10169" y="14942"/>
                  </a:lnTo>
                  <a:lnTo>
                    <a:pt x="10199" y="15057"/>
                  </a:lnTo>
                  <a:lnTo>
                    <a:pt x="10229" y="15230"/>
                  </a:lnTo>
                  <a:lnTo>
                    <a:pt x="10259" y="15288"/>
                  </a:lnTo>
                  <a:lnTo>
                    <a:pt x="10318" y="15173"/>
                  </a:lnTo>
                  <a:lnTo>
                    <a:pt x="10348" y="15230"/>
                  </a:lnTo>
                  <a:lnTo>
                    <a:pt x="10407" y="15230"/>
                  </a:lnTo>
                  <a:lnTo>
                    <a:pt x="10467" y="15346"/>
                  </a:lnTo>
                  <a:lnTo>
                    <a:pt x="10467" y="15576"/>
                  </a:lnTo>
                  <a:lnTo>
                    <a:pt x="10526" y="15692"/>
                  </a:lnTo>
                  <a:lnTo>
                    <a:pt x="10615" y="15749"/>
                  </a:lnTo>
                  <a:lnTo>
                    <a:pt x="10734" y="15461"/>
                  </a:lnTo>
                  <a:lnTo>
                    <a:pt x="10794" y="15461"/>
                  </a:lnTo>
                  <a:lnTo>
                    <a:pt x="10824" y="15461"/>
                  </a:lnTo>
                  <a:lnTo>
                    <a:pt x="10883" y="15288"/>
                  </a:lnTo>
                  <a:lnTo>
                    <a:pt x="10913" y="15230"/>
                  </a:lnTo>
                  <a:lnTo>
                    <a:pt x="10972" y="15288"/>
                  </a:lnTo>
                  <a:lnTo>
                    <a:pt x="11032" y="15403"/>
                  </a:lnTo>
                  <a:lnTo>
                    <a:pt x="11032" y="15519"/>
                  </a:lnTo>
                  <a:lnTo>
                    <a:pt x="11002" y="15692"/>
                  </a:lnTo>
                  <a:lnTo>
                    <a:pt x="10942" y="15807"/>
                  </a:lnTo>
                  <a:lnTo>
                    <a:pt x="10972" y="15980"/>
                  </a:lnTo>
                  <a:lnTo>
                    <a:pt x="11032" y="16153"/>
                  </a:lnTo>
                  <a:lnTo>
                    <a:pt x="11091" y="16153"/>
                  </a:lnTo>
                  <a:lnTo>
                    <a:pt x="11151" y="16096"/>
                  </a:lnTo>
                  <a:lnTo>
                    <a:pt x="11180" y="15980"/>
                  </a:lnTo>
                  <a:lnTo>
                    <a:pt x="11180" y="15749"/>
                  </a:lnTo>
                  <a:lnTo>
                    <a:pt x="11210" y="15692"/>
                  </a:lnTo>
                  <a:lnTo>
                    <a:pt x="11151" y="15634"/>
                  </a:lnTo>
                  <a:lnTo>
                    <a:pt x="11180" y="15519"/>
                  </a:lnTo>
                  <a:lnTo>
                    <a:pt x="11210" y="15519"/>
                  </a:lnTo>
                  <a:lnTo>
                    <a:pt x="11270" y="15576"/>
                  </a:lnTo>
                  <a:lnTo>
                    <a:pt x="11299" y="15634"/>
                  </a:lnTo>
                  <a:lnTo>
                    <a:pt x="11418" y="15403"/>
                  </a:lnTo>
                  <a:lnTo>
                    <a:pt x="11389" y="15057"/>
                  </a:lnTo>
                  <a:lnTo>
                    <a:pt x="11478" y="15057"/>
                  </a:lnTo>
                  <a:lnTo>
                    <a:pt x="11537" y="14999"/>
                  </a:lnTo>
                  <a:lnTo>
                    <a:pt x="11597" y="15115"/>
                  </a:lnTo>
                  <a:lnTo>
                    <a:pt x="11626" y="15519"/>
                  </a:lnTo>
                  <a:lnTo>
                    <a:pt x="11656" y="15576"/>
                  </a:lnTo>
                  <a:lnTo>
                    <a:pt x="11686" y="15519"/>
                  </a:lnTo>
                  <a:lnTo>
                    <a:pt x="11775" y="15519"/>
                  </a:lnTo>
                  <a:lnTo>
                    <a:pt x="11835" y="15634"/>
                  </a:lnTo>
                  <a:lnTo>
                    <a:pt x="11894" y="15692"/>
                  </a:lnTo>
                  <a:lnTo>
                    <a:pt x="11924" y="15634"/>
                  </a:lnTo>
                  <a:lnTo>
                    <a:pt x="11983" y="15403"/>
                  </a:lnTo>
                  <a:lnTo>
                    <a:pt x="12043" y="15230"/>
                  </a:lnTo>
                  <a:lnTo>
                    <a:pt x="12102" y="15288"/>
                  </a:lnTo>
                  <a:lnTo>
                    <a:pt x="12102" y="15403"/>
                  </a:lnTo>
                  <a:lnTo>
                    <a:pt x="12132" y="15403"/>
                  </a:lnTo>
                  <a:lnTo>
                    <a:pt x="12191" y="15346"/>
                  </a:lnTo>
                  <a:lnTo>
                    <a:pt x="12191" y="15461"/>
                  </a:lnTo>
                  <a:lnTo>
                    <a:pt x="12132" y="15519"/>
                  </a:lnTo>
                  <a:lnTo>
                    <a:pt x="12102" y="15576"/>
                  </a:lnTo>
                  <a:lnTo>
                    <a:pt x="12132" y="15692"/>
                  </a:lnTo>
                  <a:lnTo>
                    <a:pt x="12281" y="15749"/>
                  </a:lnTo>
                  <a:lnTo>
                    <a:pt x="12310" y="15865"/>
                  </a:lnTo>
                  <a:lnTo>
                    <a:pt x="12340" y="15922"/>
                  </a:lnTo>
                  <a:lnTo>
                    <a:pt x="12400" y="15980"/>
                  </a:lnTo>
                  <a:lnTo>
                    <a:pt x="12459" y="15922"/>
                  </a:lnTo>
                  <a:lnTo>
                    <a:pt x="12518" y="16038"/>
                  </a:lnTo>
                  <a:lnTo>
                    <a:pt x="12578" y="16153"/>
                  </a:lnTo>
                  <a:lnTo>
                    <a:pt x="12637" y="16269"/>
                  </a:lnTo>
                  <a:lnTo>
                    <a:pt x="12697" y="16269"/>
                  </a:lnTo>
                  <a:lnTo>
                    <a:pt x="12727" y="16038"/>
                  </a:lnTo>
                  <a:lnTo>
                    <a:pt x="12786" y="16038"/>
                  </a:lnTo>
                  <a:lnTo>
                    <a:pt x="12846" y="15980"/>
                  </a:lnTo>
                  <a:lnTo>
                    <a:pt x="12875" y="16038"/>
                  </a:lnTo>
                  <a:lnTo>
                    <a:pt x="12935" y="16038"/>
                  </a:lnTo>
                  <a:lnTo>
                    <a:pt x="12994" y="15922"/>
                  </a:lnTo>
                  <a:lnTo>
                    <a:pt x="13054" y="15692"/>
                  </a:lnTo>
                  <a:lnTo>
                    <a:pt x="13143" y="15634"/>
                  </a:lnTo>
                  <a:lnTo>
                    <a:pt x="13232" y="15519"/>
                  </a:lnTo>
                  <a:lnTo>
                    <a:pt x="13351" y="15576"/>
                  </a:lnTo>
                  <a:lnTo>
                    <a:pt x="13381" y="15634"/>
                  </a:lnTo>
                  <a:lnTo>
                    <a:pt x="13440" y="15461"/>
                  </a:lnTo>
                  <a:lnTo>
                    <a:pt x="13500" y="15461"/>
                  </a:lnTo>
                  <a:lnTo>
                    <a:pt x="13619" y="15461"/>
                  </a:lnTo>
                  <a:lnTo>
                    <a:pt x="13708" y="15461"/>
                  </a:lnTo>
                  <a:lnTo>
                    <a:pt x="13767" y="15461"/>
                  </a:lnTo>
                  <a:lnTo>
                    <a:pt x="13767" y="15346"/>
                  </a:lnTo>
                  <a:lnTo>
                    <a:pt x="13797" y="15288"/>
                  </a:lnTo>
                  <a:lnTo>
                    <a:pt x="13857" y="15288"/>
                  </a:lnTo>
                  <a:lnTo>
                    <a:pt x="13886" y="15230"/>
                  </a:lnTo>
                  <a:lnTo>
                    <a:pt x="13946" y="15288"/>
                  </a:lnTo>
                  <a:lnTo>
                    <a:pt x="14005" y="15173"/>
                  </a:lnTo>
                  <a:lnTo>
                    <a:pt x="14094" y="15057"/>
                  </a:lnTo>
                  <a:lnTo>
                    <a:pt x="14184" y="15057"/>
                  </a:lnTo>
                  <a:lnTo>
                    <a:pt x="14213" y="15057"/>
                  </a:lnTo>
                  <a:lnTo>
                    <a:pt x="14243" y="15288"/>
                  </a:lnTo>
                  <a:lnTo>
                    <a:pt x="14273" y="15346"/>
                  </a:lnTo>
                  <a:lnTo>
                    <a:pt x="14362" y="15346"/>
                  </a:lnTo>
                  <a:lnTo>
                    <a:pt x="14481" y="15346"/>
                  </a:lnTo>
                  <a:lnTo>
                    <a:pt x="14540" y="15403"/>
                  </a:lnTo>
                  <a:lnTo>
                    <a:pt x="14600" y="15346"/>
                  </a:lnTo>
                  <a:lnTo>
                    <a:pt x="14689" y="15288"/>
                  </a:lnTo>
                  <a:lnTo>
                    <a:pt x="14719" y="15288"/>
                  </a:lnTo>
                  <a:lnTo>
                    <a:pt x="14778" y="15230"/>
                  </a:lnTo>
                  <a:lnTo>
                    <a:pt x="14808" y="15057"/>
                  </a:lnTo>
                  <a:lnTo>
                    <a:pt x="14838" y="14942"/>
                  </a:lnTo>
                  <a:lnTo>
                    <a:pt x="15016" y="14999"/>
                  </a:lnTo>
                  <a:lnTo>
                    <a:pt x="15046" y="15057"/>
                  </a:lnTo>
                  <a:lnTo>
                    <a:pt x="15105" y="15115"/>
                  </a:lnTo>
                  <a:lnTo>
                    <a:pt x="15135" y="15230"/>
                  </a:lnTo>
                  <a:lnTo>
                    <a:pt x="15195" y="15346"/>
                  </a:lnTo>
                  <a:lnTo>
                    <a:pt x="15284" y="15403"/>
                  </a:lnTo>
                  <a:lnTo>
                    <a:pt x="15343" y="15346"/>
                  </a:lnTo>
                  <a:lnTo>
                    <a:pt x="15403" y="15403"/>
                  </a:lnTo>
                  <a:lnTo>
                    <a:pt x="15403" y="15576"/>
                  </a:lnTo>
                  <a:lnTo>
                    <a:pt x="15522" y="15807"/>
                  </a:lnTo>
                  <a:lnTo>
                    <a:pt x="15611" y="15922"/>
                  </a:lnTo>
                  <a:lnTo>
                    <a:pt x="15670" y="15865"/>
                  </a:lnTo>
                  <a:lnTo>
                    <a:pt x="15730" y="15865"/>
                  </a:lnTo>
                  <a:lnTo>
                    <a:pt x="15760" y="15980"/>
                  </a:lnTo>
                  <a:lnTo>
                    <a:pt x="15819" y="16038"/>
                  </a:lnTo>
                  <a:lnTo>
                    <a:pt x="15849" y="16096"/>
                  </a:lnTo>
                  <a:lnTo>
                    <a:pt x="15879" y="16096"/>
                  </a:lnTo>
                  <a:lnTo>
                    <a:pt x="15908" y="16153"/>
                  </a:lnTo>
                  <a:lnTo>
                    <a:pt x="15968" y="16096"/>
                  </a:lnTo>
                  <a:lnTo>
                    <a:pt x="15997" y="16153"/>
                  </a:lnTo>
                  <a:lnTo>
                    <a:pt x="15997" y="16211"/>
                  </a:lnTo>
                  <a:lnTo>
                    <a:pt x="16027" y="16211"/>
                  </a:lnTo>
                  <a:lnTo>
                    <a:pt x="16087" y="16211"/>
                  </a:lnTo>
                  <a:lnTo>
                    <a:pt x="16176" y="16269"/>
                  </a:lnTo>
                  <a:lnTo>
                    <a:pt x="16206" y="16384"/>
                  </a:lnTo>
                  <a:lnTo>
                    <a:pt x="16325" y="16384"/>
                  </a:lnTo>
                  <a:lnTo>
                    <a:pt x="16325" y="16326"/>
                  </a:lnTo>
                  <a:lnTo>
                    <a:pt x="16325" y="14999"/>
                  </a:lnTo>
                  <a:lnTo>
                    <a:pt x="16325" y="13846"/>
                  </a:lnTo>
                  <a:lnTo>
                    <a:pt x="16325" y="12403"/>
                  </a:lnTo>
                  <a:lnTo>
                    <a:pt x="16354" y="11365"/>
                  </a:lnTo>
                  <a:lnTo>
                    <a:pt x="16354" y="10269"/>
                  </a:lnTo>
                  <a:lnTo>
                    <a:pt x="16384" y="8365"/>
                  </a:lnTo>
                  <a:lnTo>
                    <a:pt x="16354" y="8134"/>
                  </a:lnTo>
                  <a:lnTo>
                    <a:pt x="16295" y="7154"/>
                  </a:lnTo>
                  <a:lnTo>
                    <a:pt x="16265" y="6692"/>
                  </a:lnTo>
                  <a:lnTo>
                    <a:pt x="16116" y="5077"/>
                  </a:lnTo>
                  <a:lnTo>
                    <a:pt x="16087" y="4731"/>
                  </a:lnTo>
                  <a:lnTo>
                    <a:pt x="15997" y="3231"/>
                  </a:lnTo>
                  <a:lnTo>
                    <a:pt x="15968" y="2423"/>
                  </a:lnTo>
                  <a:lnTo>
                    <a:pt x="15968" y="1961"/>
                  </a:lnTo>
                  <a:lnTo>
                    <a:pt x="15968" y="865"/>
                  </a:lnTo>
                  <a:lnTo>
                    <a:pt x="15254" y="923"/>
                  </a:lnTo>
                  <a:lnTo>
                    <a:pt x="15105" y="923"/>
                  </a:lnTo>
                  <a:lnTo>
                    <a:pt x="14451" y="923"/>
                  </a:lnTo>
                  <a:lnTo>
                    <a:pt x="14273" y="923"/>
                  </a:lnTo>
                  <a:lnTo>
                    <a:pt x="13738" y="923"/>
                  </a:lnTo>
                  <a:lnTo>
                    <a:pt x="13410" y="923"/>
                  </a:lnTo>
                  <a:lnTo>
                    <a:pt x="13351" y="923"/>
                  </a:lnTo>
                  <a:lnTo>
                    <a:pt x="12370" y="981"/>
                  </a:lnTo>
                  <a:lnTo>
                    <a:pt x="11953" y="98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2" name="Oregon"/>
            <p:cNvSpPr>
              <a:spLocks/>
            </p:cNvSpPr>
            <p:nvPr/>
          </p:nvSpPr>
          <p:spPr bwMode="auto">
            <a:xfrm>
              <a:off x="669823" y="4191000"/>
              <a:ext cx="4876800" cy="3993126"/>
            </a:xfrm>
            <a:custGeom>
              <a:avLst/>
              <a:gdLst>
                <a:gd name="T0" fmla="*/ 7296 w 16384"/>
                <a:gd name="T1" fmla="*/ 2948 h 16384"/>
                <a:gd name="T2" fmla="*/ 6816 w 16384"/>
                <a:gd name="T3" fmla="*/ 2948 h 16384"/>
                <a:gd name="T4" fmla="*/ 5792 w 16384"/>
                <a:gd name="T5" fmla="*/ 2833 h 16384"/>
                <a:gd name="T6" fmla="*/ 5376 w 16384"/>
                <a:gd name="T7" fmla="*/ 2297 h 16384"/>
                <a:gd name="T8" fmla="*/ 5440 w 16384"/>
                <a:gd name="T9" fmla="*/ 1991 h 16384"/>
                <a:gd name="T10" fmla="*/ 5504 w 16384"/>
                <a:gd name="T11" fmla="*/ 1569 h 16384"/>
                <a:gd name="T12" fmla="*/ 5120 w 16384"/>
                <a:gd name="T13" fmla="*/ 689 h 16384"/>
                <a:gd name="T14" fmla="*/ 4832 w 16384"/>
                <a:gd name="T15" fmla="*/ 689 h 16384"/>
                <a:gd name="T16" fmla="*/ 4608 w 16384"/>
                <a:gd name="T17" fmla="*/ 459 h 16384"/>
                <a:gd name="T18" fmla="*/ 4416 w 16384"/>
                <a:gd name="T19" fmla="*/ 345 h 16384"/>
                <a:gd name="T20" fmla="*/ 4064 w 16384"/>
                <a:gd name="T21" fmla="*/ 191 h 16384"/>
                <a:gd name="T22" fmla="*/ 4000 w 16384"/>
                <a:gd name="T23" fmla="*/ 345 h 16384"/>
                <a:gd name="T24" fmla="*/ 3712 w 16384"/>
                <a:gd name="T25" fmla="*/ 38 h 16384"/>
                <a:gd name="T26" fmla="*/ 3712 w 16384"/>
                <a:gd name="T27" fmla="*/ 612 h 16384"/>
                <a:gd name="T28" fmla="*/ 3520 w 16384"/>
                <a:gd name="T29" fmla="*/ 995 h 16384"/>
                <a:gd name="T30" fmla="*/ 3456 w 16384"/>
                <a:gd name="T31" fmla="*/ 1646 h 16384"/>
                <a:gd name="T32" fmla="*/ 3360 w 16384"/>
                <a:gd name="T33" fmla="*/ 2220 h 16384"/>
                <a:gd name="T34" fmla="*/ 3104 w 16384"/>
                <a:gd name="T35" fmla="*/ 2527 h 16384"/>
                <a:gd name="T36" fmla="*/ 2848 w 16384"/>
                <a:gd name="T37" fmla="*/ 3369 h 16384"/>
                <a:gd name="T38" fmla="*/ 2720 w 16384"/>
                <a:gd name="T39" fmla="*/ 3790 h 16384"/>
                <a:gd name="T40" fmla="*/ 2464 w 16384"/>
                <a:gd name="T41" fmla="*/ 4402 h 16384"/>
                <a:gd name="T42" fmla="*/ 2272 w 16384"/>
                <a:gd name="T43" fmla="*/ 5168 h 16384"/>
                <a:gd name="T44" fmla="*/ 2048 w 16384"/>
                <a:gd name="T45" fmla="*/ 5742 h 16384"/>
                <a:gd name="T46" fmla="*/ 1664 w 16384"/>
                <a:gd name="T47" fmla="*/ 6814 h 16384"/>
                <a:gd name="T48" fmla="*/ 1440 w 16384"/>
                <a:gd name="T49" fmla="*/ 7312 h 16384"/>
                <a:gd name="T50" fmla="*/ 1024 w 16384"/>
                <a:gd name="T51" fmla="*/ 8077 h 16384"/>
                <a:gd name="T52" fmla="*/ 608 w 16384"/>
                <a:gd name="T53" fmla="*/ 8766 h 16384"/>
                <a:gd name="T54" fmla="*/ 160 w 16384"/>
                <a:gd name="T55" fmla="*/ 9455 h 16384"/>
                <a:gd name="T56" fmla="*/ 256 w 16384"/>
                <a:gd name="T57" fmla="*/ 9991 h 16384"/>
                <a:gd name="T58" fmla="*/ 192 w 16384"/>
                <a:gd name="T59" fmla="*/ 10604 h 16384"/>
                <a:gd name="T60" fmla="*/ 64 w 16384"/>
                <a:gd name="T61" fmla="*/ 11178 h 16384"/>
                <a:gd name="T62" fmla="*/ 32 w 16384"/>
                <a:gd name="T63" fmla="*/ 11829 h 16384"/>
                <a:gd name="T64" fmla="*/ 800 w 16384"/>
                <a:gd name="T65" fmla="*/ 12365 h 16384"/>
                <a:gd name="T66" fmla="*/ 5120 w 16384"/>
                <a:gd name="T67" fmla="*/ 13896 h 16384"/>
                <a:gd name="T68" fmla="*/ 9120 w 16384"/>
                <a:gd name="T69" fmla="*/ 15159 h 16384"/>
                <a:gd name="T70" fmla="*/ 14336 w 16384"/>
                <a:gd name="T71" fmla="*/ 11063 h 16384"/>
                <a:gd name="T72" fmla="*/ 14624 w 16384"/>
                <a:gd name="T73" fmla="*/ 10297 h 16384"/>
                <a:gd name="T74" fmla="*/ 14784 w 16384"/>
                <a:gd name="T75" fmla="*/ 9876 h 16384"/>
                <a:gd name="T76" fmla="*/ 14496 w 16384"/>
                <a:gd name="T77" fmla="*/ 9570 h 16384"/>
                <a:gd name="T78" fmla="*/ 14336 w 16384"/>
                <a:gd name="T79" fmla="*/ 9340 h 16384"/>
                <a:gd name="T80" fmla="*/ 14432 w 16384"/>
                <a:gd name="T81" fmla="*/ 8843 h 16384"/>
                <a:gd name="T82" fmla="*/ 14944 w 16384"/>
                <a:gd name="T83" fmla="*/ 8154 h 16384"/>
                <a:gd name="T84" fmla="*/ 15264 w 16384"/>
                <a:gd name="T85" fmla="*/ 7886 h 16384"/>
                <a:gd name="T86" fmla="*/ 15360 w 16384"/>
                <a:gd name="T87" fmla="*/ 7465 h 16384"/>
                <a:gd name="T88" fmla="*/ 15680 w 16384"/>
                <a:gd name="T89" fmla="*/ 7082 h 16384"/>
                <a:gd name="T90" fmla="*/ 16128 w 16384"/>
                <a:gd name="T91" fmla="*/ 6316 h 16384"/>
                <a:gd name="T92" fmla="*/ 16320 w 16384"/>
                <a:gd name="T93" fmla="*/ 5627 h 16384"/>
                <a:gd name="T94" fmla="*/ 16064 w 16384"/>
                <a:gd name="T95" fmla="*/ 5130 h 16384"/>
                <a:gd name="T96" fmla="*/ 15872 w 16384"/>
                <a:gd name="T97" fmla="*/ 4823 h 16384"/>
                <a:gd name="T98" fmla="*/ 14560 w 16384"/>
                <a:gd name="T99" fmla="*/ 4173 h 16384"/>
                <a:gd name="T100" fmla="*/ 12128 w 16384"/>
                <a:gd name="T101" fmla="*/ 3522 h 16384"/>
                <a:gd name="T102" fmla="*/ 11520 w 16384"/>
                <a:gd name="T103" fmla="*/ 3522 h 16384"/>
                <a:gd name="T104" fmla="*/ 11136 w 16384"/>
                <a:gd name="T105" fmla="*/ 3445 h 16384"/>
                <a:gd name="T106" fmla="*/ 10592 w 16384"/>
                <a:gd name="T107" fmla="*/ 3560 h 16384"/>
                <a:gd name="T108" fmla="*/ 10016 w 16384"/>
                <a:gd name="T109" fmla="*/ 3560 h 16384"/>
                <a:gd name="T110" fmla="*/ 9248 w 16384"/>
                <a:gd name="T111" fmla="*/ 3484 h 16384"/>
                <a:gd name="T112" fmla="*/ 8512 w 16384"/>
                <a:gd name="T113" fmla="*/ 3484 h 16384"/>
                <a:gd name="T114" fmla="*/ 8064 w 16384"/>
                <a:gd name="T115" fmla="*/ 3330 h 16384"/>
                <a:gd name="T116" fmla="*/ 7712 w 16384"/>
                <a:gd name="T117" fmla="*/ 306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7712" y="3062"/>
                  </a:moveTo>
                  <a:lnTo>
                    <a:pt x="7552" y="2986"/>
                  </a:lnTo>
                  <a:lnTo>
                    <a:pt x="7488" y="2948"/>
                  </a:lnTo>
                  <a:lnTo>
                    <a:pt x="7296" y="2948"/>
                  </a:lnTo>
                  <a:lnTo>
                    <a:pt x="7104" y="2871"/>
                  </a:lnTo>
                  <a:lnTo>
                    <a:pt x="7008" y="2833"/>
                  </a:lnTo>
                  <a:lnTo>
                    <a:pt x="6880" y="2871"/>
                  </a:lnTo>
                  <a:lnTo>
                    <a:pt x="6816" y="2948"/>
                  </a:lnTo>
                  <a:lnTo>
                    <a:pt x="6176" y="3024"/>
                  </a:lnTo>
                  <a:lnTo>
                    <a:pt x="6048" y="3024"/>
                  </a:lnTo>
                  <a:lnTo>
                    <a:pt x="5952" y="2909"/>
                  </a:lnTo>
                  <a:lnTo>
                    <a:pt x="5792" y="2833"/>
                  </a:lnTo>
                  <a:lnTo>
                    <a:pt x="5536" y="2680"/>
                  </a:lnTo>
                  <a:lnTo>
                    <a:pt x="5408" y="2527"/>
                  </a:lnTo>
                  <a:lnTo>
                    <a:pt x="5376" y="2450"/>
                  </a:lnTo>
                  <a:lnTo>
                    <a:pt x="5376" y="2297"/>
                  </a:lnTo>
                  <a:lnTo>
                    <a:pt x="5376" y="2220"/>
                  </a:lnTo>
                  <a:lnTo>
                    <a:pt x="5408" y="2144"/>
                  </a:lnTo>
                  <a:lnTo>
                    <a:pt x="5440" y="2067"/>
                  </a:lnTo>
                  <a:lnTo>
                    <a:pt x="5440" y="1991"/>
                  </a:lnTo>
                  <a:lnTo>
                    <a:pt x="5440" y="1914"/>
                  </a:lnTo>
                  <a:lnTo>
                    <a:pt x="5472" y="1837"/>
                  </a:lnTo>
                  <a:lnTo>
                    <a:pt x="5472" y="1723"/>
                  </a:lnTo>
                  <a:lnTo>
                    <a:pt x="5504" y="1569"/>
                  </a:lnTo>
                  <a:lnTo>
                    <a:pt x="5472" y="1416"/>
                  </a:lnTo>
                  <a:lnTo>
                    <a:pt x="5408" y="1110"/>
                  </a:lnTo>
                  <a:lnTo>
                    <a:pt x="5312" y="919"/>
                  </a:lnTo>
                  <a:lnTo>
                    <a:pt x="5120" y="689"/>
                  </a:lnTo>
                  <a:lnTo>
                    <a:pt x="5024" y="651"/>
                  </a:lnTo>
                  <a:lnTo>
                    <a:pt x="4960" y="651"/>
                  </a:lnTo>
                  <a:lnTo>
                    <a:pt x="4896" y="651"/>
                  </a:lnTo>
                  <a:lnTo>
                    <a:pt x="4832" y="689"/>
                  </a:lnTo>
                  <a:lnTo>
                    <a:pt x="4736" y="651"/>
                  </a:lnTo>
                  <a:lnTo>
                    <a:pt x="4672" y="612"/>
                  </a:lnTo>
                  <a:lnTo>
                    <a:pt x="4640" y="498"/>
                  </a:lnTo>
                  <a:lnTo>
                    <a:pt x="4608" y="459"/>
                  </a:lnTo>
                  <a:lnTo>
                    <a:pt x="4640" y="345"/>
                  </a:lnTo>
                  <a:lnTo>
                    <a:pt x="4576" y="306"/>
                  </a:lnTo>
                  <a:lnTo>
                    <a:pt x="4480" y="306"/>
                  </a:lnTo>
                  <a:lnTo>
                    <a:pt x="4416" y="345"/>
                  </a:lnTo>
                  <a:lnTo>
                    <a:pt x="4288" y="345"/>
                  </a:lnTo>
                  <a:lnTo>
                    <a:pt x="4192" y="306"/>
                  </a:lnTo>
                  <a:lnTo>
                    <a:pt x="4128" y="191"/>
                  </a:lnTo>
                  <a:lnTo>
                    <a:pt x="4064" y="191"/>
                  </a:lnTo>
                  <a:lnTo>
                    <a:pt x="3968" y="191"/>
                  </a:lnTo>
                  <a:lnTo>
                    <a:pt x="4032" y="306"/>
                  </a:lnTo>
                  <a:lnTo>
                    <a:pt x="4032" y="345"/>
                  </a:lnTo>
                  <a:lnTo>
                    <a:pt x="4000" y="345"/>
                  </a:lnTo>
                  <a:lnTo>
                    <a:pt x="3904" y="230"/>
                  </a:lnTo>
                  <a:lnTo>
                    <a:pt x="3808" y="38"/>
                  </a:lnTo>
                  <a:lnTo>
                    <a:pt x="3744" y="0"/>
                  </a:lnTo>
                  <a:lnTo>
                    <a:pt x="3712" y="38"/>
                  </a:lnTo>
                  <a:lnTo>
                    <a:pt x="3744" y="153"/>
                  </a:lnTo>
                  <a:lnTo>
                    <a:pt x="3744" y="306"/>
                  </a:lnTo>
                  <a:lnTo>
                    <a:pt x="3744" y="459"/>
                  </a:lnTo>
                  <a:lnTo>
                    <a:pt x="3712" y="612"/>
                  </a:lnTo>
                  <a:lnTo>
                    <a:pt x="3648" y="689"/>
                  </a:lnTo>
                  <a:lnTo>
                    <a:pt x="3552" y="766"/>
                  </a:lnTo>
                  <a:lnTo>
                    <a:pt x="3552" y="880"/>
                  </a:lnTo>
                  <a:lnTo>
                    <a:pt x="3520" y="995"/>
                  </a:lnTo>
                  <a:lnTo>
                    <a:pt x="3456" y="1225"/>
                  </a:lnTo>
                  <a:lnTo>
                    <a:pt x="3424" y="1378"/>
                  </a:lnTo>
                  <a:lnTo>
                    <a:pt x="3424" y="1455"/>
                  </a:lnTo>
                  <a:lnTo>
                    <a:pt x="3456" y="1646"/>
                  </a:lnTo>
                  <a:lnTo>
                    <a:pt x="3360" y="1761"/>
                  </a:lnTo>
                  <a:lnTo>
                    <a:pt x="3360" y="1876"/>
                  </a:lnTo>
                  <a:lnTo>
                    <a:pt x="3392" y="2144"/>
                  </a:lnTo>
                  <a:lnTo>
                    <a:pt x="3360" y="2220"/>
                  </a:lnTo>
                  <a:lnTo>
                    <a:pt x="3264" y="2105"/>
                  </a:lnTo>
                  <a:lnTo>
                    <a:pt x="3232" y="2182"/>
                  </a:lnTo>
                  <a:lnTo>
                    <a:pt x="3232" y="2373"/>
                  </a:lnTo>
                  <a:lnTo>
                    <a:pt x="3104" y="2527"/>
                  </a:lnTo>
                  <a:lnTo>
                    <a:pt x="3104" y="2718"/>
                  </a:lnTo>
                  <a:lnTo>
                    <a:pt x="3008" y="2948"/>
                  </a:lnTo>
                  <a:lnTo>
                    <a:pt x="3008" y="3062"/>
                  </a:lnTo>
                  <a:lnTo>
                    <a:pt x="2848" y="3369"/>
                  </a:lnTo>
                  <a:lnTo>
                    <a:pt x="2816" y="3445"/>
                  </a:lnTo>
                  <a:lnTo>
                    <a:pt x="2784" y="3522"/>
                  </a:lnTo>
                  <a:lnTo>
                    <a:pt x="2784" y="3637"/>
                  </a:lnTo>
                  <a:lnTo>
                    <a:pt x="2720" y="3790"/>
                  </a:lnTo>
                  <a:lnTo>
                    <a:pt x="2592" y="4019"/>
                  </a:lnTo>
                  <a:lnTo>
                    <a:pt x="2528" y="4134"/>
                  </a:lnTo>
                  <a:lnTo>
                    <a:pt x="2528" y="4326"/>
                  </a:lnTo>
                  <a:lnTo>
                    <a:pt x="2464" y="4402"/>
                  </a:lnTo>
                  <a:lnTo>
                    <a:pt x="2464" y="4555"/>
                  </a:lnTo>
                  <a:lnTo>
                    <a:pt x="2368" y="4747"/>
                  </a:lnTo>
                  <a:lnTo>
                    <a:pt x="2304" y="4938"/>
                  </a:lnTo>
                  <a:lnTo>
                    <a:pt x="2272" y="5168"/>
                  </a:lnTo>
                  <a:lnTo>
                    <a:pt x="2208" y="5283"/>
                  </a:lnTo>
                  <a:lnTo>
                    <a:pt x="2144" y="5512"/>
                  </a:lnTo>
                  <a:lnTo>
                    <a:pt x="2080" y="5627"/>
                  </a:lnTo>
                  <a:lnTo>
                    <a:pt x="2048" y="5742"/>
                  </a:lnTo>
                  <a:lnTo>
                    <a:pt x="1952" y="5933"/>
                  </a:lnTo>
                  <a:lnTo>
                    <a:pt x="1888" y="6125"/>
                  </a:lnTo>
                  <a:lnTo>
                    <a:pt x="1728" y="6584"/>
                  </a:lnTo>
                  <a:lnTo>
                    <a:pt x="1664" y="6814"/>
                  </a:lnTo>
                  <a:lnTo>
                    <a:pt x="1632" y="6890"/>
                  </a:lnTo>
                  <a:lnTo>
                    <a:pt x="1504" y="7197"/>
                  </a:lnTo>
                  <a:lnTo>
                    <a:pt x="1504" y="7273"/>
                  </a:lnTo>
                  <a:lnTo>
                    <a:pt x="1440" y="7312"/>
                  </a:lnTo>
                  <a:lnTo>
                    <a:pt x="1440" y="7388"/>
                  </a:lnTo>
                  <a:lnTo>
                    <a:pt x="1376" y="7503"/>
                  </a:lnTo>
                  <a:lnTo>
                    <a:pt x="1248" y="7771"/>
                  </a:lnTo>
                  <a:lnTo>
                    <a:pt x="1024" y="8077"/>
                  </a:lnTo>
                  <a:lnTo>
                    <a:pt x="896" y="8154"/>
                  </a:lnTo>
                  <a:lnTo>
                    <a:pt x="864" y="8230"/>
                  </a:lnTo>
                  <a:lnTo>
                    <a:pt x="832" y="8383"/>
                  </a:lnTo>
                  <a:lnTo>
                    <a:pt x="608" y="8766"/>
                  </a:lnTo>
                  <a:lnTo>
                    <a:pt x="480" y="9111"/>
                  </a:lnTo>
                  <a:lnTo>
                    <a:pt x="416" y="9226"/>
                  </a:lnTo>
                  <a:lnTo>
                    <a:pt x="352" y="9302"/>
                  </a:lnTo>
                  <a:lnTo>
                    <a:pt x="160" y="9455"/>
                  </a:lnTo>
                  <a:lnTo>
                    <a:pt x="224" y="9608"/>
                  </a:lnTo>
                  <a:lnTo>
                    <a:pt x="224" y="9761"/>
                  </a:lnTo>
                  <a:lnTo>
                    <a:pt x="288" y="9876"/>
                  </a:lnTo>
                  <a:lnTo>
                    <a:pt x="256" y="9991"/>
                  </a:lnTo>
                  <a:lnTo>
                    <a:pt x="320" y="10106"/>
                  </a:lnTo>
                  <a:lnTo>
                    <a:pt x="288" y="10221"/>
                  </a:lnTo>
                  <a:lnTo>
                    <a:pt x="288" y="10412"/>
                  </a:lnTo>
                  <a:lnTo>
                    <a:pt x="192" y="10604"/>
                  </a:lnTo>
                  <a:lnTo>
                    <a:pt x="128" y="10719"/>
                  </a:lnTo>
                  <a:lnTo>
                    <a:pt x="96" y="10948"/>
                  </a:lnTo>
                  <a:lnTo>
                    <a:pt x="32" y="11025"/>
                  </a:lnTo>
                  <a:lnTo>
                    <a:pt x="64" y="11178"/>
                  </a:lnTo>
                  <a:lnTo>
                    <a:pt x="0" y="11293"/>
                  </a:lnTo>
                  <a:lnTo>
                    <a:pt x="32" y="11369"/>
                  </a:lnTo>
                  <a:lnTo>
                    <a:pt x="0" y="11599"/>
                  </a:lnTo>
                  <a:lnTo>
                    <a:pt x="32" y="11829"/>
                  </a:lnTo>
                  <a:lnTo>
                    <a:pt x="96" y="11943"/>
                  </a:lnTo>
                  <a:lnTo>
                    <a:pt x="160" y="12097"/>
                  </a:lnTo>
                  <a:lnTo>
                    <a:pt x="160" y="12173"/>
                  </a:lnTo>
                  <a:lnTo>
                    <a:pt x="800" y="12365"/>
                  </a:lnTo>
                  <a:lnTo>
                    <a:pt x="1344" y="12594"/>
                  </a:lnTo>
                  <a:lnTo>
                    <a:pt x="1888" y="12786"/>
                  </a:lnTo>
                  <a:lnTo>
                    <a:pt x="3616" y="13360"/>
                  </a:lnTo>
                  <a:lnTo>
                    <a:pt x="5120" y="13896"/>
                  </a:lnTo>
                  <a:lnTo>
                    <a:pt x="6208" y="14202"/>
                  </a:lnTo>
                  <a:lnTo>
                    <a:pt x="7808" y="14738"/>
                  </a:lnTo>
                  <a:lnTo>
                    <a:pt x="8992" y="15121"/>
                  </a:lnTo>
                  <a:lnTo>
                    <a:pt x="9120" y="15159"/>
                  </a:lnTo>
                  <a:lnTo>
                    <a:pt x="11168" y="15733"/>
                  </a:lnTo>
                  <a:lnTo>
                    <a:pt x="13344" y="16384"/>
                  </a:lnTo>
                  <a:lnTo>
                    <a:pt x="14272" y="11369"/>
                  </a:lnTo>
                  <a:lnTo>
                    <a:pt x="14336" y="11063"/>
                  </a:lnTo>
                  <a:lnTo>
                    <a:pt x="14464" y="10795"/>
                  </a:lnTo>
                  <a:lnTo>
                    <a:pt x="14560" y="10604"/>
                  </a:lnTo>
                  <a:lnTo>
                    <a:pt x="14624" y="10451"/>
                  </a:lnTo>
                  <a:lnTo>
                    <a:pt x="14624" y="10297"/>
                  </a:lnTo>
                  <a:lnTo>
                    <a:pt x="14656" y="10221"/>
                  </a:lnTo>
                  <a:lnTo>
                    <a:pt x="14720" y="10106"/>
                  </a:lnTo>
                  <a:lnTo>
                    <a:pt x="14752" y="10029"/>
                  </a:lnTo>
                  <a:lnTo>
                    <a:pt x="14784" y="9876"/>
                  </a:lnTo>
                  <a:lnTo>
                    <a:pt x="14720" y="9800"/>
                  </a:lnTo>
                  <a:lnTo>
                    <a:pt x="14656" y="9685"/>
                  </a:lnTo>
                  <a:lnTo>
                    <a:pt x="14560" y="9723"/>
                  </a:lnTo>
                  <a:lnTo>
                    <a:pt x="14496" y="9570"/>
                  </a:lnTo>
                  <a:lnTo>
                    <a:pt x="14368" y="9608"/>
                  </a:lnTo>
                  <a:lnTo>
                    <a:pt x="14304" y="9494"/>
                  </a:lnTo>
                  <a:lnTo>
                    <a:pt x="14304" y="9417"/>
                  </a:lnTo>
                  <a:lnTo>
                    <a:pt x="14336" y="9340"/>
                  </a:lnTo>
                  <a:lnTo>
                    <a:pt x="14304" y="9264"/>
                  </a:lnTo>
                  <a:lnTo>
                    <a:pt x="14304" y="9149"/>
                  </a:lnTo>
                  <a:lnTo>
                    <a:pt x="14400" y="8996"/>
                  </a:lnTo>
                  <a:lnTo>
                    <a:pt x="14432" y="8843"/>
                  </a:lnTo>
                  <a:lnTo>
                    <a:pt x="14560" y="8728"/>
                  </a:lnTo>
                  <a:lnTo>
                    <a:pt x="14752" y="8383"/>
                  </a:lnTo>
                  <a:lnTo>
                    <a:pt x="14848" y="8192"/>
                  </a:lnTo>
                  <a:lnTo>
                    <a:pt x="14944" y="8154"/>
                  </a:lnTo>
                  <a:lnTo>
                    <a:pt x="15072" y="8115"/>
                  </a:lnTo>
                  <a:lnTo>
                    <a:pt x="15104" y="8039"/>
                  </a:lnTo>
                  <a:lnTo>
                    <a:pt x="15200" y="8001"/>
                  </a:lnTo>
                  <a:lnTo>
                    <a:pt x="15264" y="7886"/>
                  </a:lnTo>
                  <a:lnTo>
                    <a:pt x="15360" y="7694"/>
                  </a:lnTo>
                  <a:lnTo>
                    <a:pt x="15392" y="7580"/>
                  </a:lnTo>
                  <a:lnTo>
                    <a:pt x="15328" y="7541"/>
                  </a:lnTo>
                  <a:lnTo>
                    <a:pt x="15360" y="7465"/>
                  </a:lnTo>
                  <a:lnTo>
                    <a:pt x="15488" y="7350"/>
                  </a:lnTo>
                  <a:lnTo>
                    <a:pt x="15520" y="7312"/>
                  </a:lnTo>
                  <a:lnTo>
                    <a:pt x="15584" y="7235"/>
                  </a:lnTo>
                  <a:lnTo>
                    <a:pt x="15680" y="7082"/>
                  </a:lnTo>
                  <a:lnTo>
                    <a:pt x="15776" y="6929"/>
                  </a:lnTo>
                  <a:lnTo>
                    <a:pt x="15808" y="6814"/>
                  </a:lnTo>
                  <a:lnTo>
                    <a:pt x="15840" y="6699"/>
                  </a:lnTo>
                  <a:lnTo>
                    <a:pt x="16128" y="6316"/>
                  </a:lnTo>
                  <a:lnTo>
                    <a:pt x="16160" y="6163"/>
                  </a:lnTo>
                  <a:lnTo>
                    <a:pt x="16352" y="5895"/>
                  </a:lnTo>
                  <a:lnTo>
                    <a:pt x="16384" y="5819"/>
                  </a:lnTo>
                  <a:lnTo>
                    <a:pt x="16320" y="5627"/>
                  </a:lnTo>
                  <a:lnTo>
                    <a:pt x="16288" y="5398"/>
                  </a:lnTo>
                  <a:lnTo>
                    <a:pt x="16256" y="5321"/>
                  </a:lnTo>
                  <a:lnTo>
                    <a:pt x="16128" y="5283"/>
                  </a:lnTo>
                  <a:lnTo>
                    <a:pt x="16064" y="5130"/>
                  </a:lnTo>
                  <a:lnTo>
                    <a:pt x="15968" y="5206"/>
                  </a:lnTo>
                  <a:lnTo>
                    <a:pt x="15936" y="5053"/>
                  </a:lnTo>
                  <a:lnTo>
                    <a:pt x="15904" y="4938"/>
                  </a:lnTo>
                  <a:lnTo>
                    <a:pt x="15872" y="4823"/>
                  </a:lnTo>
                  <a:lnTo>
                    <a:pt x="15808" y="4632"/>
                  </a:lnTo>
                  <a:lnTo>
                    <a:pt x="15776" y="4517"/>
                  </a:lnTo>
                  <a:lnTo>
                    <a:pt x="14816" y="4249"/>
                  </a:lnTo>
                  <a:lnTo>
                    <a:pt x="14560" y="4173"/>
                  </a:lnTo>
                  <a:lnTo>
                    <a:pt x="13920" y="4019"/>
                  </a:lnTo>
                  <a:lnTo>
                    <a:pt x="13888" y="3981"/>
                  </a:lnTo>
                  <a:lnTo>
                    <a:pt x="12192" y="3522"/>
                  </a:lnTo>
                  <a:lnTo>
                    <a:pt x="12128" y="3522"/>
                  </a:lnTo>
                  <a:lnTo>
                    <a:pt x="12000" y="3598"/>
                  </a:lnTo>
                  <a:lnTo>
                    <a:pt x="11776" y="3637"/>
                  </a:lnTo>
                  <a:lnTo>
                    <a:pt x="11648" y="3598"/>
                  </a:lnTo>
                  <a:lnTo>
                    <a:pt x="11520" y="3522"/>
                  </a:lnTo>
                  <a:lnTo>
                    <a:pt x="11424" y="3560"/>
                  </a:lnTo>
                  <a:lnTo>
                    <a:pt x="11328" y="3560"/>
                  </a:lnTo>
                  <a:lnTo>
                    <a:pt x="11232" y="3522"/>
                  </a:lnTo>
                  <a:lnTo>
                    <a:pt x="11136" y="3445"/>
                  </a:lnTo>
                  <a:lnTo>
                    <a:pt x="11040" y="3445"/>
                  </a:lnTo>
                  <a:lnTo>
                    <a:pt x="10944" y="3522"/>
                  </a:lnTo>
                  <a:lnTo>
                    <a:pt x="10848" y="3560"/>
                  </a:lnTo>
                  <a:lnTo>
                    <a:pt x="10592" y="3560"/>
                  </a:lnTo>
                  <a:lnTo>
                    <a:pt x="10528" y="3522"/>
                  </a:lnTo>
                  <a:lnTo>
                    <a:pt x="10272" y="3560"/>
                  </a:lnTo>
                  <a:lnTo>
                    <a:pt x="10144" y="3560"/>
                  </a:lnTo>
                  <a:lnTo>
                    <a:pt x="10016" y="3560"/>
                  </a:lnTo>
                  <a:lnTo>
                    <a:pt x="9856" y="3637"/>
                  </a:lnTo>
                  <a:lnTo>
                    <a:pt x="9408" y="3637"/>
                  </a:lnTo>
                  <a:lnTo>
                    <a:pt x="9312" y="3560"/>
                  </a:lnTo>
                  <a:lnTo>
                    <a:pt x="9248" y="3484"/>
                  </a:lnTo>
                  <a:lnTo>
                    <a:pt x="9184" y="3407"/>
                  </a:lnTo>
                  <a:lnTo>
                    <a:pt x="9088" y="3407"/>
                  </a:lnTo>
                  <a:lnTo>
                    <a:pt x="8608" y="3522"/>
                  </a:lnTo>
                  <a:lnTo>
                    <a:pt x="8512" y="3484"/>
                  </a:lnTo>
                  <a:lnTo>
                    <a:pt x="8320" y="3407"/>
                  </a:lnTo>
                  <a:lnTo>
                    <a:pt x="8192" y="3484"/>
                  </a:lnTo>
                  <a:lnTo>
                    <a:pt x="8096" y="3484"/>
                  </a:lnTo>
                  <a:lnTo>
                    <a:pt x="8064" y="3330"/>
                  </a:lnTo>
                  <a:lnTo>
                    <a:pt x="7968" y="3216"/>
                  </a:lnTo>
                  <a:lnTo>
                    <a:pt x="7904" y="3139"/>
                  </a:lnTo>
                  <a:lnTo>
                    <a:pt x="7808" y="3101"/>
                  </a:lnTo>
                  <a:lnTo>
                    <a:pt x="7712" y="3062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3" name="Pennsylvania"/>
            <p:cNvSpPr>
              <a:spLocks/>
            </p:cNvSpPr>
            <p:nvPr/>
          </p:nvSpPr>
          <p:spPr bwMode="auto">
            <a:xfrm>
              <a:off x="25196698" y="8279376"/>
              <a:ext cx="3533775" cy="2258654"/>
            </a:xfrm>
            <a:custGeom>
              <a:avLst/>
              <a:gdLst>
                <a:gd name="T0" fmla="*/ 10687 w 16384"/>
                <a:gd name="T1" fmla="*/ 13699 h 16384"/>
                <a:gd name="T2" fmla="*/ 12719 w 16384"/>
                <a:gd name="T3" fmla="*/ 13080 h 16384"/>
                <a:gd name="T4" fmla="*/ 13955 w 16384"/>
                <a:gd name="T5" fmla="*/ 12598 h 16384"/>
                <a:gd name="T6" fmla="*/ 14043 w 16384"/>
                <a:gd name="T7" fmla="*/ 12254 h 16384"/>
                <a:gd name="T8" fmla="*/ 14264 w 16384"/>
                <a:gd name="T9" fmla="*/ 11909 h 16384"/>
                <a:gd name="T10" fmla="*/ 14618 w 16384"/>
                <a:gd name="T11" fmla="*/ 11772 h 16384"/>
                <a:gd name="T12" fmla="*/ 14927 w 16384"/>
                <a:gd name="T13" fmla="*/ 11772 h 16384"/>
                <a:gd name="T14" fmla="*/ 15280 w 16384"/>
                <a:gd name="T15" fmla="*/ 11496 h 16384"/>
                <a:gd name="T16" fmla="*/ 15457 w 16384"/>
                <a:gd name="T17" fmla="*/ 11221 h 16384"/>
                <a:gd name="T18" fmla="*/ 15501 w 16384"/>
                <a:gd name="T19" fmla="*/ 10808 h 16384"/>
                <a:gd name="T20" fmla="*/ 15810 w 16384"/>
                <a:gd name="T21" fmla="*/ 10188 h 16384"/>
                <a:gd name="T22" fmla="*/ 16119 w 16384"/>
                <a:gd name="T23" fmla="*/ 9706 h 16384"/>
                <a:gd name="T24" fmla="*/ 16384 w 16384"/>
                <a:gd name="T25" fmla="*/ 9431 h 16384"/>
                <a:gd name="T26" fmla="*/ 16075 w 16384"/>
                <a:gd name="T27" fmla="*/ 9018 h 16384"/>
                <a:gd name="T28" fmla="*/ 15854 w 16384"/>
                <a:gd name="T29" fmla="*/ 8674 h 16384"/>
                <a:gd name="T30" fmla="*/ 15677 w 16384"/>
                <a:gd name="T31" fmla="*/ 8467 h 16384"/>
                <a:gd name="T32" fmla="*/ 15324 w 16384"/>
                <a:gd name="T33" fmla="*/ 8192 h 16384"/>
                <a:gd name="T34" fmla="*/ 15192 w 16384"/>
                <a:gd name="T35" fmla="*/ 7572 h 16384"/>
                <a:gd name="T36" fmla="*/ 14971 w 16384"/>
                <a:gd name="T37" fmla="*/ 7504 h 16384"/>
                <a:gd name="T38" fmla="*/ 14750 w 16384"/>
                <a:gd name="T39" fmla="*/ 7366 h 16384"/>
                <a:gd name="T40" fmla="*/ 14706 w 16384"/>
                <a:gd name="T41" fmla="*/ 6884 h 16384"/>
                <a:gd name="T42" fmla="*/ 14838 w 16384"/>
                <a:gd name="T43" fmla="*/ 6402 h 16384"/>
                <a:gd name="T44" fmla="*/ 14927 w 16384"/>
                <a:gd name="T45" fmla="*/ 5920 h 16384"/>
                <a:gd name="T46" fmla="*/ 14750 w 16384"/>
                <a:gd name="T47" fmla="*/ 5507 h 16384"/>
                <a:gd name="T48" fmla="*/ 14706 w 16384"/>
                <a:gd name="T49" fmla="*/ 5232 h 16384"/>
                <a:gd name="T50" fmla="*/ 14971 w 16384"/>
                <a:gd name="T51" fmla="*/ 4612 h 16384"/>
                <a:gd name="T52" fmla="*/ 15103 w 16384"/>
                <a:gd name="T53" fmla="*/ 4268 h 16384"/>
                <a:gd name="T54" fmla="*/ 15192 w 16384"/>
                <a:gd name="T55" fmla="*/ 3511 h 16384"/>
                <a:gd name="T56" fmla="*/ 15457 w 16384"/>
                <a:gd name="T57" fmla="*/ 2891 h 16384"/>
                <a:gd name="T58" fmla="*/ 15280 w 16384"/>
                <a:gd name="T59" fmla="*/ 2547 h 16384"/>
                <a:gd name="T60" fmla="*/ 14927 w 16384"/>
                <a:gd name="T61" fmla="*/ 2547 h 16384"/>
                <a:gd name="T62" fmla="*/ 14618 w 16384"/>
                <a:gd name="T63" fmla="*/ 2409 h 16384"/>
                <a:gd name="T64" fmla="*/ 14397 w 16384"/>
                <a:gd name="T65" fmla="*/ 1928 h 16384"/>
                <a:gd name="T66" fmla="*/ 14308 w 16384"/>
                <a:gd name="T67" fmla="*/ 1170 h 16384"/>
                <a:gd name="T68" fmla="*/ 14088 w 16384"/>
                <a:gd name="T69" fmla="*/ 826 h 16384"/>
                <a:gd name="T70" fmla="*/ 13911 w 16384"/>
                <a:gd name="T71" fmla="*/ 620 h 16384"/>
                <a:gd name="T72" fmla="*/ 13646 w 16384"/>
                <a:gd name="T73" fmla="*/ 551 h 16384"/>
                <a:gd name="T74" fmla="*/ 13337 w 16384"/>
                <a:gd name="T75" fmla="*/ 0 h 16384"/>
                <a:gd name="T76" fmla="*/ 11394 w 16384"/>
                <a:gd name="T77" fmla="*/ 688 h 16384"/>
                <a:gd name="T78" fmla="*/ 9274 w 16384"/>
                <a:gd name="T79" fmla="*/ 1377 h 16384"/>
                <a:gd name="T80" fmla="*/ 7154 w 16384"/>
                <a:gd name="T81" fmla="*/ 1996 h 16384"/>
                <a:gd name="T82" fmla="*/ 4151 w 16384"/>
                <a:gd name="T83" fmla="*/ 2891 h 16384"/>
                <a:gd name="T84" fmla="*/ 1943 w 16384"/>
                <a:gd name="T85" fmla="*/ 3442 h 16384"/>
                <a:gd name="T86" fmla="*/ 1281 w 16384"/>
                <a:gd name="T87" fmla="*/ 2685 h 16384"/>
                <a:gd name="T88" fmla="*/ 1016 w 16384"/>
                <a:gd name="T89" fmla="*/ 2891 h 16384"/>
                <a:gd name="T90" fmla="*/ 927 w 16384"/>
                <a:gd name="T91" fmla="*/ 2891 h 16384"/>
                <a:gd name="T92" fmla="*/ 707 w 16384"/>
                <a:gd name="T93" fmla="*/ 3304 h 16384"/>
                <a:gd name="T94" fmla="*/ 221 w 16384"/>
                <a:gd name="T95" fmla="*/ 3924 h 16384"/>
                <a:gd name="T96" fmla="*/ 44 w 16384"/>
                <a:gd name="T97" fmla="*/ 4819 h 16384"/>
                <a:gd name="T98" fmla="*/ 486 w 16384"/>
                <a:gd name="T99" fmla="*/ 8674 h 16384"/>
                <a:gd name="T100" fmla="*/ 662 w 16384"/>
                <a:gd name="T101" fmla="*/ 10188 h 16384"/>
                <a:gd name="T102" fmla="*/ 883 w 16384"/>
                <a:gd name="T103" fmla="*/ 12667 h 16384"/>
                <a:gd name="T104" fmla="*/ 1148 w 16384"/>
                <a:gd name="T105" fmla="*/ 15145 h 16384"/>
                <a:gd name="T106" fmla="*/ 3003 w 16384"/>
                <a:gd name="T107" fmla="*/ 15902 h 16384"/>
                <a:gd name="T108" fmla="*/ 4284 w 16384"/>
                <a:gd name="T109" fmla="*/ 15558 h 16384"/>
                <a:gd name="T110" fmla="*/ 7022 w 16384"/>
                <a:gd name="T111" fmla="*/ 14801 h 16384"/>
                <a:gd name="T112" fmla="*/ 9451 w 16384"/>
                <a:gd name="T113" fmla="*/ 1411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9495" y="14112"/>
                  </a:moveTo>
                  <a:lnTo>
                    <a:pt x="10069" y="13906"/>
                  </a:lnTo>
                  <a:lnTo>
                    <a:pt x="10687" y="13699"/>
                  </a:lnTo>
                  <a:lnTo>
                    <a:pt x="11217" y="13493"/>
                  </a:lnTo>
                  <a:lnTo>
                    <a:pt x="11835" y="13355"/>
                  </a:lnTo>
                  <a:lnTo>
                    <a:pt x="12719" y="13080"/>
                  </a:lnTo>
                  <a:lnTo>
                    <a:pt x="13072" y="12942"/>
                  </a:lnTo>
                  <a:lnTo>
                    <a:pt x="13867" y="12667"/>
                  </a:lnTo>
                  <a:lnTo>
                    <a:pt x="13955" y="12598"/>
                  </a:lnTo>
                  <a:lnTo>
                    <a:pt x="13999" y="12460"/>
                  </a:lnTo>
                  <a:lnTo>
                    <a:pt x="13999" y="12322"/>
                  </a:lnTo>
                  <a:lnTo>
                    <a:pt x="14043" y="12254"/>
                  </a:lnTo>
                  <a:lnTo>
                    <a:pt x="14132" y="12116"/>
                  </a:lnTo>
                  <a:lnTo>
                    <a:pt x="14220" y="11978"/>
                  </a:lnTo>
                  <a:lnTo>
                    <a:pt x="14264" y="11909"/>
                  </a:lnTo>
                  <a:lnTo>
                    <a:pt x="14397" y="11841"/>
                  </a:lnTo>
                  <a:lnTo>
                    <a:pt x="14529" y="11772"/>
                  </a:lnTo>
                  <a:lnTo>
                    <a:pt x="14618" y="11772"/>
                  </a:lnTo>
                  <a:lnTo>
                    <a:pt x="14750" y="11841"/>
                  </a:lnTo>
                  <a:lnTo>
                    <a:pt x="14838" y="11909"/>
                  </a:lnTo>
                  <a:lnTo>
                    <a:pt x="14927" y="11772"/>
                  </a:lnTo>
                  <a:lnTo>
                    <a:pt x="15015" y="11634"/>
                  </a:lnTo>
                  <a:lnTo>
                    <a:pt x="15147" y="11565"/>
                  </a:lnTo>
                  <a:lnTo>
                    <a:pt x="15280" y="11496"/>
                  </a:lnTo>
                  <a:lnTo>
                    <a:pt x="15324" y="11427"/>
                  </a:lnTo>
                  <a:lnTo>
                    <a:pt x="15457" y="11290"/>
                  </a:lnTo>
                  <a:lnTo>
                    <a:pt x="15457" y="11221"/>
                  </a:lnTo>
                  <a:lnTo>
                    <a:pt x="15501" y="11083"/>
                  </a:lnTo>
                  <a:lnTo>
                    <a:pt x="15501" y="10946"/>
                  </a:lnTo>
                  <a:lnTo>
                    <a:pt x="15501" y="10808"/>
                  </a:lnTo>
                  <a:lnTo>
                    <a:pt x="15589" y="10670"/>
                  </a:lnTo>
                  <a:lnTo>
                    <a:pt x="15677" y="10533"/>
                  </a:lnTo>
                  <a:lnTo>
                    <a:pt x="15810" y="10188"/>
                  </a:lnTo>
                  <a:lnTo>
                    <a:pt x="15942" y="9982"/>
                  </a:lnTo>
                  <a:lnTo>
                    <a:pt x="16075" y="9844"/>
                  </a:lnTo>
                  <a:lnTo>
                    <a:pt x="16119" y="9706"/>
                  </a:lnTo>
                  <a:lnTo>
                    <a:pt x="16207" y="9638"/>
                  </a:lnTo>
                  <a:lnTo>
                    <a:pt x="16296" y="9500"/>
                  </a:lnTo>
                  <a:lnTo>
                    <a:pt x="16384" y="9431"/>
                  </a:lnTo>
                  <a:lnTo>
                    <a:pt x="16340" y="9362"/>
                  </a:lnTo>
                  <a:lnTo>
                    <a:pt x="16163" y="9018"/>
                  </a:lnTo>
                  <a:lnTo>
                    <a:pt x="16075" y="9018"/>
                  </a:lnTo>
                  <a:lnTo>
                    <a:pt x="16031" y="8880"/>
                  </a:lnTo>
                  <a:lnTo>
                    <a:pt x="15942" y="8812"/>
                  </a:lnTo>
                  <a:lnTo>
                    <a:pt x="15854" y="8674"/>
                  </a:lnTo>
                  <a:lnTo>
                    <a:pt x="15810" y="8674"/>
                  </a:lnTo>
                  <a:lnTo>
                    <a:pt x="15722" y="8605"/>
                  </a:lnTo>
                  <a:lnTo>
                    <a:pt x="15677" y="8467"/>
                  </a:lnTo>
                  <a:lnTo>
                    <a:pt x="15545" y="8261"/>
                  </a:lnTo>
                  <a:lnTo>
                    <a:pt x="15412" y="8261"/>
                  </a:lnTo>
                  <a:lnTo>
                    <a:pt x="15324" y="8192"/>
                  </a:lnTo>
                  <a:lnTo>
                    <a:pt x="15280" y="8123"/>
                  </a:lnTo>
                  <a:lnTo>
                    <a:pt x="15236" y="7985"/>
                  </a:lnTo>
                  <a:lnTo>
                    <a:pt x="15192" y="7572"/>
                  </a:lnTo>
                  <a:lnTo>
                    <a:pt x="15147" y="7504"/>
                  </a:lnTo>
                  <a:lnTo>
                    <a:pt x="15015" y="7504"/>
                  </a:lnTo>
                  <a:lnTo>
                    <a:pt x="14971" y="7504"/>
                  </a:lnTo>
                  <a:lnTo>
                    <a:pt x="14883" y="7572"/>
                  </a:lnTo>
                  <a:lnTo>
                    <a:pt x="14794" y="7435"/>
                  </a:lnTo>
                  <a:lnTo>
                    <a:pt x="14750" y="7366"/>
                  </a:lnTo>
                  <a:lnTo>
                    <a:pt x="14750" y="7159"/>
                  </a:lnTo>
                  <a:lnTo>
                    <a:pt x="14794" y="6953"/>
                  </a:lnTo>
                  <a:lnTo>
                    <a:pt x="14706" y="6884"/>
                  </a:lnTo>
                  <a:lnTo>
                    <a:pt x="14706" y="6609"/>
                  </a:lnTo>
                  <a:lnTo>
                    <a:pt x="14750" y="6471"/>
                  </a:lnTo>
                  <a:lnTo>
                    <a:pt x="14838" y="6402"/>
                  </a:lnTo>
                  <a:lnTo>
                    <a:pt x="14883" y="6333"/>
                  </a:lnTo>
                  <a:lnTo>
                    <a:pt x="14883" y="5989"/>
                  </a:lnTo>
                  <a:lnTo>
                    <a:pt x="14927" y="5920"/>
                  </a:lnTo>
                  <a:lnTo>
                    <a:pt x="14927" y="5714"/>
                  </a:lnTo>
                  <a:lnTo>
                    <a:pt x="14838" y="5576"/>
                  </a:lnTo>
                  <a:lnTo>
                    <a:pt x="14750" y="5507"/>
                  </a:lnTo>
                  <a:lnTo>
                    <a:pt x="14706" y="5438"/>
                  </a:lnTo>
                  <a:lnTo>
                    <a:pt x="14706" y="5301"/>
                  </a:lnTo>
                  <a:lnTo>
                    <a:pt x="14706" y="5232"/>
                  </a:lnTo>
                  <a:lnTo>
                    <a:pt x="14794" y="5025"/>
                  </a:lnTo>
                  <a:lnTo>
                    <a:pt x="14927" y="4819"/>
                  </a:lnTo>
                  <a:lnTo>
                    <a:pt x="14971" y="4612"/>
                  </a:lnTo>
                  <a:lnTo>
                    <a:pt x="14971" y="4543"/>
                  </a:lnTo>
                  <a:lnTo>
                    <a:pt x="15059" y="4406"/>
                  </a:lnTo>
                  <a:lnTo>
                    <a:pt x="15103" y="4268"/>
                  </a:lnTo>
                  <a:lnTo>
                    <a:pt x="15147" y="3993"/>
                  </a:lnTo>
                  <a:lnTo>
                    <a:pt x="15192" y="3717"/>
                  </a:lnTo>
                  <a:lnTo>
                    <a:pt x="15192" y="3511"/>
                  </a:lnTo>
                  <a:lnTo>
                    <a:pt x="15280" y="3235"/>
                  </a:lnTo>
                  <a:lnTo>
                    <a:pt x="15368" y="3098"/>
                  </a:lnTo>
                  <a:lnTo>
                    <a:pt x="15457" y="2891"/>
                  </a:lnTo>
                  <a:lnTo>
                    <a:pt x="15412" y="2754"/>
                  </a:lnTo>
                  <a:lnTo>
                    <a:pt x="15324" y="2685"/>
                  </a:lnTo>
                  <a:lnTo>
                    <a:pt x="15280" y="2547"/>
                  </a:lnTo>
                  <a:lnTo>
                    <a:pt x="15147" y="2616"/>
                  </a:lnTo>
                  <a:lnTo>
                    <a:pt x="15059" y="2616"/>
                  </a:lnTo>
                  <a:lnTo>
                    <a:pt x="14927" y="2547"/>
                  </a:lnTo>
                  <a:lnTo>
                    <a:pt x="14794" y="2478"/>
                  </a:lnTo>
                  <a:lnTo>
                    <a:pt x="14706" y="2478"/>
                  </a:lnTo>
                  <a:lnTo>
                    <a:pt x="14618" y="2409"/>
                  </a:lnTo>
                  <a:lnTo>
                    <a:pt x="14573" y="2272"/>
                  </a:lnTo>
                  <a:lnTo>
                    <a:pt x="14485" y="2065"/>
                  </a:lnTo>
                  <a:lnTo>
                    <a:pt x="14397" y="1928"/>
                  </a:lnTo>
                  <a:lnTo>
                    <a:pt x="14353" y="1859"/>
                  </a:lnTo>
                  <a:lnTo>
                    <a:pt x="14308" y="1308"/>
                  </a:lnTo>
                  <a:lnTo>
                    <a:pt x="14308" y="1170"/>
                  </a:lnTo>
                  <a:lnTo>
                    <a:pt x="14220" y="1101"/>
                  </a:lnTo>
                  <a:lnTo>
                    <a:pt x="14132" y="964"/>
                  </a:lnTo>
                  <a:lnTo>
                    <a:pt x="14088" y="826"/>
                  </a:lnTo>
                  <a:lnTo>
                    <a:pt x="14043" y="757"/>
                  </a:lnTo>
                  <a:lnTo>
                    <a:pt x="13955" y="688"/>
                  </a:lnTo>
                  <a:lnTo>
                    <a:pt x="13911" y="620"/>
                  </a:lnTo>
                  <a:lnTo>
                    <a:pt x="13778" y="688"/>
                  </a:lnTo>
                  <a:lnTo>
                    <a:pt x="13690" y="688"/>
                  </a:lnTo>
                  <a:lnTo>
                    <a:pt x="13646" y="551"/>
                  </a:lnTo>
                  <a:lnTo>
                    <a:pt x="13558" y="275"/>
                  </a:lnTo>
                  <a:lnTo>
                    <a:pt x="13469" y="207"/>
                  </a:lnTo>
                  <a:lnTo>
                    <a:pt x="13337" y="0"/>
                  </a:lnTo>
                  <a:lnTo>
                    <a:pt x="13204" y="69"/>
                  </a:lnTo>
                  <a:lnTo>
                    <a:pt x="12984" y="138"/>
                  </a:lnTo>
                  <a:lnTo>
                    <a:pt x="11394" y="688"/>
                  </a:lnTo>
                  <a:lnTo>
                    <a:pt x="11305" y="688"/>
                  </a:lnTo>
                  <a:lnTo>
                    <a:pt x="10246" y="1033"/>
                  </a:lnTo>
                  <a:lnTo>
                    <a:pt x="9274" y="1377"/>
                  </a:lnTo>
                  <a:lnTo>
                    <a:pt x="9186" y="1377"/>
                  </a:lnTo>
                  <a:lnTo>
                    <a:pt x="7507" y="1928"/>
                  </a:lnTo>
                  <a:lnTo>
                    <a:pt x="7154" y="1996"/>
                  </a:lnTo>
                  <a:lnTo>
                    <a:pt x="5962" y="2341"/>
                  </a:lnTo>
                  <a:lnTo>
                    <a:pt x="5697" y="2409"/>
                  </a:lnTo>
                  <a:lnTo>
                    <a:pt x="4151" y="2891"/>
                  </a:lnTo>
                  <a:lnTo>
                    <a:pt x="3754" y="2960"/>
                  </a:lnTo>
                  <a:lnTo>
                    <a:pt x="2341" y="3373"/>
                  </a:lnTo>
                  <a:lnTo>
                    <a:pt x="1943" y="3442"/>
                  </a:lnTo>
                  <a:lnTo>
                    <a:pt x="1811" y="2065"/>
                  </a:lnTo>
                  <a:lnTo>
                    <a:pt x="1546" y="2341"/>
                  </a:lnTo>
                  <a:lnTo>
                    <a:pt x="1281" y="2685"/>
                  </a:lnTo>
                  <a:lnTo>
                    <a:pt x="1060" y="3029"/>
                  </a:lnTo>
                  <a:lnTo>
                    <a:pt x="972" y="3029"/>
                  </a:lnTo>
                  <a:lnTo>
                    <a:pt x="1016" y="2891"/>
                  </a:lnTo>
                  <a:lnTo>
                    <a:pt x="1016" y="2822"/>
                  </a:lnTo>
                  <a:lnTo>
                    <a:pt x="972" y="2822"/>
                  </a:lnTo>
                  <a:lnTo>
                    <a:pt x="927" y="2891"/>
                  </a:lnTo>
                  <a:lnTo>
                    <a:pt x="839" y="3098"/>
                  </a:lnTo>
                  <a:lnTo>
                    <a:pt x="795" y="3235"/>
                  </a:lnTo>
                  <a:lnTo>
                    <a:pt x="707" y="3304"/>
                  </a:lnTo>
                  <a:lnTo>
                    <a:pt x="662" y="3442"/>
                  </a:lnTo>
                  <a:lnTo>
                    <a:pt x="442" y="3786"/>
                  </a:lnTo>
                  <a:lnTo>
                    <a:pt x="221" y="3924"/>
                  </a:lnTo>
                  <a:lnTo>
                    <a:pt x="132" y="4062"/>
                  </a:lnTo>
                  <a:lnTo>
                    <a:pt x="0" y="4130"/>
                  </a:lnTo>
                  <a:lnTo>
                    <a:pt x="44" y="4819"/>
                  </a:lnTo>
                  <a:lnTo>
                    <a:pt x="265" y="6678"/>
                  </a:lnTo>
                  <a:lnTo>
                    <a:pt x="265" y="6815"/>
                  </a:lnTo>
                  <a:lnTo>
                    <a:pt x="486" y="8674"/>
                  </a:lnTo>
                  <a:lnTo>
                    <a:pt x="486" y="8743"/>
                  </a:lnTo>
                  <a:lnTo>
                    <a:pt x="618" y="9913"/>
                  </a:lnTo>
                  <a:lnTo>
                    <a:pt x="662" y="10188"/>
                  </a:lnTo>
                  <a:lnTo>
                    <a:pt x="751" y="11359"/>
                  </a:lnTo>
                  <a:lnTo>
                    <a:pt x="839" y="12254"/>
                  </a:lnTo>
                  <a:lnTo>
                    <a:pt x="883" y="12667"/>
                  </a:lnTo>
                  <a:lnTo>
                    <a:pt x="1060" y="13975"/>
                  </a:lnTo>
                  <a:lnTo>
                    <a:pt x="1104" y="14801"/>
                  </a:lnTo>
                  <a:lnTo>
                    <a:pt x="1148" y="15145"/>
                  </a:lnTo>
                  <a:lnTo>
                    <a:pt x="1281" y="16384"/>
                  </a:lnTo>
                  <a:lnTo>
                    <a:pt x="1590" y="16315"/>
                  </a:lnTo>
                  <a:lnTo>
                    <a:pt x="3003" y="15902"/>
                  </a:lnTo>
                  <a:lnTo>
                    <a:pt x="3312" y="15833"/>
                  </a:lnTo>
                  <a:lnTo>
                    <a:pt x="4019" y="15696"/>
                  </a:lnTo>
                  <a:lnTo>
                    <a:pt x="4284" y="15558"/>
                  </a:lnTo>
                  <a:lnTo>
                    <a:pt x="5564" y="15214"/>
                  </a:lnTo>
                  <a:lnTo>
                    <a:pt x="5874" y="15145"/>
                  </a:lnTo>
                  <a:lnTo>
                    <a:pt x="7022" y="14801"/>
                  </a:lnTo>
                  <a:lnTo>
                    <a:pt x="7154" y="14801"/>
                  </a:lnTo>
                  <a:lnTo>
                    <a:pt x="7772" y="14594"/>
                  </a:lnTo>
                  <a:lnTo>
                    <a:pt x="9451" y="14112"/>
                  </a:lnTo>
                  <a:lnTo>
                    <a:pt x="9495" y="1411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4" name="Rhode_Island"/>
            <p:cNvSpPr>
              <a:spLocks/>
            </p:cNvSpPr>
            <p:nvPr/>
          </p:nvSpPr>
          <p:spPr bwMode="auto">
            <a:xfrm>
              <a:off x="30035398" y="7744747"/>
              <a:ext cx="466725" cy="591779"/>
            </a:xfrm>
            <a:custGeom>
              <a:avLst/>
              <a:gdLst>
                <a:gd name="T0" fmla="*/ 3678 w 16384"/>
                <a:gd name="T1" fmla="*/ 13003 h 16384"/>
                <a:gd name="T2" fmla="*/ 3678 w 16384"/>
                <a:gd name="T3" fmla="*/ 13783 h 16384"/>
                <a:gd name="T4" fmla="*/ 3009 w 16384"/>
                <a:gd name="T5" fmla="*/ 14303 h 16384"/>
                <a:gd name="T6" fmla="*/ 3344 w 16384"/>
                <a:gd name="T7" fmla="*/ 15604 h 16384"/>
                <a:gd name="T8" fmla="*/ 4347 w 16384"/>
                <a:gd name="T9" fmla="*/ 16124 h 16384"/>
                <a:gd name="T10" fmla="*/ 4681 w 16384"/>
                <a:gd name="T11" fmla="*/ 15604 h 16384"/>
                <a:gd name="T12" fmla="*/ 7356 w 16384"/>
                <a:gd name="T13" fmla="*/ 14564 h 16384"/>
                <a:gd name="T14" fmla="*/ 9028 w 16384"/>
                <a:gd name="T15" fmla="*/ 13263 h 16384"/>
                <a:gd name="T16" fmla="*/ 9697 w 16384"/>
                <a:gd name="T17" fmla="*/ 13263 h 16384"/>
                <a:gd name="T18" fmla="*/ 10365 w 16384"/>
                <a:gd name="T19" fmla="*/ 13523 h 16384"/>
                <a:gd name="T20" fmla="*/ 10031 w 16384"/>
                <a:gd name="T21" fmla="*/ 12483 h 16384"/>
                <a:gd name="T22" fmla="*/ 10700 w 16384"/>
                <a:gd name="T23" fmla="*/ 11443 h 16384"/>
                <a:gd name="T24" fmla="*/ 9697 w 16384"/>
                <a:gd name="T25" fmla="*/ 9622 h 16384"/>
                <a:gd name="T26" fmla="*/ 10031 w 16384"/>
                <a:gd name="T27" fmla="*/ 8582 h 16384"/>
                <a:gd name="T28" fmla="*/ 10031 w 16384"/>
                <a:gd name="T29" fmla="*/ 7542 h 16384"/>
                <a:gd name="T30" fmla="*/ 11034 w 16384"/>
                <a:gd name="T31" fmla="*/ 7282 h 16384"/>
                <a:gd name="T32" fmla="*/ 12037 w 16384"/>
                <a:gd name="T33" fmla="*/ 8582 h 16384"/>
                <a:gd name="T34" fmla="*/ 12372 w 16384"/>
                <a:gd name="T35" fmla="*/ 11183 h 16384"/>
                <a:gd name="T36" fmla="*/ 13375 w 16384"/>
                <a:gd name="T37" fmla="*/ 11703 h 16384"/>
                <a:gd name="T38" fmla="*/ 14378 w 16384"/>
                <a:gd name="T39" fmla="*/ 11183 h 16384"/>
                <a:gd name="T40" fmla="*/ 14043 w 16384"/>
                <a:gd name="T41" fmla="*/ 9882 h 16384"/>
                <a:gd name="T42" fmla="*/ 14712 w 16384"/>
                <a:gd name="T43" fmla="*/ 9622 h 16384"/>
                <a:gd name="T44" fmla="*/ 15715 w 16384"/>
                <a:gd name="T45" fmla="*/ 10142 h 16384"/>
                <a:gd name="T46" fmla="*/ 16384 w 16384"/>
                <a:gd name="T47" fmla="*/ 8582 h 16384"/>
                <a:gd name="T48" fmla="*/ 14378 w 16384"/>
                <a:gd name="T49" fmla="*/ 5981 h 16384"/>
                <a:gd name="T50" fmla="*/ 13709 w 16384"/>
                <a:gd name="T51" fmla="*/ 4941 h 16384"/>
                <a:gd name="T52" fmla="*/ 11703 w 16384"/>
                <a:gd name="T53" fmla="*/ 4941 h 16384"/>
                <a:gd name="T54" fmla="*/ 10031 w 16384"/>
                <a:gd name="T55" fmla="*/ 4421 h 16384"/>
                <a:gd name="T56" fmla="*/ 9362 w 16384"/>
                <a:gd name="T57" fmla="*/ 2341 h 16384"/>
                <a:gd name="T58" fmla="*/ 8025 w 16384"/>
                <a:gd name="T59" fmla="*/ 780 h 16384"/>
                <a:gd name="T60" fmla="*/ 5684 w 16384"/>
                <a:gd name="T61" fmla="*/ 520 h 16384"/>
                <a:gd name="T62" fmla="*/ 2006 w 16384"/>
                <a:gd name="T63" fmla="*/ 7542 h 16384"/>
                <a:gd name="T64" fmla="*/ 2675 w 16384"/>
                <a:gd name="T65" fmla="*/ 1014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2675" y="10142"/>
                  </a:moveTo>
                  <a:lnTo>
                    <a:pt x="3678" y="13003"/>
                  </a:lnTo>
                  <a:lnTo>
                    <a:pt x="3678" y="13523"/>
                  </a:lnTo>
                  <a:lnTo>
                    <a:pt x="3678" y="13783"/>
                  </a:lnTo>
                  <a:lnTo>
                    <a:pt x="3009" y="14043"/>
                  </a:lnTo>
                  <a:lnTo>
                    <a:pt x="3009" y="14303"/>
                  </a:lnTo>
                  <a:lnTo>
                    <a:pt x="3009" y="14564"/>
                  </a:lnTo>
                  <a:lnTo>
                    <a:pt x="3344" y="15604"/>
                  </a:lnTo>
                  <a:lnTo>
                    <a:pt x="3344" y="16384"/>
                  </a:lnTo>
                  <a:lnTo>
                    <a:pt x="4347" y="16124"/>
                  </a:lnTo>
                  <a:lnTo>
                    <a:pt x="4347" y="15864"/>
                  </a:lnTo>
                  <a:lnTo>
                    <a:pt x="4681" y="15604"/>
                  </a:lnTo>
                  <a:lnTo>
                    <a:pt x="5350" y="15344"/>
                  </a:lnTo>
                  <a:lnTo>
                    <a:pt x="7356" y="14564"/>
                  </a:lnTo>
                  <a:lnTo>
                    <a:pt x="8694" y="13523"/>
                  </a:lnTo>
                  <a:lnTo>
                    <a:pt x="9028" y="13263"/>
                  </a:lnTo>
                  <a:lnTo>
                    <a:pt x="9697" y="12483"/>
                  </a:lnTo>
                  <a:lnTo>
                    <a:pt x="9697" y="13263"/>
                  </a:lnTo>
                  <a:lnTo>
                    <a:pt x="10031" y="13523"/>
                  </a:lnTo>
                  <a:lnTo>
                    <a:pt x="10365" y="13523"/>
                  </a:lnTo>
                  <a:lnTo>
                    <a:pt x="10365" y="13003"/>
                  </a:lnTo>
                  <a:lnTo>
                    <a:pt x="10031" y="12483"/>
                  </a:lnTo>
                  <a:lnTo>
                    <a:pt x="10031" y="11963"/>
                  </a:lnTo>
                  <a:lnTo>
                    <a:pt x="10700" y="11443"/>
                  </a:lnTo>
                  <a:lnTo>
                    <a:pt x="10365" y="10923"/>
                  </a:lnTo>
                  <a:lnTo>
                    <a:pt x="9697" y="9622"/>
                  </a:lnTo>
                  <a:lnTo>
                    <a:pt x="9362" y="9362"/>
                  </a:lnTo>
                  <a:lnTo>
                    <a:pt x="10031" y="8582"/>
                  </a:lnTo>
                  <a:lnTo>
                    <a:pt x="10031" y="8062"/>
                  </a:lnTo>
                  <a:lnTo>
                    <a:pt x="10031" y="7542"/>
                  </a:lnTo>
                  <a:lnTo>
                    <a:pt x="10700" y="7282"/>
                  </a:lnTo>
                  <a:lnTo>
                    <a:pt x="11034" y="7282"/>
                  </a:lnTo>
                  <a:lnTo>
                    <a:pt x="11703" y="7802"/>
                  </a:lnTo>
                  <a:lnTo>
                    <a:pt x="12037" y="8582"/>
                  </a:lnTo>
                  <a:lnTo>
                    <a:pt x="12372" y="9882"/>
                  </a:lnTo>
                  <a:lnTo>
                    <a:pt x="12372" y="11183"/>
                  </a:lnTo>
                  <a:lnTo>
                    <a:pt x="12706" y="11703"/>
                  </a:lnTo>
                  <a:lnTo>
                    <a:pt x="13375" y="11703"/>
                  </a:lnTo>
                  <a:lnTo>
                    <a:pt x="14378" y="11443"/>
                  </a:lnTo>
                  <a:lnTo>
                    <a:pt x="14378" y="11183"/>
                  </a:lnTo>
                  <a:lnTo>
                    <a:pt x="14712" y="10663"/>
                  </a:lnTo>
                  <a:lnTo>
                    <a:pt x="14043" y="9882"/>
                  </a:lnTo>
                  <a:lnTo>
                    <a:pt x="14378" y="9622"/>
                  </a:lnTo>
                  <a:lnTo>
                    <a:pt x="14712" y="9622"/>
                  </a:lnTo>
                  <a:lnTo>
                    <a:pt x="15381" y="10663"/>
                  </a:lnTo>
                  <a:lnTo>
                    <a:pt x="15715" y="10142"/>
                  </a:lnTo>
                  <a:lnTo>
                    <a:pt x="16384" y="9362"/>
                  </a:lnTo>
                  <a:lnTo>
                    <a:pt x="16384" y="8582"/>
                  </a:lnTo>
                  <a:lnTo>
                    <a:pt x="15047" y="6502"/>
                  </a:lnTo>
                  <a:lnTo>
                    <a:pt x="14378" y="5981"/>
                  </a:lnTo>
                  <a:lnTo>
                    <a:pt x="14043" y="5461"/>
                  </a:lnTo>
                  <a:lnTo>
                    <a:pt x="13709" y="4941"/>
                  </a:lnTo>
                  <a:lnTo>
                    <a:pt x="13040" y="4941"/>
                  </a:lnTo>
                  <a:lnTo>
                    <a:pt x="11703" y="4941"/>
                  </a:lnTo>
                  <a:lnTo>
                    <a:pt x="10700" y="4941"/>
                  </a:lnTo>
                  <a:lnTo>
                    <a:pt x="10031" y="4421"/>
                  </a:lnTo>
                  <a:lnTo>
                    <a:pt x="10031" y="4161"/>
                  </a:lnTo>
                  <a:lnTo>
                    <a:pt x="9362" y="2341"/>
                  </a:lnTo>
                  <a:lnTo>
                    <a:pt x="8694" y="2341"/>
                  </a:lnTo>
                  <a:lnTo>
                    <a:pt x="8025" y="780"/>
                  </a:lnTo>
                  <a:lnTo>
                    <a:pt x="7690" y="0"/>
                  </a:lnTo>
                  <a:lnTo>
                    <a:pt x="5684" y="520"/>
                  </a:lnTo>
                  <a:lnTo>
                    <a:pt x="0" y="2081"/>
                  </a:lnTo>
                  <a:lnTo>
                    <a:pt x="2006" y="7542"/>
                  </a:lnTo>
                  <a:lnTo>
                    <a:pt x="2675" y="9362"/>
                  </a:lnTo>
                  <a:lnTo>
                    <a:pt x="2675" y="10142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" name="South_Carolina"/>
            <p:cNvSpPr>
              <a:spLocks/>
            </p:cNvSpPr>
            <p:nvPr/>
          </p:nvSpPr>
          <p:spPr bwMode="auto">
            <a:xfrm>
              <a:off x="24329923" y="13994376"/>
              <a:ext cx="3086100" cy="2333624"/>
            </a:xfrm>
            <a:custGeom>
              <a:avLst/>
              <a:gdLst>
                <a:gd name="T0" fmla="*/ 6473 w 16384"/>
                <a:gd name="T1" fmla="*/ 11302 h 16384"/>
                <a:gd name="T2" fmla="*/ 7231 w 16384"/>
                <a:gd name="T3" fmla="*/ 12104 h 16384"/>
                <a:gd name="T4" fmla="*/ 7585 w 16384"/>
                <a:gd name="T5" fmla="*/ 12907 h 16384"/>
                <a:gd name="T6" fmla="*/ 7686 w 16384"/>
                <a:gd name="T7" fmla="*/ 13508 h 16384"/>
                <a:gd name="T8" fmla="*/ 8141 w 16384"/>
                <a:gd name="T9" fmla="*/ 13977 h 16384"/>
                <a:gd name="T10" fmla="*/ 8799 w 16384"/>
                <a:gd name="T11" fmla="*/ 14980 h 16384"/>
                <a:gd name="T12" fmla="*/ 8849 w 16384"/>
                <a:gd name="T13" fmla="*/ 15983 h 16384"/>
                <a:gd name="T14" fmla="*/ 9406 w 16384"/>
                <a:gd name="T15" fmla="*/ 16250 h 16384"/>
                <a:gd name="T16" fmla="*/ 9861 w 16384"/>
                <a:gd name="T17" fmla="*/ 16117 h 16384"/>
                <a:gd name="T18" fmla="*/ 10164 w 16384"/>
                <a:gd name="T19" fmla="*/ 15782 h 16384"/>
                <a:gd name="T20" fmla="*/ 10366 w 16384"/>
                <a:gd name="T21" fmla="*/ 15113 h 16384"/>
                <a:gd name="T22" fmla="*/ 10012 w 16384"/>
                <a:gd name="T23" fmla="*/ 15314 h 16384"/>
                <a:gd name="T24" fmla="*/ 9861 w 16384"/>
                <a:gd name="T25" fmla="*/ 14645 h 16384"/>
                <a:gd name="T26" fmla="*/ 10012 w 16384"/>
                <a:gd name="T27" fmla="*/ 14445 h 16384"/>
                <a:gd name="T28" fmla="*/ 10569 w 16384"/>
                <a:gd name="T29" fmla="*/ 14779 h 16384"/>
                <a:gd name="T30" fmla="*/ 10973 w 16384"/>
                <a:gd name="T31" fmla="*/ 14110 h 16384"/>
                <a:gd name="T32" fmla="*/ 10720 w 16384"/>
                <a:gd name="T33" fmla="*/ 13843 h 16384"/>
                <a:gd name="T34" fmla="*/ 11074 w 16384"/>
                <a:gd name="T35" fmla="*/ 13575 h 16384"/>
                <a:gd name="T36" fmla="*/ 11529 w 16384"/>
                <a:gd name="T37" fmla="*/ 13442 h 16384"/>
                <a:gd name="T38" fmla="*/ 11732 w 16384"/>
                <a:gd name="T39" fmla="*/ 12907 h 16384"/>
                <a:gd name="T40" fmla="*/ 12187 w 16384"/>
                <a:gd name="T41" fmla="*/ 12773 h 16384"/>
                <a:gd name="T42" fmla="*/ 12693 w 16384"/>
                <a:gd name="T43" fmla="*/ 12104 h 16384"/>
                <a:gd name="T44" fmla="*/ 12541 w 16384"/>
                <a:gd name="T45" fmla="*/ 11837 h 16384"/>
                <a:gd name="T46" fmla="*/ 12844 w 16384"/>
                <a:gd name="T47" fmla="*/ 11837 h 16384"/>
                <a:gd name="T48" fmla="*/ 13350 w 16384"/>
                <a:gd name="T49" fmla="*/ 11101 h 16384"/>
                <a:gd name="T50" fmla="*/ 13552 w 16384"/>
                <a:gd name="T51" fmla="*/ 10499 h 16384"/>
                <a:gd name="T52" fmla="*/ 14007 w 16384"/>
                <a:gd name="T53" fmla="*/ 10165 h 16384"/>
                <a:gd name="T54" fmla="*/ 14260 w 16384"/>
                <a:gd name="T55" fmla="*/ 9697 h 16384"/>
                <a:gd name="T56" fmla="*/ 14614 w 16384"/>
                <a:gd name="T57" fmla="*/ 9429 h 16384"/>
                <a:gd name="T58" fmla="*/ 14715 w 16384"/>
                <a:gd name="T59" fmla="*/ 9229 h 16384"/>
                <a:gd name="T60" fmla="*/ 14513 w 16384"/>
                <a:gd name="T61" fmla="*/ 8760 h 16384"/>
                <a:gd name="T62" fmla="*/ 14412 w 16384"/>
                <a:gd name="T63" fmla="*/ 8159 h 16384"/>
                <a:gd name="T64" fmla="*/ 14564 w 16384"/>
                <a:gd name="T65" fmla="*/ 8426 h 16384"/>
                <a:gd name="T66" fmla="*/ 14968 w 16384"/>
                <a:gd name="T67" fmla="*/ 7289 h 16384"/>
                <a:gd name="T68" fmla="*/ 15524 w 16384"/>
                <a:gd name="T69" fmla="*/ 6019 h 16384"/>
                <a:gd name="T70" fmla="*/ 16384 w 16384"/>
                <a:gd name="T71" fmla="*/ 4949 h 16384"/>
                <a:gd name="T72" fmla="*/ 11985 w 16384"/>
                <a:gd name="T73" fmla="*/ 936 h 16384"/>
                <a:gd name="T74" fmla="*/ 8344 w 16384"/>
                <a:gd name="T75" fmla="*/ 1070 h 16384"/>
                <a:gd name="T76" fmla="*/ 7332 w 16384"/>
                <a:gd name="T77" fmla="*/ 401 h 16384"/>
                <a:gd name="T78" fmla="*/ 6422 w 16384"/>
                <a:gd name="T79" fmla="*/ 134 h 16384"/>
                <a:gd name="T80" fmla="*/ 3489 w 16384"/>
                <a:gd name="T81" fmla="*/ 535 h 16384"/>
                <a:gd name="T82" fmla="*/ 2882 w 16384"/>
                <a:gd name="T83" fmla="*/ 602 h 16384"/>
                <a:gd name="T84" fmla="*/ 2276 w 16384"/>
                <a:gd name="T85" fmla="*/ 1070 h 16384"/>
                <a:gd name="T86" fmla="*/ 1972 w 16384"/>
                <a:gd name="T87" fmla="*/ 1404 h 16384"/>
                <a:gd name="T88" fmla="*/ 1416 w 16384"/>
                <a:gd name="T89" fmla="*/ 1672 h 16384"/>
                <a:gd name="T90" fmla="*/ 607 w 16384"/>
                <a:gd name="T91" fmla="*/ 2474 h 16384"/>
                <a:gd name="T92" fmla="*/ 0 w 16384"/>
                <a:gd name="T93" fmla="*/ 3745 h 16384"/>
                <a:gd name="T94" fmla="*/ 455 w 16384"/>
                <a:gd name="T95" fmla="*/ 4280 h 16384"/>
                <a:gd name="T96" fmla="*/ 1112 w 16384"/>
                <a:gd name="T97" fmla="*/ 4815 h 16384"/>
                <a:gd name="T98" fmla="*/ 1820 w 16384"/>
                <a:gd name="T99" fmla="*/ 5016 h 16384"/>
                <a:gd name="T100" fmla="*/ 2326 w 16384"/>
                <a:gd name="T101" fmla="*/ 6085 h 16384"/>
                <a:gd name="T102" fmla="*/ 2731 w 16384"/>
                <a:gd name="T103" fmla="*/ 6754 h 16384"/>
                <a:gd name="T104" fmla="*/ 3085 w 16384"/>
                <a:gd name="T105" fmla="*/ 7423 h 16384"/>
                <a:gd name="T106" fmla="*/ 3742 w 16384"/>
                <a:gd name="T107" fmla="*/ 7891 h 16384"/>
                <a:gd name="T108" fmla="*/ 4349 w 16384"/>
                <a:gd name="T109" fmla="*/ 8560 h 16384"/>
                <a:gd name="T110" fmla="*/ 4855 w 16384"/>
                <a:gd name="T111" fmla="*/ 9028 h 16384"/>
                <a:gd name="T112" fmla="*/ 5461 w 16384"/>
                <a:gd name="T113" fmla="*/ 9697 h 16384"/>
                <a:gd name="T114" fmla="*/ 5512 w 16384"/>
                <a:gd name="T115" fmla="*/ 10232 h 16384"/>
                <a:gd name="T116" fmla="*/ 5967 w 16384"/>
                <a:gd name="T117" fmla="*/ 10834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6169" y="10900"/>
                  </a:moveTo>
                  <a:lnTo>
                    <a:pt x="6119" y="10967"/>
                  </a:lnTo>
                  <a:lnTo>
                    <a:pt x="6220" y="11101"/>
                  </a:lnTo>
                  <a:lnTo>
                    <a:pt x="6270" y="11235"/>
                  </a:lnTo>
                  <a:lnTo>
                    <a:pt x="6473" y="11302"/>
                  </a:lnTo>
                  <a:lnTo>
                    <a:pt x="6675" y="11368"/>
                  </a:lnTo>
                  <a:lnTo>
                    <a:pt x="6928" y="11569"/>
                  </a:lnTo>
                  <a:lnTo>
                    <a:pt x="7130" y="11636"/>
                  </a:lnTo>
                  <a:lnTo>
                    <a:pt x="7181" y="11770"/>
                  </a:lnTo>
                  <a:lnTo>
                    <a:pt x="7231" y="12104"/>
                  </a:lnTo>
                  <a:lnTo>
                    <a:pt x="7282" y="12171"/>
                  </a:lnTo>
                  <a:lnTo>
                    <a:pt x="7383" y="12305"/>
                  </a:lnTo>
                  <a:lnTo>
                    <a:pt x="7433" y="12505"/>
                  </a:lnTo>
                  <a:lnTo>
                    <a:pt x="7535" y="12505"/>
                  </a:lnTo>
                  <a:lnTo>
                    <a:pt x="7585" y="12907"/>
                  </a:lnTo>
                  <a:lnTo>
                    <a:pt x="7636" y="13107"/>
                  </a:lnTo>
                  <a:lnTo>
                    <a:pt x="7585" y="13174"/>
                  </a:lnTo>
                  <a:lnTo>
                    <a:pt x="7585" y="13308"/>
                  </a:lnTo>
                  <a:lnTo>
                    <a:pt x="7686" y="13375"/>
                  </a:lnTo>
                  <a:lnTo>
                    <a:pt x="7686" y="13508"/>
                  </a:lnTo>
                  <a:lnTo>
                    <a:pt x="7686" y="13642"/>
                  </a:lnTo>
                  <a:lnTo>
                    <a:pt x="7737" y="13776"/>
                  </a:lnTo>
                  <a:lnTo>
                    <a:pt x="7889" y="13910"/>
                  </a:lnTo>
                  <a:lnTo>
                    <a:pt x="7990" y="13910"/>
                  </a:lnTo>
                  <a:lnTo>
                    <a:pt x="8141" y="13977"/>
                  </a:lnTo>
                  <a:lnTo>
                    <a:pt x="8495" y="14311"/>
                  </a:lnTo>
                  <a:lnTo>
                    <a:pt x="8546" y="14378"/>
                  </a:lnTo>
                  <a:lnTo>
                    <a:pt x="8597" y="14578"/>
                  </a:lnTo>
                  <a:lnTo>
                    <a:pt x="8698" y="14846"/>
                  </a:lnTo>
                  <a:lnTo>
                    <a:pt x="8799" y="14980"/>
                  </a:lnTo>
                  <a:lnTo>
                    <a:pt x="8849" y="15113"/>
                  </a:lnTo>
                  <a:lnTo>
                    <a:pt x="8849" y="15180"/>
                  </a:lnTo>
                  <a:lnTo>
                    <a:pt x="8799" y="15582"/>
                  </a:lnTo>
                  <a:lnTo>
                    <a:pt x="8799" y="15849"/>
                  </a:lnTo>
                  <a:lnTo>
                    <a:pt x="8849" y="15983"/>
                  </a:lnTo>
                  <a:lnTo>
                    <a:pt x="8900" y="16117"/>
                  </a:lnTo>
                  <a:lnTo>
                    <a:pt x="9001" y="16183"/>
                  </a:lnTo>
                  <a:lnTo>
                    <a:pt x="9102" y="16250"/>
                  </a:lnTo>
                  <a:lnTo>
                    <a:pt x="9254" y="16250"/>
                  </a:lnTo>
                  <a:lnTo>
                    <a:pt x="9406" y="16250"/>
                  </a:lnTo>
                  <a:lnTo>
                    <a:pt x="9557" y="16317"/>
                  </a:lnTo>
                  <a:lnTo>
                    <a:pt x="9709" y="16384"/>
                  </a:lnTo>
                  <a:lnTo>
                    <a:pt x="9810" y="16384"/>
                  </a:lnTo>
                  <a:lnTo>
                    <a:pt x="9810" y="16183"/>
                  </a:lnTo>
                  <a:lnTo>
                    <a:pt x="9861" y="16117"/>
                  </a:lnTo>
                  <a:lnTo>
                    <a:pt x="9911" y="16050"/>
                  </a:lnTo>
                  <a:lnTo>
                    <a:pt x="9911" y="15849"/>
                  </a:lnTo>
                  <a:lnTo>
                    <a:pt x="9962" y="15849"/>
                  </a:lnTo>
                  <a:lnTo>
                    <a:pt x="10063" y="15916"/>
                  </a:lnTo>
                  <a:lnTo>
                    <a:pt x="10164" y="15782"/>
                  </a:lnTo>
                  <a:lnTo>
                    <a:pt x="10265" y="15715"/>
                  </a:lnTo>
                  <a:lnTo>
                    <a:pt x="10366" y="15515"/>
                  </a:lnTo>
                  <a:lnTo>
                    <a:pt x="10417" y="15314"/>
                  </a:lnTo>
                  <a:lnTo>
                    <a:pt x="10417" y="15180"/>
                  </a:lnTo>
                  <a:lnTo>
                    <a:pt x="10366" y="15113"/>
                  </a:lnTo>
                  <a:lnTo>
                    <a:pt x="10265" y="15113"/>
                  </a:lnTo>
                  <a:lnTo>
                    <a:pt x="10215" y="15113"/>
                  </a:lnTo>
                  <a:lnTo>
                    <a:pt x="10164" y="15247"/>
                  </a:lnTo>
                  <a:lnTo>
                    <a:pt x="10063" y="15381"/>
                  </a:lnTo>
                  <a:lnTo>
                    <a:pt x="10012" y="15314"/>
                  </a:lnTo>
                  <a:lnTo>
                    <a:pt x="10012" y="15180"/>
                  </a:lnTo>
                  <a:lnTo>
                    <a:pt x="10063" y="15047"/>
                  </a:lnTo>
                  <a:lnTo>
                    <a:pt x="10012" y="14913"/>
                  </a:lnTo>
                  <a:lnTo>
                    <a:pt x="9962" y="14779"/>
                  </a:lnTo>
                  <a:lnTo>
                    <a:pt x="9861" y="14645"/>
                  </a:lnTo>
                  <a:lnTo>
                    <a:pt x="9760" y="14512"/>
                  </a:lnTo>
                  <a:lnTo>
                    <a:pt x="9760" y="14311"/>
                  </a:lnTo>
                  <a:lnTo>
                    <a:pt x="9810" y="14244"/>
                  </a:lnTo>
                  <a:lnTo>
                    <a:pt x="9861" y="14177"/>
                  </a:lnTo>
                  <a:lnTo>
                    <a:pt x="10012" y="14445"/>
                  </a:lnTo>
                  <a:lnTo>
                    <a:pt x="10114" y="14578"/>
                  </a:lnTo>
                  <a:lnTo>
                    <a:pt x="10316" y="14846"/>
                  </a:lnTo>
                  <a:lnTo>
                    <a:pt x="10468" y="14846"/>
                  </a:lnTo>
                  <a:lnTo>
                    <a:pt x="10518" y="14846"/>
                  </a:lnTo>
                  <a:lnTo>
                    <a:pt x="10569" y="14779"/>
                  </a:lnTo>
                  <a:lnTo>
                    <a:pt x="10670" y="14712"/>
                  </a:lnTo>
                  <a:lnTo>
                    <a:pt x="10720" y="14578"/>
                  </a:lnTo>
                  <a:lnTo>
                    <a:pt x="10822" y="14311"/>
                  </a:lnTo>
                  <a:lnTo>
                    <a:pt x="10872" y="14177"/>
                  </a:lnTo>
                  <a:lnTo>
                    <a:pt x="10973" y="14110"/>
                  </a:lnTo>
                  <a:lnTo>
                    <a:pt x="10973" y="14043"/>
                  </a:lnTo>
                  <a:lnTo>
                    <a:pt x="10973" y="13977"/>
                  </a:lnTo>
                  <a:lnTo>
                    <a:pt x="10872" y="13910"/>
                  </a:lnTo>
                  <a:lnTo>
                    <a:pt x="10771" y="13910"/>
                  </a:lnTo>
                  <a:lnTo>
                    <a:pt x="10720" y="13843"/>
                  </a:lnTo>
                  <a:lnTo>
                    <a:pt x="10670" y="13776"/>
                  </a:lnTo>
                  <a:lnTo>
                    <a:pt x="10720" y="13709"/>
                  </a:lnTo>
                  <a:lnTo>
                    <a:pt x="10771" y="13642"/>
                  </a:lnTo>
                  <a:lnTo>
                    <a:pt x="11024" y="13642"/>
                  </a:lnTo>
                  <a:lnTo>
                    <a:pt x="11074" y="13575"/>
                  </a:lnTo>
                  <a:lnTo>
                    <a:pt x="11176" y="13508"/>
                  </a:lnTo>
                  <a:lnTo>
                    <a:pt x="11277" y="13508"/>
                  </a:lnTo>
                  <a:lnTo>
                    <a:pt x="11378" y="13642"/>
                  </a:lnTo>
                  <a:lnTo>
                    <a:pt x="11479" y="13575"/>
                  </a:lnTo>
                  <a:lnTo>
                    <a:pt x="11529" y="13442"/>
                  </a:lnTo>
                  <a:lnTo>
                    <a:pt x="11631" y="13375"/>
                  </a:lnTo>
                  <a:lnTo>
                    <a:pt x="11732" y="13174"/>
                  </a:lnTo>
                  <a:lnTo>
                    <a:pt x="11732" y="13107"/>
                  </a:lnTo>
                  <a:lnTo>
                    <a:pt x="11681" y="12973"/>
                  </a:lnTo>
                  <a:lnTo>
                    <a:pt x="11732" y="12907"/>
                  </a:lnTo>
                  <a:lnTo>
                    <a:pt x="11833" y="12907"/>
                  </a:lnTo>
                  <a:lnTo>
                    <a:pt x="11883" y="12973"/>
                  </a:lnTo>
                  <a:lnTo>
                    <a:pt x="11985" y="12907"/>
                  </a:lnTo>
                  <a:lnTo>
                    <a:pt x="12035" y="12773"/>
                  </a:lnTo>
                  <a:lnTo>
                    <a:pt x="12187" y="12773"/>
                  </a:lnTo>
                  <a:lnTo>
                    <a:pt x="12339" y="12572"/>
                  </a:lnTo>
                  <a:lnTo>
                    <a:pt x="12440" y="12572"/>
                  </a:lnTo>
                  <a:lnTo>
                    <a:pt x="12541" y="12572"/>
                  </a:lnTo>
                  <a:lnTo>
                    <a:pt x="12591" y="12238"/>
                  </a:lnTo>
                  <a:lnTo>
                    <a:pt x="12693" y="12104"/>
                  </a:lnTo>
                  <a:lnTo>
                    <a:pt x="12693" y="12037"/>
                  </a:lnTo>
                  <a:lnTo>
                    <a:pt x="12693" y="11970"/>
                  </a:lnTo>
                  <a:lnTo>
                    <a:pt x="12591" y="11970"/>
                  </a:lnTo>
                  <a:lnTo>
                    <a:pt x="12541" y="11903"/>
                  </a:lnTo>
                  <a:lnTo>
                    <a:pt x="12541" y="11837"/>
                  </a:lnTo>
                  <a:lnTo>
                    <a:pt x="12591" y="11770"/>
                  </a:lnTo>
                  <a:lnTo>
                    <a:pt x="12591" y="11569"/>
                  </a:lnTo>
                  <a:lnTo>
                    <a:pt x="12693" y="11569"/>
                  </a:lnTo>
                  <a:lnTo>
                    <a:pt x="12794" y="11770"/>
                  </a:lnTo>
                  <a:lnTo>
                    <a:pt x="12844" y="11837"/>
                  </a:lnTo>
                  <a:lnTo>
                    <a:pt x="12945" y="11770"/>
                  </a:lnTo>
                  <a:lnTo>
                    <a:pt x="12996" y="11636"/>
                  </a:lnTo>
                  <a:lnTo>
                    <a:pt x="13148" y="11368"/>
                  </a:lnTo>
                  <a:lnTo>
                    <a:pt x="13249" y="11235"/>
                  </a:lnTo>
                  <a:lnTo>
                    <a:pt x="13350" y="11101"/>
                  </a:lnTo>
                  <a:lnTo>
                    <a:pt x="13451" y="10967"/>
                  </a:lnTo>
                  <a:lnTo>
                    <a:pt x="13400" y="10900"/>
                  </a:lnTo>
                  <a:lnTo>
                    <a:pt x="13400" y="10767"/>
                  </a:lnTo>
                  <a:lnTo>
                    <a:pt x="13400" y="10700"/>
                  </a:lnTo>
                  <a:lnTo>
                    <a:pt x="13552" y="10499"/>
                  </a:lnTo>
                  <a:lnTo>
                    <a:pt x="13704" y="10232"/>
                  </a:lnTo>
                  <a:lnTo>
                    <a:pt x="13805" y="10165"/>
                  </a:lnTo>
                  <a:lnTo>
                    <a:pt x="13856" y="10165"/>
                  </a:lnTo>
                  <a:lnTo>
                    <a:pt x="13906" y="10232"/>
                  </a:lnTo>
                  <a:lnTo>
                    <a:pt x="14007" y="10165"/>
                  </a:lnTo>
                  <a:lnTo>
                    <a:pt x="14058" y="9964"/>
                  </a:lnTo>
                  <a:lnTo>
                    <a:pt x="14108" y="9897"/>
                  </a:lnTo>
                  <a:lnTo>
                    <a:pt x="14210" y="9897"/>
                  </a:lnTo>
                  <a:lnTo>
                    <a:pt x="14260" y="9830"/>
                  </a:lnTo>
                  <a:lnTo>
                    <a:pt x="14260" y="9697"/>
                  </a:lnTo>
                  <a:lnTo>
                    <a:pt x="14311" y="9630"/>
                  </a:lnTo>
                  <a:lnTo>
                    <a:pt x="14412" y="9630"/>
                  </a:lnTo>
                  <a:lnTo>
                    <a:pt x="14513" y="9563"/>
                  </a:lnTo>
                  <a:lnTo>
                    <a:pt x="14564" y="9496"/>
                  </a:lnTo>
                  <a:lnTo>
                    <a:pt x="14614" y="9429"/>
                  </a:lnTo>
                  <a:lnTo>
                    <a:pt x="14614" y="9362"/>
                  </a:lnTo>
                  <a:lnTo>
                    <a:pt x="14564" y="9295"/>
                  </a:lnTo>
                  <a:lnTo>
                    <a:pt x="14614" y="9229"/>
                  </a:lnTo>
                  <a:lnTo>
                    <a:pt x="14665" y="9229"/>
                  </a:lnTo>
                  <a:lnTo>
                    <a:pt x="14715" y="9229"/>
                  </a:lnTo>
                  <a:lnTo>
                    <a:pt x="14766" y="9162"/>
                  </a:lnTo>
                  <a:lnTo>
                    <a:pt x="14766" y="8961"/>
                  </a:lnTo>
                  <a:lnTo>
                    <a:pt x="14715" y="8827"/>
                  </a:lnTo>
                  <a:lnTo>
                    <a:pt x="14614" y="8760"/>
                  </a:lnTo>
                  <a:lnTo>
                    <a:pt x="14513" y="8760"/>
                  </a:lnTo>
                  <a:lnTo>
                    <a:pt x="14412" y="8694"/>
                  </a:lnTo>
                  <a:lnTo>
                    <a:pt x="14361" y="8493"/>
                  </a:lnTo>
                  <a:lnTo>
                    <a:pt x="14361" y="8359"/>
                  </a:lnTo>
                  <a:lnTo>
                    <a:pt x="14361" y="8225"/>
                  </a:lnTo>
                  <a:lnTo>
                    <a:pt x="14412" y="8159"/>
                  </a:lnTo>
                  <a:lnTo>
                    <a:pt x="14412" y="8092"/>
                  </a:lnTo>
                  <a:lnTo>
                    <a:pt x="14462" y="8159"/>
                  </a:lnTo>
                  <a:lnTo>
                    <a:pt x="14513" y="8426"/>
                  </a:lnTo>
                  <a:lnTo>
                    <a:pt x="14513" y="8493"/>
                  </a:lnTo>
                  <a:lnTo>
                    <a:pt x="14564" y="8426"/>
                  </a:lnTo>
                  <a:lnTo>
                    <a:pt x="14665" y="8292"/>
                  </a:lnTo>
                  <a:lnTo>
                    <a:pt x="14766" y="8025"/>
                  </a:lnTo>
                  <a:lnTo>
                    <a:pt x="14816" y="7891"/>
                  </a:lnTo>
                  <a:lnTo>
                    <a:pt x="14816" y="7690"/>
                  </a:lnTo>
                  <a:lnTo>
                    <a:pt x="14968" y="7289"/>
                  </a:lnTo>
                  <a:lnTo>
                    <a:pt x="15069" y="7022"/>
                  </a:lnTo>
                  <a:lnTo>
                    <a:pt x="15120" y="6888"/>
                  </a:lnTo>
                  <a:lnTo>
                    <a:pt x="15221" y="6687"/>
                  </a:lnTo>
                  <a:lnTo>
                    <a:pt x="15373" y="6353"/>
                  </a:lnTo>
                  <a:lnTo>
                    <a:pt x="15524" y="6019"/>
                  </a:lnTo>
                  <a:lnTo>
                    <a:pt x="15727" y="5751"/>
                  </a:lnTo>
                  <a:lnTo>
                    <a:pt x="15929" y="5484"/>
                  </a:lnTo>
                  <a:lnTo>
                    <a:pt x="16131" y="5283"/>
                  </a:lnTo>
                  <a:lnTo>
                    <a:pt x="16283" y="5082"/>
                  </a:lnTo>
                  <a:lnTo>
                    <a:pt x="16384" y="4949"/>
                  </a:lnTo>
                  <a:lnTo>
                    <a:pt x="16081" y="4614"/>
                  </a:lnTo>
                  <a:lnTo>
                    <a:pt x="14412" y="3143"/>
                  </a:lnTo>
                  <a:lnTo>
                    <a:pt x="12945" y="1739"/>
                  </a:lnTo>
                  <a:lnTo>
                    <a:pt x="12035" y="936"/>
                  </a:lnTo>
                  <a:lnTo>
                    <a:pt x="11985" y="936"/>
                  </a:lnTo>
                  <a:lnTo>
                    <a:pt x="11277" y="1070"/>
                  </a:lnTo>
                  <a:lnTo>
                    <a:pt x="9911" y="1337"/>
                  </a:lnTo>
                  <a:lnTo>
                    <a:pt x="9203" y="1538"/>
                  </a:lnTo>
                  <a:lnTo>
                    <a:pt x="8394" y="1672"/>
                  </a:lnTo>
                  <a:lnTo>
                    <a:pt x="8344" y="1070"/>
                  </a:lnTo>
                  <a:lnTo>
                    <a:pt x="8040" y="602"/>
                  </a:lnTo>
                  <a:lnTo>
                    <a:pt x="7838" y="334"/>
                  </a:lnTo>
                  <a:lnTo>
                    <a:pt x="7686" y="201"/>
                  </a:lnTo>
                  <a:lnTo>
                    <a:pt x="7433" y="535"/>
                  </a:lnTo>
                  <a:lnTo>
                    <a:pt x="7332" y="401"/>
                  </a:lnTo>
                  <a:lnTo>
                    <a:pt x="7332" y="334"/>
                  </a:lnTo>
                  <a:lnTo>
                    <a:pt x="7383" y="267"/>
                  </a:lnTo>
                  <a:lnTo>
                    <a:pt x="7383" y="134"/>
                  </a:lnTo>
                  <a:lnTo>
                    <a:pt x="7383" y="0"/>
                  </a:lnTo>
                  <a:lnTo>
                    <a:pt x="6422" y="134"/>
                  </a:lnTo>
                  <a:lnTo>
                    <a:pt x="6270" y="134"/>
                  </a:lnTo>
                  <a:lnTo>
                    <a:pt x="4956" y="334"/>
                  </a:lnTo>
                  <a:lnTo>
                    <a:pt x="4602" y="401"/>
                  </a:lnTo>
                  <a:lnTo>
                    <a:pt x="4248" y="401"/>
                  </a:lnTo>
                  <a:lnTo>
                    <a:pt x="3489" y="535"/>
                  </a:lnTo>
                  <a:lnTo>
                    <a:pt x="3287" y="602"/>
                  </a:lnTo>
                  <a:lnTo>
                    <a:pt x="3186" y="669"/>
                  </a:lnTo>
                  <a:lnTo>
                    <a:pt x="3034" y="669"/>
                  </a:lnTo>
                  <a:lnTo>
                    <a:pt x="2933" y="669"/>
                  </a:lnTo>
                  <a:lnTo>
                    <a:pt x="2882" y="602"/>
                  </a:lnTo>
                  <a:lnTo>
                    <a:pt x="2832" y="669"/>
                  </a:lnTo>
                  <a:lnTo>
                    <a:pt x="2731" y="802"/>
                  </a:lnTo>
                  <a:lnTo>
                    <a:pt x="2630" y="802"/>
                  </a:lnTo>
                  <a:lnTo>
                    <a:pt x="2579" y="869"/>
                  </a:lnTo>
                  <a:lnTo>
                    <a:pt x="2276" y="1070"/>
                  </a:lnTo>
                  <a:lnTo>
                    <a:pt x="2124" y="1204"/>
                  </a:lnTo>
                  <a:lnTo>
                    <a:pt x="2023" y="1204"/>
                  </a:lnTo>
                  <a:lnTo>
                    <a:pt x="1972" y="1204"/>
                  </a:lnTo>
                  <a:lnTo>
                    <a:pt x="1972" y="1271"/>
                  </a:lnTo>
                  <a:lnTo>
                    <a:pt x="1972" y="1404"/>
                  </a:lnTo>
                  <a:lnTo>
                    <a:pt x="1820" y="1538"/>
                  </a:lnTo>
                  <a:lnTo>
                    <a:pt x="1770" y="1605"/>
                  </a:lnTo>
                  <a:lnTo>
                    <a:pt x="1669" y="1538"/>
                  </a:lnTo>
                  <a:lnTo>
                    <a:pt x="1618" y="1538"/>
                  </a:lnTo>
                  <a:lnTo>
                    <a:pt x="1416" y="1672"/>
                  </a:lnTo>
                  <a:lnTo>
                    <a:pt x="1062" y="1939"/>
                  </a:lnTo>
                  <a:lnTo>
                    <a:pt x="1011" y="2006"/>
                  </a:lnTo>
                  <a:lnTo>
                    <a:pt x="657" y="2207"/>
                  </a:lnTo>
                  <a:lnTo>
                    <a:pt x="607" y="2341"/>
                  </a:lnTo>
                  <a:lnTo>
                    <a:pt x="607" y="2474"/>
                  </a:lnTo>
                  <a:lnTo>
                    <a:pt x="455" y="2675"/>
                  </a:lnTo>
                  <a:lnTo>
                    <a:pt x="101" y="3277"/>
                  </a:lnTo>
                  <a:lnTo>
                    <a:pt x="101" y="3344"/>
                  </a:lnTo>
                  <a:lnTo>
                    <a:pt x="0" y="3678"/>
                  </a:lnTo>
                  <a:lnTo>
                    <a:pt x="0" y="3745"/>
                  </a:lnTo>
                  <a:lnTo>
                    <a:pt x="0" y="3879"/>
                  </a:lnTo>
                  <a:lnTo>
                    <a:pt x="51" y="4012"/>
                  </a:lnTo>
                  <a:lnTo>
                    <a:pt x="202" y="4079"/>
                  </a:lnTo>
                  <a:lnTo>
                    <a:pt x="354" y="4280"/>
                  </a:lnTo>
                  <a:lnTo>
                    <a:pt x="455" y="4280"/>
                  </a:lnTo>
                  <a:lnTo>
                    <a:pt x="556" y="4280"/>
                  </a:lnTo>
                  <a:lnTo>
                    <a:pt x="657" y="4347"/>
                  </a:lnTo>
                  <a:lnTo>
                    <a:pt x="759" y="4414"/>
                  </a:lnTo>
                  <a:lnTo>
                    <a:pt x="910" y="4681"/>
                  </a:lnTo>
                  <a:lnTo>
                    <a:pt x="1112" y="4815"/>
                  </a:lnTo>
                  <a:lnTo>
                    <a:pt x="1315" y="4815"/>
                  </a:lnTo>
                  <a:lnTo>
                    <a:pt x="1466" y="4815"/>
                  </a:lnTo>
                  <a:lnTo>
                    <a:pt x="1669" y="4815"/>
                  </a:lnTo>
                  <a:lnTo>
                    <a:pt x="1719" y="4882"/>
                  </a:lnTo>
                  <a:lnTo>
                    <a:pt x="1820" y="5016"/>
                  </a:lnTo>
                  <a:lnTo>
                    <a:pt x="1922" y="5350"/>
                  </a:lnTo>
                  <a:lnTo>
                    <a:pt x="1972" y="5484"/>
                  </a:lnTo>
                  <a:lnTo>
                    <a:pt x="2124" y="5684"/>
                  </a:lnTo>
                  <a:lnTo>
                    <a:pt x="2225" y="5885"/>
                  </a:lnTo>
                  <a:lnTo>
                    <a:pt x="2326" y="6085"/>
                  </a:lnTo>
                  <a:lnTo>
                    <a:pt x="2377" y="6219"/>
                  </a:lnTo>
                  <a:lnTo>
                    <a:pt x="2427" y="6353"/>
                  </a:lnTo>
                  <a:lnTo>
                    <a:pt x="2528" y="6487"/>
                  </a:lnTo>
                  <a:lnTo>
                    <a:pt x="2630" y="6554"/>
                  </a:lnTo>
                  <a:lnTo>
                    <a:pt x="2731" y="6754"/>
                  </a:lnTo>
                  <a:lnTo>
                    <a:pt x="2781" y="6821"/>
                  </a:lnTo>
                  <a:lnTo>
                    <a:pt x="2882" y="6888"/>
                  </a:lnTo>
                  <a:lnTo>
                    <a:pt x="2933" y="7022"/>
                  </a:lnTo>
                  <a:lnTo>
                    <a:pt x="3034" y="7356"/>
                  </a:lnTo>
                  <a:lnTo>
                    <a:pt x="3085" y="7423"/>
                  </a:lnTo>
                  <a:lnTo>
                    <a:pt x="3287" y="7557"/>
                  </a:lnTo>
                  <a:lnTo>
                    <a:pt x="3337" y="7690"/>
                  </a:lnTo>
                  <a:lnTo>
                    <a:pt x="3439" y="7757"/>
                  </a:lnTo>
                  <a:lnTo>
                    <a:pt x="3590" y="7757"/>
                  </a:lnTo>
                  <a:lnTo>
                    <a:pt x="3742" y="7891"/>
                  </a:lnTo>
                  <a:lnTo>
                    <a:pt x="3995" y="8092"/>
                  </a:lnTo>
                  <a:lnTo>
                    <a:pt x="4045" y="8159"/>
                  </a:lnTo>
                  <a:lnTo>
                    <a:pt x="4147" y="8225"/>
                  </a:lnTo>
                  <a:lnTo>
                    <a:pt x="4248" y="8426"/>
                  </a:lnTo>
                  <a:lnTo>
                    <a:pt x="4349" y="8560"/>
                  </a:lnTo>
                  <a:lnTo>
                    <a:pt x="4450" y="8760"/>
                  </a:lnTo>
                  <a:lnTo>
                    <a:pt x="4551" y="8961"/>
                  </a:lnTo>
                  <a:lnTo>
                    <a:pt x="4602" y="9028"/>
                  </a:lnTo>
                  <a:lnTo>
                    <a:pt x="4753" y="9028"/>
                  </a:lnTo>
                  <a:lnTo>
                    <a:pt x="4855" y="9028"/>
                  </a:lnTo>
                  <a:lnTo>
                    <a:pt x="5057" y="9229"/>
                  </a:lnTo>
                  <a:lnTo>
                    <a:pt x="5158" y="9362"/>
                  </a:lnTo>
                  <a:lnTo>
                    <a:pt x="5259" y="9429"/>
                  </a:lnTo>
                  <a:lnTo>
                    <a:pt x="5461" y="9563"/>
                  </a:lnTo>
                  <a:lnTo>
                    <a:pt x="5461" y="9697"/>
                  </a:lnTo>
                  <a:lnTo>
                    <a:pt x="5461" y="9764"/>
                  </a:lnTo>
                  <a:lnTo>
                    <a:pt x="5411" y="9897"/>
                  </a:lnTo>
                  <a:lnTo>
                    <a:pt x="5461" y="10031"/>
                  </a:lnTo>
                  <a:lnTo>
                    <a:pt x="5461" y="10098"/>
                  </a:lnTo>
                  <a:lnTo>
                    <a:pt x="5512" y="10232"/>
                  </a:lnTo>
                  <a:lnTo>
                    <a:pt x="5714" y="10299"/>
                  </a:lnTo>
                  <a:lnTo>
                    <a:pt x="5815" y="10566"/>
                  </a:lnTo>
                  <a:lnTo>
                    <a:pt x="5815" y="10700"/>
                  </a:lnTo>
                  <a:lnTo>
                    <a:pt x="5866" y="10767"/>
                  </a:lnTo>
                  <a:lnTo>
                    <a:pt x="5967" y="10834"/>
                  </a:lnTo>
                  <a:lnTo>
                    <a:pt x="6068" y="10767"/>
                  </a:lnTo>
                  <a:lnTo>
                    <a:pt x="6169" y="109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6" name="South_Dakota"/>
            <p:cNvSpPr>
              <a:spLocks/>
            </p:cNvSpPr>
            <p:nvPr/>
          </p:nvSpPr>
          <p:spPr bwMode="auto">
            <a:xfrm>
              <a:off x="11956948" y="6396191"/>
              <a:ext cx="4267200" cy="2769010"/>
            </a:xfrm>
            <a:custGeom>
              <a:avLst/>
              <a:gdLst>
                <a:gd name="T0" fmla="*/ 11886 w 16384"/>
                <a:gd name="T1" fmla="*/ 13949 h 16384"/>
                <a:gd name="T2" fmla="*/ 11995 w 16384"/>
                <a:gd name="T3" fmla="*/ 14115 h 16384"/>
                <a:gd name="T4" fmla="*/ 12142 w 16384"/>
                <a:gd name="T5" fmla="*/ 14281 h 16384"/>
                <a:gd name="T6" fmla="*/ 12361 w 16384"/>
                <a:gd name="T7" fmla="*/ 14447 h 16384"/>
                <a:gd name="T8" fmla="*/ 12690 w 16384"/>
                <a:gd name="T9" fmla="*/ 14834 h 16384"/>
                <a:gd name="T10" fmla="*/ 13056 w 16384"/>
                <a:gd name="T11" fmla="*/ 15056 h 16384"/>
                <a:gd name="T12" fmla="*/ 13275 w 16384"/>
                <a:gd name="T13" fmla="*/ 14723 h 16384"/>
                <a:gd name="T14" fmla="*/ 13495 w 16384"/>
                <a:gd name="T15" fmla="*/ 14723 h 16384"/>
                <a:gd name="T16" fmla="*/ 13714 w 16384"/>
                <a:gd name="T17" fmla="*/ 14723 h 16384"/>
                <a:gd name="T18" fmla="*/ 14007 w 16384"/>
                <a:gd name="T19" fmla="*/ 14668 h 16384"/>
                <a:gd name="T20" fmla="*/ 14263 w 16384"/>
                <a:gd name="T21" fmla="*/ 14668 h 16384"/>
                <a:gd name="T22" fmla="*/ 14482 w 16384"/>
                <a:gd name="T23" fmla="*/ 14668 h 16384"/>
                <a:gd name="T24" fmla="*/ 14629 w 16384"/>
                <a:gd name="T25" fmla="*/ 14834 h 16384"/>
                <a:gd name="T26" fmla="*/ 14775 w 16384"/>
                <a:gd name="T27" fmla="*/ 14945 h 16384"/>
                <a:gd name="T28" fmla="*/ 14994 w 16384"/>
                <a:gd name="T29" fmla="*/ 15111 h 16384"/>
                <a:gd name="T30" fmla="*/ 15177 w 16384"/>
                <a:gd name="T31" fmla="*/ 15277 h 16384"/>
                <a:gd name="T32" fmla="*/ 15397 w 16384"/>
                <a:gd name="T33" fmla="*/ 15332 h 16384"/>
                <a:gd name="T34" fmla="*/ 15579 w 16384"/>
                <a:gd name="T35" fmla="*/ 15443 h 16384"/>
                <a:gd name="T36" fmla="*/ 15762 w 16384"/>
                <a:gd name="T37" fmla="*/ 15775 h 16384"/>
                <a:gd name="T38" fmla="*/ 15909 w 16384"/>
                <a:gd name="T39" fmla="*/ 15997 h 16384"/>
                <a:gd name="T40" fmla="*/ 16091 w 16384"/>
                <a:gd name="T41" fmla="*/ 16273 h 16384"/>
                <a:gd name="T42" fmla="*/ 16238 w 16384"/>
                <a:gd name="T43" fmla="*/ 16384 h 16384"/>
                <a:gd name="T44" fmla="*/ 16311 w 16384"/>
                <a:gd name="T45" fmla="*/ 16329 h 16384"/>
                <a:gd name="T46" fmla="*/ 16274 w 16384"/>
                <a:gd name="T47" fmla="*/ 16052 h 16384"/>
                <a:gd name="T48" fmla="*/ 16018 w 16384"/>
                <a:gd name="T49" fmla="*/ 15443 h 16384"/>
                <a:gd name="T50" fmla="*/ 16018 w 16384"/>
                <a:gd name="T51" fmla="*/ 15056 h 16384"/>
                <a:gd name="T52" fmla="*/ 16165 w 16384"/>
                <a:gd name="T53" fmla="*/ 14502 h 16384"/>
                <a:gd name="T54" fmla="*/ 16201 w 16384"/>
                <a:gd name="T55" fmla="*/ 14115 h 16384"/>
                <a:gd name="T56" fmla="*/ 16347 w 16384"/>
                <a:gd name="T57" fmla="*/ 13782 h 16384"/>
                <a:gd name="T58" fmla="*/ 16347 w 16384"/>
                <a:gd name="T59" fmla="*/ 13506 h 16384"/>
                <a:gd name="T60" fmla="*/ 16311 w 16384"/>
                <a:gd name="T61" fmla="*/ 13174 h 16384"/>
                <a:gd name="T62" fmla="*/ 16165 w 16384"/>
                <a:gd name="T63" fmla="*/ 13063 h 16384"/>
                <a:gd name="T64" fmla="*/ 16055 w 16384"/>
                <a:gd name="T65" fmla="*/ 12786 h 16384"/>
                <a:gd name="T66" fmla="*/ 16201 w 16384"/>
                <a:gd name="T67" fmla="*/ 12565 h 16384"/>
                <a:gd name="T68" fmla="*/ 16055 w 16384"/>
                <a:gd name="T69" fmla="*/ 12177 h 16384"/>
                <a:gd name="T70" fmla="*/ 16384 w 16384"/>
                <a:gd name="T71" fmla="*/ 11845 h 16384"/>
                <a:gd name="T72" fmla="*/ 16384 w 16384"/>
                <a:gd name="T73" fmla="*/ 8690 h 16384"/>
                <a:gd name="T74" fmla="*/ 16384 w 16384"/>
                <a:gd name="T75" fmla="*/ 6033 h 16384"/>
                <a:gd name="T76" fmla="*/ 16384 w 16384"/>
                <a:gd name="T77" fmla="*/ 3930 h 16384"/>
                <a:gd name="T78" fmla="*/ 16238 w 16384"/>
                <a:gd name="T79" fmla="*/ 3542 h 16384"/>
                <a:gd name="T80" fmla="*/ 15799 w 16384"/>
                <a:gd name="T81" fmla="*/ 3044 h 16384"/>
                <a:gd name="T82" fmla="*/ 15579 w 16384"/>
                <a:gd name="T83" fmla="*/ 2602 h 16384"/>
                <a:gd name="T84" fmla="*/ 15616 w 16384"/>
                <a:gd name="T85" fmla="*/ 2269 h 16384"/>
                <a:gd name="T86" fmla="*/ 16091 w 16384"/>
                <a:gd name="T87" fmla="*/ 1605 h 16384"/>
                <a:gd name="T88" fmla="*/ 16165 w 16384"/>
                <a:gd name="T89" fmla="*/ 1218 h 16384"/>
                <a:gd name="T90" fmla="*/ 13239 w 16384"/>
                <a:gd name="T91" fmla="*/ 1052 h 16384"/>
                <a:gd name="T92" fmla="*/ 11154 w 16384"/>
                <a:gd name="T93" fmla="*/ 941 h 16384"/>
                <a:gd name="T94" fmla="*/ 8046 w 16384"/>
                <a:gd name="T95" fmla="*/ 720 h 16384"/>
                <a:gd name="T96" fmla="*/ 2962 w 16384"/>
                <a:gd name="T97" fmla="*/ 221 h 16384"/>
                <a:gd name="T98" fmla="*/ 585 w 16384"/>
                <a:gd name="T99" fmla="*/ 3155 h 16384"/>
                <a:gd name="T100" fmla="*/ 329 w 16384"/>
                <a:gd name="T101" fmla="*/ 7694 h 16384"/>
                <a:gd name="T102" fmla="*/ 146 w 16384"/>
                <a:gd name="T103" fmla="*/ 10683 h 16384"/>
                <a:gd name="T104" fmla="*/ 1170 w 16384"/>
                <a:gd name="T105" fmla="*/ 13008 h 16384"/>
                <a:gd name="T106" fmla="*/ 4242 w 16384"/>
                <a:gd name="T107" fmla="*/ 13395 h 16384"/>
                <a:gd name="T108" fmla="*/ 9691 w 16384"/>
                <a:gd name="T109" fmla="*/ 1383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84" h="16384">
                  <a:moveTo>
                    <a:pt x="9691" y="13838"/>
                  </a:moveTo>
                  <a:lnTo>
                    <a:pt x="10277" y="13838"/>
                  </a:lnTo>
                  <a:lnTo>
                    <a:pt x="11886" y="13949"/>
                  </a:lnTo>
                  <a:lnTo>
                    <a:pt x="11922" y="13949"/>
                  </a:lnTo>
                  <a:lnTo>
                    <a:pt x="11959" y="14004"/>
                  </a:lnTo>
                  <a:lnTo>
                    <a:pt x="11995" y="14115"/>
                  </a:lnTo>
                  <a:lnTo>
                    <a:pt x="11995" y="14170"/>
                  </a:lnTo>
                  <a:lnTo>
                    <a:pt x="12105" y="14225"/>
                  </a:lnTo>
                  <a:lnTo>
                    <a:pt x="12142" y="14281"/>
                  </a:lnTo>
                  <a:lnTo>
                    <a:pt x="12251" y="14447"/>
                  </a:lnTo>
                  <a:lnTo>
                    <a:pt x="12325" y="14502"/>
                  </a:lnTo>
                  <a:lnTo>
                    <a:pt x="12361" y="14447"/>
                  </a:lnTo>
                  <a:lnTo>
                    <a:pt x="12471" y="14613"/>
                  </a:lnTo>
                  <a:lnTo>
                    <a:pt x="12581" y="14668"/>
                  </a:lnTo>
                  <a:lnTo>
                    <a:pt x="12690" y="14834"/>
                  </a:lnTo>
                  <a:lnTo>
                    <a:pt x="12800" y="14945"/>
                  </a:lnTo>
                  <a:lnTo>
                    <a:pt x="12910" y="15000"/>
                  </a:lnTo>
                  <a:lnTo>
                    <a:pt x="13056" y="15056"/>
                  </a:lnTo>
                  <a:lnTo>
                    <a:pt x="13129" y="15000"/>
                  </a:lnTo>
                  <a:lnTo>
                    <a:pt x="13202" y="14890"/>
                  </a:lnTo>
                  <a:lnTo>
                    <a:pt x="13275" y="14723"/>
                  </a:lnTo>
                  <a:lnTo>
                    <a:pt x="13312" y="14668"/>
                  </a:lnTo>
                  <a:lnTo>
                    <a:pt x="13422" y="14723"/>
                  </a:lnTo>
                  <a:lnTo>
                    <a:pt x="13495" y="14723"/>
                  </a:lnTo>
                  <a:lnTo>
                    <a:pt x="13568" y="14668"/>
                  </a:lnTo>
                  <a:lnTo>
                    <a:pt x="13641" y="14779"/>
                  </a:lnTo>
                  <a:lnTo>
                    <a:pt x="13714" y="14723"/>
                  </a:lnTo>
                  <a:lnTo>
                    <a:pt x="13787" y="14723"/>
                  </a:lnTo>
                  <a:lnTo>
                    <a:pt x="13861" y="14723"/>
                  </a:lnTo>
                  <a:lnTo>
                    <a:pt x="14007" y="14668"/>
                  </a:lnTo>
                  <a:lnTo>
                    <a:pt x="14117" y="14723"/>
                  </a:lnTo>
                  <a:lnTo>
                    <a:pt x="14190" y="14723"/>
                  </a:lnTo>
                  <a:lnTo>
                    <a:pt x="14263" y="14668"/>
                  </a:lnTo>
                  <a:lnTo>
                    <a:pt x="14373" y="14613"/>
                  </a:lnTo>
                  <a:lnTo>
                    <a:pt x="14409" y="14613"/>
                  </a:lnTo>
                  <a:lnTo>
                    <a:pt x="14482" y="14668"/>
                  </a:lnTo>
                  <a:lnTo>
                    <a:pt x="14629" y="14723"/>
                  </a:lnTo>
                  <a:lnTo>
                    <a:pt x="14629" y="14779"/>
                  </a:lnTo>
                  <a:lnTo>
                    <a:pt x="14629" y="14834"/>
                  </a:lnTo>
                  <a:lnTo>
                    <a:pt x="14665" y="14890"/>
                  </a:lnTo>
                  <a:lnTo>
                    <a:pt x="14738" y="14890"/>
                  </a:lnTo>
                  <a:lnTo>
                    <a:pt x="14775" y="14945"/>
                  </a:lnTo>
                  <a:lnTo>
                    <a:pt x="14811" y="15000"/>
                  </a:lnTo>
                  <a:lnTo>
                    <a:pt x="14921" y="15111"/>
                  </a:lnTo>
                  <a:lnTo>
                    <a:pt x="14994" y="15111"/>
                  </a:lnTo>
                  <a:lnTo>
                    <a:pt x="15104" y="15166"/>
                  </a:lnTo>
                  <a:lnTo>
                    <a:pt x="15141" y="15166"/>
                  </a:lnTo>
                  <a:lnTo>
                    <a:pt x="15177" y="15277"/>
                  </a:lnTo>
                  <a:lnTo>
                    <a:pt x="15214" y="15277"/>
                  </a:lnTo>
                  <a:lnTo>
                    <a:pt x="15287" y="15277"/>
                  </a:lnTo>
                  <a:lnTo>
                    <a:pt x="15397" y="15332"/>
                  </a:lnTo>
                  <a:lnTo>
                    <a:pt x="15470" y="15332"/>
                  </a:lnTo>
                  <a:lnTo>
                    <a:pt x="15543" y="15388"/>
                  </a:lnTo>
                  <a:lnTo>
                    <a:pt x="15579" y="15443"/>
                  </a:lnTo>
                  <a:lnTo>
                    <a:pt x="15689" y="15498"/>
                  </a:lnTo>
                  <a:lnTo>
                    <a:pt x="15726" y="15664"/>
                  </a:lnTo>
                  <a:lnTo>
                    <a:pt x="15762" y="15775"/>
                  </a:lnTo>
                  <a:lnTo>
                    <a:pt x="15799" y="15886"/>
                  </a:lnTo>
                  <a:lnTo>
                    <a:pt x="15872" y="15941"/>
                  </a:lnTo>
                  <a:lnTo>
                    <a:pt x="15909" y="15997"/>
                  </a:lnTo>
                  <a:lnTo>
                    <a:pt x="15982" y="16218"/>
                  </a:lnTo>
                  <a:lnTo>
                    <a:pt x="16055" y="16163"/>
                  </a:lnTo>
                  <a:lnTo>
                    <a:pt x="16091" y="16273"/>
                  </a:lnTo>
                  <a:lnTo>
                    <a:pt x="16165" y="16329"/>
                  </a:lnTo>
                  <a:lnTo>
                    <a:pt x="16201" y="16384"/>
                  </a:lnTo>
                  <a:lnTo>
                    <a:pt x="16238" y="16384"/>
                  </a:lnTo>
                  <a:lnTo>
                    <a:pt x="16311" y="16329"/>
                  </a:lnTo>
                  <a:lnTo>
                    <a:pt x="16347" y="16384"/>
                  </a:lnTo>
                  <a:lnTo>
                    <a:pt x="16311" y="16329"/>
                  </a:lnTo>
                  <a:lnTo>
                    <a:pt x="16274" y="16218"/>
                  </a:lnTo>
                  <a:lnTo>
                    <a:pt x="16274" y="16163"/>
                  </a:lnTo>
                  <a:lnTo>
                    <a:pt x="16274" y="16052"/>
                  </a:lnTo>
                  <a:lnTo>
                    <a:pt x="16274" y="15941"/>
                  </a:lnTo>
                  <a:lnTo>
                    <a:pt x="16091" y="15498"/>
                  </a:lnTo>
                  <a:lnTo>
                    <a:pt x="16018" y="15443"/>
                  </a:lnTo>
                  <a:lnTo>
                    <a:pt x="15982" y="15332"/>
                  </a:lnTo>
                  <a:lnTo>
                    <a:pt x="15982" y="15222"/>
                  </a:lnTo>
                  <a:lnTo>
                    <a:pt x="16018" y="15056"/>
                  </a:lnTo>
                  <a:lnTo>
                    <a:pt x="16091" y="14890"/>
                  </a:lnTo>
                  <a:lnTo>
                    <a:pt x="16165" y="14613"/>
                  </a:lnTo>
                  <a:lnTo>
                    <a:pt x="16165" y="14502"/>
                  </a:lnTo>
                  <a:lnTo>
                    <a:pt x="16165" y="14391"/>
                  </a:lnTo>
                  <a:lnTo>
                    <a:pt x="16201" y="14336"/>
                  </a:lnTo>
                  <a:lnTo>
                    <a:pt x="16201" y="14115"/>
                  </a:lnTo>
                  <a:lnTo>
                    <a:pt x="16238" y="14004"/>
                  </a:lnTo>
                  <a:lnTo>
                    <a:pt x="16165" y="13893"/>
                  </a:lnTo>
                  <a:lnTo>
                    <a:pt x="16347" y="13782"/>
                  </a:lnTo>
                  <a:lnTo>
                    <a:pt x="16347" y="13672"/>
                  </a:lnTo>
                  <a:lnTo>
                    <a:pt x="16347" y="13561"/>
                  </a:lnTo>
                  <a:lnTo>
                    <a:pt x="16347" y="13506"/>
                  </a:lnTo>
                  <a:lnTo>
                    <a:pt x="16347" y="13395"/>
                  </a:lnTo>
                  <a:lnTo>
                    <a:pt x="16311" y="13284"/>
                  </a:lnTo>
                  <a:lnTo>
                    <a:pt x="16311" y="13174"/>
                  </a:lnTo>
                  <a:lnTo>
                    <a:pt x="16274" y="13118"/>
                  </a:lnTo>
                  <a:lnTo>
                    <a:pt x="16238" y="13063"/>
                  </a:lnTo>
                  <a:lnTo>
                    <a:pt x="16165" y="13063"/>
                  </a:lnTo>
                  <a:lnTo>
                    <a:pt x="16091" y="13008"/>
                  </a:lnTo>
                  <a:lnTo>
                    <a:pt x="16091" y="12897"/>
                  </a:lnTo>
                  <a:lnTo>
                    <a:pt x="16055" y="12786"/>
                  </a:lnTo>
                  <a:lnTo>
                    <a:pt x="16091" y="12731"/>
                  </a:lnTo>
                  <a:lnTo>
                    <a:pt x="16165" y="12675"/>
                  </a:lnTo>
                  <a:lnTo>
                    <a:pt x="16201" y="12565"/>
                  </a:lnTo>
                  <a:lnTo>
                    <a:pt x="16201" y="12399"/>
                  </a:lnTo>
                  <a:lnTo>
                    <a:pt x="16165" y="12288"/>
                  </a:lnTo>
                  <a:lnTo>
                    <a:pt x="16055" y="12177"/>
                  </a:lnTo>
                  <a:lnTo>
                    <a:pt x="16018" y="12011"/>
                  </a:lnTo>
                  <a:lnTo>
                    <a:pt x="16055" y="11845"/>
                  </a:lnTo>
                  <a:lnTo>
                    <a:pt x="16384" y="11845"/>
                  </a:lnTo>
                  <a:lnTo>
                    <a:pt x="16384" y="10295"/>
                  </a:lnTo>
                  <a:lnTo>
                    <a:pt x="16384" y="8746"/>
                  </a:lnTo>
                  <a:lnTo>
                    <a:pt x="16384" y="8690"/>
                  </a:lnTo>
                  <a:lnTo>
                    <a:pt x="16384" y="7251"/>
                  </a:lnTo>
                  <a:lnTo>
                    <a:pt x="16384" y="6808"/>
                  </a:lnTo>
                  <a:lnTo>
                    <a:pt x="16384" y="6033"/>
                  </a:lnTo>
                  <a:lnTo>
                    <a:pt x="16384" y="5314"/>
                  </a:lnTo>
                  <a:lnTo>
                    <a:pt x="16384" y="4041"/>
                  </a:lnTo>
                  <a:lnTo>
                    <a:pt x="16384" y="3930"/>
                  </a:lnTo>
                  <a:lnTo>
                    <a:pt x="16384" y="3819"/>
                  </a:lnTo>
                  <a:lnTo>
                    <a:pt x="16347" y="3653"/>
                  </a:lnTo>
                  <a:lnTo>
                    <a:pt x="16238" y="3542"/>
                  </a:lnTo>
                  <a:lnTo>
                    <a:pt x="16091" y="3432"/>
                  </a:lnTo>
                  <a:lnTo>
                    <a:pt x="15872" y="3266"/>
                  </a:lnTo>
                  <a:lnTo>
                    <a:pt x="15799" y="3044"/>
                  </a:lnTo>
                  <a:lnTo>
                    <a:pt x="15689" y="2768"/>
                  </a:lnTo>
                  <a:lnTo>
                    <a:pt x="15616" y="2657"/>
                  </a:lnTo>
                  <a:lnTo>
                    <a:pt x="15579" y="2602"/>
                  </a:lnTo>
                  <a:lnTo>
                    <a:pt x="15579" y="2435"/>
                  </a:lnTo>
                  <a:lnTo>
                    <a:pt x="15579" y="2380"/>
                  </a:lnTo>
                  <a:lnTo>
                    <a:pt x="15616" y="2269"/>
                  </a:lnTo>
                  <a:lnTo>
                    <a:pt x="15689" y="2214"/>
                  </a:lnTo>
                  <a:lnTo>
                    <a:pt x="15945" y="1882"/>
                  </a:lnTo>
                  <a:lnTo>
                    <a:pt x="16091" y="1605"/>
                  </a:lnTo>
                  <a:lnTo>
                    <a:pt x="16128" y="1494"/>
                  </a:lnTo>
                  <a:lnTo>
                    <a:pt x="16165" y="1384"/>
                  </a:lnTo>
                  <a:lnTo>
                    <a:pt x="16165" y="1218"/>
                  </a:lnTo>
                  <a:lnTo>
                    <a:pt x="16165" y="1107"/>
                  </a:lnTo>
                  <a:lnTo>
                    <a:pt x="14775" y="1052"/>
                  </a:lnTo>
                  <a:lnTo>
                    <a:pt x="13239" y="1052"/>
                  </a:lnTo>
                  <a:lnTo>
                    <a:pt x="13202" y="1052"/>
                  </a:lnTo>
                  <a:lnTo>
                    <a:pt x="11703" y="996"/>
                  </a:lnTo>
                  <a:lnTo>
                    <a:pt x="11154" y="941"/>
                  </a:lnTo>
                  <a:lnTo>
                    <a:pt x="9691" y="830"/>
                  </a:lnTo>
                  <a:lnTo>
                    <a:pt x="9362" y="830"/>
                  </a:lnTo>
                  <a:lnTo>
                    <a:pt x="8046" y="720"/>
                  </a:lnTo>
                  <a:lnTo>
                    <a:pt x="4974" y="498"/>
                  </a:lnTo>
                  <a:lnTo>
                    <a:pt x="3072" y="277"/>
                  </a:lnTo>
                  <a:lnTo>
                    <a:pt x="2962" y="221"/>
                  </a:lnTo>
                  <a:lnTo>
                    <a:pt x="768" y="0"/>
                  </a:lnTo>
                  <a:lnTo>
                    <a:pt x="768" y="277"/>
                  </a:lnTo>
                  <a:lnTo>
                    <a:pt x="585" y="3155"/>
                  </a:lnTo>
                  <a:lnTo>
                    <a:pt x="549" y="4096"/>
                  </a:lnTo>
                  <a:lnTo>
                    <a:pt x="439" y="5923"/>
                  </a:lnTo>
                  <a:lnTo>
                    <a:pt x="329" y="7694"/>
                  </a:lnTo>
                  <a:lnTo>
                    <a:pt x="293" y="7915"/>
                  </a:lnTo>
                  <a:lnTo>
                    <a:pt x="219" y="9133"/>
                  </a:lnTo>
                  <a:lnTo>
                    <a:pt x="146" y="10683"/>
                  </a:lnTo>
                  <a:lnTo>
                    <a:pt x="110" y="10794"/>
                  </a:lnTo>
                  <a:lnTo>
                    <a:pt x="0" y="12897"/>
                  </a:lnTo>
                  <a:lnTo>
                    <a:pt x="1170" y="13008"/>
                  </a:lnTo>
                  <a:lnTo>
                    <a:pt x="2267" y="13174"/>
                  </a:lnTo>
                  <a:lnTo>
                    <a:pt x="2743" y="13229"/>
                  </a:lnTo>
                  <a:lnTo>
                    <a:pt x="4242" y="13395"/>
                  </a:lnTo>
                  <a:lnTo>
                    <a:pt x="6071" y="13561"/>
                  </a:lnTo>
                  <a:lnTo>
                    <a:pt x="8265" y="13727"/>
                  </a:lnTo>
                  <a:lnTo>
                    <a:pt x="9691" y="13838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7" name="Tennessee"/>
            <p:cNvSpPr>
              <a:spLocks/>
            </p:cNvSpPr>
            <p:nvPr/>
          </p:nvSpPr>
          <p:spPr bwMode="auto">
            <a:xfrm>
              <a:off x="20005573" y="12946626"/>
              <a:ext cx="5172075" cy="1781175"/>
            </a:xfrm>
            <a:custGeom>
              <a:avLst/>
              <a:gdLst>
                <a:gd name="T0" fmla="*/ 13246 w 16384"/>
                <a:gd name="T1" fmla="*/ 8499 h 16384"/>
                <a:gd name="T2" fmla="*/ 13457 w 16384"/>
                <a:gd name="T3" fmla="*/ 7973 h 16384"/>
                <a:gd name="T4" fmla="*/ 13759 w 16384"/>
                <a:gd name="T5" fmla="*/ 7272 h 16384"/>
                <a:gd name="T6" fmla="*/ 14121 w 16384"/>
                <a:gd name="T7" fmla="*/ 6746 h 16384"/>
                <a:gd name="T8" fmla="*/ 14181 w 16384"/>
                <a:gd name="T9" fmla="*/ 5870 h 16384"/>
                <a:gd name="T10" fmla="*/ 14423 w 16384"/>
                <a:gd name="T11" fmla="*/ 5520 h 16384"/>
                <a:gd name="T12" fmla="*/ 14724 w 16384"/>
                <a:gd name="T13" fmla="*/ 4819 h 16384"/>
                <a:gd name="T14" fmla="*/ 14875 w 16384"/>
                <a:gd name="T15" fmla="*/ 5257 h 16384"/>
                <a:gd name="T16" fmla="*/ 15117 w 16384"/>
                <a:gd name="T17" fmla="*/ 4468 h 16384"/>
                <a:gd name="T18" fmla="*/ 15388 w 16384"/>
                <a:gd name="T19" fmla="*/ 3943 h 16384"/>
                <a:gd name="T20" fmla="*/ 15660 w 16384"/>
                <a:gd name="T21" fmla="*/ 3943 h 16384"/>
                <a:gd name="T22" fmla="*/ 15962 w 16384"/>
                <a:gd name="T23" fmla="*/ 2804 h 16384"/>
                <a:gd name="T24" fmla="*/ 16263 w 16384"/>
                <a:gd name="T25" fmla="*/ 2015 h 16384"/>
                <a:gd name="T26" fmla="*/ 16293 w 16384"/>
                <a:gd name="T27" fmla="*/ 1314 h 16384"/>
                <a:gd name="T28" fmla="*/ 16324 w 16384"/>
                <a:gd name="T29" fmla="*/ 263 h 16384"/>
                <a:gd name="T30" fmla="*/ 15841 w 16384"/>
                <a:gd name="T31" fmla="*/ 438 h 16384"/>
                <a:gd name="T32" fmla="*/ 12884 w 16384"/>
                <a:gd name="T33" fmla="*/ 1665 h 16384"/>
                <a:gd name="T34" fmla="*/ 12341 w 16384"/>
                <a:gd name="T35" fmla="*/ 1928 h 16384"/>
                <a:gd name="T36" fmla="*/ 10017 w 16384"/>
                <a:gd name="T37" fmla="*/ 2453 h 16384"/>
                <a:gd name="T38" fmla="*/ 8086 w 16384"/>
                <a:gd name="T39" fmla="*/ 2979 h 16384"/>
                <a:gd name="T40" fmla="*/ 7000 w 16384"/>
                <a:gd name="T41" fmla="*/ 3242 h 16384"/>
                <a:gd name="T42" fmla="*/ 5974 w 16384"/>
                <a:gd name="T43" fmla="*/ 3505 h 16384"/>
                <a:gd name="T44" fmla="*/ 4496 w 16384"/>
                <a:gd name="T45" fmla="*/ 3943 h 16384"/>
                <a:gd name="T46" fmla="*/ 4073 w 16384"/>
                <a:gd name="T47" fmla="*/ 4030 h 16384"/>
                <a:gd name="T48" fmla="*/ 3259 w 16384"/>
                <a:gd name="T49" fmla="*/ 5082 h 16384"/>
                <a:gd name="T50" fmla="*/ 1509 w 16384"/>
                <a:gd name="T51" fmla="*/ 5520 h 16384"/>
                <a:gd name="T52" fmla="*/ 1358 w 16384"/>
                <a:gd name="T53" fmla="*/ 5783 h 16384"/>
                <a:gd name="T54" fmla="*/ 1177 w 16384"/>
                <a:gd name="T55" fmla="*/ 5257 h 16384"/>
                <a:gd name="T56" fmla="*/ 1237 w 16384"/>
                <a:gd name="T57" fmla="*/ 6045 h 16384"/>
                <a:gd name="T58" fmla="*/ 1147 w 16384"/>
                <a:gd name="T59" fmla="*/ 6659 h 16384"/>
                <a:gd name="T60" fmla="*/ 1207 w 16384"/>
                <a:gd name="T61" fmla="*/ 7360 h 16384"/>
                <a:gd name="T62" fmla="*/ 1147 w 16384"/>
                <a:gd name="T63" fmla="*/ 7798 h 16384"/>
                <a:gd name="T64" fmla="*/ 1026 w 16384"/>
                <a:gd name="T65" fmla="*/ 8761 h 16384"/>
                <a:gd name="T66" fmla="*/ 1086 w 16384"/>
                <a:gd name="T67" fmla="*/ 9550 h 16384"/>
                <a:gd name="T68" fmla="*/ 935 w 16384"/>
                <a:gd name="T69" fmla="*/ 10076 h 16384"/>
                <a:gd name="T70" fmla="*/ 845 w 16384"/>
                <a:gd name="T71" fmla="*/ 10689 h 16384"/>
                <a:gd name="T72" fmla="*/ 573 w 16384"/>
                <a:gd name="T73" fmla="*/ 11302 h 16384"/>
                <a:gd name="T74" fmla="*/ 724 w 16384"/>
                <a:gd name="T75" fmla="*/ 11740 h 16384"/>
                <a:gd name="T76" fmla="*/ 634 w 16384"/>
                <a:gd name="T77" fmla="*/ 12617 h 16384"/>
                <a:gd name="T78" fmla="*/ 453 w 16384"/>
                <a:gd name="T79" fmla="*/ 13405 h 16384"/>
                <a:gd name="T80" fmla="*/ 302 w 16384"/>
                <a:gd name="T81" fmla="*/ 12967 h 16384"/>
                <a:gd name="T82" fmla="*/ 151 w 16384"/>
                <a:gd name="T83" fmla="*/ 13405 h 16384"/>
                <a:gd name="T84" fmla="*/ 302 w 16384"/>
                <a:gd name="T85" fmla="*/ 13580 h 16384"/>
                <a:gd name="T86" fmla="*/ 362 w 16384"/>
                <a:gd name="T87" fmla="*/ 14544 h 16384"/>
                <a:gd name="T88" fmla="*/ 422 w 16384"/>
                <a:gd name="T89" fmla="*/ 15333 h 16384"/>
                <a:gd name="T90" fmla="*/ 211 w 16384"/>
                <a:gd name="T91" fmla="*/ 15771 h 16384"/>
                <a:gd name="T92" fmla="*/ 30 w 16384"/>
                <a:gd name="T93" fmla="*/ 16121 h 16384"/>
                <a:gd name="T94" fmla="*/ 1841 w 16384"/>
                <a:gd name="T95" fmla="*/ 16121 h 16384"/>
                <a:gd name="T96" fmla="*/ 3711 w 16384"/>
                <a:gd name="T97" fmla="*/ 15683 h 16384"/>
                <a:gd name="T98" fmla="*/ 5280 w 16384"/>
                <a:gd name="T99" fmla="*/ 15245 h 16384"/>
                <a:gd name="T100" fmla="*/ 7815 w 16384"/>
                <a:gd name="T101" fmla="*/ 14632 h 16384"/>
                <a:gd name="T102" fmla="*/ 9867 w 16384"/>
                <a:gd name="T103" fmla="*/ 14106 h 16384"/>
                <a:gd name="T104" fmla="*/ 11707 w 16384"/>
                <a:gd name="T105" fmla="*/ 13493 h 16384"/>
                <a:gd name="T106" fmla="*/ 11858 w 16384"/>
                <a:gd name="T107" fmla="*/ 11478 h 16384"/>
                <a:gd name="T108" fmla="*/ 12160 w 16384"/>
                <a:gd name="T109" fmla="*/ 11215 h 16384"/>
                <a:gd name="T110" fmla="*/ 12220 w 16384"/>
                <a:gd name="T111" fmla="*/ 10514 h 16384"/>
                <a:gd name="T112" fmla="*/ 12522 w 16384"/>
                <a:gd name="T113" fmla="*/ 928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84" h="16384">
                  <a:moveTo>
                    <a:pt x="12854" y="8849"/>
                  </a:moveTo>
                  <a:lnTo>
                    <a:pt x="12974" y="8849"/>
                  </a:lnTo>
                  <a:lnTo>
                    <a:pt x="13125" y="8849"/>
                  </a:lnTo>
                  <a:lnTo>
                    <a:pt x="13186" y="8761"/>
                  </a:lnTo>
                  <a:lnTo>
                    <a:pt x="13246" y="8499"/>
                  </a:lnTo>
                  <a:lnTo>
                    <a:pt x="13276" y="8411"/>
                  </a:lnTo>
                  <a:lnTo>
                    <a:pt x="13337" y="8323"/>
                  </a:lnTo>
                  <a:lnTo>
                    <a:pt x="13367" y="8148"/>
                  </a:lnTo>
                  <a:lnTo>
                    <a:pt x="13427" y="8061"/>
                  </a:lnTo>
                  <a:lnTo>
                    <a:pt x="13457" y="7973"/>
                  </a:lnTo>
                  <a:lnTo>
                    <a:pt x="13518" y="7973"/>
                  </a:lnTo>
                  <a:lnTo>
                    <a:pt x="13548" y="7885"/>
                  </a:lnTo>
                  <a:lnTo>
                    <a:pt x="13578" y="7710"/>
                  </a:lnTo>
                  <a:lnTo>
                    <a:pt x="13638" y="7535"/>
                  </a:lnTo>
                  <a:lnTo>
                    <a:pt x="13759" y="7272"/>
                  </a:lnTo>
                  <a:lnTo>
                    <a:pt x="13849" y="7097"/>
                  </a:lnTo>
                  <a:lnTo>
                    <a:pt x="13940" y="6922"/>
                  </a:lnTo>
                  <a:lnTo>
                    <a:pt x="14030" y="6922"/>
                  </a:lnTo>
                  <a:lnTo>
                    <a:pt x="14061" y="6922"/>
                  </a:lnTo>
                  <a:lnTo>
                    <a:pt x="14121" y="6746"/>
                  </a:lnTo>
                  <a:lnTo>
                    <a:pt x="14151" y="6659"/>
                  </a:lnTo>
                  <a:lnTo>
                    <a:pt x="14212" y="6396"/>
                  </a:lnTo>
                  <a:lnTo>
                    <a:pt x="14242" y="6221"/>
                  </a:lnTo>
                  <a:lnTo>
                    <a:pt x="14212" y="6133"/>
                  </a:lnTo>
                  <a:lnTo>
                    <a:pt x="14181" y="5870"/>
                  </a:lnTo>
                  <a:lnTo>
                    <a:pt x="14212" y="5783"/>
                  </a:lnTo>
                  <a:lnTo>
                    <a:pt x="14242" y="5695"/>
                  </a:lnTo>
                  <a:lnTo>
                    <a:pt x="14332" y="5783"/>
                  </a:lnTo>
                  <a:lnTo>
                    <a:pt x="14393" y="5695"/>
                  </a:lnTo>
                  <a:lnTo>
                    <a:pt x="14423" y="5520"/>
                  </a:lnTo>
                  <a:lnTo>
                    <a:pt x="14423" y="5345"/>
                  </a:lnTo>
                  <a:lnTo>
                    <a:pt x="14453" y="5169"/>
                  </a:lnTo>
                  <a:lnTo>
                    <a:pt x="14634" y="4644"/>
                  </a:lnTo>
                  <a:lnTo>
                    <a:pt x="14664" y="4644"/>
                  </a:lnTo>
                  <a:lnTo>
                    <a:pt x="14724" y="4819"/>
                  </a:lnTo>
                  <a:lnTo>
                    <a:pt x="14724" y="5082"/>
                  </a:lnTo>
                  <a:lnTo>
                    <a:pt x="14724" y="5257"/>
                  </a:lnTo>
                  <a:lnTo>
                    <a:pt x="14755" y="5345"/>
                  </a:lnTo>
                  <a:lnTo>
                    <a:pt x="14815" y="5345"/>
                  </a:lnTo>
                  <a:lnTo>
                    <a:pt x="14875" y="5257"/>
                  </a:lnTo>
                  <a:lnTo>
                    <a:pt x="14966" y="5257"/>
                  </a:lnTo>
                  <a:lnTo>
                    <a:pt x="14996" y="5082"/>
                  </a:lnTo>
                  <a:lnTo>
                    <a:pt x="15056" y="4906"/>
                  </a:lnTo>
                  <a:lnTo>
                    <a:pt x="15117" y="4644"/>
                  </a:lnTo>
                  <a:lnTo>
                    <a:pt x="15117" y="4468"/>
                  </a:lnTo>
                  <a:lnTo>
                    <a:pt x="15147" y="4381"/>
                  </a:lnTo>
                  <a:lnTo>
                    <a:pt x="15207" y="4118"/>
                  </a:lnTo>
                  <a:lnTo>
                    <a:pt x="15268" y="4030"/>
                  </a:lnTo>
                  <a:lnTo>
                    <a:pt x="15328" y="3943"/>
                  </a:lnTo>
                  <a:lnTo>
                    <a:pt x="15388" y="3943"/>
                  </a:lnTo>
                  <a:lnTo>
                    <a:pt x="15449" y="3855"/>
                  </a:lnTo>
                  <a:lnTo>
                    <a:pt x="15509" y="3767"/>
                  </a:lnTo>
                  <a:lnTo>
                    <a:pt x="15599" y="3855"/>
                  </a:lnTo>
                  <a:lnTo>
                    <a:pt x="15630" y="3943"/>
                  </a:lnTo>
                  <a:lnTo>
                    <a:pt x="15660" y="3943"/>
                  </a:lnTo>
                  <a:lnTo>
                    <a:pt x="15720" y="3943"/>
                  </a:lnTo>
                  <a:lnTo>
                    <a:pt x="15781" y="3855"/>
                  </a:lnTo>
                  <a:lnTo>
                    <a:pt x="15841" y="3680"/>
                  </a:lnTo>
                  <a:lnTo>
                    <a:pt x="15901" y="3154"/>
                  </a:lnTo>
                  <a:lnTo>
                    <a:pt x="15962" y="2804"/>
                  </a:lnTo>
                  <a:lnTo>
                    <a:pt x="15962" y="2716"/>
                  </a:lnTo>
                  <a:lnTo>
                    <a:pt x="16052" y="2278"/>
                  </a:lnTo>
                  <a:lnTo>
                    <a:pt x="16112" y="2015"/>
                  </a:lnTo>
                  <a:lnTo>
                    <a:pt x="16173" y="2015"/>
                  </a:lnTo>
                  <a:lnTo>
                    <a:pt x="16263" y="2015"/>
                  </a:lnTo>
                  <a:lnTo>
                    <a:pt x="16354" y="2015"/>
                  </a:lnTo>
                  <a:lnTo>
                    <a:pt x="16324" y="1840"/>
                  </a:lnTo>
                  <a:lnTo>
                    <a:pt x="16293" y="1752"/>
                  </a:lnTo>
                  <a:lnTo>
                    <a:pt x="16263" y="1577"/>
                  </a:lnTo>
                  <a:lnTo>
                    <a:pt x="16293" y="1314"/>
                  </a:lnTo>
                  <a:lnTo>
                    <a:pt x="16324" y="1051"/>
                  </a:lnTo>
                  <a:lnTo>
                    <a:pt x="16324" y="876"/>
                  </a:lnTo>
                  <a:lnTo>
                    <a:pt x="16293" y="701"/>
                  </a:lnTo>
                  <a:lnTo>
                    <a:pt x="16293" y="526"/>
                  </a:lnTo>
                  <a:lnTo>
                    <a:pt x="16324" y="263"/>
                  </a:lnTo>
                  <a:lnTo>
                    <a:pt x="16384" y="175"/>
                  </a:lnTo>
                  <a:lnTo>
                    <a:pt x="16354" y="0"/>
                  </a:lnTo>
                  <a:lnTo>
                    <a:pt x="16052" y="175"/>
                  </a:lnTo>
                  <a:lnTo>
                    <a:pt x="15871" y="263"/>
                  </a:lnTo>
                  <a:lnTo>
                    <a:pt x="15841" y="438"/>
                  </a:lnTo>
                  <a:lnTo>
                    <a:pt x="15147" y="701"/>
                  </a:lnTo>
                  <a:lnTo>
                    <a:pt x="14574" y="964"/>
                  </a:lnTo>
                  <a:lnTo>
                    <a:pt x="14121" y="1139"/>
                  </a:lnTo>
                  <a:lnTo>
                    <a:pt x="13819" y="1227"/>
                  </a:lnTo>
                  <a:lnTo>
                    <a:pt x="12884" y="1665"/>
                  </a:lnTo>
                  <a:lnTo>
                    <a:pt x="12582" y="1665"/>
                  </a:lnTo>
                  <a:lnTo>
                    <a:pt x="12552" y="1665"/>
                  </a:lnTo>
                  <a:lnTo>
                    <a:pt x="12522" y="1752"/>
                  </a:lnTo>
                  <a:lnTo>
                    <a:pt x="12492" y="1840"/>
                  </a:lnTo>
                  <a:lnTo>
                    <a:pt x="12341" y="1928"/>
                  </a:lnTo>
                  <a:lnTo>
                    <a:pt x="11828" y="2015"/>
                  </a:lnTo>
                  <a:lnTo>
                    <a:pt x="11466" y="2190"/>
                  </a:lnTo>
                  <a:lnTo>
                    <a:pt x="10470" y="2366"/>
                  </a:lnTo>
                  <a:lnTo>
                    <a:pt x="10380" y="2366"/>
                  </a:lnTo>
                  <a:lnTo>
                    <a:pt x="10017" y="2453"/>
                  </a:lnTo>
                  <a:lnTo>
                    <a:pt x="9414" y="2628"/>
                  </a:lnTo>
                  <a:lnTo>
                    <a:pt x="9384" y="2628"/>
                  </a:lnTo>
                  <a:lnTo>
                    <a:pt x="9082" y="2716"/>
                  </a:lnTo>
                  <a:lnTo>
                    <a:pt x="8509" y="2979"/>
                  </a:lnTo>
                  <a:lnTo>
                    <a:pt x="8086" y="2979"/>
                  </a:lnTo>
                  <a:lnTo>
                    <a:pt x="7664" y="3067"/>
                  </a:lnTo>
                  <a:lnTo>
                    <a:pt x="7272" y="3067"/>
                  </a:lnTo>
                  <a:lnTo>
                    <a:pt x="7151" y="3067"/>
                  </a:lnTo>
                  <a:lnTo>
                    <a:pt x="7061" y="3154"/>
                  </a:lnTo>
                  <a:lnTo>
                    <a:pt x="7000" y="3242"/>
                  </a:lnTo>
                  <a:lnTo>
                    <a:pt x="6940" y="3329"/>
                  </a:lnTo>
                  <a:lnTo>
                    <a:pt x="6879" y="3242"/>
                  </a:lnTo>
                  <a:lnTo>
                    <a:pt x="6729" y="3242"/>
                  </a:lnTo>
                  <a:lnTo>
                    <a:pt x="6548" y="3329"/>
                  </a:lnTo>
                  <a:lnTo>
                    <a:pt x="5974" y="3505"/>
                  </a:lnTo>
                  <a:lnTo>
                    <a:pt x="5884" y="3505"/>
                  </a:lnTo>
                  <a:lnTo>
                    <a:pt x="5461" y="3680"/>
                  </a:lnTo>
                  <a:lnTo>
                    <a:pt x="4858" y="3855"/>
                  </a:lnTo>
                  <a:lnTo>
                    <a:pt x="4798" y="3855"/>
                  </a:lnTo>
                  <a:lnTo>
                    <a:pt x="4496" y="3943"/>
                  </a:lnTo>
                  <a:lnTo>
                    <a:pt x="4496" y="3767"/>
                  </a:lnTo>
                  <a:lnTo>
                    <a:pt x="4466" y="3767"/>
                  </a:lnTo>
                  <a:lnTo>
                    <a:pt x="4285" y="3767"/>
                  </a:lnTo>
                  <a:lnTo>
                    <a:pt x="4043" y="3767"/>
                  </a:lnTo>
                  <a:lnTo>
                    <a:pt x="4073" y="4030"/>
                  </a:lnTo>
                  <a:lnTo>
                    <a:pt x="4104" y="4293"/>
                  </a:lnTo>
                  <a:lnTo>
                    <a:pt x="4104" y="4556"/>
                  </a:lnTo>
                  <a:lnTo>
                    <a:pt x="4104" y="4906"/>
                  </a:lnTo>
                  <a:lnTo>
                    <a:pt x="4073" y="4994"/>
                  </a:lnTo>
                  <a:lnTo>
                    <a:pt x="3259" y="5082"/>
                  </a:lnTo>
                  <a:lnTo>
                    <a:pt x="3198" y="5169"/>
                  </a:lnTo>
                  <a:lnTo>
                    <a:pt x="2625" y="5257"/>
                  </a:lnTo>
                  <a:lnTo>
                    <a:pt x="2565" y="5257"/>
                  </a:lnTo>
                  <a:lnTo>
                    <a:pt x="1629" y="5520"/>
                  </a:lnTo>
                  <a:lnTo>
                    <a:pt x="1509" y="5520"/>
                  </a:lnTo>
                  <a:lnTo>
                    <a:pt x="1509" y="5607"/>
                  </a:lnTo>
                  <a:lnTo>
                    <a:pt x="1478" y="5520"/>
                  </a:lnTo>
                  <a:lnTo>
                    <a:pt x="1448" y="5783"/>
                  </a:lnTo>
                  <a:lnTo>
                    <a:pt x="1418" y="5870"/>
                  </a:lnTo>
                  <a:lnTo>
                    <a:pt x="1358" y="5783"/>
                  </a:lnTo>
                  <a:lnTo>
                    <a:pt x="1358" y="5345"/>
                  </a:lnTo>
                  <a:lnTo>
                    <a:pt x="1328" y="5169"/>
                  </a:lnTo>
                  <a:lnTo>
                    <a:pt x="1267" y="4994"/>
                  </a:lnTo>
                  <a:lnTo>
                    <a:pt x="1207" y="5082"/>
                  </a:lnTo>
                  <a:lnTo>
                    <a:pt x="1177" y="5257"/>
                  </a:lnTo>
                  <a:lnTo>
                    <a:pt x="1237" y="5345"/>
                  </a:lnTo>
                  <a:lnTo>
                    <a:pt x="1267" y="5432"/>
                  </a:lnTo>
                  <a:lnTo>
                    <a:pt x="1267" y="5607"/>
                  </a:lnTo>
                  <a:lnTo>
                    <a:pt x="1237" y="5695"/>
                  </a:lnTo>
                  <a:lnTo>
                    <a:pt x="1237" y="6045"/>
                  </a:lnTo>
                  <a:lnTo>
                    <a:pt x="1297" y="6396"/>
                  </a:lnTo>
                  <a:lnTo>
                    <a:pt x="1297" y="6484"/>
                  </a:lnTo>
                  <a:lnTo>
                    <a:pt x="1267" y="6571"/>
                  </a:lnTo>
                  <a:lnTo>
                    <a:pt x="1207" y="6571"/>
                  </a:lnTo>
                  <a:lnTo>
                    <a:pt x="1147" y="6659"/>
                  </a:lnTo>
                  <a:lnTo>
                    <a:pt x="1116" y="6746"/>
                  </a:lnTo>
                  <a:lnTo>
                    <a:pt x="1116" y="6834"/>
                  </a:lnTo>
                  <a:lnTo>
                    <a:pt x="1237" y="7184"/>
                  </a:lnTo>
                  <a:lnTo>
                    <a:pt x="1237" y="7272"/>
                  </a:lnTo>
                  <a:lnTo>
                    <a:pt x="1207" y="7360"/>
                  </a:lnTo>
                  <a:lnTo>
                    <a:pt x="1147" y="7360"/>
                  </a:lnTo>
                  <a:lnTo>
                    <a:pt x="1026" y="7360"/>
                  </a:lnTo>
                  <a:lnTo>
                    <a:pt x="996" y="7535"/>
                  </a:lnTo>
                  <a:lnTo>
                    <a:pt x="1026" y="7623"/>
                  </a:lnTo>
                  <a:lnTo>
                    <a:pt x="1147" y="7798"/>
                  </a:lnTo>
                  <a:lnTo>
                    <a:pt x="1177" y="7885"/>
                  </a:lnTo>
                  <a:lnTo>
                    <a:pt x="1177" y="8148"/>
                  </a:lnTo>
                  <a:lnTo>
                    <a:pt x="1116" y="8499"/>
                  </a:lnTo>
                  <a:lnTo>
                    <a:pt x="1086" y="8674"/>
                  </a:lnTo>
                  <a:lnTo>
                    <a:pt x="1026" y="8761"/>
                  </a:lnTo>
                  <a:lnTo>
                    <a:pt x="966" y="8937"/>
                  </a:lnTo>
                  <a:lnTo>
                    <a:pt x="966" y="9112"/>
                  </a:lnTo>
                  <a:lnTo>
                    <a:pt x="966" y="9287"/>
                  </a:lnTo>
                  <a:lnTo>
                    <a:pt x="1026" y="9375"/>
                  </a:lnTo>
                  <a:lnTo>
                    <a:pt x="1086" y="9550"/>
                  </a:lnTo>
                  <a:lnTo>
                    <a:pt x="1116" y="9725"/>
                  </a:lnTo>
                  <a:lnTo>
                    <a:pt x="1086" y="9813"/>
                  </a:lnTo>
                  <a:lnTo>
                    <a:pt x="996" y="9813"/>
                  </a:lnTo>
                  <a:lnTo>
                    <a:pt x="935" y="9900"/>
                  </a:lnTo>
                  <a:lnTo>
                    <a:pt x="935" y="10076"/>
                  </a:lnTo>
                  <a:lnTo>
                    <a:pt x="966" y="10251"/>
                  </a:lnTo>
                  <a:lnTo>
                    <a:pt x="966" y="10339"/>
                  </a:lnTo>
                  <a:lnTo>
                    <a:pt x="935" y="10426"/>
                  </a:lnTo>
                  <a:lnTo>
                    <a:pt x="875" y="10601"/>
                  </a:lnTo>
                  <a:lnTo>
                    <a:pt x="845" y="10689"/>
                  </a:lnTo>
                  <a:lnTo>
                    <a:pt x="815" y="10777"/>
                  </a:lnTo>
                  <a:lnTo>
                    <a:pt x="785" y="10864"/>
                  </a:lnTo>
                  <a:lnTo>
                    <a:pt x="634" y="11039"/>
                  </a:lnTo>
                  <a:lnTo>
                    <a:pt x="573" y="11127"/>
                  </a:lnTo>
                  <a:lnTo>
                    <a:pt x="573" y="11302"/>
                  </a:lnTo>
                  <a:lnTo>
                    <a:pt x="573" y="11478"/>
                  </a:lnTo>
                  <a:lnTo>
                    <a:pt x="634" y="11565"/>
                  </a:lnTo>
                  <a:lnTo>
                    <a:pt x="694" y="11565"/>
                  </a:lnTo>
                  <a:lnTo>
                    <a:pt x="724" y="11653"/>
                  </a:lnTo>
                  <a:lnTo>
                    <a:pt x="724" y="11740"/>
                  </a:lnTo>
                  <a:lnTo>
                    <a:pt x="664" y="12003"/>
                  </a:lnTo>
                  <a:lnTo>
                    <a:pt x="664" y="12266"/>
                  </a:lnTo>
                  <a:lnTo>
                    <a:pt x="664" y="12354"/>
                  </a:lnTo>
                  <a:lnTo>
                    <a:pt x="664" y="12529"/>
                  </a:lnTo>
                  <a:lnTo>
                    <a:pt x="634" y="12617"/>
                  </a:lnTo>
                  <a:lnTo>
                    <a:pt x="573" y="12617"/>
                  </a:lnTo>
                  <a:lnTo>
                    <a:pt x="513" y="12704"/>
                  </a:lnTo>
                  <a:lnTo>
                    <a:pt x="513" y="12792"/>
                  </a:lnTo>
                  <a:lnTo>
                    <a:pt x="483" y="13230"/>
                  </a:lnTo>
                  <a:lnTo>
                    <a:pt x="453" y="13405"/>
                  </a:lnTo>
                  <a:lnTo>
                    <a:pt x="422" y="13405"/>
                  </a:lnTo>
                  <a:lnTo>
                    <a:pt x="362" y="13405"/>
                  </a:lnTo>
                  <a:lnTo>
                    <a:pt x="332" y="13317"/>
                  </a:lnTo>
                  <a:lnTo>
                    <a:pt x="332" y="13055"/>
                  </a:lnTo>
                  <a:lnTo>
                    <a:pt x="302" y="12967"/>
                  </a:lnTo>
                  <a:lnTo>
                    <a:pt x="272" y="13055"/>
                  </a:lnTo>
                  <a:lnTo>
                    <a:pt x="241" y="13142"/>
                  </a:lnTo>
                  <a:lnTo>
                    <a:pt x="211" y="13317"/>
                  </a:lnTo>
                  <a:lnTo>
                    <a:pt x="181" y="13317"/>
                  </a:lnTo>
                  <a:lnTo>
                    <a:pt x="151" y="13405"/>
                  </a:lnTo>
                  <a:lnTo>
                    <a:pt x="121" y="13580"/>
                  </a:lnTo>
                  <a:lnTo>
                    <a:pt x="151" y="13668"/>
                  </a:lnTo>
                  <a:lnTo>
                    <a:pt x="181" y="13756"/>
                  </a:lnTo>
                  <a:lnTo>
                    <a:pt x="211" y="13756"/>
                  </a:lnTo>
                  <a:lnTo>
                    <a:pt x="302" y="13580"/>
                  </a:lnTo>
                  <a:lnTo>
                    <a:pt x="302" y="13668"/>
                  </a:lnTo>
                  <a:lnTo>
                    <a:pt x="332" y="13756"/>
                  </a:lnTo>
                  <a:lnTo>
                    <a:pt x="332" y="13931"/>
                  </a:lnTo>
                  <a:lnTo>
                    <a:pt x="332" y="14194"/>
                  </a:lnTo>
                  <a:lnTo>
                    <a:pt x="362" y="14544"/>
                  </a:lnTo>
                  <a:lnTo>
                    <a:pt x="392" y="14807"/>
                  </a:lnTo>
                  <a:lnTo>
                    <a:pt x="422" y="14982"/>
                  </a:lnTo>
                  <a:lnTo>
                    <a:pt x="392" y="15070"/>
                  </a:lnTo>
                  <a:lnTo>
                    <a:pt x="392" y="15157"/>
                  </a:lnTo>
                  <a:lnTo>
                    <a:pt x="422" y="15333"/>
                  </a:lnTo>
                  <a:lnTo>
                    <a:pt x="392" y="15595"/>
                  </a:lnTo>
                  <a:lnTo>
                    <a:pt x="332" y="15771"/>
                  </a:lnTo>
                  <a:lnTo>
                    <a:pt x="302" y="15771"/>
                  </a:lnTo>
                  <a:lnTo>
                    <a:pt x="241" y="15771"/>
                  </a:lnTo>
                  <a:lnTo>
                    <a:pt x="211" y="15771"/>
                  </a:lnTo>
                  <a:lnTo>
                    <a:pt x="181" y="15771"/>
                  </a:lnTo>
                  <a:lnTo>
                    <a:pt x="151" y="15946"/>
                  </a:lnTo>
                  <a:lnTo>
                    <a:pt x="121" y="16034"/>
                  </a:lnTo>
                  <a:lnTo>
                    <a:pt x="60" y="16121"/>
                  </a:lnTo>
                  <a:lnTo>
                    <a:pt x="30" y="16121"/>
                  </a:lnTo>
                  <a:lnTo>
                    <a:pt x="0" y="16209"/>
                  </a:lnTo>
                  <a:lnTo>
                    <a:pt x="0" y="16384"/>
                  </a:lnTo>
                  <a:lnTo>
                    <a:pt x="1116" y="16296"/>
                  </a:lnTo>
                  <a:lnTo>
                    <a:pt x="1267" y="16209"/>
                  </a:lnTo>
                  <a:lnTo>
                    <a:pt x="1841" y="16121"/>
                  </a:lnTo>
                  <a:lnTo>
                    <a:pt x="2142" y="16034"/>
                  </a:lnTo>
                  <a:lnTo>
                    <a:pt x="2504" y="16034"/>
                  </a:lnTo>
                  <a:lnTo>
                    <a:pt x="2866" y="15858"/>
                  </a:lnTo>
                  <a:lnTo>
                    <a:pt x="2927" y="15858"/>
                  </a:lnTo>
                  <a:lnTo>
                    <a:pt x="3711" y="15683"/>
                  </a:lnTo>
                  <a:lnTo>
                    <a:pt x="3772" y="15683"/>
                  </a:lnTo>
                  <a:lnTo>
                    <a:pt x="4104" y="15595"/>
                  </a:lnTo>
                  <a:lnTo>
                    <a:pt x="4134" y="15508"/>
                  </a:lnTo>
                  <a:lnTo>
                    <a:pt x="4526" y="15420"/>
                  </a:lnTo>
                  <a:lnTo>
                    <a:pt x="5280" y="15245"/>
                  </a:lnTo>
                  <a:lnTo>
                    <a:pt x="6035" y="15070"/>
                  </a:lnTo>
                  <a:lnTo>
                    <a:pt x="6065" y="15070"/>
                  </a:lnTo>
                  <a:lnTo>
                    <a:pt x="6819" y="14895"/>
                  </a:lnTo>
                  <a:lnTo>
                    <a:pt x="6910" y="14895"/>
                  </a:lnTo>
                  <a:lnTo>
                    <a:pt x="7815" y="14632"/>
                  </a:lnTo>
                  <a:lnTo>
                    <a:pt x="8720" y="14456"/>
                  </a:lnTo>
                  <a:lnTo>
                    <a:pt x="9203" y="14281"/>
                  </a:lnTo>
                  <a:lnTo>
                    <a:pt x="9505" y="14281"/>
                  </a:lnTo>
                  <a:lnTo>
                    <a:pt x="9686" y="14194"/>
                  </a:lnTo>
                  <a:lnTo>
                    <a:pt x="9867" y="14106"/>
                  </a:lnTo>
                  <a:lnTo>
                    <a:pt x="10410" y="13931"/>
                  </a:lnTo>
                  <a:lnTo>
                    <a:pt x="10742" y="13843"/>
                  </a:lnTo>
                  <a:lnTo>
                    <a:pt x="10832" y="13756"/>
                  </a:lnTo>
                  <a:lnTo>
                    <a:pt x="11134" y="13668"/>
                  </a:lnTo>
                  <a:lnTo>
                    <a:pt x="11707" y="13493"/>
                  </a:lnTo>
                  <a:lnTo>
                    <a:pt x="11737" y="13405"/>
                  </a:lnTo>
                  <a:lnTo>
                    <a:pt x="11707" y="11828"/>
                  </a:lnTo>
                  <a:lnTo>
                    <a:pt x="11737" y="11653"/>
                  </a:lnTo>
                  <a:lnTo>
                    <a:pt x="11798" y="11390"/>
                  </a:lnTo>
                  <a:lnTo>
                    <a:pt x="11858" y="11478"/>
                  </a:lnTo>
                  <a:lnTo>
                    <a:pt x="11888" y="11565"/>
                  </a:lnTo>
                  <a:lnTo>
                    <a:pt x="11949" y="11565"/>
                  </a:lnTo>
                  <a:lnTo>
                    <a:pt x="12039" y="11478"/>
                  </a:lnTo>
                  <a:lnTo>
                    <a:pt x="12099" y="11390"/>
                  </a:lnTo>
                  <a:lnTo>
                    <a:pt x="12160" y="11215"/>
                  </a:lnTo>
                  <a:lnTo>
                    <a:pt x="12220" y="11127"/>
                  </a:lnTo>
                  <a:lnTo>
                    <a:pt x="12220" y="10952"/>
                  </a:lnTo>
                  <a:lnTo>
                    <a:pt x="12190" y="10864"/>
                  </a:lnTo>
                  <a:lnTo>
                    <a:pt x="12220" y="10689"/>
                  </a:lnTo>
                  <a:lnTo>
                    <a:pt x="12220" y="10514"/>
                  </a:lnTo>
                  <a:lnTo>
                    <a:pt x="12220" y="10339"/>
                  </a:lnTo>
                  <a:lnTo>
                    <a:pt x="12250" y="10076"/>
                  </a:lnTo>
                  <a:lnTo>
                    <a:pt x="12311" y="9900"/>
                  </a:lnTo>
                  <a:lnTo>
                    <a:pt x="12401" y="9638"/>
                  </a:lnTo>
                  <a:lnTo>
                    <a:pt x="12522" y="9287"/>
                  </a:lnTo>
                  <a:lnTo>
                    <a:pt x="12612" y="9112"/>
                  </a:lnTo>
                  <a:lnTo>
                    <a:pt x="12703" y="9024"/>
                  </a:lnTo>
                  <a:lnTo>
                    <a:pt x="12793" y="8937"/>
                  </a:lnTo>
                  <a:lnTo>
                    <a:pt x="12854" y="8849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8" name="Texas"/>
            <p:cNvSpPr>
              <a:spLocks/>
            </p:cNvSpPr>
            <p:nvPr/>
          </p:nvSpPr>
          <p:spPr bwMode="auto">
            <a:xfrm>
              <a:off x="9556648" y="13535947"/>
              <a:ext cx="8496300" cy="8164153"/>
            </a:xfrm>
            <a:custGeom>
              <a:avLst/>
              <a:gdLst>
                <a:gd name="T0" fmla="*/ 16164 w 16384"/>
                <a:gd name="T1" fmla="*/ 10159 h 16384"/>
                <a:gd name="T2" fmla="*/ 16164 w 16384"/>
                <a:gd name="T3" fmla="*/ 9300 h 16384"/>
                <a:gd name="T4" fmla="*/ 16347 w 16384"/>
                <a:gd name="T5" fmla="*/ 8669 h 16384"/>
                <a:gd name="T6" fmla="*/ 16219 w 16384"/>
                <a:gd name="T7" fmla="*/ 8116 h 16384"/>
                <a:gd name="T8" fmla="*/ 16017 w 16384"/>
                <a:gd name="T9" fmla="*/ 7638 h 16384"/>
                <a:gd name="T10" fmla="*/ 15668 w 16384"/>
                <a:gd name="T11" fmla="*/ 5194 h 16384"/>
                <a:gd name="T12" fmla="*/ 15227 w 16384"/>
                <a:gd name="T13" fmla="*/ 4774 h 16384"/>
                <a:gd name="T14" fmla="*/ 14804 w 16384"/>
                <a:gd name="T15" fmla="*/ 4526 h 16384"/>
                <a:gd name="T16" fmla="*/ 14162 w 16384"/>
                <a:gd name="T17" fmla="*/ 4258 h 16384"/>
                <a:gd name="T18" fmla="*/ 13537 w 16384"/>
                <a:gd name="T19" fmla="*/ 4297 h 16384"/>
                <a:gd name="T20" fmla="*/ 12876 w 16384"/>
                <a:gd name="T21" fmla="*/ 4602 h 16384"/>
                <a:gd name="T22" fmla="*/ 12472 w 16384"/>
                <a:gd name="T23" fmla="*/ 4258 h 16384"/>
                <a:gd name="T24" fmla="*/ 11939 w 16384"/>
                <a:gd name="T25" fmla="*/ 4354 h 16384"/>
                <a:gd name="T26" fmla="*/ 11700 w 16384"/>
                <a:gd name="T27" fmla="*/ 4335 h 16384"/>
                <a:gd name="T28" fmla="*/ 11131 w 16384"/>
                <a:gd name="T29" fmla="*/ 4201 h 16384"/>
                <a:gd name="T30" fmla="*/ 10745 w 16384"/>
                <a:gd name="T31" fmla="*/ 3934 h 16384"/>
                <a:gd name="T32" fmla="*/ 10194 w 16384"/>
                <a:gd name="T33" fmla="*/ 3934 h 16384"/>
                <a:gd name="T34" fmla="*/ 9588 w 16384"/>
                <a:gd name="T35" fmla="*/ 3762 h 16384"/>
                <a:gd name="T36" fmla="*/ 9147 w 16384"/>
                <a:gd name="T37" fmla="*/ 3475 h 16384"/>
                <a:gd name="T38" fmla="*/ 8523 w 16384"/>
                <a:gd name="T39" fmla="*/ 3151 h 16384"/>
                <a:gd name="T40" fmla="*/ 5033 w 16384"/>
                <a:gd name="T41" fmla="*/ 0 h 16384"/>
                <a:gd name="T42" fmla="*/ 4096 w 16384"/>
                <a:gd name="T43" fmla="*/ 6817 h 16384"/>
                <a:gd name="T44" fmla="*/ 184 w 16384"/>
                <a:gd name="T45" fmla="*/ 6817 h 16384"/>
                <a:gd name="T46" fmla="*/ 1065 w 16384"/>
                <a:gd name="T47" fmla="*/ 7848 h 16384"/>
                <a:gd name="T48" fmla="*/ 2020 w 16384"/>
                <a:gd name="T49" fmla="*/ 9070 h 16384"/>
                <a:gd name="T50" fmla="*/ 2535 w 16384"/>
                <a:gd name="T51" fmla="*/ 10464 h 16384"/>
                <a:gd name="T52" fmla="*/ 3490 w 16384"/>
                <a:gd name="T53" fmla="*/ 11114 h 16384"/>
                <a:gd name="T54" fmla="*/ 4169 w 16384"/>
                <a:gd name="T55" fmla="*/ 11228 h 16384"/>
                <a:gd name="T56" fmla="*/ 4610 w 16384"/>
                <a:gd name="T57" fmla="*/ 10522 h 16384"/>
                <a:gd name="T58" fmla="*/ 5510 w 16384"/>
                <a:gd name="T59" fmla="*/ 10312 h 16384"/>
                <a:gd name="T60" fmla="*/ 6337 w 16384"/>
                <a:gd name="T61" fmla="*/ 10426 h 16384"/>
                <a:gd name="T62" fmla="*/ 6521 w 16384"/>
                <a:gd name="T63" fmla="*/ 10789 h 16384"/>
                <a:gd name="T64" fmla="*/ 7200 w 16384"/>
                <a:gd name="T65" fmla="*/ 11515 h 16384"/>
                <a:gd name="T66" fmla="*/ 7531 w 16384"/>
                <a:gd name="T67" fmla="*/ 12355 h 16384"/>
                <a:gd name="T68" fmla="*/ 7953 w 16384"/>
                <a:gd name="T69" fmla="*/ 13023 h 16384"/>
                <a:gd name="T70" fmla="*/ 8486 w 16384"/>
                <a:gd name="T71" fmla="*/ 13730 h 16384"/>
                <a:gd name="T72" fmla="*/ 8688 w 16384"/>
                <a:gd name="T73" fmla="*/ 14665 h 16384"/>
                <a:gd name="T74" fmla="*/ 9202 w 16384"/>
                <a:gd name="T75" fmla="*/ 15601 h 16384"/>
                <a:gd name="T76" fmla="*/ 9827 w 16384"/>
                <a:gd name="T77" fmla="*/ 15868 h 16384"/>
                <a:gd name="T78" fmla="*/ 10194 w 16384"/>
                <a:gd name="T79" fmla="*/ 16117 h 16384"/>
                <a:gd name="T80" fmla="*/ 10855 w 16384"/>
                <a:gd name="T81" fmla="*/ 16212 h 16384"/>
                <a:gd name="T82" fmla="*/ 11425 w 16384"/>
                <a:gd name="T83" fmla="*/ 16384 h 16384"/>
                <a:gd name="T84" fmla="*/ 11627 w 16384"/>
                <a:gd name="T85" fmla="*/ 16155 h 16384"/>
                <a:gd name="T86" fmla="*/ 11351 w 16384"/>
                <a:gd name="T87" fmla="*/ 15677 h 16384"/>
                <a:gd name="T88" fmla="*/ 11278 w 16384"/>
                <a:gd name="T89" fmla="*/ 14704 h 16384"/>
                <a:gd name="T90" fmla="*/ 10929 w 16384"/>
                <a:gd name="T91" fmla="*/ 14360 h 16384"/>
                <a:gd name="T92" fmla="*/ 11131 w 16384"/>
                <a:gd name="T93" fmla="*/ 14322 h 16384"/>
                <a:gd name="T94" fmla="*/ 11388 w 16384"/>
                <a:gd name="T95" fmla="*/ 14207 h 16384"/>
                <a:gd name="T96" fmla="*/ 11406 w 16384"/>
                <a:gd name="T97" fmla="*/ 13596 h 16384"/>
                <a:gd name="T98" fmla="*/ 11590 w 16384"/>
                <a:gd name="T99" fmla="*/ 13462 h 16384"/>
                <a:gd name="T100" fmla="*/ 11866 w 16384"/>
                <a:gd name="T101" fmla="*/ 12966 h 16384"/>
                <a:gd name="T102" fmla="*/ 12178 w 16384"/>
                <a:gd name="T103" fmla="*/ 12565 h 16384"/>
                <a:gd name="T104" fmla="*/ 12655 w 16384"/>
                <a:gd name="T105" fmla="*/ 12508 h 16384"/>
                <a:gd name="T106" fmla="*/ 12472 w 16384"/>
                <a:gd name="T107" fmla="*/ 12183 h 16384"/>
                <a:gd name="T108" fmla="*/ 12747 w 16384"/>
                <a:gd name="T109" fmla="*/ 12202 h 16384"/>
                <a:gd name="T110" fmla="*/ 12931 w 16384"/>
                <a:gd name="T111" fmla="*/ 12317 h 16384"/>
                <a:gd name="T112" fmla="*/ 13115 w 16384"/>
                <a:gd name="T113" fmla="*/ 12393 h 16384"/>
                <a:gd name="T114" fmla="*/ 14180 w 16384"/>
                <a:gd name="T115" fmla="*/ 11782 h 16384"/>
                <a:gd name="T116" fmla="*/ 14621 w 16384"/>
                <a:gd name="T117" fmla="*/ 11247 h 16384"/>
                <a:gd name="T118" fmla="*/ 14529 w 16384"/>
                <a:gd name="T119" fmla="*/ 10751 h 16384"/>
                <a:gd name="T120" fmla="*/ 14933 w 16384"/>
                <a:gd name="T121" fmla="*/ 10579 h 16384"/>
                <a:gd name="T122" fmla="*/ 14970 w 16384"/>
                <a:gd name="T123" fmla="*/ 1098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4" h="16384">
                  <a:moveTo>
                    <a:pt x="15374" y="10846"/>
                  </a:moveTo>
                  <a:lnTo>
                    <a:pt x="15429" y="10827"/>
                  </a:lnTo>
                  <a:lnTo>
                    <a:pt x="15741" y="10674"/>
                  </a:lnTo>
                  <a:lnTo>
                    <a:pt x="15778" y="10655"/>
                  </a:lnTo>
                  <a:lnTo>
                    <a:pt x="15998" y="10617"/>
                  </a:lnTo>
                  <a:lnTo>
                    <a:pt x="16035" y="10617"/>
                  </a:lnTo>
                  <a:lnTo>
                    <a:pt x="15980" y="10560"/>
                  </a:lnTo>
                  <a:lnTo>
                    <a:pt x="15943" y="10560"/>
                  </a:lnTo>
                  <a:lnTo>
                    <a:pt x="15925" y="10522"/>
                  </a:lnTo>
                  <a:lnTo>
                    <a:pt x="15925" y="10483"/>
                  </a:lnTo>
                  <a:lnTo>
                    <a:pt x="15943" y="10445"/>
                  </a:lnTo>
                  <a:lnTo>
                    <a:pt x="15998" y="10407"/>
                  </a:lnTo>
                  <a:lnTo>
                    <a:pt x="16035" y="10331"/>
                  </a:lnTo>
                  <a:lnTo>
                    <a:pt x="16072" y="10273"/>
                  </a:lnTo>
                  <a:lnTo>
                    <a:pt x="16090" y="10254"/>
                  </a:lnTo>
                  <a:lnTo>
                    <a:pt x="16127" y="10197"/>
                  </a:lnTo>
                  <a:lnTo>
                    <a:pt x="16164" y="10159"/>
                  </a:lnTo>
                  <a:lnTo>
                    <a:pt x="16200" y="10121"/>
                  </a:lnTo>
                  <a:lnTo>
                    <a:pt x="16182" y="10082"/>
                  </a:lnTo>
                  <a:lnTo>
                    <a:pt x="16200" y="10006"/>
                  </a:lnTo>
                  <a:lnTo>
                    <a:pt x="16219" y="9911"/>
                  </a:lnTo>
                  <a:lnTo>
                    <a:pt x="16219" y="9872"/>
                  </a:lnTo>
                  <a:lnTo>
                    <a:pt x="16237" y="9834"/>
                  </a:lnTo>
                  <a:lnTo>
                    <a:pt x="16182" y="9796"/>
                  </a:lnTo>
                  <a:lnTo>
                    <a:pt x="16145" y="9739"/>
                  </a:lnTo>
                  <a:lnTo>
                    <a:pt x="16127" y="9720"/>
                  </a:lnTo>
                  <a:lnTo>
                    <a:pt x="16127" y="9605"/>
                  </a:lnTo>
                  <a:lnTo>
                    <a:pt x="16164" y="9586"/>
                  </a:lnTo>
                  <a:lnTo>
                    <a:pt x="16145" y="9548"/>
                  </a:lnTo>
                  <a:lnTo>
                    <a:pt x="16182" y="9529"/>
                  </a:lnTo>
                  <a:lnTo>
                    <a:pt x="16145" y="9452"/>
                  </a:lnTo>
                  <a:lnTo>
                    <a:pt x="16145" y="9395"/>
                  </a:lnTo>
                  <a:lnTo>
                    <a:pt x="16145" y="9338"/>
                  </a:lnTo>
                  <a:lnTo>
                    <a:pt x="16164" y="9300"/>
                  </a:lnTo>
                  <a:lnTo>
                    <a:pt x="16182" y="9280"/>
                  </a:lnTo>
                  <a:lnTo>
                    <a:pt x="16182" y="9242"/>
                  </a:lnTo>
                  <a:lnTo>
                    <a:pt x="16182" y="9223"/>
                  </a:lnTo>
                  <a:lnTo>
                    <a:pt x="16237" y="9166"/>
                  </a:lnTo>
                  <a:lnTo>
                    <a:pt x="16255" y="9109"/>
                  </a:lnTo>
                  <a:lnTo>
                    <a:pt x="16311" y="8975"/>
                  </a:lnTo>
                  <a:lnTo>
                    <a:pt x="16329" y="8937"/>
                  </a:lnTo>
                  <a:lnTo>
                    <a:pt x="16347" y="8918"/>
                  </a:lnTo>
                  <a:lnTo>
                    <a:pt x="16366" y="8879"/>
                  </a:lnTo>
                  <a:lnTo>
                    <a:pt x="16347" y="8841"/>
                  </a:lnTo>
                  <a:lnTo>
                    <a:pt x="16366" y="8822"/>
                  </a:lnTo>
                  <a:lnTo>
                    <a:pt x="16384" y="8784"/>
                  </a:lnTo>
                  <a:lnTo>
                    <a:pt x="16366" y="8765"/>
                  </a:lnTo>
                  <a:lnTo>
                    <a:pt x="16366" y="8746"/>
                  </a:lnTo>
                  <a:lnTo>
                    <a:pt x="16347" y="8727"/>
                  </a:lnTo>
                  <a:lnTo>
                    <a:pt x="16329" y="8688"/>
                  </a:lnTo>
                  <a:lnTo>
                    <a:pt x="16347" y="8669"/>
                  </a:lnTo>
                  <a:lnTo>
                    <a:pt x="16366" y="8650"/>
                  </a:lnTo>
                  <a:lnTo>
                    <a:pt x="16384" y="8612"/>
                  </a:lnTo>
                  <a:lnTo>
                    <a:pt x="16366" y="8593"/>
                  </a:lnTo>
                  <a:lnTo>
                    <a:pt x="16347" y="8536"/>
                  </a:lnTo>
                  <a:lnTo>
                    <a:pt x="16366" y="8459"/>
                  </a:lnTo>
                  <a:lnTo>
                    <a:pt x="16366" y="8383"/>
                  </a:lnTo>
                  <a:lnTo>
                    <a:pt x="16329" y="8383"/>
                  </a:lnTo>
                  <a:lnTo>
                    <a:pt x="16292" y="8364"/>
                  </a:lnTo>
                  <a:lnTo>
                    <a:pt x="16274" y="8326"/>
                  </a:lnTo>
                  <a:lnTo>
                    <a:pt x="16274" y="8287"/>
                  </a:lnTo>
                  <a:lnTo>
                    <a:pt x="16237" y="8249"/>
                  </a:lnTo>
                  <a:lnTo>
                    <a:pt x="16200" y="8230"/>
                  </a:lnTo>
                  <a:lnTo>
                    <a:pt x="16182" y="8230"/>
                  </a:lnTo>
                  <a:lnTo>
                    <a:pt x="16164" y="8192"/>
                  </a:lnTo>
                  <a:lnTo>
                    <a:pt x="16182" y="8173"/>
                  </a:lnTo>
                  <a:lnTo>
                    <a:pt x="16200" y="8135"/>
                  </a:lnTo>
                  <a:lnTo>
                    <a:pt x="16219" y="8116"/>
                  </a:lnTo>
                  <a:lnTo>
                    <a:pt x="16164" y="8058"/>
                  </a:lnTo>
                  <a:lnTo>
                    <a:pt x="16145" y="7982"/>
                  </a:lnTo>
                  <a:lnTo>
                    <a:pt x="16090" y="7963"/>
                  </a:lnTo>
                  <a:lnTo>
                    <a:pt x="16108" y="7925"/>
                  </a:lnTo>
                  <a:lnTo>
                    <a:pt x="16127" y="7906"/>
                  </a:lnTo>
                  <a:lnTo>
                    <a:pt x="16108" y="7886"/>
                  </a:lnTo>
                  <a:lnTo>
                    <a:pt x="16072" y="7886"/>
                  </a:lnTo>
                  <a:lnTo>
                    <a:pt x="16035" y="7867"/>
                  </a:lnTo>
                  <a:lnTo>
                    <a:pt x="16017" y="7810"/>
                  </a:lnTo>
                  <a:lnTo>
                    <a:pt x="15980" y="7791"/>
                  </a:lnTo>
                  <a:lnTo>
                    <a:pt x="15980" y="7753"/>
                  </a:lnTo>
                  <a:lnTo>
                    <a:pt x="15998" y="7753"/>
                  </a:lnTo>
                  <a:lnTo>
                    <a:pt x="15998" y="7734"/>
                  </a:lnTo>
                  <a:lnTo>
                    <a:pt x="15980" y="7715"/>
                  </a:lnTo>
                  <a:lnTo>
                    <a:pt x="15980" y="7676"/>
                  </a:lnTo>
                  <a:lnTo>
                    <a:pt x="15998" y="7657"/>
                  </a:lnTo>
                  <a:lnTo>
                    <a:pt x="16017" y="7638"/>
                  </a:lnTo>
                  <a:lnTo>
                    <a:pt x="16035" y="7600"/>
                  </a:lnTo>
                  <a:lnTo>
                    <a:pt x="16017" y="7581"/>
                  </a:lnTo>
                  <a:lnTo>
                    <a:pt x="15980" y="7543"/>
                  </a:lnTo>
                  <a:lnTo>
                    <a:pt x="15980" y="7485"/>
                  </a:lnTo>
                  <a:lnTo>
                    <a:pt x="15980" y="7466"/>
                  </a:lnTo>
                  <a:lnTo>
                    <a:pt x="15925" y="7428"/>
                  </a:lnTo>
                  <a:lnTo>
                    <a:pt x="15943" y="7390"/>
                  </a:lnTo>
                  <a:lnTo>
                    <a:pt x="15888" y="7333"/>
                  </a:lnTo>
                  <a:lnTo>
                    <a:pt x="15815" y="7275"/>
                  </a:lnTo>
                  <a:lnTo>
                    <a:pt x="15759" y="7199"/>
                  </a:lnTo>
                  <a:lnTo>
                    <a:pt x="15704" y="7161"/>
                  </a:lnTo>
                  <a:lnTo>
                    <a:pt x="15704" y="6855"/>
                  </a:lnTo>
                  <a:lnTo>
                    <a:pt x="15704" y="6550"/>
                  </a:lnTo>
                  <a:lnTo>
                    <a:pt x="15686" y="6091"/>
                  </a:lnTo>
                  <a:lnTo>
                    <a:pt x="15686" y="5805"/>
                  </a:lnTo>
                  <a:lnTo>
                    <a:pt x="15686" y="5595"/>
                  </a:lnTo>
                  <a:lnTo>
                    <a:pt x="15668" y="5194"/>
                  </a:lnTo>
                  <a:lnTo>
                    <a:pt x="15649" y="4774"/>
                  </a:lnTo>
                  <a:lnTo>
                    <a:pt x="15631" y="4755"/>
                  </a:lnTo>
                  <a:lnTo>
                    <a:pt x="15613" y="4736"/>
                  </a:lnTo>
                  <a:lnTo>
                    <a:pt x="15576" y="4755"/>
                  </a:lnTo>
                  <a:lnTo>
                    <a:pt x="15539" y="4755"/>
                  </a:lnTo>
                  <a:lnTo>
                    <a:pt x="15502" y="4717"/>
                  </a:lnTo>
                  <a:lnTo>
                    <a:pt x="15466" y="4717"/>
                  </a:lnTo>
                  <a:lnTo>
                    <a:pt x="15466" y="4736"/>
                  </a:lnTo>
                  <a:lnTo>
                    <a:pt x="15447" y="4736"/>
                  </a:lnTo>
                  <a:lnTo>
                    <a:pt x="15429" y="4774"/>
                  </a:lnTo>
                  <a:lnTo>
                    <a:pt x="15411" y="4755"/>
                  </a:lnTo>
                  <a:lnTo>
                    <a:pt x="15392" y="4755"/>
                  </a:lnTo>
                  <a:lnTo>
                    <a:pt x="15374" y="4774"/>
                  </a:lnTo>
                  <a:lnTo>
                    <a:pt x="15355" y="4793"/>
                  </a:lnTo>
                  <a:lnTo>
                    <a:pt x="15282" y="4774"/>
                  </a:lnTo>
                  <a:lnTo>
                    <a:pt x="15245" y="4793"/>
                  </a:lnTo>
                  <a:lnTo>
                    <a:pt x="15227" y="4774"/>
                  </a:lnTo>
                  <a:lnTo>
                    <a:pt x="15208" y="4755"/>
                  </a:lnTo>
                  <a:lnTo>
                    <a:pt x="15172" y="4736"/>
                  </a:lnTo>
                  <a:lnTo>
                    <a:pt x="15172" y="4717"/>
                  </a:lnTo>
                  <a:lnTo>
                    <a:pt x="15135" y="4698"/>
                  </a:lnTo>
                  <a:lnTo>
                    <a:pt x="15135" y="4659"/>
                  </a:lnTo>
                  <a:lnTo>
                    <a:pt x="15117" y="4640"/>
                  </a:lnTo>
                  <a:lnTo>
                    <a:pt x="15043" y="4640"/>
                  </a:lnTo>
                  <a:lnTo>
                    <a:pt x="15025" y="4602"/>
                  </a:lnTo>
                  <a:lnTo>
                    <a:pt x="14970" y="4583"/>
                  </a:lnTo>
                  <a:lnTo>
                    <a:pt x="14933" y="4583"/>
                  </a:lnTo>
                  <a:lnTo>
                    <a:pt x="14915" y="4583"/>
                  </a:lnTo>
                  <a:lnTo>
                    <a:pt x="14915" y="4564"/>
                  </a:lnTo>
                  <a:lnTo>
                    <a:pt x="14896" y="4545"/>
                  </a:lnTo>
                  <a:lnTo>
                    <a:pt x="14859" y="4564"/>
                  </a:lnTo>
                  <a:lnTo>
                    <a:pt x="14841" y="4545"/>
                  </a:lnTo>
                  <a:lnTo>
                    <a:pt x="14823" y="4545"/>
                  </a:lnTo>
                  <a:lnTo>
                    <a:pt x="14804" y="4526"/>
                  </a:lnTo>
                  <a:lnTo>
                    <a:pt x="14768" y="4507"/>
                  </a:lnTo>
                  <a:lnTo>
                    <a:pt x="14749" y="4468"/>
                  </a:lnTo>
                  <a:lnTo>
                    <a:pt x="14713" y="4468"/>
                  </a:lnTo>
                  <a:lnTo>
                    <a:pt x="14676" y="4487"/>
                  </a:lnTo>
                  <a:lnTo>
                    <a:pt x="14621" y="4449"/>
                  </a:lnTo>
                  <a:lnTo>
                    <a:pt x="14547" y="4373"/>
                  </a:lnTo>
                  <a:lnTo>
                    <a:pt x="14547" y="4316"/>
                  </a:lnTo>
                  <a:lnTo>
                    <a:pt x="14510" y="4297"/>
                  </a:lnTo>
                  <a:lnTo>
                    <a:pt x="14474" y="4316"/>
                  </a:lnTo>
                  <a:lnTo>
                    <a:pt x="14419" y="4297"/>
                  </a:lnTo>
                  <a:lnTo>
                    <a:pt x="14382" y="4258"/>
                  </a:lnTo>
                  <a:lnTo>
                    <a:pt x="14364" y="4220"/>
                  </a:lnTo>
                  <a:lnTo>
                    <a:pt x="14327" y="4201"/>
                  </a:lnTo>
                  <a:lnTo>
                    <a:pt x="14308" y="4182"/>
                  </a:lnTo>
                  <a:lnTo>
                    <a:pt x="14198" y="4163"/>
                  </a:lnTo>
                  <a:lnTo>
                    <a:pt x="14180" y="4201"/>
                  </a:lnTo>
                  <a:lnTo>
                    <a:pt x="14162" y="4258"/>
                  </a:lnTo>
                  <a:lnTo>
                    <a:pt x="14125" y="4277"/>
                  </a:lnTo>
                  <a:lnTo>
                    <a:pt x="14106" y="4277"/>
                  </a:lnTo>
                  <a:lnTo>
                    <a:pt x="14051" y="4297"/>
                  </a:lnTo>
                  <a:lnTo>
                    <a:pt x="14015" y="4316"/>
                  </a:lnTo>
                  <a:lnTo>
                    <a:pt x="13978" y="4297"/>
                  </a:lnTo>
                  <a:lnTo>
                    <a:pt x="13904" y="4297"/>
                  </a:lnTo>
                  <a:lnTo>
                    <a:pt x="13849" y="4297"/>
                  </a:lnTo>
                  <a:lnTo>
                    <a:pt x="13831" y="4277"/>
                  </a:lnTo>
                  <a:lnTo>
                    <a:pt x="13813" y="4201"/>
                  </a:lnTo>
                  <a:lnTo>
                    <a:pt x="13794" y="4201"/>
                  </a:lnTo>
                  <a:lnTo>
                    <a:pt x="13739" y="4201"/>
                  </a:lnTo>
                  <a:lnTo>
                    <a:pt x="13684" y="4239"/>
                  </a:lnTo>
                  <a:lnTo>
                    <a:pt x="13647" y="4277"/>
                  </a:lnTo>
                  <a:lnTo>
                    <a:pt x="13610" y="4258"/>
                  </a:lnTo>
                  <a:lnTo>
                    <a:pt x="13592" y="4277"/>
                  </a:lnTo>
                  <a:lnTo>
                    <a:pt x="13555" y="4277"/>
                  </a:lnTo>
                  <a:lnTo>
                    <a:pt x="13537" y="4297"/>
                  </a:lnTo>
                  <a:lnTo>
                    <a:pt x="13537" y="4335"/>
                  </a:lnTo>
                  <a:lnTo>
                    <a:pt x="13500" y="4335"/>
                  </a:lnTo>
                  <a:lnTo>
                    <a:pt x="13445" y="4335"/>
                  </a:lnTo>
                  <a:lnTo>
                    <a:pt x="13372" y="4335"/>
                  </a:lnTo>
                  <a:lnTo>
                    <a:pt x="13335" y="4335"/>
                  </a:lnTo>
                  <a:lnTo>
                    <a:pt x="13298" y="4392"/>
                  </a:lnTo>
                  <a:lnTo>
                    <a:pt x="13280" y="4373"/>
                  </a:lnTo>
                  <a:lnTo>
                    <a:pt x="13206" y="4354"/>
                  </a:lnTo>
                  <a:lnTo>
                    <a:pt x="13151" y="4392"/>
                  </a:lnTo>
                  <a:lnTo>
                    <a:pt x="13096" y="4411"/>
                  </a:lnTo>
                  <a:lnTo>
                    <a:pt x="13059" y="4487"/>
                  </a:lnTo>
                  <a:lnTo>
                    <a:pt x="13023" y="4526"/>
                  </a:lnTo>
                  <a:lnTo>
                    <a:pt x="12986" y="4526"/>
                  </a:lnTo>
                  <a:lnTo>
                    <a:pt x="12968" y="4507"/>
                  </a:lnTo>
                  <a:lnTo>
                    <a:pt x="12931" y="4526"/>
                  </a:lnTo>
                  <a:lnTo>
                    <a:pt x="12894" y="4526"/>
                  </a:lnTo>
                  <a:lnTo>
                    <a:pt x="12876" y="4602"/>
                  </a:lnTo>
                  <a:lnTo>
                    <a:pt x="12839" y="4602"/>
                  </a:lnTo>
                  <a:lnTo>
                    <a:pt x="12802" y="4564"/>
                  </a:lnTo>
                  <a:lnTo>
                    <a:pt x="12766" y="4526"/>
                  </a:lnTo>
                  <a:lnTo>
                    <a:pt x="12729" y="4487"/>
                  </a:lnTo>
                  <a:lnTo>
                    <a:pt x="12692" y="4507"/>
                  </a:lnTo>
                  <a:lnTo>
                    <a:pt x="12655" y="4487"/>
                  </a:lnTo>
                  <a:lnTo>
                    <a:pt x="12637" y="4468"/>
                  </a:lnTo>
                  <a:lnTo>
                    <a:pt x="12619" y="4430"/>
                  </a:lnTo>
                  <a:lnTo>
                    <a:pt x="12527" y="4411"/>
                  </a:lnTo>
                  <a:lnTo>
                    <a:pt x="12508" y="4373"/>
                  </a:lnTo>
                  <a:lnTo>
                    <a:pt x="12527" y="4354"/>
                  </a:lnTo>
                  <a:lnTo>
                    <a:pt x="12564" y="4335"/>
                  </a:lnTo>
                  <a:lnTo>
                    <a:pt x="12564" y="4297"/>
                  </a:lnTo>
                  <a:lnTo>
                    <a:pt x="12527" y="4316"/>
                  </a:lnTo>
                  <a:lnTo>
                    <a:pt x="12508" y="4316"/>
                  </a:lnTo>
                  <a:lnTo>
                    <a:pt x="12508" y="4277"/>
                  </a:lnTo>
                  <a:lnTo>
                    <a:pt x="12472" y="4258"/>
                  </a:lnTo>
                  <a:lnTo>
                    <a:pt x="12435" y="4316"/>
                  </a:lnTo>
                  <a:lnTo>
                    <a:pt x="12398" y="4392"/>
                  </a:lnTo>
                  <a:lnTo>
                    <a:pt x="12380" y="4411"/>
                  </a:lnTo>
                  <a:lnTo>
                    <a:pt x="12343" y="4392"/>
                  </a:lnTo>
                  <a:lnTo>
                    <a:pt x="12306" y="4354"/>
                  </a:lnTo>
                  <a:lnTo>
                    <a:pt x="12251" y="4354"/>
                  </a:lnTo>
                  <a:lnTo>
                    <a:pt x="12233" y="4373"/>
                  </a:lnTo>
                  <a:lnTo>
                    <a:pt x="12215" y="4354"/>
                  </a:lnTo>
                  <a:lnTo>
                    <a:pt x="12196" y="4220"/>
                  </a:lnTo>
                  <a:lnTo>
                    <a:pt x="12159" y="4182"/>
                  </a:lnTo>
                  <a:lnTo>
                    <a:pt x="12123" y="4201"/>
                  </a:lnTo>
                  <a:lnTo>
                    <a:pt x="12068" y="4201"/>
                  </a:lnTo>
                  <a:lnTo>
                    <a:pt x="12086" y="4316"/>
                  </a:lnTo>
                  <a:lnTo>
                    <a:pt x="12012" y="4392"/>
                  </a:lnTo>
                  <a:lnTo>
                    <a:pt x="11994" y="4373"/>
                  </a:lnTo>
                  <a:lnTo>
                    <a:pt x="11957" y="4354"/>
                  </a:lnTo>
                  <a:lnTo>
                    <a:pt x="11939" y="4354"/>
                  </a:lnTo>
                  <a:lnTo>
                    <a:pt x="11921" y="4392"/>
                  </a:lnTo>
                  <a:lnTo>
                    <a:pt x="11957" y="4411"/>
                  </a:lnTo>
                  <a:lnTo>
                    <a:pt x="11939" y="4430"/>
                  </a:lnTo>
                  <a:lnTo>
                    <a:pt x="11939" y="4507"/>
                  </a:lnTo>
                  <a:lnTo>
                    <a:pt x="11921" y="4545"/>
                  </a:lnTo>
                  <a:lnTo>
                    <a:pt x="11884" y="4564"/>
                  </a:lnTo>
                  <a:lnTo>
                    <a:pt x="11847" y="4564"/>
                  </a:lnTo>
                  <a:lnTo>
                    <a:pt x="11810" y="4507"/>
                  </a:lnTo>
                  <a:lnTo>
                    <a:pt x="11792" y="4449"/>
                  </a:lnTo>
                  <a:lnTo>
                    <a:pt x="11829" y="4411"/>
                  </a:lnTo>
                  <a:lnTo>
                    <a:pt x="11847" y="4354"/>
                  </a:lnTo>
                  <a:lnTo>
                    <a:pt x="11847" y="4316"/>
                  </a:lnTo>
                  <a:lnTo>
                    <a:pt x="11810" y="4277"/>
                  </a:lnTo>
                  <a:lnTo>
                    <a:pt x="11774" y="4258"/>
                  </a:lnTo>
                  <a:lnTo>
                    <a:pt x="11755" y="4277"/>
                  </a:lnTo>
                  <a:lnTo>
                    <a:pt x="11719" y="4335"/>
                  </a:lnTo>
                  <a:lnTo>
                    <a:pt x="11700" y="4335"/>
                  </a:lnTo>
                  <a:lnTo>
                    <a:pt x="11663" y="4335"/>
                  </a:lnTo>
                  <a:lnTo>
                    <a:pt x="11590" y="4430"/>
                  </a:lnTo>
                  <a:lnTo>
                    <a:pt x="11535" y="4411"/>
                  </a:lnTo>
                  <a:lnTo>
                    <a:pt x="11498" y="4373"/>
                  </a:lnTo>
                  <a:lnTo>
                    <a:pt x="11498" y="4297"/>
                  </a:lnTo>
                  <a:lnTo>
                    <a:pt x="11461" y="4258"/>
                  </a:lnTo>
                  <a:lnTo>
                    <a:pt x="11425" y="4258"/>
                  </a:lnTo>
                  <a:lnTo>
                    <a:pt x="11406" y="4239"/>
                  </a:lnTo>
                  <a:lnTo>
                    <a:pt x="11370" y="4277"/>
                  </a:lnTo>
                  <a:lnTo>
                    <a:pt x="11351" y="4258"/>
                  </a:lnTo>
                  <a:lnTo>
                    <a:pt x="11333" y="4201"/>
                  </a:lnTo>
                  <a:lnTo>
                    <a:pt x="11315" y="4163"/>
                  </a:lnTo>
                  <a:lnTo>
                    <a:pt x="11259" y="4144"/>
                  </a:lnTo>
                  <a:lnTo>
                    <a:pt x="11223" y="4125"/>
                  </a:lnTo>
                  <a:lnTo>
                    <a:pt x="11186" y="4144"/>
                  </a:lnTo>
                  <a:lnTo>
                    <a:pt x="11168" y="4182"/>
                  </a:lnTo>
                  <a:lnTo>
                    <a:pt x="11131" y="4201"/>
                  </a:lnTo>
                  <a:lnTo>
                    <a:pt x="11112" y="4220"/>
                  </a:lnTo>
                  <a:lnTo>
                    <a:pt x="11076" y="4277"/>
                  </a:lnTo>
                  <a:lnTo>
                    <a:pt x="11039" y="4335"/>
                  </a:lnTo>
                  <a:lnTo>
                    <a:pt x="11021" y="4354"/>
                  </a:lnTo>
                  <a:lnTo>
                    <a:pt x="10984" y="4354"/>
                  </a:lnTo>
                  <a:lnTo>
                    <a:pt x="10966" y="4335"/>
                  </a:lnTo>
                  <a:lnTo>
                    <a:pt x="10892" y="4297"/>
                  </a:lnTo>
                  <a:lnTo>
                    <a:pt x="10874" y="4239"/>
                  </a:lnTo>
                  <a:lnTo>
                    <a:pt x="10892" y="4182"/>
                  </a:lnTo>
                  <a:lnTo>
                    <a:pt x="10910" y="4144"/>
                  </a:lnTo>
                  <a:lnTo>
                    <a:pt x="10892" y="4125"/>
                  </a:lnTo>
                  <a:lnTo>
                    <a:pt x="10855" y="4086"/>
                  </a:lnTo>
                  <a:lnTo>
                    <a:pt x="10800" y="4106"/>
                  </a:lnTo>
                  <a:lnTo>
                    <a:pt x="10763" y="4086"/>
                  </a:lnTo>
                  <a:lnTo>
                    <a:pt x="10727" y="4048"/>
                  </a:lnTo>
                  <a:lnTo>
                    <a:pt x="10727" y="3972"/>
                  </a:lnTo>
                  <a:lnTo>
                    <a:pt x="10745" y="3934"/>
                  </a:lnTo>
                  <a:lnTo>
                    <a:pt x="10745" y="3895"/>
                  </a:lnTo>
                  <a:lnTo>
                    <a:pt x="10708" y="3876"/>
                  </a:lnTo>
                  <a:lnTo>
                    <a:pt x="10690" y="3876"/>
                  </a:lnTo>
                  <a:lnTo>
                    <a:pt x="10653" y="3895"/>
                  </a:lnTo>
                  <a:lnTo>
                    <a:pt x="10635" y="3915"/>
                  </a:lnTo>
                  <a:lnTo>
                    <a:pt x="10598" y="3915"/>
                  </a:lnTo>
                  <a:lnTo>
                    <a:pt x="10506" y="3895"/>
                  </a:lnTo>
                  <a:lnTo>
                    <a:pt x="10451" y="3857"/>
                  </a:lnTo>
                  <a:lnTo>
                    <a:pt x="10433" y="3857"/>
                  </a:lnTo>
                  <a:lnTo>
                    <a:pt x="10396" y="3857"/>
                  </a:lnTo>
                  <a:lnTo>
                    <a:pt x="10378" y="3876"/>
                  </a:lnTo>
                  <a:lnTo>
                    <a:pt x="10359" y="3972"/>
                  </a:lnTo>
                  <a:lnTo>
                    <a:pt x="10341" y="3972"/>
                  </a:lnTo>
                  <a:lnTo>
                    <a:pt x="10304" y="3991"/>
                  </a:lnTo>
                  <a:lnTo>
                    <a:pt x="10249" y="3991"/>
                  </a:lnTo>
                  <a:lnTo>
                    <a:pt x="10231" y="3972"/>
                  </a:lnTo>
                  <a:lnTo>
                    <a:pt x="10194" y="3934"/>
                  </a:lnTo>
                  <a:lnTo>
                    <a:pt x="10176" y="3876"/>
                  </a:lnTo>
                  <a:lnTo>
                    <a:pt x="10157" y="3857"/>
                  </a:lnTo>
                  <a:lnTo>
                    <a:pt x="10121" y="3819"/>
                  </a:lnTo>
                  <a:lnTo>
                    <a:pt x="10084" y="3838"/>
                  </a:lnTo>
                  <a:lnTo>
                    <a:pt x="10047" y="3838"/>
                  </a:lnTo>
                  <a:lnTo>
                    <a:pt x="10010" y="3857"/>
                  </a:lnTo>
                  <a:lnTo>
                    <a:pt x="9974" y="3876"/>
                  </a:lnTo>
                  <a:lnTo>
                    <a:pt x="9937" y="3876"/>
                  </a:lnTo>
                  <a:lnTo>
                    <a:pt x="9919" y="3857"/>
                  </a:lnTo>
                  <a:lnTo>
                    <a:pt x="9882" y="3838"/>
                  </a:lnTo>
                  <a:lnTo>
                    <a:pt x="9827" y="3838"/>
                  </a:lnTo>
                  <a:lnTo>
                    <a:pt x="9790" y="3819"/>
                  </a:lnTo>
                  <a:lnTo>
                    <a:pt x="9735" y="3800"/>
                  </a:lnTo>
                  <a:lnTo>
                    <a:pt x="9698" y="3762"/>
                  </a:lnTo>
                  <a:lnTo>
                    <a:pt x="9661" y="3743"/>
                  </a:lnTo>
                  <a:lnTo>
                    <a:pt x="9625" y="3743"/>
                  </a:lnTo>
                  <a:lnTo>
                    <a:pt x="9588" y="3762"/>
                  </a:lnTo>
                  <a:lnTo>
                    <a:pt x="9533" y="3762"/>
                  </a:lnTo>
                  <a:lnTo>
                    <a:pt x="9441" y="3743"/>
                  </a:lnTo>
                  <a:lnTo>
                    <a:pt x="9404" y="3724"/>
                  </a:lnTo>
                  <a:lnTo>
                    <a:pt x="9404" y="3685"/>
                  </a:lnTo>
                  <a:lnTo>
                    <a:pt x="9423" y="3590"/>
                  </a:lnTo>
                  <a:lnTo>
                    <a:pt x="9423" y="3533"/>
                  </a:lnTo>
                  <a:lnTo>
                    <a:pt x="9386" y="3533"/>
                  </a:lnTo>
                  <a:lnTo>
                    <a:pt x="9368" y="3494"/>
                  </a:lnTo>
                  <a:lnTo>
                    <a:pt x="9331" y="3456"/>
                  </a:lnTo>
                  <a:lnTo>
                    <a:pt x="9294" y="3437"/>
                  </a:lnTo>
                  <a:lnTo>
                    <a:pt x="9276" y="3418"/>
                  </a:lnTo>
                  <a:lnTo>
                    <a:pt x="9257" y="3380"/>
                  </a:lnTo>
                  <a:lnTo>
                    <a:pt x="9221" y="3361"/>
                  </a:lnTo>
                  <a:lnTo>
                    <a:pt x="9202" y="3361"/>
                  </a:lnTo>
                  <a:lnTo>
                    <a:pt x="9184" y="3380"/>
                  </a:lnTo>
                  <a:lnTo>
                    <a:pt x="9184" y="3437"/>
                  </a:lnTo>
                  <a:lnTo>
                    <a:pt x="9147" y="3475"/>
                  </a:lnTo>
                  <a:lnTo>
                    <a:pt x="9129" y="3475"/>
                  </a:lnTo>
                  <a:lnTo>
                    <a:pt x="9074" y="3418"/>
                  </a:lnTo>
                  <a:lnTo>
                    <a:pt x="9037" y="3418"/>
                  </a:lnTo>
                  <a:lnTo>
                    <a:pt x="8982" y="3418"/>
                  </a:lnTo>
                  <a:lnTo>
                    <a:pt x="8963" y="3418"/>
                  </a:lnTo>
                  <a:lnTo>
                    <a:pt x="8927" y="3475"/>
                  </a:lnTo>
                  <a:lnTo>
                    <a:pt x="8908" y="3475"/>
                  </a:lnTo>
                  <a:lnTo>
                    <a:pt x="8853" y="3456"/>
                  </a:lnTo>
                  <a:lnTo>
                    <a:pt x="8817" y="3456"/>
                  </a:lnTo>
                  <a:lnTo>
                    <a:pt x="8780" y="3437"/>
                  </a:lnTo>
                  <a:lnTo>
                    <a:pt x="8725" y="3380"/>
                  </a:lnTo>
                  <a:lnTo>
                    <a:pt x="8670" y="3304"/>
                  </a:lnTo>
                  <a:lnTo>
                    <a:pt x="8670" y="3246"/>
                  </a:lnTo>
                  <a:lnTo>
                    <a:pt x="8633" y="3246"/>
                  </a:lnTo>
                  <a:lnTo>
                    <a:pt x="8578" y="3189"/>
                  </a:lnTo>
                  <a:lnTo>
                    <a:pt x="8541" y="3170"/>
                  </a:lnTo>
                  <a:lnTo>
                    <a:pt x="8523" y="3151"/>
                  </a:lnTo>
                  <a:lnTo>
                    <a:pt x="8468" y="3151"/>
                  </a:lnTo>
                  <a:lnTo>
                    <a:pt x="8449" y="3170"/>
                  </a:lnTo>
                  <a:lnTo>
                    <a:pt x="8468" y="2883"/>
                  </a:lnTo>
                  <a:lnTo>
                    <a:pt x="8468" y="2444"/>
                  </a:lnTo>
                  <a:lnTo>
                    <a:pt x="8486" y="2215"/>
                  </a:lnTo>
                  <a:lnTo>
                    <a:pt x="8504" y="1852"/>
                  </a:lnTo>
                  <a:lnTo>
                    <a:pt x="8504" y="1547"/>
                  </a:lnTo>
                  <a:lnTo>
                    <a:pt x="8523" y="1146"/>
                  </a:lnTo>
                  <a:lnTo>
                    <a:pt x="8541" y="897"/>
                  </a:lnTo>
                  <a:lnTo>
                    <a:pt x="8578" y="210"/>
                  </a:lnTo>
                  <a:lnTo>
                    <a:pt x="7935" y="172"/>
                  </a:lnTo>
                  <a:lnTo>
                    <a:pt x="7476" y="153"/>
                  </a:lnTo>
                  <a:lnTo>
                    <a:pt x="7310" y="153"/>
                  </a:lnTo>
                  <a:lnTo>
                    <a:pt x="6667" y="115"/>
                  </a:lnTo>
                  <a:lnTo>
                    <a:pt x="6208" y="76"/>
                  </a:lnTo>
                  <a:lnTo>
                    <a:pt x="6043" y="57"/>
                  </a:lnTo>
                  <a:lnTo>
                    <a:pt x="5033" y="0"/>
                  </a:lnTo>
                  <a:lnTo>
                    <a:pt x="4996" y="0"/>
                  </a:lnTo>
                  <a:lnTo>
                    <a:pt x="4941" y="668"/>
                  </a:lnTo>
                  <a:lnTo>
                    <a:pt x="4904" y="1146"/>
                  </a:lnTo>
                  <a:lnTo>
                    <a:pt x="4904" y="1337"/>
                  </a:lnTo>
                  <a:lnTo>
                    <a:pt x="4849" y="2005"/>
                  </a:lnTo>
                  <a:lnTo>
                    <a:pt x="4812" y="2349"/>
                  </a:lnTo>
                  <a:lnTo>
                    <a:pt x="4794" y="2673"/>
                  </a:lnTo>
                  <a:lnTo>
                    <a:pt x="4739" y="3304"/>
                  </a:lnTo>
                  <a:lnTo>
                    <a:pt x="4739" y="3342"/>
                  </a:lnTo>
                  <a:lnTo>
                    <a:pt x="4684" y="4067"/>
                  </a:lnTo>
                  <a:lnTo>
                    <a:pt x="4647" y="4468"/>
                  </a:lnTo>
                  <a:lnTo>
                    <a:pt x="4629" y="4736"/>
                  </a:lnTo>
                  <a:lnTo>
                    <a:pt x="4574" y="5404"/>
                  </a:lnTo>
                  <a:lnTo>
                    <a:pt x="4518" y="6053"/>
                  </a:lnTo>
                  <a:lnTo>
                    <a:pt x="4463" y="6722"/>
                  </a:lnTo>
                  <a:lnTo>
                    <a:pt x="4445" y="6836"/>
                  </a:lnTo>
                  <a:lnTo>
                    <a:pt x="4096" y="6817"/>
                  </a:lnTo>
                  <a:lnTo>
                    <a:pt x="3655" y="6779"/>
                  </a:lnTo>
                  <a:lnTo>
                    <a:pt x="3343" y="6760"/>
                  </a:lnTo>
                  <a:lnTo>
                    <a:pt x="3288" y="6741"/>
                  </a:lnTo>
                  <a:lnTo>
                    <a:pt x="2241" y="6645"/>
                  </a:lnTo>
                  <a:lnTo>
                    <a:pt x="2167" y="6645"/>
                  </a:lnTo>
                  <a:lnTo>
                    <a:pt x="808" y="6492"/>
                  </a:lnTo>
                  <a:lnTo>
                    <a:pt x="331" y="6454"/>
                  </a:lnTo>
                  <a:lnTo>
                    <a:pt x="239" y="6435"/>
                  </a:lnTo>
                  <a:lnTo>
                    <a:pt x="37" y="6397"/>
                  </a:lnTo>
                  <a:lnTo>
                    <a:pt x="0" y="6416"/>
                  </a:lnTo>
                  <a:lnTo>
                    <a:pt x="18" y="6473"/>
                  </a:lnTo>
                  <a:lnTo>
                    <a:pt x="0" y="6531"/>
                  </a:lnTo>
                  <a:lnTo>
                    <a:pt x="0" y="6588"/>
                  </a:lnTo>
                  <a:lnTo>
                    <a:pt x="37" y="6664"/>
                  </a:lnTo>
                  <a:lnTo>
                    <a:pt x="92" y="6741"/>
                  </a:lnTo>
                  <a:lnTo>
                    <a:pt x="147" y="6779"/>
                  </a:lnTo>
                  <a:lnTo>
                    <a:pt x="184" y="6817"/>
                  </a:lnTo>
                  <a:lnTo>
                    <a:pt x="294" y="6817"/>
                  </a:lnTo>
                  <a:lnTo>
                    <a:pt x="349" y="6932"/>
                  </a:lnTo>
                  <a:lnTo>
                    <a:pt x="367" y="7027"/>
                  </a:lnTo>
                  <a:lnTo>
                    <a:pt x="386" y="7123"/>
                  </a:lnTo>
                  <a:lnTo>
                    <a:pt x="441" y="7199"/>
                  </a:lnTo>
                  <a:lnTo>
                    <a:pt x="459" y="7275"/>
                  </a:lnTo>
                  <a:lnTo>
                    <a:pt x="514" y="7314"/>
                  </a:lnTo>
                  <a:lnTo>
                    <a:pt x="569" y="7371"/>
                  </a:lnTo>
                  <a:lnTo>
                    <a:pt x="625" y="7409"/>
                  </a:lnTo>
                  <a:lnTo>
                    <a:pt x="698" y="7409"/>
                  </a:lnTo>
                  <a:lnTo>
                    <a:pt x="716" y="7428"/>
                  </a:lnTo>
                  <a:lnTo>
                    <a:pt x="771" y="7485"/>
                  </a:lnTo>
                  <a:lnTo>
                    <a:pt x="808" y="7562"/>
                  </a:lnTo>
                  <a:lnTo>
                    <a:pt x="863" y="7619"/>
                  </a:lnTo>
                  <a:lnTo>
                    <a:pt x="937" y="7734"/>
                  </a:lnTo>
                  <a:lnTo>
                    <a:pt x="973" y="7810"/>
                  </a:lnTo>
                  <a:lnTo>
                    <a:pt x="1065" y="7848"/>
                  </a:lnTo>
                  <a:lnTo>
                    <a:pt x="1176" y="7963"/>
                  </a:lnTo>
                  <a:lnTo>
                    <a:pt x="1194" y="8039"/>
                  </a:lnTo>
                  <a:lnTo>
                    <a:pt x="1231" y="8116"/>
                  </a:lnTo>
                  <a:lnTo>
                    <a:pt x="1304" y="8211"/>
                  </a:lnTo>
                  <a:lnTo>
                    <a:pt x="1396" y="8326"/>
                  </a:lnTo>
                  <a:lnTo>
                    <a:pt x="1525" y="8421"/>
                  </a:lnTo>
                  <a:lnTo>
                    <a:pt x="1598" y="8440"/>
                  </a:lnTo>
                  <a:lnTo>
                    <a:pt x="1671" y="8498"/>
                  </a:lnTo>
                  <a:lnTo>
                    <a:pt x="1727" y="8555"/>
                  </a:lnTo>
                  <a:lnTo>
                    <a:pt x="1782" y="8612"/>
                  </a:lnTo>
                  <a:lnTo>
                    <a:pt x="1837" y="8650"/>
                  </a:lnTo>
                  <a:lnTo>
                    <a:pt x="1874" y="8669"/>
                  </a:lnTo>
                  <a:lnTo>
                    <a:pt x="1892" y="8727"/>
                  </a:lnTo>
                  <a:lnTo>
                    <a:pt x="1929" y="8765"/>
                  </a:lnTo>
                  <a:lnTo>
                    <a:pt x="2002" y="8841"/>
                  </a:lnTo>
                  <a:lnTo>
                    <a:pt x="2002" y="8937"/>
                  </a:lnTo>
                  <a:lnTo>
                    <a:pt x="2020" y="9070"/>
                  </a:lnTo>
                  <a:lnTo>
                    <a:pt x="2020" y="9109"/>
                  </a:lnTo>
                  <a:lnTo>
                    <a:pt x="2057" y="9128"/>
                  </a:lnTo>
                  <a:lnTo>
                    <a:pt x="2149" y="9300"/>
                  </a:lnTo>
                  <a:lnTo>
                    <a:pt x="2186" y="9376"/>
                  </a:lnTo>
                  <a:lnTo>
                    <a:pt x="2186" y="9471"/>
                  </a:lnTo>
                  <a:lnTo>
                    <a:pt x="2167" y="9567"/>
                  </a:lnTo>
                  <a:lnTo>
                    <a:pt x="2149" y="9681"/>
                  </a:lnTo>
                  <a:lnTo>
                    <a:pt x="2167" y="9834"/>
                  </a:lnTo>
                  <a:lnTo>
                    <a:pt x="2222" y="9911"/>
                  </a:lnTo>
                  <a:lnTo>
                    <a:pt x="2241" y="10006"/>
                  </a:lnTo>
                  <a:lnTo>
                    <a:pt x="2278" y="10044"/>
                  </a:lnTo>
                  <a:lnTo>
                    <a:pt x="2314" y="10235"/>
                  </a:lnTo>
                  <a:lnTo>
                    <a:pt x="2351" y="10273"/>
                  </a:lnTo>
                  <a:lnTo>
                    <a:pt x="2388" y="10331"/>
                  </a:lnTo>
                  <a:lnTo>
                    <a:pt x="2443" y="10350"/>
                  </a:lnTo>
                  <a:lnTo>
                    <a:pt x="2498" y="10445"/>
                  </a:lnTo>
                  <a:lnTo>
                    <a:pt x="2535" y="10464"/>
                  </a:lnTo>
                  <a:lnTo>
                    <a:pt x="2627" y="10483"/>
                  </a:lnTo>
                  <a:lnTo>
                    <a:pt x="2682" y="10522"/>
                  </a:lnTo>
                  <a:lnTo>
                    <a:pt x="2700" y="10579"/>
                  </a:lnTo>
                  <a:lnTo>
                    <a:pt x="2737" y="10674"/>
                  </a:lnTo>
                  <a:lnTo>
                    <a:pt x="2774" y="10694"/>
                  </a:lnTo>
                  <a:lnTo>
                    <a:pt x="2865" y="10770"/>
                  </a:lnTo>
                  <a:lnTo>
                    <a:pt x="2939" y="10846"/>
                  </a:lnTo>
                  <a:lnTo>
                    <a:pt x="3067" y="10884"/>
                  </a:lnTo>
                  <a:lnTo>
                    <a:pt x="3159" y="10904"/>
                  </a:lnTo>
                  <a:lnTo>
                    <a:pt x="3214" y="10923"/>
                  </a:lnTo>
                  <a:lnTo>
                    <a:pt x="3233" y="10942"/>
                  </a:lnTo>
                  <a:lnTo>
                    <a:pt x="3214" y="10999"/>
                  </a:lnTo>
                  <a:lnTo>
                    <a:pt x="3251" y="10999"/>
                  </a:lnTo>
                  <a:lnTo>
                    <a:pt x="3288" y="11018"/>
                  </a:lnTo>
                  <a:lnTo>
                    <a:pt x="3325" y="11075"/>
                  </a:lnTo>
                  <a:lnTo>
                    <a:pt x="3398" y="11095"/>
                  </a:lnTo>
                  <a:lnTo>
                    <a:pt x="3490" y="11114"/>
                  </a:lnTo>
                  <a:lnTo>
                    <a:pt x="3527" y="11133"/>
                  </a:lnTo>
                  <a:lnTo>
                    <a:pt x="3582" y="11171"/>
                  </a:lnTo>
                  <a:lnTo>
                    <a:pt x="3618" y="11266"/>
                  </a:lnTo>
                  <a:lnTo>
                    <a:pt x="3637" y="11266"/>
                  </a:lnTo>
                  <a:lnTo>
                    <a:pt x="3710" y="11343"/>
                  </a:lnTo>
                  <a:lnTo>
                    <a:pt x="3729" y="11343"/>
                  </a:lnTo>
                  <a:lnTo>
                    <a:pt x="3765" y="11305"/>
                  </a:lnTo>
                  <a:lnTo>
                    <a:pt x="3784" y="11305"/>
                  </a:lnTo>
                  <a:lnTo>
                    <a:pt x="3839" y="11400"/>
                  </a:lnTo>
                  <a:lnTo>
                    <a:pt x="3876" y="11419"/>
                  </a:lnTo>
                  <a:lnTo>
                    <a:pt x="3949" y="11400"/>
                  </a:lnTo>
                  <a:lnTo>
                    <a:pt x="4004" y="11400"/>
                  </a:lnTo>
                  <a:lnTo>
                    <a:pt x="4041" y="11419"/>
                  </a:lnTo>
                  <a:lnTo>
                    <a:pt x="4059" y="11400"/>
                  </a:lnTo>
                  <a:lnTo>
                    <a:pt x="4078" y="11324"/>
                  </a:lnTo>
                  <a:lnTo>
                    <a:pt x="4133" y="11266"/>
                  </a:lnTo>
                  <a:lnTo>
                    <a:pt x="4169" y="11228"/>
                  </a:lnTo>
                  <a:lnTo>
                    <a:pt x="4206" y="11152"/>
                  </a:lnTo>
                  <a:lnTo>
                    <a:pt x="4243" y="11133"/>
                  </a:lnTo>
                  <a:lnTo>
                    <a:pt x="4316" y="11114"/>
                  </a:lnTo>
                  <a:lnTo>
                    <a:pt x="4353" y="11095"/>
                  </a:lnTo>
                  <a:lnTo>
                    <a:pt x="4390" y="11075"/>
                  </a:lnTo>
                  <a:lnTo>
                    <a:pt x="4372" y="10999"/>
                  </a:lnTo>
                  <a:lnTo>
                    <a:pt x="4372" y="10961"/>
                  </a:lnTo>
                  <a:lnTo>
                    <a:pt x="4408" y="10884"/>
                  </a:lnTo>
                  <a:lnTo>
                    <a:pt x="4463" y="10865"/>
                  </a:lnTo>
                  <a:lnTo>
                    <a:pt x="4482" y="10789"/>
                  </a:lnTo>
                  <a:lnTo>
                    <a:pt x="4482" y="10732"/>
                  </a:lnTo>
                  <a:lnTo>
                    <a:pt x="4518" y="10674"/>
                  </a:lnTo>
                  <a:lnTo>
                    <a:pt x="4518" y="10617"/>
                  </a:lnTo>
                  <a:lnTo>
                    <a:pt x="4555" y="10598"/>
                  </a:lnTo>
                  <a:lnTo>
                    <a:pt x="4574" y="10560"/>
                  </a:lnTo>
                  <a:lnTo>
                    <a:pt x="4574" y="10503"/>
                  </a:lnTo>
                  <a:lnTo>
                    <a:pt x="4610" y="10522"/>
                  </a:lnTo>
                  <a:lnTo>
                    <a:pt x="4610" y="10464"/>
                  </a:lnTo>
                  <a:lnTo>
                    <a:pt x="4665" y="10426"/>
                  </a:lnTo>
                  <a:lnTo>
                    <a:pt x="4702" y="10312"/>
                  </a:lnTo>
                  <a:lnTo>
                    <a:pt x="4739" y="10312"/>
                  </a:lnTo>
                  <a:lnTo>
                    <a:pt x="4776" y="10331"/>
                  </a:lnTo>
                  <a:lnTo>
                    <a:pt x="4849" y="10293"/>
                  </a:lnTo>
                  <a:lnTo>
                    <a:pt x="4867" y="10312"/>
                  </a:lnTo>
                  <a:lnTo>
                    <a:pt x="4904" y="10312"/>
                  </a:lnTo>
                  <a:lnTo>
                    <a:pt x="4941" y="10273"/>
                  </a:lnTo>
                  <a:lnTo>
                    <a:pt x="4978" y="10312"/>
                  </a:lnTo>
                  <a:lnTo>
                    <a:pt x="5069" y="10312"/>
                  </a:lnTo>
                  <a:lnTo>
                    <a:pt x="5088" y="10293"/>
                  </a:lnTo>
                  <a:lnTo>
                    <a:pt x="5125" y="10178"/>
                  </a:lnTo>
                  <a:lnTo>
                    <a:pt x="5180" y="10140"/>
                  </a:lnTo>
                  <a:lnTo>
                    <a:pt x="5235" y="10159"/>
                  </a:lnTo>
                  <a:lnTo>
                    <a:pt x="5308" y="10197"/>
                  </a:lnTo>
                  <a:lnTo>
                    <a:pt x="5510" y="10312"/>
                  </a:lnTo>
                  <a:lnTo>
                    <a:pt x="5621" y="10273"/>
                  </a:lnTo>
                  <a:lnTo>
                    <a:pt x="5657" y="10331"/>
                  </a:lnTo>
                  <a:lnTo>
                    <a:pt x="5804" y="10331"/>
                  </a:lnTo>
                  <a:lnTo>
                    <a:pt x="5841" y="10331"/>
                  </a:lnTo>
                  <a:lnTo>
                    <a:pt x="5896" y="10350"/>
                  </a:lnTo>
                  <a:lnTo>
                    <a:pt x="5933" y="10369"/>
                  </a:lnTo>
                  <a:lnTo>
                    <a:pt x="6006" y="10388"/>
                  </a:lnTo>
                  <a:lnTo>
                    <a:pt x="6061" y="10388"/>
                  </a:lnTo>
                  <a:lnTo>
                    <a:pt x="6116" y="10350"/>
                  </a:lnTo>
                  <a:lnTo>
                    <a:pt x="6153" y="10331"/>
                  </a:lnTo>
                  <a:lnTo>
                    <a:pt x="6172" y="10350"/>
                  </a:lnTo>
                  <a:lnTo>
                    <a:pt x="6172" y="10388"/>
                  </a:lnTo>
                  <a:lnTo>
                    <a:pt x="6190" y="10388"/>
                  </a:lnTo>
                  <a:lnTo>
                    <a:pt x="6263" y="10388"/>
                  </a:lnTo>
                  <a:lnTo>
                    <a:pt x="6263" y="10426"/>
                  </a:lnTo>
                  <a:lnTo>
                    <a:pt x="6300" y="10445"/>
                  </a:lnTo>
                  <a:lnTo>
                    <a:pt x="6337" y="10426"/>
                  </a:lnTo>
                  <a:lnTo>
                    <a:pt x="6355" y="10426"/>
                  </a:lnTo>
                  <a:lnTo>
                    <a:pt x="6392" y="10560"/>
                  </a:lnTo>
                  <a:lnTo>
                    <a:pt x="6392" y="10579"/>
                  </a:lnTo>
                  <a:lnTo>
                    <a:pt x="6429" y="10598"/>
                  </a:lnTo>
                  <a:lnTo>
                    <a:pt x="6447" y="10579"/>
                  </a:lnTo>
                  <a:lnTo>
                    <a:pt x="6447" y="10617"/>
                  </a:lnTo>
                  <a:lnTo>
                    <a:pt x="6429" y="10674"/>
                  </a:lnTo>
                  <a:lnTo>
                    <a:pt x="6447" y="10694"/>
                  </a:lnTo>
                  <a:lnTo>
                    <a:pt x="6484" y="10694"/>
                  </a:lnTo>
                  <a:lnTo>
                    <a:pt x="6502" y="10655"/>
                  </a:lnTo>
                  <a:lnTo>
                    <a:pt x="6502" y="10636"/>
                  </a:lnTo>
                  <a:lnTo>
                    <a:pt x="6502" y="10617"/>
                  </a:lnTo>
                  <a:lnTo>
                    <a:pt x="6521" y="10636"/>
                  </a:lnTo>
                  <a:lnTo>
                    <a:pt x="6557" y="10655"/>
                  </a:lnTo>
                  <a:lnTo>
                    <a:pt x="6539" y="10713"/>
                  </a:lnTo>
                  <a:lnTo>
                    <a:pt x="6521" y="10751"/>
                  </a:lnTo>
                  <a:lnTo>
                    <a:pt x="6521" y="10789"/>
                  </a:lnTo>
                  <a:lnTo>
                    <a:pt x="6576" y="10789"/>
                  </a:lnTo>
                  <a:lnTo>
                    <a:pt x="6631" y="10846"/>
                  </a:lnTo>
                  <a:lnTo>
                    <a:pt x="6704" y="10846"/>
                  </a:lnTo>
                  <a:lnTo>
                    <a:pt x="6741" y="10884"/>
                  </a:lnTo>
                  <a:lnTo>
                    <a:pt x="6759" y="10904"/>
                  </a:lnTo>
                  <a:lnTo>
                    <a:pt x="6796" y="11018"/>
                  </a:lnTo>
                  <a:lnTo>
                    <a:pt x="6870" y="11075"/>
                  </a:lnTo>
                  <a:lnTo>
                    <a:pt x="6943" y="11114"/>
                  </a:lnTo>
                  <a:lnTo>
                    <a:pt x="6980" y="11171"/>
                  </a:lnTo>
                  <a:lnTo>
                    <a:pt x="7035" y="11209"/>
                  </a:lnTo>
                  <a:lnTo>
                    <a:pt x="7072" y="11209"/>
                  </a:lnTo>
                  <a:lnTo>
                    <a:pt x="7072" y="11247"/>
                  </a:lnTo>
                  <a:lnTo>
                    <a:pt x="7090" y="11324"/>
                  </a:lnTo>
                  <a:lnTo>
                    <a:pt x="7108" y="11362"/>
                  </a:lnTo>
                  <a:lnTo>
                    <a:pt x="7182" y="11419"/>
                  </a:lnTo>
                  <a:lnTo>
                    <a:pt x="7200" y="11476"/>
                  </a:lnTo>
                  <a:lnTo>
                    <a:pt x="7200" y="11515"/>
                  </a:lnTo>
                  <a:lnTo>
                    <a:pt x="7237" y="11667"/>
                  </a:lnTo>
                  <a:lnTo>
                    <a:pt x="7237" y="11725"/>
                  </a:lnTo>
                  <a:lnTo>
                    <a:pt x="7274" y="11782"/>
                  </a:lnTo>
                  <a:lnTo>
                    <a:pt x="7310" y="11782"/>
                  </a:lnTo>
                  <a:lnTo>
                    <a:pt x="7310" y="11820"/>
                  </a:lnTo>
                  <a:lnTo>
                    <a:pt x="7329" y="11877"/>
                  </a:lnTo>
                  <a:lnTo>
                    <a:pt x="7347" y="11897"/>
                  </a:lnTo>
                  <a:lnTo>
                    <a:pt x="7384" y="12030"/>
                  </a:lnTo>
                  <a:lnTo>
                    <a:pt x="7384" y="12087"/>
                  </a:lnTo>
                  <a:lnTo>
                    <a:pt x="7402" y="12145"/>
                  </a:lnTo>
                  <a:lnTo>
                    <a:pt x="7457" y="12164"/>
                  </a:lnTo>
                  <a:lnTo>
                    <a:pt x="7476" y="12202"/>
                  </a:lnTo>
                  <a:lnTo>
                    <a:pt x="7494" y="12240"/>
                  </a:lnTo>
                  <a:lnTo>
                    <a:pt x="7512" y="12240"/>
                  </a:lnTo>
                  <a:lnTo>
                    <a:pt x="7512" y="12278"/>
                  </a:lnTo>
                  <a:lnTo>
                    <a:pt x="7512" y="12317"/>
                  </a:lnTo>
                  <a:lnTo>
                    <a:pt x="7531" y="12355"/>
                  </a:lnTo>
                  <a:lnTo>
                    <a:pt x="7567" y="12374"/>
                  </a:lnTo>
                  <a:lnTo>
                    <a:pt x="7586" y="12393"/>
                  </a:lnTo>
                  <a:lnTo>
                    <a:pt x="7567" y="12431"/>
                  </a:lnTo>
                  <a:lnTo>
                    <a:pt x="7567" y="12450"/>
                  </a:lnTo>
                  <a:lnTo>
                    <a:pt x="7604" y="12489"/>
                  </a:lnTo>
                  <a:lnTo>
                    <a:pt x="7623" y="12527"/>
                  </a:lnTo>
                  <a:lnTo>
                    <a:pt x="7623" y="12584"/>
                  </a:lnTo>
                  <a:lnTo>
                    <a:pt x="7641" y="12641"/>
                  </a:lnTo>
                  <a:lnTo>
                    <a:pt x="7659" y="12660"/>
                  </a:lnTo>
                  <a:lnTo>
                    <a:pt x="7659" y="12699"/>
                  </a:lnTo>
                  <a:lnTo>
                    <a:pt x="7678" y="12756"/>
                  </a:lnTo>
                  <a:lnTo>
                    <a:pt x="7751" y="12794"/>
                  </a:lnTo>
                  <a:lnTo>
                    <a:pt x="7770" y="12851"/>
                  </a:lnTo>
                  <a:lnTo>
                    <a:pt x="7806" y="12890"/>
                  </a:lnTo>
                  <a:lnTo>
                    <a:pt x="7861" y="12928"/>
                  </a:lnTo>
                  <a:lnTo>
                    <a:pt x="7916" y="12966"/>
                  </a:lnTo>
                  <a:lnTo>
                    <a:pt x="7953" y="13023"/>
                  </a:lnTo>
                  <a:lnTo>
                    <a:pt x="8008" y="13119"/>
                  </a:lnTo>
                  <a:lnTo>
                    <a:pt x="8027" y="13195"/>
                  </a:lnTo>
                  <a:lnTo>
                    <a:pt x="8063" y="13214"/>
                  </a:lnTo>
                  <a:lnTo>
                    <a:pt x="8082" y="13214"/>
                  </a:lnTo>
                  <a:lnTo>
                    <a:pt x="8100" y="13252"/>
                  </a:lnTo>
                  <a:lnTo>
                    <a:pt x="8119" y="13291"/>
                  </a:lnTo>
                  <a:lnTo>
                    <a:pt x="8155" y="13367"/>
                  </a:lnTo>
                  <a:lnTo>
                    <a:pt x="8192" y="13443"/>
                  </a:lnTo>
                  <a:lnTo>
                    <a:pt x="8210" y="13501"/>
                  </a:lnTo>
                  <a:lnTo>
                    <a:pt x="8229" y="13520"/>
                  </a:lnTo>
                  <a:lnTo>
                    <a:pt x="8265" y="13539"/>
                  </a:lnTo>
                  <a:lnTo>
                    <a:pt x="8284" y="13577"/>
                  </a:lnTo>
                  <a:lnTo>
                    <a:pt x="8321" y="13634"/>
                  </a:lnTo>
                  <a:lnTo>
                    <a:pt x="8376" y="13692"/>
                  </a:lnTo>
                  <a:lnTo>
                    <a:pt x="8431" y="13692"/>
                  </a:lnTo>
                  <a:lnTo>
                    <a:pt x="8449" y="13749"/>
                  </a:lnTo>
                  <a:lnTo>
                    <a:pt x="8486" y="13730"/>
                  </a:lnTo>
                  <a:lnTo>
                    <a:pt x="8596" y="13806"/>
                  </a:lnTo>
                  <a:lnTo>
                    <a:pt x="8614" y="13863"/>
                  </a:lnTo>
                  <a:lnTo>
                    <a:pt x="8614" y="13921"/>
                  </a:lnTo>
                  <a:lnTo>
                    <a:pt x="8651" y="13940"/>
                  </a:lnTo>
                  <a:lnTo>
                    <a:pt x="8633" y="14016"/>
                  </a:lnTo>
                  <a:lnTo>
                    <a:pt x="8633" y="14073"/>
                  </a:lnTo>
                  <a:lnTo>
                    <a:pt x="8633" y="14131"/>
                  </a:lnTo>
                  <a:lnTo>
                    <a:pt x="8614" y="14188"/>
                  </a:lnTo>
                  <a:lnTo>
                    <a:pt x="8596" y="14226"/>
                  </a:lnTo>
                  <a:lnTo>
                    <a:pt x="8633" y="14245"/>
                  </a:lnTo>
                  <a:lnTo>
                    <a:pt x="8651" y="14283"/>
                  </a:lnTo>
                  <a:lnTo>
                    <a:pt x="8706" y="14341"/>
                  </a:lnTo>
                  <a:lnTo>
                    <a:pt x="8706" y="14379"/>
                  </a:lnTo>
                  <a:lnTo>
                    <a:pt x="8706" y="14513"/>
                  </a:lnTo>
                  <a:lnTo>
                    <a:pt x="8706" y="14570"/>
                  </a:lnTo>
                  <a:lnTo>
                    <a:pt x="8670" y="14608"/>
                  </a:lnTo>
                  <a:lnTo>
                    <a:pt x="8688" y="14665"/>
                  </a:lnTo>
                  <a:lnTo>
                    <a:pt x="8725" y="14704"/>
                  </a:lnTo>
                  <a:lnTo>
                    <a:pt x="8761" y="14742"/>
                  </a:lnTo>
                  <a:lnTo>
                    <a:pt x="8761" y="14799"/>
                  </a:lnTo>
                  <a:lnTo>
                    <a:pt x="8780" y="14818"/>
                  </a:lnTo>
                  <a:lnTo>
                    <a:pt x="8817" y="14837"/>
                  </a:lnTo>
                  <a:lnTo>
                    <a:pt x="8853" y="14914"/>
                  </a:lnTo>
                  <a:lnTo>
                    <a:pt x="8908" y="14933"/>
                  </a:lnTo>
                  <a:lnTo>
                    <a:pt x="9000" y="15162"/>
                  </a:lnTo>
                  <a:lnTo>
                    <a:pt x="9000" y="15219"/>
                  </a:lnTo>
                  <a:lnTo>
                    <a:pt x="9037" y="15276"/>
                  </a:lnTo>
                  <a:lnTo>
                    <a:pt x="9055" y="15353"/>
                  </a:lnTo>
                  <a:lnTo>
                    <a:pt x="9055" y="15391"/>
                  </a:lnTo>
                  <a:lnTo>
                    <a:pt x="9129" y="15506"/>
                  </a:lnTo>
                  <a:lnTo>
                    <a:pt x="9110" y="15582"/>
                  </a:lnTo>
                  <a:lnTo>
                    <a:pt x="9129" y="15620"/>
                  </a:lnTo>
                  <a:lnTo>
                    <a:pt x="9165" y="15639"/>
                  </a:lnTo>
                  <a:lnTo>
                    <a:pt x="9202" y="15601"/>
                  </a:lnTo>
                  <a:lnTo>
                    <a:pt x="9276" y="15620"/>
                  </a:lnTo>
                  <a:lnTo>
                    <a:pt x="9294" y="15658"/>
                  </a:lnTo>
                  <a:lnTo>
                    <a:pt x="9349" y="15658"/>
                  </a:lnTo>
                  <a:lnTo>
                    <a:pt x="9368" y="15697"/>
                  </a:lnTo>
                  <a:lnTo>
                    <a:pt x="9441" y="15677"/>
                  </a:lnTo>
                  <a:lnTo>
                    <a:pt x="9478" y="15697"/>
                  </a:lnTo>
                  <a:lnTo>
                    <a:pt x="9514" y="15716"/>
                  </a:lnTo>
                  <a:lnTo>
                    <a:pt x="9551" y="15735"/>
                  </a:lnTo>
                  <a:lnTo>
                    <a:pt x="9588" y="15754"/>
                  </a:lnTo>
                  <a:lnTo>
                    <a:pt x="9588" y="15773"/>
                  </a:lnTo>
                  <a:lnTo>
                    <a:pt x="9680" y="15888"/>
                  </a:lnTo>
                  <a:lnTo>
                    <a:pt x="9735" y="15888"/>
                  </a:lnTo>
                  <a:lnTo>
                    <a:pt x="9735" y="15868"/>
                  </a:lnTo>
                  <a:lnTo>
                    <a:pt x="9790" y="15868"/>
                  </a:lnTo>
                  <a:lnTo>
                    <a:pt x="9808" y="15888"/>
                  </a:lnTo>
                  <a:lnTo>
                    <a:pt x="9827" y="15888"/>
                  </a:lnTo>
                  <a:lnTo>
                    <a:pt x="9827" y="15868"/>
                  </a:lnTo>
                  <a:lnTo>
                    <a:pt x="9863" y="15888"/>
                  </a:lnTo>
                  <a:lnTo>
                    <a:pt x="9900" y="15926"/>
                  </a:lnTo>
                  <a:lnTo>
                    <a:pt x="9919" y="15907"/>
                  </a:lnTo>
                  <a:lnTo>
                    <a:pt x="9955" y="15907"/>
                  </a:lnTo>
                  <a:lnTo>
                    <a:pt x="9974" y="15926"/>
                  </a:lnTo>
                  <a:lnTo>
                    <a:pt x="9974" y="15945"/>
                  </a:lnTo>
                  <a:lnTo>
                    <a:pt x="9992" y="15964"/>
                  </a:lnTo>
                  <a:lnTo>
                    <a:pt x="10029" y="15964"/>
                  </a:lnTo>
                  <a:lnTo>
                    <a:pt x="10047" y="16002"/>
                  </a:lnTo>
                  <a:lnTo>
                    <a:pt x="10066" y="16002"/>
                  </a:lnTo>
                  <a:lnTo>
                    <a:pt x="10084" y="16002"/>
                  </a:lnTo>
                  <a:lnTo>
                    <a:pt x="10121" y="16021"/>
                  </a:lnTo>
                  <a:lnTo>
                    <a:pt x="10139" y="16078"/>
                  </a:lnTo>
                  <a:lnTo>
                    <a:pt x="10157" y="16078"/>
                  </a:lnTo>
                  <a:lnTo>
                    <a:pt x="10176" y="16059"/>
                  </a:lnTo>
                  <a:lnTo>
                    <a:pt x="10194" y="16078"/>
                  </a:lnTo>
                  <a:lnTo>
                    <a:pt x="10194" y="16117"/>
                  </a:lnTo>
                  <a:lnTo>
                    <a:pt x="10286" y="16155"/>
                  </a:lnTo>
                  <a:lnTo>
                    <a:pt x="10323" y="16155"/>
                  </a:lnTo>
                  <a:lnTo>
                    <a:pt x="10341" y="16155"/>
                  </a:lnTo>
                  <a:lnTo>
                    <a:pt x="10359" y="16174"/>
                  </a:lnTo>
                  <a:lnTo>
                    <a:pt x="10414" y="16174"/>
                  </a:lnTo>
                  <a:lnTo>
                    <a:pt x="10433" y="16155"/>
                  </a:lnTo>
                  <a:lnTo>
                    <a:pt x="10470" y="16193"/>
                  </a:lnTo>
                  <a:lnTo>
                    <a:pt x="10506" y="16193"/>
                  </a:lnTo>
                  <a:lnTo>
                    <a:pt x="10561" y="16174"/>
                  </a:lnTo>
                  <a:lnTo>
                    <a:pt x="10580" y="16174"/>
                  </a:lnTo>
                  <a:lnTo>
                    <a:pt x="10598" y="16174"/>
                  </a:lnTo>
                  <a:lnTo>
                    <a:pt x="10635" y="16174"/>
                  </a:lnTo>
                  <a:lnTo>
                    <a:pt x="10763" y="16174"/>
                  </a:lnTo>
                  <a:lnTo>
                    <a:pt x="10782" y="16174"/>
                  </a:lnTo>
                  <a:lnTo>
                    <a:pt x="10819" y="16193"/>
                  </a:lnTo>
                  <a:lnTo>
                    <a:pt x="10837" y="16174"/>
                  </a:lnTo>
                  <a:lnTo>
                    <a:pt x="10855" y="16212"/>
                  </a:lnTo>
                  <a:lnTo>
                    <a:pt x="10892" y="16212"/>
                  </a:lnTo>
                  <a:lnTo>
                    <a:pt x="10929" y="16231"/>
                  </a:lnTo>
                  <a:lnTo>
                    <a:pt x="10966" y="16231"/>
                  </a:lnTo>
                  <a:lnTo>
                    <a:pt x="11002" y="16212"/>
                  </a:lnTo>
                  <a:lnTo>
                    <a:pt x="11039" y="16231"/>
                  </a:lnTo>
                  <a:lnTo>
                    <a:pt x="11094" y="16327"/>
                  </a:lnTo>
                  <a:lnTo>
                    <a:pt x="11204" y="16384"/>
                  </a:lnTo>
                  <a:lnTo>
                    <a:pt x="11241" y="16384"/>
                  </a:lnTo>
                  <a:lnTo>
                    <a:pt x="11278" y="16384"/>
                  </a:lnTo>
                  <a:lnTo>
                    <a:pt x="11315" y="16384"/>
                  </a:lnTo>
                  <a:lnTo>
                    <a:pt x="11351" y="16384"/>
                  </a:lnTo>
                  <a:lnTo>
                    <a:pt x="11370" y="16384"/>
                  </a:lnTo>
                  <a:lnTo>
                    <a:pt x="11388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06" y="16384"/>
                  </a:lnTo>
                  <a:lnTo>
                    <a:pt x="11425" y="16384"/>
                  </a:lnTo>
                  <a:lnTo>
                    <a:pt x="11461" y="16384"/>
                  </a:lnTo>
                  <a:lnTo>
                    <a:pt x="11517" y="16384"/>
                  </a:lnTo>
                  <a:lnTo>
                    <a:pt x="11517" y="16346"/>
                  </a:lnTo>
                  <a:lnTo>
                    <a:pt x="11553" y="16346"/>
                  </a:lnTo>
                  <a:lnTo>
                    <a:pt x="11682" y="16346"/>
                  </a:lnTo>
                  <a:lnTo>
                    <a:pt x="11719" y="16212"/>
                  </a:lnTo>
                  <a:lnTo>
                    <a:pt x="11700" y="16174"/>
                  </a:lnTo>
                  <a:lnTo>
                    <a:pt x="11682" y="16174"/>
                  </a:lnTo>
                  <a:lnTo>
                    <a:pt x="11663" y="16193"/>
                  </a:lnTo>
                  <a:lnTo>
                    <a:pt x="11682" y="16269"/>
                  </a:lnTo>
                  <a:lnTo>
                    <a:pt x="11645" y="16231"/>
                  </a:lnTo>
                  <a:lnTo>
                    <a:pt x="11608" y="16250"/>
                  </a:lnTo>
                  <a:lnTo>
                    <a:pt x="11627" y="16269"/>
                  </a:lnTo>
                  <a:lnTo>
                    <a:pt x="11572" y="16289"/>
                  </a:lnTo>
                  <a:lnTo>
                    <a:pt x="11553" y="16231"/>
                  </a:lnTo>
                  <a:lnTo>
                    <a:pt x="11572" y="16193"/>
                  </a:lnTo>
                  <a:lnTo>
                    <a:pt x="11627" y="16155"/>
                  </a:lnTo>
                  <a:lnTo>
                    <a:pt x="11627" y="16136"/>
                  </a:lnTo>
                  <a:lnTo>
                    <a:pt x="11608" y="16117"/>
                  </a:lnTo>
                  <a:lnTo>
                    <a:pt x="11572" y="16117"/>
                  </a:lnTo>
                  <a:lnTo>
                    <a:pt x="11535" y="16136"/>
                  </a:lnTo>
                  <a:lnTo>
                    <a:pt x="11498" y="16117"/>
                  </a:lnTo>
                  <a:lnTo>
                    <a:pt x="11498" y="16078"/>
                  </a:lnTo>
                  <a:lnTo>
                    <a:pt x="11498" y="16040"/>
                  </a:lnTo>
                  <a:lnTo>
                    <a:pt x="11517" y="15983"/>
                  </a:lnTo>
                  <a:lnTo>
                    <a:pt x="11461" y="15945"/>
                  </a:lnTo>
                  <a:lnTo>
                    <a:pt x="11480" y="15888"/>
                  </a:lnTo>
                  <a:lnTo>
                    <a:pt x="11480" y="15868"/>
                  </a:lnTo>
                  <a:lnTo>
                    <a:pt x="11461" y="15849"/>
                  </a:lnTo>
                  <a:lnTo>
                    <a:pt x="11443" y="15868"/>
                  </a:lnTo>
                  <a:lnTo>
                    <a:pt x="11425" y="15830"/>
                  </a:lnTo>
                  <a:lnTo>
                    <a:pt x="11425" y="15735"/>
                  </a:lnTo>
                  <a:lnTo>
                    <a:pt x="11406" y="15697"/>
                  </a:lnTo>
                  <a:lnTo>
                    <a:pt x="11351" y="15677"/>
                  </a:lnTo>
                  <a:lnTo>
                    <a:pt x="11315" y="15658"/>
                  </a:lnTo>
                  <a:lnTo>
                    <a:pt x="11296" y="15563"/>
                  </a:lnTo>
                  <a:lnTo>
                    <a:pt x="11315" y="15487"/>
                  </a:lnTo>
                  <a:lnTo>
                    <a:pt x="11333" y="15467"/>
                  </a:lnTo>
                  <a:lnTo>
                    <a:pt x="11315" y="15372"/>
                  </a:lnTo>
                  <a:lnTo>
                    <a:pt x="11315" y="15296"/>
                  </a:lnTo>
                  <a:lnTo>
                    <a:pt x="11278" y="15143"/>
                  </a:lnTo>
                  <a:lnTo>
                    <a:pt x="11259" y="15066"/>
                  </a:lnTo>
                  <a:lnTo>
                    <a:pt x="11223" y="15028"/>
                  </a:lnTo>
                  <a:lnTo>
                    <a:pt x="11186" y="14990"/>
                  </a:lnTo>
                  <a:lnTo>
                    <a:pt x="11168" y="14933"/>
                  </a:lnTo>
                  <a:lnTo>
                    <a:pt x="11186" y="14875"/>
                  </a:lnTo>
                  <a:lnTo>
                    <a:pt x="11186" y="14818"/>
                  </a:lnTo>
                  <a:lnTo>
                    <a:pt x="11186" y="14780"/>
                  </a:lnTo>
                  <a:lnTo>
                    <a:pt x="11223" y="14761"/>
                  </a:lnTo>
                  <a:lnTo>
                    <a:pt x="11278" y="14742"/>
                  </a:lnTo>
                  <a:lnTo>
                    <a:pt x="11278" y="14704"/>
                  </a:lnTo>
                  <a:lnTo>
                    <a:pt x="11278" y="14665"/>
                  </a:lnTo>
                  <a:lnTo>
                    <a:pt x="11259" y="14627"/>
                  </a:lnTo>
                  <a:lnTo>
                    <a:pt x="11278" y="14589"/>
                  </a:lnTo>
                  <a:lnTo>
                    <a:pt x="11315" y="14589"/>
                  </a:lnTo>
                  <a:lnTo>
                    <a:pt x="11333" y="14551"/>
                  </a:lnTo>
                  <a:lnTo>
                    <a:pt x="11333" y="14474"/>
                  </a:lnTo>
                  <a:lnTo>
                    <a:pt x="11333" y="14398"/>
                  </a:lnTo>
                  <a:lnTo>
                    <a:pt x="11315" y="14379"/>
                  </a:lnTo>
                  <a:lnTo>
                    <a:pt x="11278" y="14398"/>
                  </a:lnTo>
                  <a:lnTo>
                    <a:pt x="11223" y="14417"/>
                  </a:lnTo>
                  <a:lnTo>
                    <a:pt x="11204" y="14417"/>
                  </a:lnTo>
                  <a:lnTo>
                    <a:pt x="11168" y="14398"/>
                  </a:lnTo>
                  <a:lnTo>
                    <a:pt x="11131" y="14379"/>
                  </a:lnTo>
                  <a:lnTo>
                    <a:pt x="11076" y="14398"/>
                  </a:lnTo>
                  <a:lnTo>
                    <a:pt x="11021" y="14398"/>
                  </a:lnTo>
                  <a:lnTo>
                    <a:pt x="10984" y="14398"/>
                  </a:lnTo>
                  <a:lnTo>
                    <a:pt x="10929" y="14360"/>
                  </a:lnTo>
                  <a:lnTo>
                    <a:pt x="10947" y="14341"/>
                  </a:lnTo>
                  <a:lnTo>
                    <a:pt x="11002" y="14341"/>
                  </a:lnTo>
                  <a:lnTo>
                    <a:pt x="11021" y="14322"/>
                  </a:lnTo>
                  <a:lnTo>
                    <a:pt x="11002" y="14283"/>
                  </a:lnTo>
                  <a:lnTo>
                    <a:pt x="10966" y="14245"/>
                  </a:lnTo>
                  <a:lnTo>
                    <a:pt x="10966" y="14207"/>
                  </a:lnTo>
                  <a:lnTo>
                    <a:pt x="10929" y="14169"/>
                  </a:lnTo>
                  <a:lnTo>
                    <a:pt x="10929" y="14150"/>
                  </a:lnTo>
                  <a:lnTo>
                    <a:pt x="10874" y="14073"/>
                  </a:lnTo>
                  <a:lnTo>
                    <a:pt x="10892" y="14073"/>
                  </a:lnTo>
                  <a:lnTo>
                    <a:pt x="10910" y="14073"/>
                  </a:lnTo>
                  <a:lnTo>
                    <a:pt x="10984" y="14169"/>
                  </a:lnTo>
                  <a:lnTo>
                    <a:pt x="11021" y="14226"/>
                  </a:lnTo>
                  <a:lnTo>
                    <a:pt x="11057" y="14245"/>
                  </a:lnTo>
                  <a:lnTo>
                    <a:pt x="11076" y="14303"/>
                  </a:lnTo>
                  <a:lnTo>
                    <a:pt x="11112" y="14322"/>
                  </a:lnTo>
                  <a:lnTo>
                    <a:pt x="11131" y="14322"/>
                  </a:lnTo>
                  <a:lnTo>
                    <a:pt x="11112" y="14264"/>
                  </a:lnTo>
                  <a:lnTo>
                    <a:pt x="11131" y="14264"/>
                  </a:lnTo>
                  <a:lnTo>
                    <a:pt x="11186" y="14264"/>
                  </a:lnTo>
                  <a:lnTo>
                    <a:pt x="11204" y="14226"/>
                  </a:lnTo>
                  <a:lnTo>
                    <a:pt x="11241" y="14188"/>
                  </a:lnTo>
                  <a:lnTo>
                    <a:pt x="11223" y="14150"/>
                  </a:lnTo>
                  <a:lnTo>
                    <a:pt x="11241" y="14131"/>
                  </a:lnTo>
                  <a:lnTo>
                    <a:pt x="11278" y="14131"/>
                  </a:lnTo>
                  <a:lnTo>
                    <a:pt x="11259" y="14207"/>
                  </a:lnTo>
                  <a:lnTo>
                    <a:pt x="11259" y="14264"/>
                  </a:lnTo>
                  <a:lnTo>
                    <a:pt x="11223" y="14283"/>
                  </a:lnTo>
                  <a:lnTo>
                    <a:pt x="11186" y="14303"/>
                  </a:lnTo>
                  <a:lnTo>
                    <a:pt x="11204" y="14322"/>
                  </a:lnTo>
                  <a:lnTo>
                    <a:pt x="11259" y="14341"/>
                  </a:lnTo>
                  <a:lnTo>
                    <a:pt x="11296" y="14303"/>
                  </a:lnTo>
                  <a:lnTo>
                    <a:pt x="11333" y="14283"/>
                  </a:lnTo>
                  <a:lnTo>
                    <a:pt x="11388" y="14207"/>
                  </a:lnTo>
                  <a:lnTo>
                    <a:pt x="11406" y="14112"/>
                  </a:lnTo>
                  <a:lnTo>
                    <a:pt x="11443" y="14073"/>
                  </a:lnTo>
                  <a:lnTo>
                    <a:pt x="11498" y="13940"/>
                  </a:lnTo>
                  <a:lnTo>
                    <a:pt x="11517" y="13825"/>
                  </a:lnTo>
                  <a:lnTo>
                    <a:pt x="11553" y="13768"/>
                  </a:lnTo>
                  <a:lnTo>
                    <a:pt x="11553" y="13730"/>
                  </a:lnTo>
                  <a:lnTo>
                    <a:pt x="11535" y="13711"/>
                  </a:lnTo>
                  <a:lnTo>
                    <a:pt x="11517" y="13730"/>
                  </a:lnTo>
                  <a:lnTo>
                    <a:pt x="11461" y="13787"/>
                  </a:lnTo>
                  <a:lnTo>
                    <a:pt x="11443" y="13806"/>
                  </a:lnTo>
                  <a:lnTo>
                    <a:pt x="11425" y="13787"/>
                  </a:lnTo>
                  <a:lnTo>
                    <a:pt x="11443" y="13749"/>
                  </a:lnTo>
                  <a:lnTo>
                    <a:pt x="11461" y="13730"/>
                  </a:lnTo>
                  <a:lnTo>
                    <a:pt x="11461" y="13692"/>
                  </a:lnTo>
                  <a:lnTo>
                    <a:pt x="11443" y="13672"/>
                  </a:lnTo>
                  <a:lnTo>
                    <a:pt x="11406" y="13634"/>
                  </a:lnTo>
                  <a:lnTo>
                    <a:pt x="11406" y="13596"/>
                  </a:lnTo>
                  <a:lnTo>
                    <a:pt x="11406" y="13539"/>
                  </a:lnTo>
                  <a:lnTo>
                    <a:pt x="11425" y="13520"/>
                  </a:lnTo>
                  <a:lnTo>
                    <a:pt x="11406" y="13501"/>
                  </a:lnTo>
                  <a:lnTo>
                    <a:pt x="11370" y="13520"/>
                  </a:lnTo>
                  <a:lnTo>
                    <a:pt x="11333" y="13520"/>
                  </a:lnTo>
                  <a:lnTo>
                    <a:pt x="11278" y="13501"/>
                  </a:lnTo>
                  <a:lnTo>
                    <a:pt x="11241" y="13481"/>
                  </a:lnTo>
                  <a:lnTo>
                    <a:pt x="11204" y="13424"/>
                  </a:lnTo>
                  <a:lnTo>
                    <a:pt x="11241" y="13424"/>
                  </a:lnTo>
                  <a:lnTo>
                    <a:pt x="11278" y="13424"/>
                  </a:lnTo>
                  <a:lnTo>
                    <a:pt x="11315" y="13443"/>
                  </a:lnTo>
                  <a:lnTo>
                    <a:pt x="11406" y="13424"/>
                  </a:lnTo>
                  <a:lnTo>
                    <a:pt x="11443" y="13424"/>
                  </a:lnTo>
                  <a:lnTo>
                    <a:pt x="11480" y="13462"/>
                  </a:lnTo>
                  <a:lnTo>
                    <a:pt x="11535" y="13443"/>
                  </a:lnTo>
                  <a:lnTo>
                    <a:pt x="11553" y="13443"/>
                  </a:lnTo>
                  <a:lnTo>
                    <a:pt x="11590" y="13462"/>
                  </a:lnTo>
                  <a:lnTo>
                    <a:pt x="11627" y="13520"/>
                  </a:lnTo>
                  <a:lnTo>
                    <a:pt x="11645" y="13520"/>
                  </a:lnTo>
                  <a:lnTo>
                    <a:pt x="11700" y="13501"/>
                  </a:lnTo>
                  <a:lnTo>
                    <a:pt x="11774" y="13443"/>
                  </a:lnTo>
                  <a:lnTo>
                    <a:pt x="11627" y="13157"/>
                  </a:lnTo>
                  <a:lnTo>
                    <a:pt x="11608" y="13119"/>
                  </a:lnTo>
                  <a:lnTo>
                    <a:pt x="11627" y="13119"/>
                  </a:lnTo>
                  <a:lnTo>
                    <a:pt x="11682" y="13080"/>
                  </a:lnTo>
                  <a:lnTo>
                    <a:pt x="11700" y="13042"/>
                  </a:lnTo>
                  <a:lnTo>
                    <a:pt x="11700" y="13023"/>
                  </a:lnTo>
                  <a:lnTo>
                    <a:pt x="11682" y="12985"/>
                  </a:lnTo>
                  <a:lnTo>
                    <a:pt x="11700" y="12985"/>
                  </a:lnTo>
                  <a:lnTo>
                    <a:pt x="11737" y="13004"/>
                  </a:lnTo>
                  <a:lnTo>
                    <a:pt x="11755" y="13023"/>
                  </a:lnTo>
                  <a:lnTo>
                    <a:pt x="11792" y="13023"/>
                  </a:lnTo>
                  <a:lnTo>
                    <a:pt x="11810" y="12985"/>
                  </a:lnTo>
                  <a:lnTo>
                    <a:pt x="11866" y="12966"/>
                  </a:lnTo>
                  <a:lnTo>
                    <a:pt x="11810" y="12947"/>
                  </a:lnTo>
                  <a:lnTo>
                    <a:pt x="11792" y="12909"/>
                  </a:lnTo>
                  <a:lnTo>
                    <a:pt x="11792" y="12890"/>
                  </a:lnTo>
                  <a:lnTo>
                    <a:pt x="11810" y="12870"/>
                  </a:lnTo>
                  <a:lnTo>
                    <a:pt x="11939" y="12851"/>
                  </a:lnTo>
                  <a:lnTo>
                    <a:pt x="12215" y="12794"/>
                  </a:lnTo>
                  <a:lnTo>
                    <a:pt x="12215" y="12756"/>
                  </a:lnTo>
                  <a:lnTo>
                    <a:pt x="12178" y="12718"/>
                  </a:lnTo>
                  <a:lnTo>
                    <a:pt x="12141" y="12660"/>
                  </a:lnTo>
                  <a:lnTo>
                    <a:pt x="12141" y="12641"/>
                  </a:lnTo>
                  <a:lnTo>
                    <a:pt x="12141" y="12622"/>
                  </a:lnTo>
                  <a:lnTo>
                    <a:pt x="12178" y="12622"/>
                  </a:lnTo>
                  <a:lnTo>
                    <a:pt x="12196" y="12660"/>
                  </a:lnTo>
                  <a:lnTo>
                    <a:pt x="12233" y="12660"/>
                  </a:lnTo>
                  <a:lnTo>
                    <a:pt x="12233" y="12641"/>
                  </a:lnTo>
                  <a:lnTo>
                    <a:pt x="12215" y="12603"/>
                  </a:lnTo>
                  <a:lnTo>
                    <a:pt x="12178" y="12565"/>
                  </a:lnTo>
                  <a:lnTo>
                    <a:pt x="12178" y="12527"/>
                  </a:lnTo>
                  <a:lnTo>
                    <a:pt x="12196" y="12508"/>
                  </a:lnTo>
                  <a:lnTo>
                    <a:pt x="12215" y="12527"/>
                  </a:lnTo>
                  <a:lnTo>
                    <a:pt x="12233" y="12565"/>
                  </a:lnTo>
                  <a:lnTo>
                    <a:pt x="12251" y="12603"/>
                  </a:lnTo>
                  <a:lnTo>
                    <a:pt x="12306" y="12622"/>
                  </a:lnTo>
                  <a:lnTo>
                    <a:pt x="12325" y="12641"/>
                  </a:lnTo>
                  <a:lnTo>
                    <a:pt x="12325" y="12737"/>
                  </a:lnTo>
                  <a:lnTo>
                    <a:pt x="12361" y="12756"/>
                  </a:lnTo>
                  <a:lnTo>
                    <a:pt x="12417" y="12756"/>
                  </a:lnTo>
                  <a:lnTo>
                    <a:pt x="12453" y="12737"/>
                  </a:lnTo>
                  <a:lnTo>
                    <a:pt x="12564" y="12660"/>
                  </a:lnTo>
                  <a:lnTo>
                    <a:pt x="12600" y="12622"/>
                  </a:lnTo>
                  <a:lnTo>
                    <a:pt x="12619" y="12641"/>
                  </a:lnTo>
                  <a:lnTo>
                    <a:pt x="12655" y="12603"/>
                  </a:lnTo>
                  <a:lnTo>
                    <a:pt x="12692" y="12584"/>
                  </a:lnTo>
                  <a:lnTo>
                    <a:pt x="12655" y="12508"/>
                  </a:lnTo>
                  <a:lnTo>
                    <a:pt x="12600" y="12508"/>
                  </a:lnTo>
                  <a:lnTo>
                    <a:pt x="12545" y="12527"/>
                  </a:lnTo>
                  <a:lnTo>
                    <a:pt x="12508" y="12527"/>
                  </a:lnTo>
                  <a:lnTo>
                    <a:pt x="12508" y="12508"/>
                  </a:lnTo>
                  <a:lnTo>
                    <a:pt x="12545" y="12469"/>
                  </a:lnTo>
                  <a:lnTo>
                    <a:pt x="12600" y="12450"/>
                  </a:lnTo>
                  <a:lnTo>
                    <a:pt x="12582" y="12412"/>
                  </a:lnTo>
                  <a:lnTo>
                    <a:pt x="12508" y="12374"/>
                  </a:lnTo>
                  <a:lnTo>
                    <a:pt x="12490" y="12374"/>
                  </a:lnTo>
                  <a:lnTo>
                    <a:pt x="12435" y="12393"/>
                  </a:lnTo>
                  <a:lnTo>
                    <a:pt x="12417" y="12393"/>
                  </a:lnTo>
                  <a:lnTo>
                    <a:pt x="12398" y="12355"/>
                  </a:lnTo>
                  <a:lnTo>
                    <a:pt x="12435" y="12317"/>
                  </a:lnTo>
                  <a:lnTo>
                    <a:pt x="12417" y="12240"/>
                  </a:lnTo>
                  <a:lnTo>
                    <a:pt x="12398" y="12183"/>
                  </a:lnTo>
                  <a:lnTo>
                    <a:pt x="12417" y="12183"/>
                  </a:lnTo>
                  <a:lnTo>
                    <a:pt x="12472" y="12183"/>
                  </a:lnTo>
                  <a:lnTo>
                    <a:pt x="12490" y="12202"/>
                  </a:lnTo>
                  <a:lnTo>
                    <a:pt x="12508" y="12259"/>
                  </a:lnTo>
                  <a:lnTo>
                    <a:pt x="12564" y="12240"/>
                  </a:lnTo>
                  <a:lnTo>
                    <a:pt x="12582" y="12298"/>
                  </a:lnTo>
                  <a:lnTo>
                    <a:pt x="12600" y="12336"/>
                  </a:lnTo>
                  <a:lnTo>
                    <a:pt x="12637" y="12336"/>
                  </a:lnTo>
                  <a:lnTo>
                    <a:pt x="12655" y="12259"/>
                  </a:lnTo>
                  <a:lnTo>
                    <a:pt x="12674" y="12336"/>
                  </a:lnTo>
                  <a:lnTo>
                    <a:pt x="12637" y="12374"/>
                  </a:lnTo>
                  <a:lnTo>
                    <a:pt x="12600" y="12374"/>
                  </a:lnTo>
                  <a:lnTo>
                    <a:pt x="12637" y="12393"/>
                  </a:lnTo>
                  <a:lnTo>
                    <a:pt x="12674" y="12355"/>
                  </a:lnTo>
                  <a:lnTo>
                    <a:pt x="12747" y="12336"/>
                  </a:lnTo>
                  <a:lnTo>
                    <a:pt x="12692" y="12221"/>
                  </a:lnTo>
                  <a:lnTo>
                    <a:pt x="12692" y="12183"/>
                  </a:lnTo>
                  <a:lnTo>
                    <a:pt x="12729" y="12164"/>
                  </a:lnTo>
                  <a:lnTo>
                    <a:pt x="12747" y="12202"/>
                  </a:lnTo>
                  <a:lnTo>
                    <a:pt x="12766" y="12259"/>
                  </a:lnTo>
                  <a:lnTo>
                    <a:pt x="12802" y="12298"/>
                  </a:lnTo>
                  <a:lnTo>
                    <a:pt x="12857" y="12259"/>
                  </a:lnTo>
                  <a:lnTo>
                    <a:pt x="12876" y="12202"/>
                  </a:lnTo>
                  <a:lnTo>
                    <a:pt x="12894" y="12164"/>
                  </a:lnTo>
                  <a:lnTo>
                    <a:pt x="12913" y="12183"/>
                  </a:lnTo>
                  <a:lnTo>
                    <a:pt x="12913" y="12221"/>
                  </a:lnTo>
                  <a:lnTo>
                    <a:pt x="12949" y="12183"/>
                  </a:lnTo>
                  <a:lnTo>
                    <a:pt x="12968" y="12126"/>
                  </a:lnTo>
                  <a:lnTo>
                    <a:pt x="12986" y="12126"/>
                  </a:lnTo>
                  <a:lnTo>
                    <a:pt x="12986" y="12164"/>
                  </a:lnTo>
                  <a:lnTo>
                    <a:pt x="12949" y="12278"/>
                  </a:lnTo>
                  <a:lnTo>
                    <a:pt x="12949" y="12298"/>
                  </a:lnTo>
                  <a:lnTo>
                    <a:pt x="13004" y="12298"/>
                  </a:lnTo>
                  <a:lnTo>
                    <a:pt x="13023" y="12317"/>
                  </a:lnTo>
                  <a:lnTo>
                    <a:pt x="13004" y="12336"/>
                  </a:lnTo>
                  <a:lnTo>
                    <a:pt x="12931" y="12317"/>
                  </a:lnTo>
                  <a:lnTo>
                    <a:pt x="12931" y="12355"/>
                  </a:lnTo>
                  <a:lnTo>
                    <a:pt x="12968" y="12393"/>
                  </a:lnTo>
                  <a:lnTo>
                    <a:pt x="13023" y="12355"/>
                  </a:lnTo>
                  <a:lnTo>
                    <a:pt x="13096" y="12317"/>
                  </a:lnTo>
                  <a:lnTo>
                    <a:pt x="13280" y="12202"/>
                  </a:lnTo>
                  <a:lnTo>
                    <a:pt x="13372" y="12164"/>
                  </a:lnTo>
                  <a:lnTo>
                    <a:pt x="13445" y="12145"/>
                  </a:lnTo>
                  <a:lnTo>
                    <a:pt x="13500" y="12087"/>
                  </a:lnTo>
                  <a:lnTo>
                    <a:pt x="13555" y="12087"/>
                  </a:lnTo>
                  <a:lnTo>
                    <a:pt x="13574" y="12087"/>
                  </a:lnTo>
                  <a:lnTo>
                    <a:pt x="13574" y="12126"/>
                  </a:lnTo>
                  <a:lnTo>
                    <a:pt x="13555" y="12145"/>
                  </a:lnTo>
                  <a:lnTo>
                    <a:pt x="13390" y="12240"/>
                  </a:lnTo>
                  <a:lnTo>
                    <a:pt x="13280" y="12278"/>
                  </a:lnTo>
                  <a:lnTo>
                    <a:pt x="13243" y="12317"/>
                  </a:lnTo>
                  <a:lnTo>
                    <a:pt x="13188" y="12355"/>
                  </a:lnTo>
                  <a:lnTo>
                    <a:pt x="13115" y="12393"/>
                  </a:lnTo>
                  <a:lnTo>
                    <a:pt x="12949" y="12489"/>
                  </a:lnTo>
                  <a:lnTo>
                    <a:pt x="12857" y="12546"/>
                  </a:lnTo>
                  <a:lnTo>
                    <a:pt x="12802" y="12565"/>
                  </a:lnTo>
                  <a:lnTo>
                    <a:pt x="12766" y="12622"/>
                  </a:lnTo>
                  <a:lnTo>
                    <a:pt x="12766" y="12641"/>
                  </a:lnTo>
                  <a:lnTo>
                    <a:pt x="12784" y="12660"/>
                  </a:lnTo>
                  <a:lnTo>
                    <a:pt x="12821" y="12622"/>
                  </a:lnTo>
                  <a:lnTo>
                    <a:pt x="12894" y="12565"/>
                  </a:lnTo>
                  <a:lnTo>
                    <a:pt x="13096" y="12431"/>
                  </a:lnTo>
                  <a:lnTo>
                    <a:pt x="13261" y="12355"/>
                  </a:lnTo>
                  <a:lnTo>
                    <a:pt x="13427" y="12278"/>
                  </a:lnTo>
                  <a:lnTo>
                    <a:pt x="13592" y="12183"/>
                  </a:lnTo>
                  <a:lnTo>
                    <a:pt x="13721" y="12087"/>
                  </a:lnTo>
                  <a:lnTo>
                    <a:pt x="13849" y="12011"/>
                  </a:lnTo>
                  <a:lnTo>
                    <a:pt x="14033" y="11877"/>
                  </a:lnTo>
                  <a:lnTo>
                    <a:pt x="14106" y="11839"/>
                  </a:lnTo>
                  <a:lnTo>
                    <a:pt x="14180" y="11782"/>
                  </a:lnTo>
                  <a:lnTo>
                    <a:pt x="14308" y="11706"/>
                  </a:lnTo>
                  <a:lnTo>
                    <a:pt x="14345" y="11610"/>
                  </a:lnTo>
                  <a:lnTo>
                    <a:pt x="14345" y="11591"/>
                  </a:lnTo>
                  <a:lnTo>
                    <a:pt x="14290" y="11610"/>
                  </a:lnTo>
                  <a:lnTo>
                    <a:pt x="14253" y="11610"/>
                  </a:lnTo>
                  <a:lnTo>
                    <a:pt x="14253" y="11572"/>
                  </a:lnTo>
                  <a:lnTo>
                    <a:pt x="14290" y="11534"/>
                  </a:lnTo>
                  <a:lnTo>
                    <a:pt x="14327" y="11515"/>
                  </a:lnTo>
                  <a:lnTo>
                    <a:pt x="14327" y="11457"/>
                  </a:lnTo>
                  <a:lnTo>
                    <a:pt x="14327" y="11419"/>
                  </a:lnTo>
                  <a:lnTo>
                    <a:pt x="14345" y="11400"/>
                  </a:lnTo>
                  <a:lnTo>
                    <a:pt x="14382" y="11438"/>
                  </a:lnTo>
                  <a:lnTo>
                    <a:pt x="14400" y="11438"/>
                  </a:lnTo>
                  <a:lnTo>
                    <a:pt x="14455" y="11419"/>
                  </a:lnTo>
                  <a:lnTo>
                    <a:pt x="14492" y="11362"/>
                  </a:lnTo>
                  <a:lnTo>
                    <a:pt x="14584" y="11247"/>
                  </a:lnTo>
                  <a:lnTo>
                    <a:pt x="14621" y="11247"/>
                  </a:lnTo>
                  <a:lnTo>
                    <a:pt x="14657" y="11266"/>
                  </a:lnTo>
                  <a:lnTo>
                    <a:pt x="14676" y="11228"/>
                  </a:lnTo>
                  <a:lnTo>
                    <a:pt x="14676" y="11171"/>
                  </a:lnTo>
                  <a:lnTo>
                    <a:pt x="14676" y="11114"/>
                  </a:lnTo>
                  <a:lnTo>
                    <a:pt x="14657" y="11056"/>
                  </a:lnTo>
                  <a:lnTo>
                    <a:pt x="14602" y="11037"/>
                  </a:lnTo>
                  <a:lnTo>
                    <a:pt x="14602" y="11018"/>
                  </a:lnTo>
                  <a:lnTo>
                    <a:pt x="14639" y="10999"/>
                  </a:lnTo>
                  <a:lnTo>
                    <a:pt x="14639" y="10961"/>
                  </a:lnTo>
                  <a:lnTo>
                    <a:pt x="14584" y="10942"/>
                  </a:lnTo>
                  <a:lnTo>
                    <a:pt x="14547" y="10923"/>
                  </a:lnTo>
                  <a:lnTo>
                    <a:pt x="14529" y="10904"/>
                  </a:lnTo>
                  <a:lnTo>
                    <a:pt x="14529" y="10884"/>
                  </a:lnTo>
                  <a:lnTo>
                    <a:pt x="14547" y="10846"/>
                  </a:lnTo>
                  <a:lnTo>
                    <a:pt x="14566" y="10808"/>
                  </a:lnTo>
                  <a:lnTo>
                    <a:pt x="14547" y="10770"/>
                  </a:lnTo>
                  <a:lnTo>
                    <a:pt x="14529" y="10751"/>
                  </a:lnTo>
                  <a:lnTo>
                    <a:pt x="14529" y="10713"/>
                  </a:lnTo>
                  <a:lnTo>
                    <a:pt x="14529" y="10674"/>
                  </a:lnTo>
                  <a:lnTo>
                    <a:pt x="14510" y="10655"/>
                  </a:lnTo>
                  <a:lnTo>
                    <a:pt x="14510" y="10636"/>
                  </a:lnTo>
                  <a:lnTo>
                    <a:pt x="14547" y="10617"/>
                  </a:lnTo>
                  <a:lnTo>
                    <a:pt x="14529" y="10636"/>
                  </a:lnTo>
                  <a:lnTo>
                    <a:pt x="14566" y="10636"/>
                  </a:lnTo>
                  <a:lnTo>
                    <a:pt x="14584" y="10674"/>
                  </a:lnTo>
                  <a:lnTo>
                    <a:pt x="14657" y="10713"/>
                  </a:lnTo>
                  <a:lnTo>
                    <a:pt x="14694" y="10655"/>
                  </a:lnTo>
                  <a:lnTo>
                    <a:pt x="14749" y="10579"/>
                  </a:lnTo>
                  <a:lnTo>
                    <a:pt x="14823" y="10541"/>
                  </a:lnTo>
                  <a:lnTo>
                    <a:pt x="14878" y="10522"/>
                  </a:lnTo>
                  <a:lnTo>
                    <a:pt x="14915" y="10464"/>
                  </a:lnTo>
                  <a:lnTo>
                    <a:pt x="14933" y="10483"/>
                  </a:lnTo>
                  <a:lnTo>
                    <a:pt x="14951" y="10503"/>
                  </a:lnTo>
                  <a:lnTo>
                    <a:pt x="14933" y="10579"/>
                  </a:lnTo>
                  <a:lnTo>
                    <a:pt x="14896" y="10732"/>
                  </a:lnTo>
                  <a:lnTo>
                    <a:pt x="14859" y="10808"/>
                  </a:lnTo>
                  <a:lnTo>
                    <a:pt x="14823" y="10865"/>
                  </a:lnTo>
                  <a:lnTo>
                    <a:pt x="14823" y="10904"/>
                  </a:lnTo>
                  <a:lnTo>
                    <a:pt x="14841" y="10923"/>
                  </a:lnTo>
                  <a:lnTo>
                    <a:pt x="14878" y="10923"/>
                  </a:lnTo>
                  <a:lnTo>
                    <a:pt x="14951" y="10884"/>
                  </a:lnTo>
                  <a:lnTo>
                    <a:pt x="15062" y="10865"/>
                  </a:lnTo>
                  <a:lnTo>
                    <a:pt x="15117" y="10846"/>
                  </a:lnTo>
                  <a:lnTo>
                    <a:pt x="15153" y="10846"/>
                  </a:lnTo>
                  <a:lnTo>
                    <a:pt x="15153" y="10904"/>
                  </a:lnTo>
                  <a:lnTo>
                    <a:pt x="15135" y="10904"/>
                  </a:lnTo>
                  <a:lnTo>
                    <a:pt x="15080" y="10904"/>
                  </a:lnTo>
                  <a:lnTo>
                    <a:pt x="15062" y="10923"/>
                  </a:lnTo>
                  <a:lnTo>
                    <a:pt x="15025" y="10961"/>
                  </a:lnTo>
                  <a:lnTo>
                    <a:pt x="15006" y="10980"/>
                  </a:lnTo>
                  <a:lnTo>
                    <a:pt x="14970" y="10980"/>
                  </a:lnTo>
                  <a:lnTo>
                    <a:pt x="14915" y="11037"/>
                  </a:lnTo>
                  <a:lnTo>
                    <a:pt x="14859" y="11075"/>
                  </a:lnTo>
                  <a:lnTo>
                    <a:pt x="14841" y="11114"/>
                  </a:lnTo>
                  <a:lnTo>
                    <a:pt x="14841" y="11133"/>
                  </a:lnTo>
                  <a:lnTo>
                    <a:pt x="14859" y="11152"/>
                  </a:lnTo>
                  <a:lnTo>
                    <a:pt x="14878" y="11133"/>
                  </a:lnTo>
                  <a:lnTo>
                    <a:pt x="14915" y="11114"/>
                  </a:lnTo>
                  <a:lnTo>
                    <a:pt x="14970" y="11056"/>
                  </a:lnTo>
                  <a:lnTo>
                    <a:pt x="15043" y="10999"/>
                  </a:lnTo>
                  <a:lnTo>
                    <a:pt x="15153" y="10942"/>
                  </a:lnTo>
                  <a:lnTo>
                    <a:pt x="15227" y="10904"/>
                  </a:lnTo>
                  <a:lnTo>
                    <a:pt x="15282" y="10884"/>
                  </a:lnTo>
                  <a:lnTo>
                    <a:pt x="15355" y="10865"/>
                  </a:lnTo>
                  <a:lnTo>
                    <a:pt x="15374" y="10846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49" name="Utah"/>
            <p:cNvSpPr>
              <a:spLocks/>
            </p:cNvSpPr>
            <p:nvPr/>
          </p:nvSpPr>
          <p:spPr bwMode="auto">
            <a:xfrm>
              <a:off x="5565673" y="8527026"/>
              <a:ext cx="3409950" cy="4219575"/>
            </a:xfrm>
            <a:custGeom>
              <a:avLst/>
              <a:gdLst>
                <a:gd name="T0" fmla="*/ 1785 w 16384"/>
                <a:gd name="T1" fmla="*/ 7147 h 16384"/>
                <a:gd name="T2" fmla="*/ 1144 w 16384"/>
                <a:gd name="T3" fmla="*/ 9640 h 16384"/>
                <a:gd name="T4" fmla="*/ 1098 w 16384"/>
                <a:gd name="T5" fmla="*/ 9896 h 16384"/>
                <a:gd name="T6" fmla="*/ 778 w 16384"/>
                <a:gd name="T7" fmla="*/ 11143 h 16384"/>
                <a:gd name="T8" fmla="*/ 412 w 16384"/>
                <a:gd name="T9" fmla="*/ 12719 h 16384"/>
                <a:gd name="T10" fmla="*/ 0 w 16384"/>
                <a:gd name="T11" fmla="*/ 14478 h 16384"/>
                <a:gd name="T12" fmla="*/ 595 w 16384"/>
                <a:gd name="T13" fmla="*/ 14551 h 16384"/>
                <a:gd name="T14" fmla="*/ 1419 w 16384"/>
                <a:gd name="T15" fmla="*/ 14698 h 16384"/>
                <a:gd name="T16" fmla="*/ 2151 w 16384"/>
                <a:gd name="T17" fmla="*/ 14808 h 16384"/>
                <a:gd name="T18" fmla="*/ 2975 w 16384"/>
                <a:gd name="T19" fmla="*/ 14918 h 16384"/>
                <a:gd name="T20" fmla="*/ 3249 w 16384"/>
                <a:gd name="T21" fmla="*/ 14955 h 16384"/>
                <a:gd name="T22" fmla="*/ 3753 w 16384"/>
                <a:gd name="T23" fmla="*/ 15028 h 16384"/>
                <a:gd name="T24" fmla="*/ 4302 w 16384"/>
                <a:gd name="T25" fmla="*/ 15101 h 16384"/>
                <a:gd name="T26" fmla="*/ 4668 w 16384"/>
                <a:gd name="T27" fmla="*/ 15174 h 16384"/>
                <a:gd name="T28" fmla="*/ 5263 w 16384"/>
                <a:gd name="T29" fmla="*/ 15248 h 16384"/>
                <a:gd name="T30" fmla="*/ 5995 w 16384"/>
                <a:gd name="T31" fmla="*/ 15358 h 16384"/>
                <a:gd name="T32" fmla="*/ 6773 w 16384"/>
                <a:gd name="T33" fmla="*/ 15468 h 16384"/>
                <a:gd name="T34" fmla="*/ 7551 w 16384"/>
                <a:gd name="T35" fmla="*/ 15541 h 16384"/>
                <a:gd name="T36" fmla="*/ 7780 w 16384"/>
                <a:gd name="T37" fmla="*/ 15578 h 16384"/>
                <a:gd name="T38" fmla="*/ 8009 w 16384"/>
                <a:gd name="T39" fmla="*/ 15614 h 16384"/>
                <a:gd name="T40" fmla="*/ 8375 w 16384"/>
                <a:gd name="T41" fmla="*/ 15688 h 16384"/>
                <a:gd name="T42" fmla="*/ 9199 w 16384"/>
                <a:gd name="T43" fmla="*/ 15761 h 16384"/>
                <a:gd name="T44" fmla="*/ 9428 w 16384"/>
                <a:gd name="T45" fmla="*/ 15798 h 16384"/>
                <a:gd name="T46" fmla="*/ 9611 w 16384"/>
                <a:gd name="T47" fmla="*/ 15834 h 16384"/>
                <a:gd name="T48" fmla="*/ 10023 w 16384"/>
                <a:gd name="T49" fmla="*/ 15871 h 16384"/>
                <a:gd name="T50" fmla="*/ 10709 w 16384"/>
                <a:gd name="T51" fmla="*/ 15981 h 16384"/>
                <a:gd name="T52" fmla="*/ 11350 w 16384"/>
                <a:gd name="T53" fmla="*/ 16054 h 16384"/>
                <a:gd name="T54" fmla="*/ 11579 w 16384"/>
                <a:gd name="T55" fmla="*/ 16054 h 16384"/>
                <a:gd name="T56" fmla="*/ 11807 w 16384"/>
                <a:gd name="T57" fmla="*/ 16091 h 16384"/>
                <a:gd name="T58" fmla="*/ 12402 w 16384"/>
                <a:gd name="T59" fmla="*/ 16164 h 16384"/>
                <a:gd name="T60" fmla="*/ 13318 w 16384"/>
                <a:gd name="T61" fmla="*/ 16274 h 16384"/>
                <a:gd name="T62" fmla="*/ 14050 w 16384"/>
                <a:gd name="T63" fmla="*/ 16384 h 16384"/>
                <a:gd name="T64" fmla="*/ 14370 w 16384"/>
                <a:gd name="T65" fmla="*/ 16384 h 16384"/>
                <a:gd name="T66" fmla="*/ 14691 w 16384"/>
                <a:gd name="T67" fmla="*/ 14551 h 16384"/>
                <a:gd name="T68" fmla="*/ 14782 w 16384"/>
                <a:gd name="T69" fmla="*/ 13855 h 16384"/>
                <a:gd name="T70" fmla="*/ 14920 w 16384"/>
                <a:gd name="T71" fmla="*/ 13049 h 16384"/>
                <a:gd name="T72" fmla="*/ 15103 w 16384"/>
                <a:gd name="T73" fmla="*/ 11986 h 16384"/>
                <a:gd name="T74" fmla="*/ 15514 w 16384"/>
                <a:gd name="T75" fmla="*/ 9493 h 16384"/>
                <a:gd name="T76" fmla="*/ 15606 w 16384"/>
                <a:gd name="T77" fmla="*/ 9090 h 16384"/>
                <a:gd name="T78" fmla="*/ 15698 w 16384"/>
                <a:gd name="T79" fmla="*/ 8650 h 16384"/>
                <a:gd name="T80" fmla="*/ 15972 w 16384"/>
                <a:gd name="T81" fmla="*/ 7001 h 16384"/>
                <a:gd name="T82" fmla="*/ 16201 w 16384"/>
                <a:gd name="T83" fmla="*/ 5718 h 16384"/>
                <a:gd name="T84" fmla="*/ 16384 w 16384"/>
                <a:gd name="T85" fmla="*/ 4765 h 16384"/>
                <a:gd name="T86" fmla="*/ 13775 w 16384"/>
                <a:gd name="T87" fmla="*/ 4435 h 16384"/>
                <a:gd name="T88" fmla="*/ 13638 w 16384"/>
                <a:gd name="T89" fmla="*/ 4435 h 16384"/>
                <a:gd name="T90" fmla="*/ 10938 w 16384"/>
                <a:gd name="T91" fmla="*/ 4105 h 16384"/>
                <a:gd name="T92" fmla="*/ 11029 w 16384"/>
                <a:gd name="T93" fmla="*/ 3409 h 16384"/>
                <a:gd name="T94" fmla="*/ 11258 w 16384"/>
                <a:gd name="T95" fmla="*/ 2382 h 16384"/>
                <a:gd name="T96" fmla="*/ 11487 w 16384"/>
                <a:gd name="T97" fmla="*/ 1173 h 16384"/>
                <a:gd name="T98" fmla="*/ 10343 w 16384"/>
                <a:gd name="T99" fmla="*/ 1026 h 16384"/>
                <a:gd name="T100" fmla="*/ 10251 w 16384"/>
                <a:gd name="T101" fmla="*/ 990 h 16384"/>
                <a:gd name="T102" fmla="*/ 8650 w 16384"/>
                <a:gd name="T103" fmla="*/ 806 h 16384"/>
                <a:gd name="T104" fmla="*/ 8512 w 16384"/>
                <a:gd name="T105" fmla="*/ 770 h 16384"/>
                <a:gd name="T106" fmla="*/ 6224 w 16384"/>
                <a:gd name="T107" fmla="*/ 440 h 16384"/>
                <a:gd name="T108" fmla="*/ 3478 w 16384"/>
                <a:gd name="T109" fmla="*/ 0 h 16384"/>
                <a:gd name="T110" fmla="*/ 2792 w 16384"/>
                <a:gd name="T111" fmla="*/ 2896 h 16384"/>
                <a:gd name="T112" fmla="*/ 2197 w 16384"/>
                <a:gd name="T113" fmla="*/ 5425 h 16384"/>
                <a:gd name="T114" fmla="*/ 2059 w 16384"/>
                <a:gd name="T115" fmla="*/ 6084 h 16384"/>
                <a:gd name="T116" fmla="*/ 1785 w 16384"/>
                <a:gd name="T117" fmla="*/ 714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84" h="16384">
                  <a:moveTo>
                    <a:pt x="1785" y="7147"/>
                  </a:moveTo>
                  <a:lnTo>
                    <a:pt x="1144" y="9640"/>
                  </a:lnTo>
                  <a:lnTo>
                    <a:pt x="1098" y="9896"/>
                  </a:lnTo>
                  <a:lnTo>
                    <a:pt x="778" y="11143"/>
                  </a:lnTo>
                  <a:lnTo>
                    <a:pt x="412" y="12719"/>
                  </a:lnTo>
                  <a:lnTo>
                    <a:pt x="0" y="14478"/>
                  </a:lnTo>
                  <a:lnTo>
                    <a:pt x="595" y="14551"/>
                  </a:lnTo>
                  <a:lnTo>
                    <a:pt x="1419" y="14698"/>
                  </a:lnTo>
                  <a:lnTo>
                    <a:pt x="2151" y="14808"/>
                  </a:lnTo>
                  <a:lnTo>
                    <a:pt x="2975" y="14918"/>
                  </a:lnTo>
                  <a:lnTo>
                    <a:pt x="3249" y="14955"/>
                  </a:lnTo>
                  <a:lnTo>
                    <a:pt x="3753" y="15028"/>
                  </a:lnTo>
                  <a:lnTo>
                    <a:pt x="4302" y="15101"/>
                  </a:lnTo>
                  <a:lnTo>
                    <a:pt x="4668" y="15174"/>
                  </a:lnTo>
                  <a:lnTo>
                    <a:pt x="5263" y="15248"/>
                  </a:lnTo>
                  <a:lnTo>
                    <a:pt x="5995" y="15358"/>
                  </a:lnTo>
                  <a:lnTo>
                    <a:pt x="6773" y="15468"/>
                  </a:lnTo>
                  <a:lnTo>
                    <a:pt x="7551" y="15541"/>
                  </a:lnTo>
                  <a:lnTo>
                    <a:pt x="7780" y="15578"/>
                  </a:lnTo>
                  <a:lnTo>
                    <a:pt x="8009" y="15614"/>
                  </a:lnTo>
                  <a:lnTo>
                    <a:pt x="8375" y="15688"/>
                  </a:lnTo>
                  <a:lnTo>
                    <a:pt x="9199" y="15761"/>
                  </a:lnTo>
                  <a:lnTo>
                    <a:pt x="9428" y="15798"/>
                  </a:lnTo>
                  <a:lnTo>
                    <a:pt x="9611" y="15834"/>
                  </a:lnTo>
                  <a:lnTo>
                    <a:pt x="10023" y="15871"/>
                  </a:lnTo>
                  <a:lnTo>
                    <a:pt x="10709" y="15981"/>
                  </a:lnTo>
                  <a:lnTo>
                    <a:pt x="11350" y="16054"/>
                  </a:lnTo>
                  <a:lnTo>
                    <a:pt x="11579" y="16054"/>
                  </a:lnTo>
                  <a:lnTo>
                    <a:pt x="11807" y="16091"/>
                  </a:lnTo>
                  <a:lnTo>
                    <a:pt x="12402" y="16164"/>
                  </a:lnTo>
                  <a:lnTo>
                    <a:pt x="13318" y="16274"/>
                  </a:lnTo>
                  <a:lnTo>
                    <a:pt x="14050" y="16384"/>
                  </a:lnTo>
                  <a:lnTo>
                    <a:pt x="14370" y="16384"/>
                  </a:lnTo>
                  <a:lnTo>
                    <a:pt x="14691" y="14551"/>
                  </a:lnTo>
                  <a:lnTo>
                    <a:pt x="14782" y="13855"/>
                  </a:lnTo>
                  <a:lnTo>
                    <a:pt x="14920" y="13049"/>
                  </a:lnTo>
                  <a:lnTo>
                    <a:pt x="15103" y="11986"/>
                  </a:lnTo>
                  <a:lnTo>
                    <a:pt x="15514" y="9493"/>
                  </a:lnTo>
                  <a:lnTo>
                    <a:pt x="15606" y="9090"/>
                  </a:lnTo>
                  <a:lnTo>
                    <a:pt x="15698" y="8650"/>
                  </a:lnTo>
                  <a:lnTo>
                    <a:pt x="15972" y="7001"/>
                  </a:lnTo>
                  <a:lnTo>
                    <a:pt x="16201" y="5718"/>
                  </a:lnTo>
                  <a:lnTo>
                    <a:pt x="16384" y="4765"/>
                  </a:lnTo>
                  <a:lnTo>
                    <a:pt x="13775" y="4435"/>
                  </a:lnTo>
                  <a:lnTo>
                    <a:pt x="13638" y="4435"/>
                  </a:lnTo>
                  <a:lnTo>
                    <a:pt x="10938" y="4105"/>
                  </a:lnTo>
                  <a:lnTo>
                    <a:pt x="11029" y="3409"/>
                  </a:lnTo>
                  <a:lnTo>
                    <a:pt x="11258" y="2382"/>
                  </a:lnTo>
                  <a:lnTo>
                    <a:pt x="11487" y="1173"/>
                  </a:lnTo>
                  <a:lnTo>
                    <a:pt x="10343" y="1026"/>
                  </a:lnTo>
                  <a:lnTo>
                    <a:pt x="10251" y="990"/>
                  </a:lnTo>
                  <a:lnTo>
                    <a:pt x="8650" y="806"/>
                  </a:lnTo>
                  <a:lnTo>
                    <a:pt x="8512" y="770"/>
                  </a:lnTo>
                  <a:lnTo>
                    <a:pt x="6224" y="440"/>
                  </a:lnTo>
                  <a:lnTo>
                    <a:pt x="3478" y="0"/>
                  </a:lnTo>
                  <a:lnTo>
                    <a:pt x="2792" y="2896"/>
                  </a:lnTo>
                  <a:lnTo>
                    <a:pt x="2197" y="5425"/>
                  </a:lnTo>
                  <a:lnTo>
                    <a:pt x="2059" y="6084"/>
                  </a:lnTo>
                  <a:lnTo>
                    <a:pt x="1785" y="7147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0" name="Vermont"/>
            <p:cNvSpPr>
              <a:spLocks/>
            </p:cNvSpPr>
            <p:nvPr/>
          </p:nvSpPr>
          <p:spPr bwMode="auto">
            <a:xfrm>
              <a:off x="28635223" y="5638800"/>
              <a:ext cx="1038225" cy="1830951"/>
            </a:xfrm>
            <a:custGeom>
              <a:avLst/>
              <a:gdLst>
                <a:gd name="T0" fmla="*/ 13378 w 16384"/>
                <a:gd name="T1" fmla="*/ 5380 h 16384"/>
                <a:gd name="T2" fmla="*/ 13678 w 16384"/>
                <a:gd name="T3" fmla="*/ 4809 h 16384"/>
                <a:gd name="T4" fmla="*/ 14881 w 16384"/>
                <a:gd name="T5" fmla="*/ 4483 h 16384"/>
                <a:gd name="T6" fmla="*/ 15632 w 16384"/>
                <a:gd name="T7" fmla="*/ 3994 h 16384"/>
                <a:gd name="T8" fmla="*/ 16234 w 16384"/>
                <a:gd name="T9" fmla="*/ 3260 h 16384"/>
                <a:gd name="T10" fmla="*/ 16384 w 16384"/>
                <a:gd name="T11" fmla="*/ 2690 h 16384"/>
                <a:gd name="T12" fmla="*/ 15332 w 16384"/>
                <a:gd name="T13" fmla="*/ 1467 h 16384"/>
                <a:gd name="T14" fmla="*/ 15182 w 16384"/>
                <a:gd name="T15" fmla="*/ 245 h 16384"/>
                <a:gd name="T16" fmla="*/ 12326 w 16384"/>
                <a:gd name="T17" fmla="*/ 408 h 16384"/>
                <a:gd name="T18" fmla="*/ 0 w 16384"/>
                <a:gd name="T19" fmla="*/ 2119 h 16384"/>
                <a:gd name="T20" fmla="*/ 150 w 16384"/>
                <a:gd name="T21" fmla="*/ 3097 h 16384"/>
                <a:gd name="T22" fmla="*/ 752 w 16384"/>
                <a:gd name="T23" fmla="*/ 3587 h 16384"/>
                <a:gd name="T24" fmla="*/ 1202 w 16384"/>
                <a:gd name="T25" fmla="*/ 4972 h 16384"/>
                <a:gd name="T26" fmla="*/ 1804 w 16384"/>
                <a:gd name="T27" fmla="*/ 5543 h 16384"/>
                <a:gd name="T28" fmla="*/ 2255 w 16384"/>
                <a:gd name="T29" fmla="*/ 6521 h 16384"/>
                <a:gd name="T30" fmla="*/ 2104 w 16384"/>
                <a:gd name="T31" fmla="*/ 7336 h 16384"/>
                <a:gd name="T32" fmla="*/ 1954 w 16384"/>
                <a:gd name="T33" fmla="*/ 8233 h 16384"/>
                <a:gd name="T34" fmla="*/ 2555 w 16384"/>
                <a:gd name="T35" fmla="*/ 8966 h 16384"/>
                <a:gd name="T36" fmla="*/ 3157 w 16384"/>
                <a:gd name="T37" fmla="*/ 9700 h 16384"/>
                <a:gd name="T38" fmla="*/ 3457 w 16384"/>
                <a:gd name="T39" fmla="*/ 10108 h 16384"/>
                <a:gd name="T40" fmla="*/ 3307 w 16384"/>
                <a:gd name="T41" fmla="*/ 10760 h 16384"/>
                <a:gd name="T42" fmla="*/ 3758 w 16384"/>
                <a:gd name="T43" fmla="*/ 11167 h 16384"/>
                <a:gd name="T44" fmla="*/ 4209 w 16384"/>
                <a:gd name="T45" fmla="*/ 10923 h 16384"/>
                <a:gd name="T46" fmla="*/ 4810 w 16384"/>
                <a:gd name="T47" fmla="*/ 11167 h 16384"/>
                <a:gd name="T48" fmla="*/ 5111 w 16384"/>
                <a:gd name="T49" fmla="*/ 11656 h 16384"/>
                <a:gd name="T50" fmla="*/ 5562 w 16384"/>
                <a:gd name="T51" fmla="*/ 12716 h 16384"/>
                <a:gd name="T52" fmla="*/ 6163 w 16384"/>
                <a:gd name="T53" fmla="*/ 14020 h 16384"/>
                <a:gd name="T54" fmla="*/ 6463 w 16384"/>
                <a:gd name="T55" fmla="*/ 15080 h 16384"/>
                <a:gd name="T56" fmla="*/ 6764 w 16384"/>
                <a:gd name="T57" fmla="*/ 15895 h 16384"/>
                <a:gd name="T58" fmla="*/ 9319 w 16384"/>
                <a:gd name="T59" fmla="*/ 16139 h 16384"/>
                <a:gd name="T60" fmla="*/ 13678 w 16384"/>
                <a:gd name="T61" fmla="*/ 15324 h 16384"/>
                <a:gd name="T62" fmla="*/ 13077 w 16384"/>
                <a:gd name="T63" fmla="*/ 14509 h 16384"/>
                <a:gd name="T64" fmla="*/ 13378 w 16384"/>
                <a:gd name="T65" fmla="*/ 13857 h 16384"/>
                <a:gd name="T66" fmla="*/ 13227 w 16384"/>
                <a:gd name="T67" fmla="*/ 13368 h 16384"/>
                <a:gd name="T68" fmla="*/ 12777 w 16384"/>
                <a:gd name="T69" fmla="*/ 12390 h 16384"/>
                <a:gd name="T70" fmla="*/ 12626 w 16384"/>
                <a:gd name="T71" fmla="*/ 11086 h 16384"/>
                <a:gd name="T72" fmla="*/ 12626 w 16384"/>
                <a:gd name="T73" fmla="*/ 9945 h 16384"/>
                <a:gd name="T74" fmla="*/ 12777 w 16384"/>
                <a:gd name="T75" fmla="*/ 9292 h 16384"/>
                <a:gd name="T76" fmla="*/ 13227 w 16384"/>
                <a:gd name="T77" fmla="*/ 8640 h 16384"/>
                <a:gd name="T78" fmla="*/ 13227 w 16384"/>
                <a:gd name="T79" fmla="*/ 8070 h 16384"/>
                <a:gd name="T80" fmla="*/ 13528 w 16384"/>
                <a:gd name="T81" fmla="*/ 7173 h 16384"/>
                <a:gd name="T82" fmla="*/ 13678 w 16384"/>
                <a:gd name="T83" fmla="*/ 6603 h 16384"/>
                <a:gd name="T84" fmla="*/ 13528 w 16384"/>
                <a:gd name="T85" fmla="*/ 5950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84" h="16384">
                  <a:moveTo>
                    <a:pt x="13528" y="5950"/>
                  </a:moveTo>
                  <a:lnTo>
                    <a:pt x="13378" y="5706"/>
                  </a:lnTo>
                  <a:lnTo>
                    <a:pt x="13378" y="5380"/>
                  </a:lnTo>
                  <a:lnTo>
                    <a:pt x="13378" y="5135"/>
                  </a:lnTo>
                  <a:lnTo>
                    <a:pt x="13528" y="4972"/>
                  </a:lnTo>
                  <a:lnTo>
                    <a:pt x="13678" y="4809"/>
                  </a:lnTo>
                  <a:lnTo>
                    <a:pt x="14430" y="4728"/>
                  </a:lnTo>
                  <a:lnTo>
                    <a:pt x="14731" y="4646"/>
                  </a:lnTo>
                  <a:lnTo>
                    <a:pt x="14881" y="4483"/>
                  </a:lnTo>
                  <a:lnTo>
                    <a:pt x="15182" y="4239"/>
                  </a:lnTo>
                  <a:lnTo>
                    <a:pt x="15332" y="4157"/>
                  </a:lnTo>
                  <a:lnTo>
                    <a:pt x="15632" y="3994"/>
                  </a:lnTo>
                  <a:lnTo>
                    <a:pt x="15933" y="3750"/>
                  </a:lnTo>
                  <a:lnTo>
                    <a:pt x="16234" y="3424"/>
                  </a:lnTo>
                  <a:lnTo>
                    <a:pt x="16234" y="3260"/>
                  </a:lnTo>
                  <a:lnTo>
                    <a:pt x="16234" y="3016"/>
                  </a:lnTo>
                  <a:lnTo>
                    <a:pt x="16384" y="2853"/>
                  </a:lnTo>
                  <a:lnTo>
                    <a:pt x="16384" y="2690"/>
                  </a:lnTo>
                  <a:lnTo>
                    <a:pt x="16083" y="2445"/>
                  </a:lnTo>
                  <a:lnTo>
                    <a:pt x="15332" y="1793"/>
                  </a:lnTo>
                  <a:lnTo>
                    <a:pt x="15332" y="1467"/>
                  </a:lnTo>
                  <a:lnTo>
                    <a:pt x="15632" y="815"/>
                  </a:lnTo>
                  <a:lnTo>
                    <a:pt x="15482" y="652"/>
                  </a:lnTo>
                  <a:lnTo>
                    <a:pt x="15182" y="245"/>
                  </a:lnTo>
                  <a:lnTo>
                    <a:pt x="15332" y="163"/>
                  </a:lnTo>
                  <a:lnTo>
                    <a:pt x="15482" y="0"/>
                  </a:lnTo>
                  <a:lnTo>
                    <a:pt x="12326" y="408"/>
                  </a:lnTo>
                  <a:lnTo>
                    <a:pt x="6614" y="1223"/>
                  </a:lnTo>
                  <a:lnTo>
                    <a:pt x="1353" y="1956"/>
                  </a:lnTo>
                  <a:lnTo>
                    <a:pt x="0" y="2119"/>
                  </a:lnTo>
                  <a:lnTo>
                    <a:pt x="150" y="2445"/>
                  </a:lnTo>
                  <a:lnTo>
                    <a:pt x="301" y="2527"/>
                  </a:lnTo>
                  <a:lnTo>
                    <a:pt x="150" y="3097"/>
                  </a:lnTo>
                  <a:lnTo>
                    <a:pt x="301" y="3342"/>
                  </a:lnTo>
                  <a:lnTo>
                    <a:pt x="601" y="3424"/>
                  </a:lnTo>
                  <a:lnTo>
                    <a:pt x="752" y="3587"/>
                  </a:lnTo>
                  <a:lnTo>
                    <a:pt x="752" y="4239"/>
                  </a:lnTo>
                  <a:lnTo>
                    <a:pt x="1052" y="4728"/>
                  </a:lnTo>
                  <a:lnTo>
                    <a:pt x="1202" y="4972"/>
                  </a:lnTo>
                  <a:lnTo>
                    <a:pt x="1202" y="5054"/>
                  </a:lnTo>
                  <a:lnTo>
                    <a:pt x="1503" y="5298"/>
                  </a:lnTo>
                  <a:lnTo>
                    <a:pt x="1804" y="5543"/>
                  </a:lnTo>
                  <a:lnTo>
                    <a:pt x="1954" y="5869"/>
                  </a:lnTo>
                  <a:lnTo>
                    <a:pt x="2104" y="6195"/>
                  </a:lnTo>
                  <a:lnTo>
                    <a:pt x="2255" y="6521"/>
                  </a:lnTo>
                  <a:lnTo>
                    <a:pt x="2405" y="6766"/>
                  </a:lnTo>
                  <a:lnTo>
                    <a:pt x="2405" y="7010"/>
                  </a:lnTo>
                  <a:lnTo>
                    <a:pt x="2104" y="7336"/>
                  </a:lnTo>
                  <a:lnTo>
                    <a:pt x="1954" y="7499"/>
                  </a:lnTo>
                  <a:lnTo>
                    <a:pt x="1954" y="7744"/>
                  </a:lnTo>
                  <a:lnTo>
                    <a:pt x="1954" y="8233"/>
                  </a:lnTo>
                  <a:lnTo>
                    <a:pt x="2255" y="8559"/>
                  </a:lnTo>
                  <a:lnTo>
                    <a:pt x="2405" y="8803"/>
                  </a:lnTo>
                  <a:lnTo>
                    <a:pt x="2555" y="8966"/>
                  </a:lnTo>
                  <a:lnTo>
                    <a:pt x="2856" y="9211"/>
                  </a:lnTo>
                  <a:lnTo>
                    <a:pt x="3006" y="9455"/>
                  </a:lnTo>
                  <a:lnTo>
                    <a:pt x="3157" y="9700"/>
                  </a:lnTo>
                  <a:lnTo>
                    <a:pt x="3307" y="9863"/>
                  </a:lnTo>
                  <a:lnTo>
                    <a:pt x="3457" y="9945"/>
                  </a:lnTo>
                  <a:lnTo>
                    <a:pt x="3457" y="10108"/>
                  </a:lnTo>
                  <a:lnTo>
                    <a:pt x="3457" y="10271"/>
                  </a:lnTo>
                  <a:lnTo>
                    <a:pt x="3307" y="10515"/>
                  </a:lnTo>
                  <a:lnTo>
                    <a:pt x="3307" y="10760"/>
                  </a:lnTo>
                  <a:lnTo>
                    <a:pt x="3607" y="11249"/>
                  </a:lnTo>
                  <a:lnTo>
                    <a:pt x="3758" y="11330"/>
                  </a:lnTo>
                  <a:lnTo>
                    <a:pt x="3758" y="11167"/>
                  </a:lnTo>
                  <a:lnTo>
                    <a:pt x="3908" y="11004"/>
                  </a:lnTo>
                  <a:lnTo>
                    <a:pt x="4058" y="10923"/>
                  </a:lnTo>
                  <a:lnTo>
                    <a:pt x="4209" y="10923"/>
                  </a:lnTo>
                  <a:lnTo>
                    <a:pt x="4509" y="10923"/>
                  </a:lnTo>
                  <a:lnTo>
                    <a:pt x="4660" y="11086"/>
                  </a:lnTo>
                  <a:lnTo>
                    <a:pt x="4810" y="11167"/>
                  </a:lnTo>
                  <a:lnTo>
                    <a:pt x="4960" y="11249"/>
                  </a:lnTo>
                  <a:lnTo>
                    <a:pt x="5111" y="11249"/>
                  </a:lnTo>
                  <a:lnTo>
                    <a:pt x="5111" y="11656"/>
                  </a:lnTo>
                  <a:lnTo>
                    <a:pt x="5261" y="11819"/>
                  </a:lnTo>
                  <a:lnTo>
                    <a:pt x="5411" y="12308"/>
                  </a:lnTo>
                  <a:lnTo>
                    <a:pt x="5562" y="12716"/>
                  </a:lnTo>
                  <a:lnTo>
                    <a:pt x="5862" y="13531"/>
                  </a:lnTo>
                  <a:lnTo>
                    <a:pt x="6012" y="13694"/>
                  </a:lnTo>
                  <a:lnTo>
                    <a:pt x="6163" y="14020"/>
                  </a:lnTo>
                  <a:lnTo>
                    <a:pt x="6163" y="14265"/>
                  </a:lnTo>
                  <a:lnTo>
                    <a:pt x="6313" y="14754"/>
                  </a:lnTo>
                  <a:lnTo>
                    <a:pt x="6463" y="15080"/>
                  </a:lnTo>
                  <a:lnTo>
                    <a:pt x="6614" y="15406"/>
                  </a:lnTo>
                  <a:lnTo>
                    <a:pt x="6914" y="15813"/>
                  </a:lnTo>
                  <a:lnTo>
                    <a:pt x="6764" y="15895"/>
                  </a:lnTo>
                  <a:lnTo>
                    <a:pt x="6914" y="16139"/>
                  </a:lnTo>
                  <a:lnTo>
                    <a:pt x="7065" y="16384"/>
                  </a:lnTo>
                  <a:lnTo>
                    <a:pt x="9319" y="16139"/>
                  </a:lnTo>
                  <a:lnTo>
                    <a:pt x="10221" y="16058"/>
                  </a:lnTo>
                  <a:lnTo>
                    <a:pt x="13979" y="15569"/>
                  </a:lnTo>
                  <a:lnTo>
                    <a:pt x="13678" y="15324"/>
                  </a:lnTo>
                  <a:lnTo>
                    <a:pt x="13378" y="15243"/>
                  </a:lnTo>
                  <a:lnTo>
                    <a:pt x="12927" y="14754"/>
                  </a:lnTo>
                  <a:lnTo>
                    <a:pt x="13077" y="14509"/>
                  </a:lnTo>
                  <a:lnTo>
                    <a:pt x="13077" y="14265"/>
                  </a:lnTo>
                  <a:lnTo>
                    <a:pt x="13227" y="14102"/>
                  </a:lnTo>
                  <a:lnTo>
                    <a:pt x="13378" y="13857"/>
                  </a:lnTo>
                  <a:lnTo>
                    <a:pt x="13378" y="13694"/>
                  </a:lnTo>
                  <a:lnTo>
                    <a:pt x="13227" y="13531"/>
                  </a:lnTo>
                  <a:lnTo>
                    <a:pt x="13227" y="13368"/>
                  </a:lnTo>
                  <a:lnTo>
                    <a:pt x="13227" y="13124"/>
                  </a:lnTo>
                  <a:lnTo>
                    <a:pt x="13077" y="12960"/>
                  </a:lnTo>
                  <a:lnTo>
                    <a:pt x="12777" y="12390"/>
                  </a:lnTo>
                  <a:lnTo>
                    <a:pt x="12777" y="12064"/>
                  </a:lnTo>
                  <a:lnTo>
                    <a:pt x="12777" y="11738"/>
                  </a:lnTo>
                  <a:lnTo>
                    <a:pt x="12626" y="11086"/>
                  </a:lnTo>
                  <a:lnTo>
                    <a:pt x="12476" y="10271"/>
                  </a:lnTo>
                  <a:lnTo>
                    <a:pt x="12476" y="10108"/>
                  </a:lnTo>
                  <a:lnTo>
                    <a:pt x="12626" y="9945"/>
                  </a:lnTo>
                  <a:lnTo>
                    <a:pt x="12777" y="9700"/>
                  </a:lnTo>
                  <a:lnTo>
                    <a:pt x="12777" y="9618"/>
                  </a:lnTo>
                  <a:lnTo>
                    <a:pt x="12777" y="9292"/>
                  </a:lnTo>
                  <a:lnTo>
                    <a:pt x="12777" y="9129"/>
                  </a:lnTo>
                  <a:lnTo>
                    <a:pt x="13077" y="8885"/>
                  </a:lnTo>
                  <a:lnTo>
                    <a:pt x="13227" y="8640"/>
                  </a:lnTo>
                  <a:lnTo>
                    <a:pt x="13378" y="8477"/>
                  </a:lnTo>
                  <a:lnTo>
                    <a:pt x="13378" y="8314"/>
                  </a:lnTo>
                  <a:lnTo>
                    <a:pt x="13227" y="8070"/>
                  </a:lnTo>
                  <a:lnTo>
                    <a:pt x="13378" y="7581"/>
                  </a:lnTo>
                  <a:lnTo>
                    <a:pt x="13528" y="7336"/>
                  </a:lnTo>
                  <a:lnTo>
                    <a:pt x="13528" y="7173"/>
                  </a:lnTo>
                  <a:lnTo>
                    <a:pt x="13528" y="7092"/>
                  </a:lnTo>
                  <a:lnTo>
                    <a:pt x="13528" y="6847"/>
                  </a:lnTo>
                  <a:lnTo>
                    <a:pt x="13678" y="6603"/>
                  </a:lnTo>
                  <a:lnTo>
                    <a:pt x="13678" y="6521"/>
                  </a:lnTo>
                  <a:lnTo>
                    <a:pt x="13678" y="6113"/>
                  </a:lnTo>
                  <a:lnTo>
                    <a:pt x="13528" y="595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1" name="Washington"/>
            <p:cNvSpPr>
              <a:spLocks/>
            </p:cNvSpPr>
            <p:nvPr/>
          </p:nvSpPr>
          <p:spPr bwMode="auto">
            <a:xfrm>
              <a:off x="1765198" y="2390775"/>
              <a:ext cx="4048125" cy="2924175"/>
            </a:xfrm>
            <a:custGeom>
              <a:avLst/>
              <a:gdLst>
                <a:gd name="T0" fmla="*/ 4086 w 16384"/>
                <a:gd name="T1" fmla="*/ 5924 h 16384"/>
                <a:gd name="T2" fmla="*/ 4009 w 16384"/>
                <a:gd name="T3" fmla="*/ 5604 h 16384"/>
                <a:gd name="T4" fmla="*/ 4163 w 16384"/>
                <a:gd name="T5" fmla="*/ 5123 h 16384"/>
                <a:gd name="T6" fmla="*/ 4510 w 16384"/>
                <a:gd name="T7" fmla="*/ 4856 h 16384"/>
                <a:gd name="T8" fmla="*/ 4279 w 16384"/>
                <a:gd name="T9" fmla="*/ 4750 h 16384"/>
                <a:gd name="T10" fmla="*/ 3200 w 16384"/>
                <a:gd name="T11" fmla="*/ 5710 h 16384"/>
                <a:gd name="T12" fmla="*/ 3354 w 16384"/>
                <a:gd name="T13" fmla="*/ 6191 h 16384"/>
                <a:gd name="T14" fmla="*/ 2776 w 16384"/>
                <a:gd name="T15" fmla="*/ 6244 h 16384"/>
                <a:gd name="T16" fmla="*/ 3547 w 16384"/>
                <a:gd name="T17" fmla="*/ 5177 h 16384"/>
                <a:gd name="T18" fmla="*/ 3894 w 16384"/>
                <a:gd name="T19" fmla="*/ 4590 h 16384"/>
                <a:gd name="T20" fmla="*/ 4241 w 16384"/>
                <a:gd name="T21" fmla="*/ 4590 h 16384"/>
                <a:gd name="T22" fmla="*/ 4202 w 16384"/>
                <a:gd name="T23" fmla="*/ 3789 h 16384"/>
                <a:gd name="T24" fmla="*/ 4048 w 16384"/>
                <a:gd name="T25" fmla="*/ 3789 h 16384"/>
                <a:gd name="T26" fmla="*/ 3739 w 16384"/>
                <a:gd name="T27" fmla="*/ 3522 h 16384"/>
                <a:gd name="T28" fmla="*/ 3200 w 16384"/>
                <a:gd name="T29" fmla="*/ 3042 h 16384"/>
                <a:gd name="T30" fmla="*/ 2159 w 16384"/>
                <a:gd name="T31" fmla="*/ 2455 h 16384"/>
                <a:gd name="T32" fmla="*/ 1157 w 16384"/>
                <a:gd name="T33" fmla="*/ 1441 h 16384"/>
                <a:gd name="T34" fmla="*/ 617 w 16384"/>
                <a:gd name="T35" fmla="*/ 1014 h 16384"/>
                <a:gd name="T36" fmla="*/ 308 w 16384"/>
                <a:gd name="T37" fmla="*/ 2829 h 16384"/>
                <a:gd name="T38" fmla="*/ 540 w 16384"/>
                <a:gd name="T39" fmla="*/ 4269 h 16384"/>
                <a:gd name="T40" fmla="*/ 578 w 16384"/>
                <a:gd name="T41" fmla="*/ 5764 h 16384"/>
                <a:gd name="T42" fmla="*/ 732 w 16384"/>
                <a:gd name="T43" fmla="*/ 6724 h 16384"/>
                <a:gd name="T44" fmla="*/ 578 w 16384"/>
                <a:gd name="T45" fmla="*/ 7365 h 16384"/>
                <a:gd name="T46" fmla="*/ 386 w 16384"/>
                <a:gd name="T47" fmla="*/ 7578 h 16384"/>
                <a:gd name="T48" fmla="*/ 617 w 16384"/>
                <a:gd name="T49" fmla="*/ 8112 h 16384"/>
                <a:gd name="T50" fmla="*/ 540 w 16384"/>
                <a:gd name="T51" fmla="*/ 8966 h 16384"/>
                <a:gd name="T52" fmla="*/ 308 w 16384"/>
                <a:gd name="T53" fmla="*/ 8432 h 16384"/>
                <a:gd name="T54" fmla="*/ 77 w 16384"/>
                <a:gd name="T55" fmla="*/ 9713 h 16384"/>
                <a:gd name="T56" fmla="*/ 732 w 16384"/>
                <a:gd name="T57" fmla="*/ 10033 h 16384"/>
                <a:gd name="T58" fmla="*/ 1272 w 16384"/>
                <a:gd name="T59" fmla="*/ 10727 h 16384"/>
                <a:gd name="T60" fmla="*/ 1388 w 16384"/>
                <a:gd name="T61" fmla="*/ 11047 h 16384"/>
                <a:gd name="T62" fmla="*/ 2159 w 16384"/>
                <a:gd name="T63" fmla="*/ 12061 h 16384"/>
                <a:gd name="T64" fmla="*/ 2082 w 16384"/>
                <a:gd name="T65" fmla="*/ 13075 h 16384"/>
                <a:gd name="T66" fmla="*/ 2737 w 16384"/>
                <a:gd name="T67" fmla="*/ 14143 h 16384"/>
                <a:gd name="T68" fmla="*/ 4356 w 16384"/>
                <a:gd name="T69" fmla="*/ 14196 h 16384"/>
                <a:gd name="T70" fmla="*/ 5281 w 16384"/>
                <a:gd name="T71" fmla="*/ 14730 h 16384"/>
                <a:gd name="T72" fmla="*/ 6631 w 16384"/>
                <a:gd name="T73" fmla="*/ 14836 h 16384"/>
                <a:gd name="T74" fmla="*/ 7941 w 16384"/>
                <a:gd name="T75" fmla="*/ 15050 h 16384"/>
                <a:gd name="T76" fmla="*/ 9098 w 16384"/>
                <a:gd name="T77" fmla="*/ 14996 h 16384"/>
                <a:gd name="T78" fmla="*/ 10177 w 16384"/>
                <a:gd name="T79" fmla="*/ 14996 h 16384"/>
                <a:gd name="T80" fmla="*/ 14572 w 16384"/>
                <a:gd name="T81" fmla="*/ 16117 h 16384"/>
                <a:gd name="T82" fmla="*/ 14726 w 16384"/>
                <a:gd name="T83" fmla="*/ 14143 h 16384"/>
                <a:gd name="T84" fmla="*/ 16384 w 16384"/>
                <a:gd name="T85" fmla="*/ 4056 h 16384"/>
                <a:gd name="T86" fmla="*/ 7556 w 16384"/>
                <a:gd name="T87" fmla="*/ 961 h 16384"/>
                <a:gd name="T88" fmla="*/ 4934 w 16384"/>
                <a:gd name="T89" fmla="*/ 213 h 16384"/>
                <a:gd name="T90" fmla="*/ 4973 w 16384"/>
                <a:gd name="T91" fmla="*/ 961 h 16384"/>
                <a:gd name="T92" fmla="*/ 5204 w 16384"/>
                <a:gd name="T93" fmla="*/ 1334 h 16384"/>
                <a:gd name="T94" fmla="*/ 5127 w 16384"/>
                <a:gd name="T95" fmla="*/ 1975 h 16384"/>
                <a:gd name="T96" fmla="*/ 4780 w 16384"/>
                <a:gd name="T97" fmla="*/ 2028 h 16384"/>
                <a:gd name="T98" fmla="*/ 4973 w 16384"/>
                <a:gd name="T99" fmla="*/ 2775 h 16384"/>
                <a:gd name="T100" fmla="*/ 5012 w 16384"/>
                <a:gd name="T101" fmla="*/ 3949 h 16384"/>
                <a:gd name="T102" fmla="*/ 4819 w 16384"/>
                <a:gd name="T103" fmla="*/ 4910 h 16384"/>
                <a:gd name="T104" fmla="*/ 4626 w 16384"/>
                <a:gd name="T105" fmla="*/ 5870 h 16384"/>
                <a:gd name="T106" fmla="*/ 4472 w 16384"/>
                <a:gd name="T107" fmla="*/ 6938 h 16384"/>
                <a:gd name="T108" fmla="*/ 4009 w 16384"/>
                <a:gd name="T109" fmla="*/ 6991 h 16384"/>
                <a:gd name="T110" fmla="*/ 3354 w 16384"/>
                <a:gd name="T111" fmla="*/ 7632 h 16384"/>
                <a:gd name="T112" fmla="*/ 3084 w 16384"/>
                <a:gd name="T113" fmla="*/ 7525 h 16384"/>
                <a:gd name="T114" fmla="*/ 3045 w 16384"/>
                <a:gd name="T115" fmla="*/ 7258 h 16384"/>
                <a:gd name="T116" fmla="*/ 2776 w 16384"/>
                <a:gd name="T117" fmla="*/ 6991 h 16384"/>
                <a:gd name="T118" fmla="*/ 3315 w 16384"/>
                <a:gd name="T119" fmla="*/ 6671 h 16384"/>
                <a:gd name="T120" fmla="*/ 3431 w 16384"/>
                <a:gd name="T121" fmla="*/ 6831 h 16384"/>
                <a:gd name="T122" fmla="*/ 3547 w 16384"/>
                <a:gd name="T123" fmla="*/ 6778 h 16384"/>
                <a:gd name="T124" fmla="*/ 3855 w 16384"/>
                <a:gd name="T125" fmla="*/ 7098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84" h="16384">
                  <a:moveTo>
                    <a:pt x="4048" y="6564"/>
                  </a:moveTo>
                  <a:lnTo>
                    <a:pt x="4086" y="6511"/>
                  </a:lnTo>
                  <a:lnTo>
                    <a:pt x="4125" y="6404"/>
                  </a:lnTo>
                  <a:lnTo>
                    <a:pt x="4202" y="6191"/>
                  </a:lnTo>
                  <a:lnTo>
                    <a:pt x="4202" y="6084"/>
                  </a:lnTo>
                  <a:lnTo>
                    <a:pt x="4163" y="5924"/>
                  </a:lnTo>
                  <a:lnTo>
                    <a:pt x="4086" y="5924"/>
                  </a:lnTo>
                  <a:lnTo>
                    <a:pt x="3971" y="5977"/>
                  </a:lnTo>
                  <a:lnTo>
                    <a:pt x="3855" y="5924"/>
                  </a:lnTo>
                  <a:lnTo>
                    <a:pt x="3894" y="5870"/>
                  </a:lnTo>
                  <a:lnTo>
                    <a:pt x="3971" y="5817"/>
                  </a:lnTo>
                  <a:lnTo>
                    <a:pt x="3932" y="5764"/>
                  </a:lnTo>
                  <a:lnTo>
                    <a:pt x="3932" y="5550"/>
                  </a:lnTo>
                  <a:lnTo>
                    <a:pt x="4009" y="5604"/>
                  </a:lnTo>
                  <a:lnTo>
                    <a:pt x="4009" y="5764"/>
                  </a:lnTo>
                  <a:lnTo>
                    <a:pt x="4086" y="5764"/>
                  </a:lnTo>
                  <a:lnTo>
                    <a:pt x="4125" y="5604"/>
                  </a:lnTo>
                  <a:lnTo>
                    <a:pt x="4125" y="5497"/>
                  </a:lnTo>
                  <a:lnTo>
                    <a:pt x="4125" y="5283"/>
                  </a:lnTo>
                  <a:lnTo>
                    <a:pt x="4086" y="5177"/>
                  </a:lnTo>
                  <a:lnTo>
                    <a:pt x="4163" y="5123"/>
                  </a:lnTo>
                  <a:lnTo>
                    <a:pt x="4202" y="5283"/>
                  </a:lnTo>
                  <a:lnTo>
                    <a:pt x="4279" y="5283"/>
                  </a:lnTo>
                  <a:lnTo>
                    <a:pt x="4356" y="5123"/>
                  </a:lnTo>
                  <a:lnTo>
                    <a:pt x="4395" y="5230"/>
                  </a:lnTo>
                  <a:lnTo>
                    <a:pt x="4510" y="5177"/>
                  </a:lnTo>
                  <a:lnTo>
                    <a:pt x="4472" y="4963"/>
                  </a:lnTo>
                  <a:lnTo>
                    <a:pt x="4510" y="4856"/>
                  </a:lnTo>
                  <a:lnTo>
                    <a:pt x="4510" y="4643"/>
                  </a:lnTo>
                  <a:lnTo>
                    <a:pt x="4433" y="4483"/>
                  </a:lnTo>
                  <a:lnTo>
                    <a:pt x="4356" y="4323"/>
                  </a:lnTo>
                  <a:lnTo>
                    <a:pt x="4356" y="4483"/>
                  </a:lnTo>
                  <a:lnTo>
                    <a:pt x="4395" y="4696"/>
                  </a:lnTo>
                  <a:lnTo>
                    <a:pt x="4356" y="4856"/>
                  </a:lnTo>
                  <a:lnTo>
                    <a:pt x="4279" y="4750"/>
                  </a:lnTo>
                  <a:lnTo>
                    <a:pt x="4163" y="4856"/>
                  </a:lnTo>
                  <a:lnTo>
                    <a:pt x="4009" y="5017"/>
                  </a:lnTo>
                  <a:lnTo>
                    <a:pt x="3817" y="5337"/>
                  </a:lnTo>
                  <a:lnTo>
                    <a:pt x="3624" y="5390"/>
                  </a:lnTo>
                  <a:lnTo>
                    <a:pt x="3470" y="5444"/>
                  </a:lnTo>
                  <a:lnTo>
                    <a:pt x="3277" y="5604"/>
                  </a:lnTo>
                  <a:lnTo>
                    <a:pt x="3200" y="5710"/>
                  </a:lnTo>
                  <a:lnTo>
                    <a:pt x="3123" y="5817"/>
                  </a:lnTo>
                  <a:lnTo>
                    <a:pt x="3084" y="5870"/>
                  </a:lnTo>
                  <a:lnTo>
                    <a:pt x="2930" y="6084"/>
                  </a:lnTo>
                  <a:lnTo>
                    <a:pt x="2930" y="6191"/>
                  </a:lnTo>
                  <a:lnTo>
                    <a:pt x="3045" y="6244"/>
                  </a:lnTo>
                  <a:lnTo>
                    <a:pt x="3123" y="6244"/>
                  </a:lnTo>
                  <a:lnTo>
                    <a:pt x="3354" y="6191"/>
                  </a:lnTo>
                  <a:lnTo>
                    <a:pt x="3470" y="6244"/>
                  </a:lnTo>
                  <a:lnTo>
                    <a:pt x="3315" y="6297"/>
                  </a:lnTo>
                  <a:lnTo>
                    <a:pt x="3238" y="6351"/>
                  </a:lnTo>
                  <a:lnTo>
                    <a:pt x="3007" y="6404"/>
                  </a:lnTo>
                  <a:lnTo>
                    <a:pt x="2930" y="6351"/>
                  </a:lnTo>
                  <a:lnTo>
                    <a:pt x="2814" y="6351"/>
                  </a:lnTo>
                  <a:lnTo>
                    <a:pt x="2776" y="6244"/>
                  </a:lnTo>
                  <a:lnTo>
                    <a:pt x="2853" y="6031"/>
                  </a:lnTo>
                  <a:lnTo>
                    <a:pt x="2968" y="5764"/>
                  </a:lnTo>
                  <a:lnTo>
                    <a:pt x="3161" y="5497"/>
                  </a:lnTo>
                  <a:lnTo>
                    <a:pt x="3200" y="5390"/>
                  </a:lnTo>
                  <a:lnTo>
                    <a:pt x="3277" y="5283"/>
                  </a:lnTo>
                  <a:lnTo>
                    <a:pt x="3354" y="5283"/>
                  </a:lnTo>
                  <a:lnTo>
                    <a:pt x="3547" y="5177"/>
                  </a:lnTo>
                  <a:lnTo>
                    <a:pt x="3624" y="4963"/>
                  </a:lnTo>
                  <a:lnTo>
                    <a:pt x="3701" y="4963"/>
                  </a:lnTo>
                  <a:lnTo>
                    <a:pt x="3701" y="4803"/>
                  </a:lnTo>
                  <a:lnTo>
                    <a:pt x="3739" y="4643"/>
                  </a:lnTo>
                  <a:lnTo>
                    <a:pt x="3817" y="4803"/>
                  </a:lnTo>
                  <a:lnTo>
                    <a:pt x="3855" y="4696"/>
                  </a:lnTo>
                  <a:lnTo>
                    <a:pt x="3894" y="4590"/>
                  </a:lnTo>
                  <a:lnTo>
                    <a:pt x="3932" y="4750"/>
                  </a:lnTo>
                  <a:lnTo>
                    <a:pt x="3855" y="4910"/>
                  </a:lnTo>
                  <a:lnTo>
                    <a:pt x="3971" y="4910"/>
                  </a:lnTo>
                  <a:lnTo>
                    <a:pt x="4009" y="4750"/>
                  </a:lnTo>
                  <a:lnTo>
                    <a:pt x="4125" y="4750"/>
                  </a:lnTo>
                  <a:lnTo>
                    <a:pt x="4163" y="4643"/>
                  </a:lnTo>
                  <a:lnTo>
                    <a:pt x="4241" y="4590"/>
                  </a:lnTo>
                  <a:lnTo>
                    <a:pt x="4241" y="4483"/>
                  </a:lnTo>
                  <a:lnTo>
                    <a:pt x="4241" y="4269"/>
                  </a:lnTo>
                  <a:lnTo>
                    <a:pt x="4356" y="4056"/>
                  </a:lnTo>
                  <a:lnTo>
                    <a:pt x="4356" y="3736"/>
                  </a:lnTo>
                  <a:lnTo>
                    <a:pt x="4318" y="3629"/>
                  </a:lnTo>
                  <a:lnTo>
                    <a:pt x="4241" y="3896"/>
                  </a:lnTo>
                  <a:lnTo>
                    <a:pt x="4202" y="3789"/>
                  </a:lnTo>
                  <a:lnTo>
                    <a:pt x="4086" y="3896"/>
                  </a:lnTo>
                  <a:lnTo>
                    <a:pt x="4125" y="3629"/>
                  </a:lnTo>
                  <a:lnTo>
                    <a:pt x="4241" y="3576"/>
                  </a:lnTo>
                  <a:lnTo>
                    <a:pt x="4202" y="3416"/>
                  </a:lnTo>
                  <a:lnTo>
                    <a:pt x="4048" y="3416"/>
                  </a:lnTo>
                  <a:lnTo>
                    <a:pt x="3971" y="3576"/>
                  </a:lnTo>
                  <a:lnTo>
                    <a:pt x="4048" y="3789"/>
                  </a:lnTo>
                  <a:lnTo>
                    <a:pt x="3894" y="3949"/>
                  </a:lnTo>
                  <a:lnTo>
                    <a:pt x="3855" y="3896"/>
                  </a:lnTo>
                  <a:lnTo>
                    <a:pt x="3932" y="3789"/>
                  </a:lnTo>
                  <a:lnTo>
                    <a:pt x="3855" y="3682"/>
                  </a:lnTo>
                  <a:lnTo>
                    <a:pt x="3855" y="3522"/>
                  </a:lnTo>
                  <a:lnTo>
                    <a:pt x="3739" y="3469"/>
                  </a:lnTo>
                  <a:lnTo>
                    <a:pt x="3739" y="3522"/>
                  </a:lnTo>
                  <a:lnTo>
                    <a:pt x="3662" y="3629"/>
                  </a:lnTo>
                  <a:lnTo>
                    <a:pt x="3624" y="3469"/>
                  </a:lnTo>
                  <a:lnTo>
                    <a:pt x="3624" y="3362"/>
                  </a:lnTo>
                  <a:lnTo>
                    <a:pt x="3585" y="3202"/>
                  </a:lnTo>
                  <a:lnTo>
                    <a:pt x="3470" y="3042"/>
                  </a:lnTo>
                  <a:lnTo>
                    <a:pt x="3354" y="3149"/>
                  </a:lnTo>
                  <a:lnTo>
                    <a:pt x="3200" y="3042"/>
                  </a:lnTo>
                  <a:lnTo>
                    <a:pt x="3084" y="3042"/>
                  </a:lnTo>
                  <a:lnTo>
                    <a:pt x="2930" y="2935"/>
                  </a:lnTo>
                  <a:lnTo>
                    <a:pt x="2737" y="2775"/>
                  </a:lnTo>
                  <a:lnTo>
                    <a:pt x="2660" y="2775"/>
                  </a:lnTo>
                  <a:lnTo>
                    <a:pt x="2544" y="2668"/>
                  </a:lnTo>
                  <a:lnTo>
                    <a:pt x="2429" y="2508"/>
                  </a:lnTo>
                  <a:lnTo>
                    <a:pt x="2159" y="2455"/>
                  </a:lnTo>
                  <a:lnTo>
                    <a:pt x="1889" y="2295"/>
                  </a:lnTo>
                  <a:lnTo>
                    <a:pt x="1619" y="2028"/>
                  </a:lnTo>
                  <a:lnTo>
                    <a:pt x="1619" y="1921"/>
                  </a:lnTo>
                  <a:lnTo>
                    <a:pt x="1465" y="1761"/>
                  </a:lnTo>
                  <a:lnTo>
                    <a:pt x="1349" y="1654"/>
                  </a:lnTo>
                  <a:lnTo>
                    <a:pt x="1272" y="1494"/>
                  </a:lnTo>
                  <a:lnTo>
                    <a:pt x="1157" y="1441"/>
                  </a:lnTo>
                  <a:lnTo>
                    <a:pt x="1002" y="1227"/>
                  </a:lnTo>
                  <a:lnTo>
                    <a:pt x="887" y="1014"/>
                  </a:lnTo>
                  <a:lnTo>
                    <a:pt x="732" y="854"/>
                  </a:lnTo>
                  <a:lnTo>
                    <a:pt x="617" y="801"/>
                  </a:lnTo>
                  <a:lnTo>
                    <a:pt x="540" y="801"/>
                  </a:lnTo>
                  <a:lnTo>
                    <a:pt x="540" y="907"/>
                  </a:lnTo>
                  <a:lnTo>
                    <a:pt x="617" y="1014"/>
                  </a:lnTo>
                  <a:lnTo>
                    <a:pt x="540" y="1227"/>
                  </a:lnTo>
                  <a:lnTo>
                    <a:pt x="424" y="1441"/>
                  </a:lnTo>
                  <a:lnTo>
                    <a:pt x="308" y="1654"/>
                  </a:lnTo>
                  <a:lnTo>
                    <a:pt x="308" y="2028"/>
                  </a:lnTo>
                  <a:lnTo>
                    <a:pt x="231" y="2402"/>
                  </a:lnTo>
                  <a:lnTo>
                    <a:pt x="308" y="2615"/>
                  </a:lnTo>
                  <a:lnTo>
                    <a:pt x="308" y="2829"/>
                  </a:lnTo>
                  <a:lnTo>
                    <a:pt x="386" y="3042"/>
                  </a:lnTo>
                  <a:lnTo>
                    <a:pt x="463" y="3149"/>
                  </a:lnTo>
                  <a:lnTo>
                    <a:pt x="501" y="3202"/>
                  </a:lnTo>
                  <a:lnTo>
                    <a:pt x="501" y="3416"/>
                  </a:lnTo>
                  <a:lnTo>
                    <a:pt x="578" y="3522"/>
                  </a:lnTo>
                  <a:lnTo>
                    <a:pt x="540" y="3789"/>
                  </a:lnTo>
                  <a:lnTo>
                    <a:pt x="540" y="4269"/>
                  </a:lnTo>
                  <a:lnTo>
                    <a:pt x="540" y="4483"/>
                  </a:lnTo>
                  <a:lnTo>
                    <a:pt x="501" y="4590"/>
                  </a:lnTo>
                  <a:lnTo>
                    <a:pt x="463" y="4696"/>
                  </a:lnTo>
                  <a:lnTo>
                    <a:pt x="463" y="5070"/>
                  </a:lnTo>
                  <a:lnTo>
                    <a:pt x="463" y="5390"/>
                  </a:lnTo>
                  <a:lnTo>
                    <a:pt x="540" y="5550"/>
                  </a:lnTo>
                  <a:lnTo>
                    <a:pt x="578" y="5764"/>
                  </a:lnTo>
                  <a:lnTo>
                    <a:pt x="540" y="6031"/>
                  </a:lnTo>
                  <a:lnTo>
                    <a:pt x="501" y="6511"/>
                  </a:lnTo>
                  <a:lnTo>
                    <a:pt x="424" y="6884"/>
                  </a:lnTo>
                  <a:lnTo>
                    <a:pt x="463" y="6991"/>
                  </a:lnTo>
                  <a:lnTo>
                    <a:pt x="501" y="6991"/>
                  </a:lnTo>
                  <a:lnTo>
                    <a:pt x="578" y="6724"/>
                  </a:lnTo>
                  <a:lnTo>
                    <a:pt x="732" y="6724"/>
                  </a:lnTo>
                  <a:lnTo>
                    <a:pt x="732" y="6884"/>
                  </a:lnTo>
                  <a:lnTo>
                    <a:pt x="771" y="6991"/>
                  </a:lnTo>
                  <a:lnTo>
                    <a:pt x="964" y="7045"/>
                  </a:lnTo>
                  <a:lnTo>
                    <a:pt x="1118" y="7205"/>
                  </a:lnTo>
                  <a:lnTo>
                    <a:pt x="887" y="7311"/>
                  </a:lnTo>
                  <a:lnTo>
                    <a:pt x="655" y="7311"/>
                  </a:lnTo>
                  <a:lnTo>
                    <a:pt x="578" y="7365"/>
                  </a:lnTo>
                  <a:lnTo>
                    <a:pt x="578" y="7472"/>
                  </a:lnTo>
                  <a:lnTo>
                    <a:pt x="540" y="7578"/>
                  </a:lnTo>
                  <a:lnTo>
                    <a:pt x="463" y="7472"/>
                  </a:lnTo>
                  <a:lnTo>
                    <a:pt x="463" y="7258"/>
                  </a:lnTo>
                  <a:lnTo>
                    <a:pt x="424" y="7205"/>
                  </a:lnTo>
                  <a:lnTo>
                    <a:pt x="386" y="7311"/>
                  </a:lnTo>
                  <a:lnTo>
                    <a:pt x="386" y="7578"/>
                  </a:lnTo>
                  <a:lnTo>
                    <a:pt x="386" y="7738"/>
                  </a:lnTo>
                  <a:lnTo>
                    <a:pt x="308" y="7952"/>
                  </a:lnTo>
                  <a:lnTo>
                    <a:pt x="347" y="8059"/>
                  </a:lnTo>
                  <a:lnTo>
                    <a:pt x="424" y="8059"/>
                  </a:lnTo>
                  <a:lnTo>
                    <a:pt x="501" y="8165"/>
                  </a:lnTo>
                  <a:lnTo>
                    <a:pt x="578" y="8059"/>
                  </a:lnTo>
                  <a:lnTo>
                    <a:pt x="617" y="8112"/>
                  </a:lnTo>
                  <a:lnTo>
                    <a:pt x="655" y="8112"/>
                  </a:lnTo>
                  <a:lnTo>
                    <a:pt x="732" y="8059"/>
                  </a:lnTo>
                  <a:lnTo>
                    <a:pt x="810" y="8272"/>
                  </a:lnTo>
                  <a:lnTo>
                    <a:pt x="655" y="8379"/>
                  </a:lnTo>
                  <a:lnTo>
                    <a:pt x="578" y="8486"/>
                  </a:lnTo>
                  <a:lnTo>
                    <a:pt x="501" y="8486"/>
                  </a:lnTo>
                  <a:lnTo>
                    <a:pt x="540" y="8966"/>
                  </a:lnTo>
                  <a:lnTo>
                    <a:pt x="463" y="9073"/>
                  </a:lnTo>
                  <a:lnTo>
                    <a:pt x="424" y="9286"/>
                  </a:lnTo>
                  <a:lnTo>
                    <a:pt x="308" y="9500"/>
                  </a:lnTo>
                  <a:lnTo>
                    <a:pt x="193" y="9500"/>
                  </a:lnTo>
                  <a:lnTo>
                    <a:pt x="347" y="8699"/>
                  </a:lnTo>
                  <a:lnTo>
                    <a:pt x="347" y="8486"/>
                  </a:lnTo>
                  <a:lnTo>
                    <a:pt x="308" y="8432"/>
                  </a:lnTo>
                  <a:lnTo>
                    <a:pt x="231" y="8432"/>
                  </a:lnTo>
                  <a:lnTo>
                    <a:pt x="193" y="8806"/>
                  </a:lnTo>
                  <a:lnTo>
                    <a:pt x="154" y="9073"/>
                  </a:lnTo>
                  <a:lnTo>
                    <a:pt x="39" y="9446"/>
                  </a:lnTo>
                  <a:lnTo>
                    <a:pt x="0" y="9660"/>
                  </a:lnTo>
                  <a:lnTo>
                    <a:pt x="39" y="9766"/>
                  </a:lnTo>
                  <a:lnTo>
                    <a:pt x="77" y="9713"/>
                  </a:lnTo>
                  <a:lnTo>
                    <a:pt x="193" y="9820"/>
                  </a:lnTo>
                  <a:lnTo>
                    <a:pt x="231" y="9980"/>
                  </a:lnTo>
                  <a:lnTo>
                    <a:pt x="308" y="10033"/>
                  </a:lnTo>
                  <a:lnTo>
                    <a:pt x="424" y="10033"/>
                  </a:lnTo>
                  <a:lnTo>
                    <a:pt x="501" y="10033"/>
                  </a:lnTo>
                  <a:lnTo>
                    <a:pt x="617" y="10087"/>
                  </a:lnTo>
                  <a:lnTo>
                    <a:pt x="732" y="10033"/>
                  </a:lnTo>
                  <a:lnTo>
                    <a:pt x="771" y="10140"/>
                  </a:lnTo>
                  <a:lnTo>
                    <a:pt x="848" y="10247"/>
                  </a:lnTo>
                  <a:lnTo>
                    <a:pt x="1002" y="10300"/>
                  </a:lnTo>
                  <a:lnTo>
                    <a:pt x="1157" y="10353"/>
                  </a:lnTo>
                  <a:lnTo>
                    <a:pt x="1272" y="10460"/>
                  </a:lnTo>
                  <a:lnTo>
                    <a:pt x="1311" y="10620"/>
                  </a:lnTo>
                  <a:lnTo>
                    <a:pt x="1272" y="10727"/>
                  </a:lnTo>
                  <a:lnTo>
                    <a:pt x="1195" y="10674"/>
                  </a:lnTo>
                  <a:lnTo>
                    <a:pt x="1157" y="10567"/>
                  </a:lnTo>
                  <a:lnTo>
                    <a:pt x="1118" y="10727"/>
                  </a:lnTo>
                  <a:lnTo>
                    <a:pt x="1157" y="10780"/>
                  </a:lnTo>
                  <a:lnTo>
                    <a:pt x="1195" y="10940"/>
                  </a:lnTo>
                  <a:lnTo>
                    <a:pt x="1272" y="10994"/>
                  </a:lnTo>
                  <a:lnTo>
                    <a:pt x="1388" y="11047"/>
                  </a:lnTo>
                  <a:lnTo>
                    <a:pt x="1465" y="10994"/>
                  </a:lnTo>
                  <a:lnTo>
                    <a:pt x="1542" y="10994"/>
                  </a:lnTo>
                  <a:lnTo>
                    <a:pt x="1619" y="10994"/>
                  </a:lnTo>
                  <a:lnTo>
                    <a:pt x="1735" y="11047"/>
                  </a:lnTo>
                  <a:lnTo>
                    <a:pt x="1966" y="11367"/>
                  </a:lnTo>
                  <a:lnTo>
                    <a:pt x="2082" y="11634"/>
                  </a:lnTo>
                  <a:lnTo>
                    <a:pt x="2159" y="12061"/>
                  </a:lnTo>
                  <a:lnTo>
                    <a:pt x="2197" y="12275"/>
                  </a:lnTo>
                  <a:lnTo>
                    <a:pt x="2159" y="12488"/>
                  </a:lnTo>
                  <a:lnTo>
                    <a:pt x="2159" y="12648"/>
                  </a:lnTo>
                  <a:lnTo>
                    <a:pt x="2120" y="12755"/>
                  </a:lnTo>
                  <a:lnTo>
                    <a:pt x="2120" y="12862"/>
                  </a:lnTo>
                  <a:lnTo>
                    <a:pt x="2120" y="12968"/>
                  </a:lnTo>
                  <a:lnTo>
                    <a:pt x="2082" y="13075"/>
                  </a:lnTo>
                  <a:lnTo>
                    <a:pt x="2043" y="13182"/>
                  </a:lnTo>
                  <a:lnTo>
                    <a:pt x="2043" y="13289"/>
                  </a:lnTo>
                  <a:lnTo>
                    <a:pt x="2043" y="13502"/>
                  </a:lnTo>
                  <a:lnTo>
                    <a:pt x="2082" y="13609"/>
                  </a:lnTo>
                  <a:lnTo>
                    <a:pt x="2236" y="13822"/>
                  </a:lnTo>
                  <a:lnTo>
                    <a:pt x="2544" y="14036"/>
                  </a:lnTo>
                  <a:lnTo>
                    <a:pt x="2737" y="14143"/>
                  </a:lnTo>
                  <a:lnTo>
                    <a:pt x="2853" y="14303"/>
                  </a:lnTo>
                  <a:lnTo>
                    <a:pt x="3007" y="14303"/>
                  </a:lnTo>
                  <a:lnTo>
                    <a:pt x="3778" y="14196"/>
                  </a:lnTo>
                  <a:lnTo>
                    <a:pt x="3855" y="14089"/>
                  </a:lnTo>
                  <a:lnTo>
                    <a:pt x="4009" y="14036"/>
                  </a:lnTo>
                  <a:lnTo>
                    <a:pt x="4125" y="14089"/>
                  </a:lnTo>
                  <a:lnTo>
                    <a:pt x="4356" y="14196"/>
                  </a:lnTo>
                  <a:lnTo>
                    <a:pt x="4588" y="14196"/>
                  </a:lnTo>
                  <a:lnTo>
                    <a:pt x="4665" y="14249"/>
                  </a:lnTo>
                  <a:lnTo>
                    <a:pt x="4857" y="14356"/>
                  </a:lnTo>
                  <a:lnTo>
                    <a:pt x="4973" y="14409"/>
                  </a:lnTo>
                  <a:lnTo>
                    <a:pt x="5089" y="14463"/>
                  </a:lnTo>
                  <a:lnTo>
                    <a:pt x="5166" y="14569"/>
                  </a:lnTo>
                  <a:lnTo>
                    <a:pt x="5281" y="14730"/>
                  </a:lnTo>
                  <a:lnTo>
                    <a:pt x="5320" y="14943"/>
                  </a:lnTo>
                  <a:lnTo>
                    <a:pt x="5436" y="14943"/>
                  </a:lnTo>
                  <a:lnTo>
                    <a:pt x="5590" y="14836"/>
                  </a:lnTo>
                  <a:lnTo>
                    <a:pt x="5821" y="14943"/>
                  </a:lnTo>
                  <a:lnTo>
                    <a:pt x="5937" y="14996"/>
                  </a:lnTo>
                  <a:lnTo>
                    <a:pt x="6515" y="14836"/>
                  </a:lnTo>
                  <a:lnTo>
                    <a:pt x="6631" y="14836"/>
                  </a:lnTo>
                  <a:lnTo>
                    <a:pt x="6708" y="14943"/>
                  </a:lnTo>
                  <a:lnTo>
                    <a:pt x="6785" y="15050"/>
                  </a:lnTo>
                  <a:lnTo>
                    <a:pt x="6901" y="15157"/>
                  </a:lnTo>
                  <a:lnTo>
                    <a:pt x="7440" y="15157"/>
                  </a:lnTo>
                  <a:lnTo>
                    <a:pt x="7633" y="15050"/>
                  </a:lnTo>
                  <a:lnTo>
                    <a:pt x="7787" y="15050"/>
                  </a:lnTo>
                  <a:lnTo>
                    <a:pt x="7941" y="15050"/>
                  </a:lnTo>
                  <a:lnTo>
                    <a:pt x="8250" y="14996"/>
                  </a:lnTo>
                  <a:lnTo>
                    <a:pt x="8327" y="15050"/>
                  </a:lnTo>
                  <a:lnTo>
                    <a:pt x="8635" y="15050"/>
                  </a:lnTo>
                  <a:lnTo>
                    <a:pt x="8751" y="14996"/>
                  </a:lnTo>
                  <a:lnTo>
                    <a:pt x="8867" y="14890"/>
                  </a:lnTo>
                  <a:lnTo>
                    <a:pt x="8982" y="14890"/>
                  </a:lnTo>
                  <a:lnTo>
                    <a:pt x="9098" y="14996"/>
                  </a:lnTo>
                  <a:lnTo>
                    <a:pt x="9214" y="15050"/>
                  </a:lnTo>
                  <a:lnTo>
                    <a:pt x="9329" y="15050"/>
                  </a:lnTo>
                  <a:lnTo>
                    <a:pt x="9445" y="14996"/>
                  </a:lnTo>
                  <a:lnTo>
                    <a:pt x="9599" y="15103"/>
                  </a:lnTo>
                  <a:lnTo>
                    <a:pt x="9753" y="15157"/>
                  </a:lnTo>
                  <a:lnTo>
                    <a:pt x="10023" y="15103"/>
                  </a:lnTo>
                  <a:lnTo>
                    <a:pt x="10177" y="14996"/>
                  </a:lnTo>
                  <a:lnTo>
                    <a:pt x="10254" y="14996"/>
                  </a:lnTo>
                  <a:lnTo>
                    <a:pt x="12298" y="15637"/>
                  </a:lnTo>
                  <a:lnTo>
                    <a:pt x="12336" y="15690"/>
                  </a:lnTo>
                  <a:lnTo>
                    <a:pt x="13107" y="15904"/>
                  </a:lnTo>
                  <a:lnTo>
                    <a:pt x="13416" y="16010"/>
                  </a:lnTo>
                  <a:lnTo>
                    <a:pt x="14572" y="16384"/>
                  </a:lnTo>
                  <a:lnTo>
                    <a:pt x="14572" y="16117"/>
                  </a:lnTo>
                  <a:lnTo>
                    <a:pt x="14688" y="15690"/>
                  </a:lnTo>
                  <a:lnTo>
                    <a:pt x="14649" y="15530"/>
                  </a:lnTo>
                  <a:lnTo>
                    <a:pt x="14649" y="15263"/>
                  </a:lnTo>
                  <a:lnTo>
                    <a:pt x="14572" y="14943"/>
                  </a:lnTo>
                  <a:lnTo>
                    <a:pt x="14611" y="14783"/>
                  </a:lnTo>
                  <a:lnTo>
                    <a:pt x="14649" y="14569"/>
                  </a:lnTo>
                  <a:lnTo>
                    <a:pt x="14726" y="14143"/>
                  </a:lnTo>
                  <a:lnTo>
                    <a:pt x="15112" y="11688"/>
                  </a:lnTo>
                  <a:lnTo>
                    <a:pt x="15189" y="11207"/>
                  </a:lnTo>
                  <a:lnTo>
                    <a:pt x="15266" y="10727"/>
                  </a:lnTo>
                  <a:lnTo>
                    <a:pt x="15652" y="8272"/>
                  </a:lnTo>
                  <a:lnTo>
                    <a:pt x="15729" y="7952"/>
                  </a:lnTo>
                  <a:lnTo>
                    <a:pt x="16268" y="4696"/>
                  </a:lnTo>
                  <a:lnTo>
                    <a:pt x="16384" y="4056"/>
                  </a:lnTo>
                  <a:lnTo>
                    <a:pt x="15574" y="3736"/>
                  </a:lnTo>
                  <a:lnTo>
                    <a:pt x="13994" y="3309"/>
                  </a:lnTo>
                  <a:lnTo>
                    <a:pt x="12722" y="2829"/>
                  </a:lnTo>
                  <a:lnTo>
                    <a:pt x="11719" y="2508"/>
                  </a:lnTo>
                  <a:lnTo>
                    <a:pt x="10139" y="1921"/>
                  </a:lnTo>
                  <a:lnTo>
                    <a:pt x="8674" y="1388"/>
                  </a:lnTo>
                  <a:lnTo>
                    <a:pt x="7556" y="961"/>
                  </a:lnTo>
                  <a:lnTo>
                    <a:pt x="6207" y="480"/>
                  </a:lnTo>
                  <a:lnTo>
                    <a:pt x="4973" y="0"/>
                  </a:lnTo>
                  <a:lnTo>
                    <a:pt x="4973" y="107"/>
                  </a:lnTo>
                  <a:lnTo>
                    <a:pt x="4896" y="53"/>
                  </a:lnTo>
                  <a:lnTo>
                    <a:pt x="4857" y="53"/>
                  </a:lnTo>
                  <a:lnTo>
                    <a:pt x="4857" y="160"/>
                  </a:lnTo>
                  <a:lnTo>
                    <a:pt x="4934" y="213"/>
                  </a:lnTo>
                  <a:lnTo>
                    <a:pt x="4934" y="320"/>
                  </a:lnTo>
                  <a:lnTo>
                    <a:pt x="4857" y="320"/>
                  </a:lnTo>
                  <a:lnTo>
                    <a:pt x="4819" y="427"/>
                  </a:lnTo>
                  <a:lnTo>
                    <a:pt x="4896" y="534"/>
                  </a:lnTo>
                  <a:lnTo>
                    <a:pt x="4934" y="640"/>
                  </a:lnTo>
                  <a:lnTo>
                    <a:pt x="4896" y="854"/>
                  </a:lnTo>
                  <a:lnTo>
                    <a:pt x="4973" y="961"/>
                  </a:lnTo>
                  <a:lnTo>
                    <a:pt x="4934" y="1121"/>
                  </a:lnTo>
                  <a:lnTo>
                    <a:pt x="5012" y="1174"/>
                  </a:lnTo>
                  <a:lnTo>
                    <a:pt x="5127" y="1014"/>
                  </a:lnTo>
                  <a:lnTo>
                    <a:pt x="5204" y="1067"/>
                  </a:lnTo>
                  <a:lnTo>
                    <a:pt x="5281" y="1174"/>
                  </a:lnTo>
                  <a:lnTo>
                    <a:pt x="5281" y="1281"/>
                  </a:lnTo>
                  <a:lnTo>
                    <a:pt x="5204" y="1334"/>
                  </a:lnTo>
                  <a:lnTo>
                    <a:pt x="5281" y="1441"/>
                  </a:lnTo>
                  <a:lnTo>
                    <a:pt x="5243" y="1494"/>
                  </a:lnTo>
                  <a:lnTo>
                    <a:pt x="5204" y="1601"/>
                  </a:lnTo>
                  <a:lnTo>
                    <a:pt x="5243" y="1708"/>
                  </a:lnTo>
                  <a:lnTo>
                    <a:pt x="5281" y="1815"/>
                  </a:lnTo>
                  <a:lnTo>
                    <a:pt x="5243" y="1975"/>
                  </a:lnTo>
                  <a:lnTo>
                    <a:pt x="5127" y="1975"/>
                  </a:lnTo>
                  <a:lnTo>
                    <a:pt x="5127" y="2135"/>
                  </a:lnTo>
                  <a:lnTo>
                    <a:pt x="5050" y="2402"/>
                  </a:lnTo>
                  <a:lnTo>
                    <a:pt x="5012" y="2402"/>
                  </a:lnTo>
                  <a:lnTo>
                    <a:pt x="4973" y="2241"/>
                  </a:lnTo>
                  <a:lnTo>
                    <a:pt x="4857" y="2295"/>
                  </a:lnTo>
                  <a:lnTo>
                    <a:pt x="4857" y="2135"/>
                  </a:lnTo>
                  <a:lnTo>
                    <a:pt x="4780" y="2028"/>
                  </a:lnTo>
                  <a:lnTo>
                    <a:pt x="4703" y="2135"/>
                  </a:lnTo>
                  <a:lnTo>
                    <a:pt x="4742" y="2295"/>
                  </a:lnTo>
                  <a:lnTo>
                    <a:pt x="4703" y="2402"/>
                  </a:lnTo>
                  <a:lnTo>
                    <a:pt x="4780" y="2455"/>
                  </a:lnTo>
                  <a:lnTo>
                    <a:pt x="4896" y="2455"/>
                  </a:lnTo>
                  <a:lnTo>
                    <a:pt x="4857" y="2668"/>
                  </a:lnTo>
                  <a:lnTo>
                    <a:pt x="4973" y="2775"/>
                  </a:lnTo>
                  <a:lnTo>
                    <a:pt x="5012" y="2882"/>
                  </a:lnTo>
                  <a:lnTo>
                    <a:pt x="5089" y="3042"/>
                  </a:lnTo>
                  <a:lnTo>
                    <a:pt x="5127" y="3095"/>
                  </a:lnTo>
                  <a:lnTo>
                    <a:pt x="5127" y="3255"/>
                  </a:lnTo>
                  <a:lnTo>
                    <a:pt x="5089" y="3362"/>
                  </a:lnTo>
                  <a:lnTo>
                    <a:pt x="5050" y="3629"/>
                  </a:lnTo>
                  <a:lnTo>
                    <a:pt x="5012" y="3949"/>
                  </a:lnTo>
                  <a:lnTo>
                    <a:pt x="5127" y="4216"/>
                  </a:lnTo>
                  <a:lnTo>
                    <a:pt x="5281" y="4269"/>
                  </a:lnTo>
                  <a:lnTo>
                    <a:pt x="5204" y="4376"/>
                  </a:lnTo>
                  <a:lnTo>
                    <a:pt x="5166" y="4483"/>
                  </a:lnTo>
                  <a:lnTo>
                    <a:pt x="5012" y="4536"/>
                  </a:lnTo>
                  <a:lnTo>
                    <a:pt x="4934" y="4696"/>
                  </a:lnTo>
                  <a:lnTo>
                    <a:pt x="4819" y="4910"/>
                  </a:lnTo>
                  <a:lnTo>
                    <a:pt x="4703" y="5070"/>
                  </a:lnTo>
                  <a:lnTo>
                    <a:pt x="4703" y="5230"/>
                  </a:lnTo>
                  <a:lnTo>
                    <a:pt x="4665" y="5390"/>
                  </a:lnTo>
                  <a:lnTo>
                    <a:pt x="4626" y="5604"/>
                  </a:lnTo>
                  <a:lnTo>
                    <a:pt x="4510" y="5657"/>
                  </a:lnTo>
                  <a:lnTo>
                    <a:pt x="4588" y="5764"/>
                  </a:lnTo>
                  <a:lnTo>
                    <a:pt x="4626" y="5870"/>
                  </a:lnTo>
                  <a:lnTo>
                    <a:pt x="4588" y="5977"/>
                  </a:lnTo>
                  <a:lnTo>
                    <a:pt x="4472" y="5977"/>
                  </a:lnTo>
                  <a:lnTo>
                    <a:pt x="4472" y="6137"/>
                  </a:lnTo>
                  <a:lnTo>
                    <a:pt x="4472" y="6404"/>
                  </a:lnTo>
                  <a:lnTo>
                    <a:pt x="4472" y="6564"/>
                  </a:lnTo>
                  <a:lnTo>
                    <a:pt x="4472" y="6724"/>
                  </a:lnTo>
                  <a:lnTo>
                    <a:pt x="4472" y="6938"/>
                  </a:lnTo>
                  <a:lnTo>
                    <a:pt x="4356" y="6938"/>
                  </a:lnTo>
                  <a:lnTo>
                    <a:pt x="4202" y="7045"/>
                  </a:lnTo>
                  <a:lnTo>
                    <a:pt x="4202" y="7151"/>
                  </a:lnTo>
                  <a:lnTo>
                    <a:pt x="4202" y="7311"/>
                  </a:lnTo>
                  <a:lnTo>
                    <a:pt x="4086" y="7205"/>
                  </a:lnTo>
                  <a:lnTo>
                    <a:pt x="4048" y="7045"/>
                  </a:lnTo>
                  <a:lnTo>
                    <a:pt x="4009" y="6991"/>
                  </a:lnTo>
                  <a:lnTo>
                    <a:pt x="3971" y="7151"/>
                  </a:lnTo>
                  <a:lnTo>
                    <a:pt x="3894" y="7205"/>
                  </a:lnTo>
                  <a:lnTo>
                    <a:pt x="3778" y="7418"/>
                  </a:lnTo>
                  <a:lnTo>
                    <a:pt x="3662" y="7525"/>
                  </a:lnTo>
                  <a:lnTo>
                    <a:pt x="3547" y="7685"/>
                  </a:lnTo>
                  <a:lnTo>
                    <a:pt x="3470" y="7685"/>
                  </a:lnTo>
                  <a:lnTo>
                    <a:pt x="3354" y="7632"/>
                  </a:lnTo>
                  <a:lnTo>
                    <a:pt x="3354" y="7525"/>
                  </a:lnTo>
                  <a:lnTo>
                    <a:pt x="3354" y="7418"/>
                  </a:lnTo>
                  <a:lnTo>
                    <a:pt x="3277" y="7365"/>
                  </a:lnTo>
                  <a:lnTo>
                    <a:pt x="3238" y="7525"/>
                  </a:lnTo>
                  <a:lnTo>
                    <a:pt x="3200" y="7418"/>
                  </a:lnTo>
                  <a:lnTo>
                    <a:pt x="3123" y="7418"/>
                  </a:lnTo>
                  <a:lnTo>
                    <a:pt x="3084" y="7525"/>
                  </a:lnTo>
                  <a:lnTo>
                    <a:pt x="3045" y="7792"/>
                  </a:lnTo>
                  <a:lnTo>
                    <a:pt x="2968" y="7792"/>
                  </a:lnTo>
                  <a:lnTo>
                    <a:pt x="3007" y="7472"/>
                  </a:lnTo>
                  <a:lnTo>
                    <a:pt x="2930" y="7525"/>
                  </a:lnTo>
                  <a:lnTo>
                    <a:pt x="2853" y="7525"/>
                  </a:lnTo>
                  <a:lnTo>
                    <a:pt x="2930" y="7418"/>
                  </a:lnTo>
                  <a:lnTo>
                    <a:pt x="3045" y="7258"/>
                  </a:lnTo>
                  <a:lnTo>
                    <a:pt x="3007" y="7205"/>
                  </a:lnTo>
                  <a:lnTo>
                    <a:pt x="2891" y="7258"/>
                  </a:lnTo>
                  <a:lnTo>
                    <a:pt x="2776" y="7365"/>
                  </a:lnTo>
                  <a:lnTo>
                    <a:pt x="2814" y="7258"/>
                  </a:lnTo>
                  <a:lnTo>
                    <a:pt x="2930" y="7151"/>
                  </a:lnTo>
                  <a:lnTo>
                    <a:pt x="2968" y="7098"/>
                  </a:lnTo>
                  <a:lnTo>
                    <a:pt x="2776" y="6991"/>
                  </a:lnTo>
                  <a:lnTo>
                    <a:pt x="2853" y="6831"/>
                  </a:lnTo>
                  <a:lnTo>
                    <a:pt x="2930" y="6831"/>
                  </a:lnTo>
                  <a:lnTo>
                    <a:pt x="2891" y="6938"/>
                  </a:lnTo>
                  <a:lnTo>
                    <a:pt x="3084" y="6991"/>
                  </a:lnTo>
                  <a:lnTo>
                    <a:pt x="3123" y="6938"/>
                  </a:lnTo>
                  <a:lnTo>
                    <a:pt x="3161" y="6724"/>
                  </a:lnTo>
                  <a:lnTo>
                    <a:pt x="3315" y="6671"/>
                  </a:lnTo>
                  <a:lnTo>
                    <a:pt x="3392" y="6671"/>
                  </a:lnTo>
                  <a:lnTo>
                    <a:pt x="3431" y="6564"/>
                  </a:lnTo>
                  <a:lnTo>
                    <a:pt x="3470" y="6404"/>
                  </a:lnTo>
                  <a:lnTo>
                    <a:pt x="3508" y="6458"/>
                  </a:lnTo>
                  <a:lnTo>
                    <a:pt x="3508" y="6618"/>
                  </a:lnTo>
                  <a:lnTo>
                    <a:pt x="3508" y="6671"/>
                  </a:lnTo>
                  <a:lnTo>
                    <a:pt x="3431" y="6831"/>
                  </a:lnTo>
                  <a:lnTo>
                    <a:pt x="3354" y="7045"/>
                  </a:lnTo>
                  <a:lnTo>
                    <a:pt x="3354" y="7258"/>
                  </a:lnTo>
                  <a:lnTo>
                    <a:pt x="3431" y="7311"/>
                  </a:lnTo>
                  <a:lnTo>
                    <a:pt x="3470" y="7151"/>
                  </a:lnTo>
                  <a:lnTo>
                    <a:pt x="3547" y="7098"/>
                  </a:lnTo>
                  <a:lnTo>
                    <a:pt x="3508" y="6884"/>
                  </a:lnTo>
                  <a:lnTo>
                    <a:pt x="3547" y="6778"/>
                  </a:lnTo>
                  <a:lnTo>
                    <a:pt x="3701" y="6618"/>
                  </a:lnTo>
                  <a:lnTo>
                    <a:pt x="3855" y="6564"/>
                  </a:lnTo>
                  <a:lnTo>
                    <a:pt x="3855" y="6671"/>
                  </a:lnTo>
                  <a:lnTo>
                    <a:pt x="3739" y="6778"/>
                  </a:lnTo>
                  <a:lnTo>
                    <a:pt x="3701" y="6938"/>
                  </a:lnTo>
                  <a:lnTo>
                    <a:pt x="3778" y="7045"/>
                  </a:lnTo>
                  <a:lnTo>
                    <a:pt x="3855" y="7098"/>
                  </a:lnTo>
                  <a:lnTo>
                    <a:pt x="3894" y="7151"/>
                  </a:lnTo>
                  <a:lnTo>
                    <a:pt x="3894" y="7045"/>
                  </a:lnTo>
                  <a:lnTo>
                    <a:pt x="3894" y="6831"/>
                  </a:lnTo>
                  <a:lnTo>
                    <a:pt x="3971" y="6778"/>
                  </a:lnTo>
                  <a:lnTo>
                    <a:pt x="4009" y="6618"/>
                  </a:lnTo>
                  <a:lnTo>
                    <a:pt x="4048" y="65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2" name="West_Virginia"/>
            <p:cNvSpPr>
              <a:spLocks/>
            </p:cNvSpPr>
            <p:nvPr/>
          </p:nvSpPr>
          <p:spPr bwMode="auto">
            <a:xfrm>
              <a:off x="24415648" y="9859297"/>
              <a:ext cx="2733675" cy="2649179"/>
            </a:xfrm>
            <a:custGeom>
              <a:avLst/>
              <a:gdLst>
                <a:gd name="T0" fmla="*/ 3596 w 16384"/>
                <a:gd name="T1" fmla="*/ 6288 h 16384"/>
                <a:gd name="T2" fmla="*/ 2969 w 16384"/>
                <a:gd name="T3" fmla="*/ 6807 h 16384"/>
                <a:gd name="T4" fmla="*/ 2512 w 16384"/>
                <a:gd name="T5" fmla="*/ 7673 h 16384"/>
                <a:gd name="T6" fmla="*/ 2512 w 16384"/>
                <a:gd name="T7" fmla="*/ 8480 h 16384"/>
                <a:gd name="T8" fmla="*/ 1998 w 16384"/>
                <a:gd name="T9" fmla="*/ 8769 h 16384"/>
                <a:gd name="T10" fmla="*/ 1427 w 16384"/>
                <a:gd name="T11" fmla="*/ 8365 h 16384"/>
                <a:gd name="T12" fmla="*/ 1142 w 16384"/>
                <a:gd name="T13" fmla="*/ 9692 h 16384"/>
                <a:gd name="T14" fmla="*/ 913 w 16384"/>
                <a:gd name="T15" fmla="*/ 10961 h 16384"/>
                <a:gd name="T16" fmla="*/ 114 w 16384"/>
                <a:gd name="T17" fmla="*/ 11653 h 16384"/>
                <a:gd name="T18" fmla="*/ 171 w 16384"/>
                <a:gd name="T19" fmla="*/ 12346 h 16384"/>
                <a:gd name="T20" fmla="*/ 685 w 16384"/>
                <a:gd name="T21" fmla="*/ 13211 h 16384"/>
                <a:gd name="T22" fmla="*/ 856 w 16384"/>
                <a:gd name="T23" fmla="*/ 13615 h 16384"/>
                <a:gd name="T24" fmla="*/ 1427 w 16384"/>
                <a:gd name="T25" fmla="*/ 14249 h 16384"/>
                <a:gd name="T26" fmla="*/ 1998 w 16384"/>
                <a:gd name="T27" fmla="*/ 14653 h 16384"/>
                <a:gd name="T28" fmla="*/ 2226 w 16384"/>
                <a:gd name="T29" fmla="*/ 15057 h 16384"/>
                <a:gd name="T30" fmla="*/ 2911 w 16384"/>
                <a:gd name="T31" fmla="*/ 15173 h 16384"/>
                <a:gd name="T32" fmla="*/ 2969 w 16384"/>
                <a:gd name="T33" fmla="*/ 15692 h 16384"/>
                <a:gd name="T34" fmla="*/ 3654 w 16384"/>
                <a:gd name="T35" fmla="*/ 16096 h 16384"/>
                <a:gd name="T36" fmla="*/ 4453 w 16384"/>
                <a:gd name="T37" fmla="*/ 16326 h 16384"/>
                <a:gd name="T38" fmla="*/ 4967 w 16384"/>
                <a:gd name="T39" fmla="*/ 15749 h 16384"/>
                <a:gd name="T40" fmla="*/ 5595 w 16384"/>
                <a:gd name="T41" fmla="*/ 15980 h 16384"/>
                <a:gd name="T42" fmla="*/ 6451 w 16384"/>
                <a:gd name="T43" fmla="*/ 15576 h 16384"/>
                <a:gd name="T44" fmla="*/ 6736 w 16384"/>
                <a:gd name="T45" fmla="*/ 15115 h 16384"/>
                <a:gd name="T46" fmla="*/ 8106 w 16384"/>
                <a:gd name="T47" fmla="*/ 14538 h 16384"/>
                <a:gd name="T48" fmla="*/ 8791 w 16384"/>
                <a:gd name="T49" fmla="*/ 14134 h 16384"/>
                <a:gd name="T50" fmla="*/ 8677 w 16384"/>
                <a:gd name="T51" fmla="*/ 13442 h 16384"/>
                <a:gd name="T52" fmla="*/ 8849 w 16384"/>
                <a:gd name="T53" fmla="*/ 12750 h 16384"/>
                <a:gd name="T54" fmla="*/ 9476 w 16384"/>
                <a:gd name="T55" fmla="*/ 11653 h 16384"/>
                <a:gd name="T56" fmla="*/ 9876 w 16384"/>
                <a:gd name="T57" fmla="*/ 10500 h 16384"/>
                <a:gd name="T58" fmla="*/ 10104 w 16384"/>
                <a:gd name="T59" fmla="*/ 9980 h 16384"/>
                <a:gd name="T60" fmla="*/ 10675 w 16384"/>
                <a:gd name="T61" fmla="*/ 9057 h 16384"/>
                <a:gd name="T62" fmla="*/ 11589 w 16384"/>
                <a:gd name="T63" fmla="*/ 9403 h 16384"/>
                <a:gd name="T64" fmla="*/ 11931 w 16384"/>
                <a:gd name="T65" fmla="*/ 8480 h 16384"/>
                <a:gd name="T66" fmla="*/ 12160 w 16384"/>
                <a:gd name="T67" fmla="*/ 7730 h 16384"/>
                <a:gd name="T68" fmla="*/ 12845 w 16384"/>
                <a:gd name="T69" fmla="*/ 7615 h 16384"/>
                <a:gd name="T70" fmla="*/ 13415 w 16384"/>
                <a:gd name="T71" fmla="*/ 6461 h 16384"/>
                <a:gd name="T72" fmla="*/ 13644 w 16384"/>
                <a:gd name="T73" fmla="*/ 6057 h 16384"/>
                <a:gd name="T74" fmla="*/ 13986 w 16384"/>
                <a:gd name="T75" fmla="*/ 5077 h 16384"/>
                <a:gd name="T76" fmla="*/ 14101 w 16384"/>
                <a:gd name="T77" fmla="*/ 4096 h 16384"/>
                <a:gd name="T78" fmla="*/ 16213 w 16384"/>
                <a:gd name="T79" fmla="*/ 4731 h 16384"/>
                <a:gd name="T80" fmla="*/ 16156 w 16384"/>
                <a:gd name="T81" fmla="*/ 3923 h 16384"/>
                <a:gd name="T82" fmla="*/ 15927 w 16384"/>
                <a:gd name="T83" fmla="*/ 3519 h 16384"/>
                <a:gd name="T84" fmla="*/ 15756 w 16384"/>
                <a:gd name="T85" fmla="*/ 3231 h 16384"/>
                <a:gd name="T86" fmla="*/ 15414 w 16384"/>
                <a:gd name="T87" fmla="*/ 3173 h 16384"/>
                <a:gd name="T88" fmla="*/ 14443 w 16384"/>
                <a:gd name="T89" fmla="*/ 3000 h 16384"/>
                <a:gd name="T90" fmla="*/ 14043 w 16384"/>
                <a:gd name="T91" fmla="*/ 3288 h 16384"/>
                <a:gd name="T92" fmla="*/ 13701 w 16384"/>
                <a:gd name="T93" fmla="*/ 3577 h 16384"/>
                <a:gd name="T94" fmla="*/ 13530 w 16384"/>
                <a:gd name="T95" fmla="*/ 3923 h 16384"/>
                <a:gd name="T96" fmla="*/ 12616 w 16384"/>
                <a:gd name="T97" fmla="*/ 3865 h 16384"/>
                <a:gd name="T98" fmla="*/ 12388 w 16384"/>
                <a:gd name="T99" fmla="*/ 3692 h 16384"/>
                <a:gd name="T100" fmla="*/ 11988 w 16384"/>
                <a:gd name="T101" fmla="*/ 4558 h 16384"/>
                <a:gd name="T102" fmla="*/ 11475 w 16384"/>
                <a:gd name="T103" fmla="*/ 4558 h 16384"/>
                <a:gd name="T104" fmla="*/ 10904 w 16384"/>
                <a:gd name="T105" fmla="*/ 5307 h 16384"/>
                <a:gd name="T106" fmla="*/ 10333 w 16384"/>
                <a:gd name="T107" fmla="*/ 5942 h 16384"/>
                <a:gd name="T108" fmla="*/ 6165 w 16384"/>
                <a:gd name="T109" fmla="*/ 3173 h 16384"/>
                <a:gd name="T110" fmla="*/ 5537 w 16384"/>
                <a:gd name="T111" fmla="*/ 58 h 16384"/>
                <a:gd name="T112" fmla="*/ 5480 w 16384"/>
                <a:gd name="T113" fmla="*/ 865 h 16384"/>
                <a:gd name="T114" fmla="*/ 5537 w 16384"/>
                <a:gd name="T115" fmla="*/ 1731 h 16384"/>
                <a:gd name="T116" fmla="*/ 5366 w 16384"/>
                <a:gd name="T117" fmla="*/ 2885 h 16384"/>
                <a:gd name="T118" fmla="*/ 5195 w 16384"/>
                <a:gd name="T119" fmla="*/ 3750 h 16384"/>
                <a:gd name="T120" fmla="*/ 5138 w 16384"/>
                <a:gd name="T121" fmla="*/ 484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84" h="16384">
                  <a:moveTo>
                    <a:pt x="4396" y="5711"/>
                  </a:moveTo>
                  <a:lnTo>
                    <a:pt x="4282" y="5827"/>
                  </a:lnTo>
                  <a:lnTo>
                    <a:pt x="4110" y="6115"/>
                  </a:lnTo>
                  <a:lnTo>
                    <a:pt x="3882" y="6173"/>
                  </a:lnTo>
                  <a:lnTo>
                    <a:pt x="3654" y="6346"/>
                  </a:lnTo>
                  <a:lnTo>
                    <a:pt x="3596" y="6288"/>
                  </a:lnTo>
                  <a:lnTo>
                    <a:pt x="3482" y="6173"/>
                  </a:lnTo>
                  <a:lnTo>
                    <a:pt x="3311" y="6115"/>
                  </a:lnTo>
                  <a:lnTo>
                    <a:pt x="3254" y="6231"/>
                  </a:lnTo>
                  <a:lnTo>
                    <a:pt x="3026" y="6461"/>
                  </a:lnTo>
                  <a:lnTo>
                    <a:pt x="3026" y="6634"/>
                  </a:lnTo>
                  <a:lnTo>
                    <a:pt x="2969" y="6807"/>
                  </a:lnTo>
                  <a:lnTo>
                    <a:pt x="2683" y="6807"/>
                  </a:lnTo>
                  <a:lnTo>
                    <a:pt x="2569" y="6865"/>
                  </a:lnTo>
                  <a:lnTo>
                    <a:pt x="2569" y="7096"/>
                  </a:lnTo>
                  <a:lnTo>
                    <a:pt x="2455" y="7154"/>
                  </a:lnTo>
                  <a:lnTo>
                    <a:pt x="2455" y="7327"/>
                  </a:lnTo>
                  <a:lnTo>
                    <a:pt x="2512" y="7673"/>
                  </a:lnTo>
                  <a:lnTo>
                    <a:pt x="2455" y="7788"/>
                  </a:lnTo>
                  <a:lnTo>
                    <a:pt x="2226" y="7846"/>
                  </a:lnTo>
                  <a:lnTo>
                    <a:pt x="2283" y="7961"/>
                  </a:lnTo>
                  <a:lnTo>
                    <a:pt x="2455" y="8134"/>
                  </a:lnTo>
                  <a:lnTo>
                    <a:pt x="2455" y="8307"/>
                  </a:lnTo>
                  <a:lnTo>
                    <a:pt x="2512" y="8480"/>
                  </a:lnTo>
                  <a:lnTo>
                    <a:pt x="2341" y="8423"/>
                  </a:lnTo>
                  <a:lnTo>
                    <a:pt x="2283" y="8480"/>
                  </a:lnTo>
                  <a:lnTo>
                    <a:pt x="2226" y="8711"/>
                  </a:lnTo>
                  <a:lnTo>
                    <a:pt x="2112" y="8769"/>
                  </a:lnTo>
                  <a:lnTo>
                    <a:pt x="2055" y="8769"/>
                  </a:lnTo>
                  <a:lnTo>
                    <a:pt x="1998" y="8769"/>
                  </a:lnTo>
                  <a:lnTo>
                    <a:pt x="2055" y="8596"/>
                  </a:lnTo>
                  <a:lnTo>
                    <a:pt x="2055" y="8480"/>
                  </a:lnTo>
                  <a:lnTo>
                    <a:pt x="1941" y="8365"/>
                  </a:lnTo>
                  <a:lnTo>
                    <a:pt x="1713" y="8307"/>
                  </a:lnTo>
                  <a:lnTo>
                    <a:pt x="1598" y="8192"/>
                  </a:lnTo>
                  <a:lnTo>
                    <a:pt x="1427" y="8365"/>
                  </a:lnTo>
                  <a:lnTo>
                    <a:pt x="1313" y="8538"/>
                  </a:lnTo>
                  <a:lnTo>
                    <a:pt x="1256" y="8769"/>
                  </a:lnTo>
                  <a:lnTo>
                    <a:pt x="1256" y="9057"/>
                  </a:lnTo>
                  <a:lnTo>
                    <a:pt x="1085" y="9288"/>
                  </a:lnTo>
                  <a:lnTo>
                    <a:pt x="1085" y="9461"/>
                  </a:lnTo>
                  <a:lnTo>
                    <a:pt x="1142" y="9692"/>
                  </a:lnTo>
                  <a:lnTo>
                    <a:pt x="1199" y="9923"/>
                  </a:lnTo>
                  <a:lnTo>
                    <a:pt x="1256" y="10211"/>
                  </a:lnTo>
                  <a:lnTo>
                    <a:pt x="1199" y="10269"/>
                  </a:lnTo>
                  <a:lnTo>
                    <a:pt x="970" y="10327"/>
                  </a:lnTo>
                  <a:lnTo>
                    <a:pt x="970" y="10384"/>
                  </a:lnTo>
                  <a:lnTo>
                    <a:pt x="913" y="10961"/>
                  </a:lnTo>
                  <a:lnTo>
                    <a:pt x="343" y="11192"/>
                  </a:lnTo>
                  <a:lnTo>
                    <a:pt x="57" y="11250"/>
                  </a:lnTo>
                  <a:lnTo>
                    <a:pt x="57" y="11192"/>
                  </a:lnTo>
                  <a:lnTo>
                    <a:pt x="0" y="11250"/>
                  </a:lnTo>
                  <a:lnTo>
                    <a:pt x="57" y="11538"/>
                  </a:lnTo>
                  <a:lnTo>
                    <a:pt x="114" y="11653"/>
                  </a:lnTo>
                  <a:lnTo>
                    <a:pt x="114" y="11826"/>
                  </a:lnTo>
                  <a:lnTo>
                    <a:pt x="171" y="11942"/>
                  </a:lnTo>
                  <a:lnTo>
                    <a:pt x="171" y="12057"/>
                  </a:lnTo>
                  <a:lnTo>
                    <a:pt x="114" y="12115"/>
                  </a:lnTo>
                  <a:lnTo>
                    <a:pt x="114" y="12230"/>
                  </a:lnTo>
                  <a:lnTo>
                    <a:pt x="171" y="12346"/>
                  </a:lnTo>
                  <a:lnTo>
                    <a:pt x="114" y="12403"/>
                  </a:lnTo>
                  <a:lnTo>
                    <a:pt x="57" y="12461"/>
                  </a:lnTo>
                  <a:lnTo>
                    <a:pt x="57" y="12519"/>
                  </a:lnTo>
                  <a:lnTo>
                    <a:pt x="114" y="12634"/>
                  </a:lnTo>
                  <a:lnTo>
                    <a:pt x="343" y="12865"/>
                  </a:lnTo>
                  <a:lnTo>
                    <a:pt x="685" y="13211"/>
                  </a:lnTo>
                  <a:lnTo>
                    <a:pt x="742" y="13269"/>
                  </a:lnTo>
                  <a:lnTo>
                    <a:pt x="742" y="13326"/>
                  </a:lnTo>
                  <a:lnTo>
                    <a:pt x="685" y="13442"/>
                  </a:lnTo>
                  <a:lnTo>
                    <a:pt x="685" y="13499"/>
                  </a:lnTo>
                  <a:lnTo>
                    <a:pt x="742" y="13615"/>
                  </a:lnTo>
                  <a:lnTo>
                    <a:pt x="856" y="13615"/>
                  </a:lnTo>
                  <a:lnTo>
                    <a:pt x="913" y="13615"/>
                  </a:lnTo>
                  <a:lnTo>
                    <a:pt x="970" y="13846"/>
                  </a:lnTo>
                  <a:lnTo>
                    <a:pt x="1085" y="13961"/>
                  </a:lnTo>
                  <a:lnTo>
                    <a:pt x="1199" y="14076"/>
                  </a:lnTo>
                  <a:lnTo>
                    <a:pt x="1370" y="14134"/>
                  </a:lnTo>
                  <a:lnTo>
                    <a:pt x="1427" y="14249"/>
                  </a:lnTo>
                  <a:lnTo>
                    <a:pt x="1427" y="14365"/>
                  </a:lnTo>
                  <a:lnTo>
                    <a:pt x="1541" y="14480"/>
                  </a:lnTo>
                  <a:lnTo>
                    <a:pt x="1713" y="14653"/>
                  </a:lnTo>
                  <a:lnTo>
                    <a:pt x="1827" y="14769"/>
                  </a:lnTo>
                  <a:lnTo>
                    <a:pt x="1941" y="14653"/>
                  </a:lnTo>
                  <a:lnTo>
                    <a:pt x="1998" y="14653"/>
                  </a:lnTo>
                  <a:lnTo>
                    <a:pt x="1998" y="14769"/>
                  </a:lnTo>
                  <a:lnTo>
                    <a:pt x="2055" y="14826"/>
                  </a:lnTo>
                  <a:lnTo>
                    <a:pt x="2169" y="14826"/>
                  </a:lnTo>
                  <a:lnTo>
                    <a:pt x="2169" y="14884"/>
                  </a:lnTo>
                  <a:lnTo>
                    <a:pt x="2169" y="14999"/>
                  </a:lnTo>
                  <a:lnTo>
                    <a:pt x="2226" y="15057"/>
                  </a:lnTo>
                  <a:lnTo>
                    <a:pt x="2341" y="15057"/>
                  </a:lnTo>
                  <a:lnTo>
                    <a:pt x="2398" y="15057"/>
                  </a:lnTo>
                  <a:lnTo>
                    <a:pt x="2626" y="14999"/>
                  </a:lnTo>
                  <a:lnTo>
                    <a:pt x="2797" y="14999"/>
                  </a:lnTo>
                  <a:lnTo>
                    <a:pt x="2911" y="15115"/>
                  </a:lnTo>
                  <a:lnTo>
                    <a:pt x="2911" y="15173"/>
                  </a:lnTo>
                  <a:lnTo>
                    <a:pt x="2797" y="15288"/>
                  </a:lnTo>
                  <a:lnTo>
                    <a:pt x="2740" y="15346"/>
                  </a:lnTo>
                  <a:lnTo>
                    <a:pt x="2797" y="15403"/>
                  </a:lnTo>
                  <a:lnTo>
                    <a:pt x="2854" y="15461"/>
                  </a:lnTo>
                  <a:lnTo>
                    <a:pt x="2911" y="15519"/>
                  </a:lnTo>
                  <a:lnTo>
                    <a:pt x="2969" y="15692"/>
                  </a:lnTo>
                  <a:lnTo>
                    <a:pt x="3083" y="15807"/>
                  </a:lnTo>
                  <a:lnTo>
                    <a:pt x="3140" y="15922"/>
                  </a:lnTo>
                  <a:lnTo>
                    <a:pt x="3254" y="15980"/>
                  </a:lnTo>
                  <a:lnTo>
                    <a:pt x="3368" y="16096"/>
                  </a:lnTo>
                  <a:lnTo>
                    <a:pt x="3539" y="16096"/>
                  </a:lnTo>
                  <a:lnTo>
                    <a:pt x="3654" y="16096"/>
                  </a:lnTo>
                  <a:lnTo>
                    <a:pt x="3768" y="16211"/>
                  </a:lnTo>
                  <a:lnTo>
                    <a:pt x="3825" y="16269"/>
                  </a:lnTo>
                  <a:lnTo>
                    <a:pt x="3939" y="16326"/>
                  </a:lnTo>
                  <a:lnTo>
                    <a:pt x="4053" y="16384"/>
                  </a:lnTo>
                  <a:lnTo>
                    <a:pt x="4282" y="16384"/>
                  </a:lnTo>
                  <a:lnTo>
                    <a:pt x="4453" y="16326"/>
                  </a:lnTo>
                  <a:lnTo>
                    <a:pt x="4567" y="16211"/>
                  </a:lnTo>
                  <a:lnTo>
                    <a:pt x="4624" y="16096"/>
                  </a:lnTo>
                  <a:lnTo>
                    <a:pt x="4681" y="16096"/>
                  </a:lnTo>
                  <a:lnTo>
                    <a:pt x="4795" y="16038"/>
                  </a:lnTo>
                  <a:lnTo>
                    <a:pt x="4909" y="15922"/>
                  </a:lnTo>
                  <a:lnTo>
                    <a:pt x="4967" y="15749"/>
                  </a:lnTo>
                  <a:lnTo>
                    <a:pt x="5024" y="15634"/>
                  </a:lnTo>
                  <a:lnTo>
                    <a:pt x="5081" y="15634"/>
                  </a:lnTo>
                  <a:lnTo>
                    <a:pt x="5138" y="15692"/>
                  </a:lnTo>
                  <a:lnTo>
                    <a:pt x="5309" y="15807"/>
                  </a:lnTo>
                  <a:lnTo>
                    <a:pt x="5480" y="15980"/>
                  </a:lnTo>
                  <a:lnTo>
                    <a:pt x="5595" y="15980"/>
                  </a:lnTo>
                  <a:lnTo>
                    <a:pt x="5652" y="15980"/>
                  </a:lnTo>
                  <a:lnTo>
                    <a:pt x="5823" y="15865"/>
                  </a:lnTo>
                  <a:lnTo>
                    <a:pt x="5994" y="15749"/>
                  </a:lnTo>
                  <a:lnTo>
                    <a:pt x="6165" y="15692"/>
                  </a:lnTo>
                  <a:lnTo>
                    <a:pt x="6394" y="15634"/>
                  </a:lnTo>
                  <a:lnTo>
                    <a:pt x="6451" y="15576"/>
                  </a:lnTo>
                  <a:lnTo>
                    <a:pt x="6508" y="15519"/>
                  </a:lnTo>
                  <a:lnTo>
                    <a:pt x="6565" y="15634"/>
                  </a:lnTo>
                  <a:lnTo>
                    <a:pt x="6850" y="15403"/>
                  </a:lnTo>
                  <a:lnTo>
                    <a:pt x="6908" y="15288"/>
                  </a:lnTo>
                  <a:lnTo>
                    <a:pt x="6793" y="15173"/>
                  </a:lnTo>
                  <a:lnTo>
                    <a:pt x="6736" y="15115"/>
                  </a:lnTo>
                  <a:lnTo>
                    <a:pt x="6850" y="14942"/>
                  </a:lnTo>
                  <a:lnTo>
                    <a:pt x="7079" y="14942"/>
                  </a:lnTo>
                  <a:lnTo>
                    <a:pt x="7193" y="15115"/>
                  </a:lnTo>
                  <a:lnTo>
                    <a:pt x="7878" y="14596"/>
                  </a:lnTo>
                  <a:lnTo>
                    <a:pt x="7992" y="14538"/>
                  </a:lnTo>
                  <a:lnTo>
                    <a:pt x="8106" y="14538"/>
                  </a:lnTo>
                  <a:lnTo>
                    <a:pt x="8163" y="14653"/>
                  </a:lnTo>
                  <a:lnTo>
                    <a:pt x="8278" y="14711"/>
                  </a:lnTo>
                  <a:lnTo>
                    <a:pt x="8335" y="14596"/>
                  </a:lnTo>
                  <a:lnTo>
                    <a:pt x="8563" y="14307"/>
                  </a:lnTo>
                  <a:lnTo>
                    <a:pt x="8734" y="14192"/>
                  </a:lnTo>
                  <a:lnTo>
                    <a:pt x="8791" y="14134"/>
                  </a:lnTo>
                  <a:lnTo>
                    <a:pt x="8620" y="14076"/>
                  </a:lnTo>
                  <a:lnTo>
                    <a:pt x="8620" y="14019"/>
                  </a:lnTo>
                  <a:lnTo>
                    <a:pt x="8620" y="13961"/>
                  </a:lnTo>
                  <a:lnTo>
                    <a:pt x="9020" y="13730"/>
                  </a:lnTo>
                  <a:lnTo>
                    <a:pt x="8734" y="13615"/>
                  </a:lnTo>
                  <a:lnTo>
                    <a:pt x="8677" y="13442"/>
                  </a:lnTo>
                  <a:lnTo>
                    <a:pt x="8620" y="13326"/>
                  </a:lnTo>
                  <a:lnTo>
                    <a:pt x="8677" y="13326"/>
                  </a:lnTo>
                  <a:lnTo>
                    <a:pt x="8734" y="13211"/>
                  </a:lnTo>
                  <a:lnTo>
                    <a:pt x="8734" y="13096"/>
                  </a:lnTo>
                  <a:lnTo>
                    <a:pt x="8791" y="12980"/>
                  </a:lnTo>
                  <a:lnTo>
                    <a:pt x="8849" y="12750"/>
                  </a:lnTo>
                  <a:lnTo>
                    <a:pt x="9020" y="12461"/>
                  </a:lnTo>
                  <a:lnTo>
                    <a:pt x="9134" y="12230"/>
                  </a:lnTo>
                  <a:lnTo>
                    <a:pt x="9248" y="12115"/>
                  </a:lnTo>
                  <a:lnTo>
                    <a:pt x="9305" y="12057"/>
                  </a:lnTo>
                  <a:lnTo>
                    <a:pt x="9419" y="11884"/>
                  </a:lnTo>
                  <a:lnTo>
                    <a:pt x="9476" y="11653"/>
                  </a:lnTo>
                  <a:lnTo>
                    <a:pt x="9534" y="11480"/>
                  </a:lnTo>
                  <a:lnTo>
                    <a:pt x="9591" y="11307"/>
                  </a:lnTo>
                  <a:lnTo>
                    <a:pt x="9591" y="11134"/>
                  </a:lnTo>
                  <a:lnTo>
                    <a:pt x="9591" y="10961"/>
                  </a:lnTo>
                  <a:lnTo>
                    <a:pt x="9648" y="10788"/>
                  </a:lnTo>
                  <a:lnTo>
                    <a:pt x="9876" y="10500"/>
                  </a:lnTo>
                  <a:lnTo>
                    <a:pt x="9990" y="10442"/>
                  </a:lnTo>
                  <a:lnTo>
                    <a:pt x="9876" y="10327"/>
                  </a:lnTo>
                  <a:lnTo>
                    <a:pt x="9876" y="10269"/>
                  </a:lnTo>
                  <a:lnTo>
                    <a:pt x="9933" y="10153"/>
                  </a:lnTo>
                  <a:lnTo>
                    <a:pt x="9990" y="10038"/>
                  </a:lnTo>
                  <a:lnTo>
                    <a:pt x="10104" y="9980"/>
                  </a:lnTo>
                  <a:lnTo>
                    <a:pt x="10104" y="9865"/>
                  </a:lnTo>
                  <a:lnTo>
                    <a:pt x="10162" y="9634"/>
                  </a:lnTo>
                  <a:lnTo>
                    <a:pt x="10104" y="9230"/>
                  </a:lnTo>
                  <a:lnTo>
                    <a:pt x="10162" y="8942"/>
                  </a:lnTo>
                  <a:lnTo>
                    <a:pt x="10276" y="8827"/>
                  </a:lnTo>
                  <a:lnTo>
                    <a:pt x="10675" y="9057"/>
                  </a:lnTo>
                  <a:lnTo>
                    <a:pt x="10847" y="9346"/>
                  </a:lnTo>
                  <a:lnTo>
                    <a:pt x="10904" y="9403"/>
                  </a:lnTo>
                  <a:lnTo>
                    <a:pt x="10961" y="9461"/>
                  </a:lnTo>
                  <a:lnTo>
                    <a:pt x="11303" y="9461"/>
                  </a:lnTo>
                  <a:lnTo>
                    <a:pt x="11532" y="9461"/>
                  </a:lnTo>
                  <a:lnTo>
                    <a:pt x="11589" y="9403"/>
                  </a:lnTo>
                  <a:lnTo>
                    <a:pt x="11646" y="9346"/>
                  </a:lnTo>
                  <a:lnTo>
                    <a:pt x="11760" y="9230"/>
                  </a:lnTo>
                  <a:lnTo>
                    <a:pt x="11817" y="9173"/>
                  </a:lnTo>
                  <a:lnTo>
                    <a:pt x="11817" y="9000"/>
                  </a:lnTo>
                  <a:lnTo>
                    <a:pt x="11874" y="8769"/>
                  </a:lnTo>
                  <a:lnTo>
                    <a:pt x="11931" y="8480"/>
                  </a:lnTo>
                  <a:lnTo>
                    <a:pt x="11988" y="8250"/>
                  </a:lnTo>
                  <a:lnTo>
                    <a:pt x="12045" y="8134"/>
                  </a:lnTo>
                  <a:lnTo>
                    <a:pt x="12102" y="8077"/>
                  </a:lnTo>
                  <a:lnTo>
                    <a:pt x="12102" y="7904"/>
                  </a:lnTo>
                  <a:lnTo>
                    <a:pt x="12102" y="7788"/>
                  </a:lnTo>
                  <a:lnTo>
                    <a:pt x="12160" y="7730"/>
                  </a:lnTo>
                  <a:lnTo>
                    <a:pt x="12160" y="7557"/>
                  </a:lnTo>
                  <a:lnTo>
                    <a:pt x="12160" y="7500"/>
                  </a:lnTo>
                  <a:lnTo>
                    <a:pt x="12217" y="7500"/>
                  </a:lnTo>
                  <a:lnTo>
                    <a:pt x="12331" y="7384"/>
                  </a:lnTo>
                  <a:lnTo>
                    <a:pt x="12331" y="7327"/>
                  </a:lnTo>
                  <a:lnTo>
                    <a:pt x="12845" y="7615"/>
                  </a:lnTo>
                  <a:lnTo>
                    <a:pt x="12902" y="7269"/>
                  </a:lnTo>
                  <a:lnTo>
                    <a:pt x="13073" y="6807"/>
                  </a:lnTo>
                  <a:lnTo>
                    <a:pt x="13130" y="6750"/>
                  </a:lnTo>
                  <a:lnTo>
                    <a:pt x="13187" y="6692"/>
                  </a:lnTo>
                  <a:lnTo>
                    <a:pt x="13301" y="6750"/>
                  </a:lnTo>
                  <a:lnTo>
                    <a:pt x="13415" y="6461"/>
                  </a:lnTo>
                  <a:lnTo>
                    <a:pt x="13473" y="6404"/>
                  </a:lnTo>
                  <a:lnTo>
                    <a:pt x="13587" y="6404"/>
                  </a:lnTo>
                  <a:lnTo>
                    <a:pt x="13701" y="6173"/>
                  </a:lnTo>
                  <a:lnTo>
                    <a:pt x="13644" y="6173"/>
                  </a:lnTo>
                  <a:lnTo>
                    <a:pt x="13644" y="6115"/>
                  </a:lnTo>
                  <a:lnTo>
                    <a:pt x="13644" y="6057"/>
                  </a:lnTo>
                  <a:lnTo>
                    <a:pt x="13815" y="5884"/>
                  </a:lnTo>
                  <a:lnTo>
                    <a:pt x="13986" y="5596"/>
                  </a:lnTo>
                  <a:lnTo>
                    <a:pt x="14043" y="5481"/>
                  </a:lnTo>
                  <a:lnTo>
                    <a:pt x="14043" y="5423"/>
                  </a:lnTo>
                  <a:lnTo>
                    <a:pt x="13929" y="5365"/>
                  </a:lnTo>
                  <a:lnTo>
                    <a:pt x="13986" y="5077"/>
                  </a:lnTo>
                  <a:lnTo>
                    <a:pt x="13929" y="5019"/>
                  </a:lnTo>
                  <a:lnTo>
                    <a:pt x="14101" y="4558"/>
                  </a:lnTo>
                  <a:lnTo>
                    <a:pt x="13986" y="4558"/>
                  </a:lnTo>
                  <a:lnTo>
                    <a:pt x="14101" y="4327"/>
                  </a:lnTo>
                  <a:lnTo>
                    <a:pt x="13986" y="4327"/>
                  </a:lnTo>
                  <a:lnTo>
                    <a:pt x="14101" y="4096"/>
                  </a:lnTo>
                  <a:lnTo>
                    <a:pt x="14500" y="4327"/>
                  </a:lnTo>
                  <a:lnTo>
                    <a:pt x="15299" y="4731"/>
                  </a:lnTo>
                  <a:lnTo>
                    <a:pt x="16099" y="5192"/>
                  </a:lnTo>
                  <a:lnTo>
                    <a:pt x="16156" y="5192"/>
                  </a:lnTo>
                  <a:lnTo>
                    <a:pt x="16156" y="5019"/>
                  </a:lnTo>
                  <a:lnTo>
                    <a:pt x="16213" y="4731"/>
                  </a:lnTo>
                  <a:lnTo>
                    <a:pt x="16270" y="4558"/>
                  </a:lnTo>
                  <a:lnTo>
                    <a:pt x="16384" y="4269"/>
                  </a:lnTo>
                  <a:lnTo>
                    <a:pt x="16213" y="4154"/>
                  </a:lnTo>
                  <a:lnTo>
                    <a:pt x="16213" y="4038"/>
                  </a:lnTo>
                  <a:lnTo>
                    <a:pt x="16213" y="3981"/>
                  </a:lnTo>
                  <a:lnTo>
                    <a:pt x="16156" y="3923"/>
                  </a:lnTo>
                  <a:lnTo>
                    <a:pt x="16041" y="3865"/>
                  </a:lnTo>
                  <a:lnTo>
                    <a:pt x="15984" y="3808"/>
                  </a:lnTo>
                  <a:lnTo>
                    <a:pt x="15984" y="3692"/>
                  </a:lnTo>
                  <a:lnTo>
                    <a:pt x="16041" y="3577"/>
                  </a:lnTo>
                  <a:lnTo>
                    <a:pt x="16041" y="3519"/>
                  </a:lnTo>
                  <a:lnTo>
                    <a:pt x="15927" y="3519"/>
                  </a:lnTo>
                  <a:lnTo>
                    <a:pt x="15870" y="3577"/>
                  </a:lnTo>
                  <a:lnTo>
                    <a:pt x="15813" y="3577"/>
                  </a:lnTo>
                  <a:lnTo>
                    <a:pt x="15699" y="3461"/>
                  </a:lnTo>
                  <a:lnTo>
                    <a:pt x="15642" y="3404"/>
                  </a:lnTo>
                  <a:lnTo>
                    <a:pt x="15699" y="3346"/>
                  </a:lnTo>
                  <a:lnTo>
                    <a:pt x="15756" y="3231"/>
                  </a:lnTo>
                  <a:lnTo>
                    <a:pt x="15756" y="3173"/>
                  </a:lnTo>
                  <a:lnTo>
                    <a:pt x="15642" y="3115"/>
                  </a:lnTo>
                  <a:lnTo>
                    <a:pt x="15585" y="3058"/>
                  </a:lnTo>
                  <a:lnTo>
                    <a:pt x="15528" y="3115"/>
                  </a:lnTo>
                  <a:lnTo>
                    <a:pt x="15471" y="3173"/>
                  </a:lnTo>
                  <a:lnTo>
                    <a:pt x="15414" y="3173"/>
                  </a:lnTo>
                  <a:lnTo>
                    <a:pt x="15299" y="3173"/>
                  </a:lnTo>
                  <a:lnTo>
                    <a:pt x="15128" y="3231"/>
                  </a:lnTo>
                  <a:lnTo>
                    <a:pt x="15014" y="3173"/>
                  </a:lnTo>
                  <a:lnTo>
                    <a:pt x="14728" y="3000"/>
                  </a:lnTo>
                  <a:lnTo>
                    <a:pt x="14614" y="2942"/>
                  </a:lnTo>
                  <a:lnTo>
                    <a:pt x="14443" y="3000"/>
                  </a:lnTo>
                  <a:lnTo>
                    <a:pt x="14329" y="3058"/>
                  </a:lnTo>
                  <a:lnTo>
                    <a:pt x="14272" y="3115"/>
                  </a:lnTo>
                  <a:lnTo>
                    <a:pt x="14215" y="3231"/>
                  </a:lnTo>
                  <a:lnTo>
                    <a:pt x="14158" y="3288"/>
                  </a:lnTo>
                  <a:lnTo>
                    <a:pt x="14101" y="3288"/>
                  </a:lnTo>
                  <a:lnTo>
                    <a:pt x="14043" y="3288"/>
                  </a:lnTo>
                  <a:lnTo>
                    <a:pt x="13929" y="3288"/>
                  </a:lnTo>
                  <a:lnTo>
                    <a:pt x="13758" y="3404"/>
                  </a:lnTo>
                  <a:lnTo>
                    <a:pt x="13644" y="3404"/>
                  </a:lnTo>
                  <a:lnTo>
                    <a:pt x="13587" y="3461"/>
                  </a:lnTo>
                  <a:lnTo>
                    <a:pt x="13644" y="3519"/>
                  </a:lnTo>
                  <a:lnTo>
                    <a:pt x="13701" y="3577"/>
                  </a:lnTo>
                  <a:lnTo>
                    <a:pt x="13644" y="3634"/>
                  </a:lnTo>
                  <a:lnTo>
                    <a:pt x="13587" y="3692"/>
                  </a:lnTo>
                  <a:lnTo>
                    <a:pt x="13587" y="3750"/>
                  </a:lnTo>
                  <a:lnTo>
                    <a:pt x="13530" y="3808"/>
                  </a:lnTo>
                  <a:lnTo>
                    <a:pt x="13587" y="3865"/>
                  </a:lnTo>
                  <a:lnTo>
                    <a:pt x="13530" y="3923"/>
                  </a:lnTo>
                  <a:lnTo>
                    <a:pt x="13473" y="3981"/>
                  </a:lnTo>
                  <a:lnTo>
                    <a:pt x="13358" y="3923"/>
                  </a:lnTo>
                  <a:lnTo>
                    <a:pt x="13130" y="3923"/>
                  </a:lnTo>
                  <a:lnTo>
                    <a:pt x="12959" y="3923"/>
                  </a:lnTo>
                  <a:lnTo>
                    <a:pt x="12788" y="3923"/>
                  </a:lnTo>
                  <a:lnTo>
                    <a:pt x="12616" y="3865"/>
                  </a:lnTo>
                  <a:lnTo>
                    <a:pt x="12559" y="3750"/>
                  </a:lnTo>
                  <a:lnTo>
                    <a:pt x="12559" y="3634"/>
                  </a:lnTo>
                  <a:lnTo>
                    <a:pt x="12559" y="3577"/>
                  </a:lnTo>
                  <a:lnTo>
                    <a:pt x="12502" y="3577"/>
                  </a:lnTo>
                  <a:lnTo>
                    <a:pt x="12445" y="3577"/>
                  </a:lnTo>
                  <a:lnTo>
                    <a:pt x="12388" y="3692"/>
                  </a:lnTo>
                  <a:lnTo>
                    <a:pt x="12331" y="3808"/>
                  </a:lnTo>
                  <a:lnTo>
                    <a:pt x="12331" y="3923"/>
                  </a:lnTo>
                  <a:lnTo>
                    <a:pt x="12274" y="3981"/>
                  </a:lnTo>
                  <a:lnTo>
                    <a:pt x="12217" y="4038"/>
                  </a:lnTo>
                  <a:lnTo>
                    <a:pt x="12102" y="4327"/>
                  </a:lnTo>
                  <a:lnTo>
                    <a:pt x="11988" y="4558"/>
                  </a:lnTo>
                  <a:lnTo>
                    <a:pt x="11874" y="4615"/>
                  </a:lnTo>
                  <a:lnTo>
                    <a:pt x="11760" y="4558"/>
                  </a:lnTo>
                  <a:lnTo>
                    <a:pt x="11646" y="4500"/>
                  </a:lnTo>
                  <a:lnTo>
                    <a:pt x="11589" y="4500"/>
                  </a:lnTo>
                  <a:lnTo>
                    <a:pt x="11475" y="4500"/>
                  </a:lnTo>
                  <a:lnTo>
                    <a:pt x="11475" y="4558"/>
                  </a:lnTo>
                  <a:lnTo>
                    <a:pt x="11417" y="4731"/>
                  </a:lnTo>
                  <a:lnTo>
                    <a:pt x="11360" y="4788"/>
                  </a:lnTo>
                  <a:lnTo>
                    <a:pt x="11132" y="5019"/>
                  </a:lnTo>
                  <a:lnTo>
                    <a:pt x="11018" y="5134"/>
                  </a:lnTo>
                  <a:lnTo>
                    <a:pt x="10961" y="5192"/>
                  </a:lnTo>
                  <a:lnTo>
                    <a:pt x="10904" y="5307"/>
                  </a:lnTo>
                  <a:lnTo>
                    <a:pt x="10904" y="5365"/>
                  </a:lnTo>
                  <a:lnTo>
                    <a:pt x="10789" y="5423"/>
                  </a:lnTo>
                  <a:lnTo>
                    <a:pt x="10675" y="5481"/>
                  </a:lnTo>
                  <a:lnTo>
                    <a:pt x="10561" y="5596"/>
                  </a:lnTo>
                  <a:lnTo>
                    <a:pt x="10390" y="5827"/>
                  </a:lnTo>
                  <a:lnTo>
                    <a:pt x="10333" y="5942"/>
                  </a:lnTo>
                  <a:lnTo>
                    <a:pt x="9876" y="3634"/>
                  </a:lnTo>
                  <a:lnTo>
                    <a:pt x="8963" y="3750"/>
                  </a:lnTo>
                  <a:lnTo>
                    <a:pt x="8563" y="3808"/>
                  </a:lnTo>
                  <a:lnTo>
                    <a:pt x="6736" y="4154"/>
                  </a:lnTo>
                  <a:lnTo>
                    <a:pt x="6337" y="4211"/>
                  </a:lnTo>
                  <a:lnTo>
                    <a:pt x="6165" y="3173"/>
                  </a:lnTo>
                  <a:lnTo>
                    <a:pt x="6108" y="2885"/>
                  </a:lnTo>
                  <a:lnTo>
                    <a:pt x="6051" y="2192"/>
                  </a:lnTo>
                  <a:lnTo>
                    <a:pt x="5823" y="1096"/>
                  </a:lnTo>
                  <a:lnTo>
                    <a:pt x="5766" y="750"/>
                  </a:lnTo>
                  <a:lnTo>
                    <a:pt x="5652" y="0"/>
                  </a:lnTo>
                  <a:lnTo>
                    <a:pt x="5537" y="58"/>
                  </a:lnTo>
                  <a:lnTo>
                    <a:pt x="5309" y="115"/>
                  </a:lnTo>
                  <a:lnTo>
                    <a:pt x="5195" y="231"/>
                  </a:lnTo>
                  <a:lnTo>
                    <a:pt x="5195" y="288"/>
                  </a:lnTo>
                  <a:lnTo>
                    <a:pt x="5195" y="346"/>
                  </a:lnTo>
                  <a:lnTo>
                    <a:pt x="5423" y="692"/>
                  </a:lnTo>
                  <a:lnTo>
                    <a:pt x="5480" y="865"/>
                  </a:lnTo>
                  <a:lnTo>
                    <a:pt x="5480" y="1038"/>
                  </a:lnTo>
                  <a:lnTo>
                    <a:pt x="5480" y="1154"/>
                  </a:lnTo>
                  <a:lnTo>
                    <a:pt x="5480" y="1269"/>
                  </a:lnTo>
                  <a:lnTo>
                    <a:pt x="5595" y="1442"/>
                  </a:lnTo>
                  <a:lnTo>
                    <a:pt x="5595" y="1558"/>
                  </a:lnTo>
                  <a:lnTo>
                    <a:pt x="5537" y="1731"/>
                  </a:lnTo>
                  <a:lnTo>
                    <a:pt x="5480" y="1904"/>
                  </a:lnTo>
                  <a:lnTo>
                    <a:pt x="5423" y="2135"/>
                  </a:lnTo>
                  <a:lnTo>
                    <a:pt x="5366" y="2308"/>
                  </a:lnTo>
                  <a:lnTo>
                    <a:pt x="5309" y="2769"/>
                  </a:lnTo>
                  <a:lnTo>
                    <a:pt x="5309" y="2885"/>
                  </a:lnTo>
                  <a:lnTo>
                    <a:pt x="5366" y="2885"/>
                  </a:lnTo>
                  <a:lnTo>
                    <a:pt x="5309" y="3231"/>
                  </a:lnTo>
                  <a:lnTo>
                    <a:pt x="5309" y="3346"/>
                  </a:lnTo>
                  <a:lnTo>
                    <a:pt x="5195" y="3404"/>
                  </a:lnTo>
                  <a:lnTo>
                    <a:pt x="5195" y="3519"/>
                  </a:lnTo>
                  <a:lnTo>
                    <a:pt x="5252" y="3634"/>
                  </a:lnTo>
                  <a:lnTo>
                    <a:pt x="5195" y="3750"/>
                  </a:lnTo>
                  <a:lnTo>
                    <a:pt x="5195" y="3923"/>
                  </a:lnTo>
                  <a:lnTo>
                    <a:pt x="5138" y="4154"/>
                  </a:lnTo>
                  <a:lnTo>
                    <a:pt x="5252" y="4327"/>
                  </a:lnTo>
                  <a:lnTo>
                    <a:pt x="5252" y="4384"/>
                  </a:lnTo>
                  <a:lnTo>
                    <a:pt x="5195" y="4500"/>
                  </a:lnTo>
                  <a:lnTo>
                    <a:pt x="5138" y="4846"/>
                  </a:lnTo>
                  <a:lnTo>
                    <a:pt x="5024" y="4904"/>
                  </a:lnTo>
                  <a:lnTo>
                    <a:pt x="4795" y="5077"/>
                  </a:lnTo>
                  <a:lnTo>
                    <a:pt x="4681" y="5250"/>
                  </a:lnTo>
                  <a:lnTo>
                    <a:pt x="4453" y="5654"/>
                  </a:lnTo>
                  <a:lnTo>
                    <a:pt x="4396" y="5711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3" name="Wisconsin"/>
            <p:cNvSpPr>
              <a:spLocks/>
            </p:cNvSpPr>
            <p:nvPr/>
          </p:nvSpPr>
          <p:spPr bwMode="auto">
            <a:xfrm>
              <a:off x="18110098" y="5800725"/>
              <a:ext cx="3238500" cy="3269226"/>
            </a:xfrm>
            <a:custGeom>
              <a:avLst/>
              <a:gdLst>
                <a:gd name="T0" fmla="*/ 5349 w 16384"/>
                <a:gd name="T1" fmla="*/ 14003 h 16384"/>
                <a:gd name="T2" fmla="*/ 5638 w 16384"/>
                <a:gd name="T3" fmla="*/ 15544 h 16384"/>
                <a:gd name="T4" fmla="*/ 6698 w 16384"/>
                <a:gd name="T5" fmla="*/ 16011 h 16384"/>
                <a:gd name="T6" fmla="*/ 10457 w 16384"/>
                <a:gd name="T7" fmla="*/ 16197 h 16384"/>
                <a:gd name="T8" fmla="*/ 14987 w 16384"/>
                <a:gd name="T9" fmla="*/ 15871 h 16384"/>
                <a:gd name="T10" fmla="*/ 14987 w 16384"/>
                <a:gd name="T11" fmla="*/ 14890 h 16384"/>
                <a:gd name="T12" fmla="*/ 14553 w 16384"/>
                <a:gd name="T13" fmla="*/ 13957 h 16384"/>
                <a:gd name="T14" fmla="*/ 14456 w 16384"/>
                <a:gd name="T15" fmla="*/ 13210 h 16384"/>
                <a:gd name="T16" fmla="*/ 14746 w 16384"/>
                <a:gd name="T17" fmla="*/ 11856 h 16384"/>
                <a:gd name="T18" fmla="*/ 14746 w 16384"/>
                <a:gd name="T19" fmla="*/ 10689 h 16384"/>
                <a:gd name="T20" fmla="*/ 14890 w 16384"/>
                <a:gd name="T21" fmla="*/ 9802 h 16384"/>
                <a:gd name="T22" fmla="*/ 15131 w 16384"/>
                <a:gd name="T23" fmla="*/ 8635 h 16384"/>
                <a:gd name="T24" fmla="*/ 15517 w 16384"/>
                <a:gd name="T25" fmla="*/ 7468 h 16384"/>
                <a:gd name="T26" fmla="*/ 15998 w 16384"/>
                <a:gd name="T27" fmla="*/ 6348 h 16384"/>
                <a:gd name="T28" fmla="*/ 16239 w 16384"/>
                <a:gd name="T29" fmla="*/ 5648 h 16384"/>
                <a:gd name="T30" fmla="*/ 16095 w 16384"/>
                <a:gd name="T31" fmla="*/ 5368 h 16384"/>
                <a:gd name="T32" fmla="*/ 15806 w 16384"/>
                <a:gd name="T33" fmla="*/ 5835 h 16384"/>
                <a:gd name="T34" fmla="*/ 15420 w 16384"/>
                <a:gd name="T35" fmla="*/ 6488 h 16384"/>
                <a:gd name="T36" fmla="*/ 15276 w 16384"/>
                <a:gd name="T37" fmla="*/ 6955 h 16384"/>
                <a:gd name="T38" fmla="*/ 14842 w 16384"/>
                <a:gd name="T39" fmla="*/ 7142 h 16384"/>
                <a:gd name="T40" fmla="*/ 14023 w 16384"/>
                <a:gd name="T41" fmla="*/ 8075 h 16384"/>
                <a:gd name="T42" fmla="*/ 13734 w 16384"/>
                <a:gd name="T43" fmla="*/ 8122 h 16384"/>
                <a:gd name="T44" fmla="*/ 13975 w 16384"/>
                <a:gd name="T45" fmla="*/ 7235 h 16384"/>
                <a:gd name="T46" fmla="*/ 14601 w 16384"/>
                <a:gd name="T47" fmla="*/ 6582 h 16384"/>
                <a:gd name="T48" fmla="*/ 14264 w 16384"/>
                <a:gd name="T49" fmla="*/ 5928 h 16384"/>
                <a:gd name="T50" fmla="*/ 13975 w 16384"/>
                <a:gd name="T51" fmla="*/ 5321 h 16384"/>
                <a:gd name="T52" fmla="*/ 13878 w 16384"/>
                <a:gd name="T53" fmla="*/ 4528 h 16384"/>
                <a:gd name="T54" fmla="*/ 13830 w 16384"/>
                <a:gd name="T55" fmla="*/ 3968 h 16384"/>
                <a:gd name="T56" fmla="*/ 13011 w 16384"/>
                <a:gd name="T57" fmla="*/ 3688 h 16384"/>
                <a:gd name="T58" fmla="*/ 12963 w 16384"/>
                <a:gd name="T59" fmla="*/ 3221 h 16384"/>
                <a:gd name="T60" fmla="*/ 12047 w 16384"/>
                <a:gd name="T61" fmla="*/ 3081 h 16384"/>
                <a:gd name="T62" fmla="*/ 11083 w 16384"/>
                <a:gd name="T63" fmla="*/ 3034 h 16384"/>
                <a:gd name="T64" fmla="*/ 9638 w 16384"/>
                <a:gd name="T65" fmla="*/ 2567 h 16384"/>
                <a:gd name="T66" fmla="*/ 7421 w 16384"/>
                <a:gd name="T67" fmla="*/ 1914 h 16384"/>
                <a:gd name="T68" fmla="*/ 6891 w 16384"/>
                <a:gd name="T69" fmla="*/ 1400 h 16384"/>
                <a:gd name="T70" fmla="*/ 6024 w 16384"/>
                <a:gd name="T71" fmla="*/ 1074 h 16384"/>
                <a:gd name="T72" fmla="*/ 5445 w 16384"/>
                <a:gd name="T73" fmla="*/ 1307 h 16384"/>
                <a:gd name="T74" fmla="*/ 5638 w 16384"/>
                <a:gd name="T75" fmla="*/ 420 h 16384"/>
                <a:gd name="T76" fmla="*/ 5349 w 16384"/>
                <a:gd name="T77" fmla="*/ 0 h 16384"/>
                <a:gd name="T78" fmla="*/ 4192 w 16384"/>
                <a:gd name="T79" fmla="*/ 560 h 16384"/>
                <a:gd name="T80" fmla="*/ 2988 w 16384"/>
                <a:gd name="T81" fmla="*/ 1027 h 16384"/>
                <a:gd name="T82" fmla="*/ 2168 w 16384"/>
                <a:gd name="T83" fmla="*/ 934 h 16384"/>
                <a:gd name="T84" fmla="*/ 1783 w 16384"/>
                <a:gd name="T85" fmla="*/ 1167 h 16384"/>
                <a:gd name="T86" fmla="*/ 1494 w 16384"/>
                <a:gd name="T87" fmla="*/ 3548 h 16384"/>
                <a:gd name="T88" fmla="*/ 482 w 16384"/>
                <a:gd name="T89" fmla="*/ 4154 h 16384"/>
                <a:gd name="T90" fmla="*/ 0 w 16384"/>
                <a:gd name="T91" fmla="*/ 5088 h 16384"/>
                <a:gd name="T92" fmla="*/ 578 w 16384"/>
                <a:gd name="T93" fmla="*/ 5975 h 16384"/>
                <a:gd name="T94" fmla="*/ 434 w 16384"/>
                <a:gd name="T95" fmla="*/ 7095 h 16384"/>
                <a:gd name="T96" fmla="*/ 675 w 16384"/>
                <a:gd name="T97" fmla="*/ 8449 h 16384"/>
                <a:gd name="T98" fmla="*/ 1783 w 16384"/>
                <a:gd name="T99" fmla="*/ 9009 h 16384"/>
                <a:gd name="T100" fmla="*/ 3036 w 16384"/>
                <a:gd name="T101" fmla="*/ 9802 h 16384"/>
                <a:gd name="T102" fmla="*/ 3903 w 16384"/>
                <a:gd name="T103" fmla="*/ 10689 h 16384"/>
                <a:gd name="T104" fmla="*/ 4819 w 16384"/>
                <a:gd name="T105" fmla="*/ 11436 h 16384"/>
                <a:gd name="T106" fmla="*/ 4963 w 16384"/>
                <a:gd name="T107" fmla="*/ 12416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84" h="16384">
                  <a:moveTo>
                    <a:pt x="5108" y="13023"/>
                  </a:moveTo>
                  <a:lnTo>
                    <a:pt x="5204" y="13070"/>
                  </a:lnTo>
                  <a:lnTo>
                    <a:pt x="5301" y="13257"/>
                  </a:lnTo>
                  <a:lnTo>
                    <a:pt x="5493" y="13490"/>
                  </a:lnTo>
                  <a:lnTo>
                    <a:pt x="5590" y="13630"/>
                  </a:lnTo>
                  <a:lnTo>
                    <a:pt x="5493" y="13723"/>
                  </a:lnTo>
                  <a:lnTo>
                    <a:pt x="5349" y="14003"/>
                  </a:lnTo>
                  <a:lnTo>
                    <a:pt x="5253" y="14143"/>
                  </a:lnTo>
                  <a:lnTo>
                    <a:pt x="5253" y="14330"/>
                  </a:lnTo>
                  <a:lnTo>
                    <a:pt x="5349" y="14657"/>
                  </a:lnTo>
                  <a:lnTo>
                    <a:pt x="5445" y="14937"/>
                  </a:lnTo>
                  <a:lnTo>
                    <a:pt x="5542" y="15077"/>
                  </a:lnTo>
                  <a:lnTo>
                    <a:pt x="5590" y="15404"/>
                  </a:lnTo>
                  <a:lnTo>
                    <a:pt x="5638" y="15544"/>
                  </a:lnTo>
                  <a:lnTo>
                    <a:pt x="5783" y="15590"/>
                  </a:lnTo>
                  <a:lnTo>
                    <a:pt x="5975" y="15684"/>
                  </a:lnTo>
                  <a:lnTo>
                    <a:pt x="6120" y="15731"/>
                  </a:lnTo>
                  <a:lnTo>
                    <a:pt x="6216" y="15777"/>
                  </a:lnTo>
                  <a:lnTo>
                    <a:pt x="6361" y="15824"/>
                  </a:lnTo>
                  <a:lnTo>
                    <a:pt x="6554" y="15871"/>
                  </a:lnTo>
                  <a:lnTo>
                    <a:pt x="6698" y="16011"/>
                  </a:lnTo>
                  <a:lnTo>
                    <a:pt x="6795" y="16151"/>
                  </a:lnTo>
                  <a:lnTo>
                    <a:pt x="6843" y="16244"/>
                  </a:lnTo>
                  <a:lnTo>
                    <a:pt x="6891" y="16384"/>
                  </a:lnTo>
                  <a:lnTo>
                    <a:pt x="7517" y="16337"/>
                  </a:lnTo>
                  <a:lnTo>
                    <a:pt x="8963" y="16291"/>
                  </a:lnTo>
                  <a:lnTo>
                    <a:pt x="9156" y="16244"/>
                  </a:lnTo>
                  <a:lnTo>
                    <a:pt x="10457" y="16197"/>
                  </a:lnTo>
                  <a:lnTo>
                    <a:pt x="10505" y="16197"/>
                  </a:lnTo>
                  <a:lnTo>
                    <a:pt x="11710" y="16104"/>
                  </a:lnTo>
                  <a:lnTo>
                    <a:pt x="12192" y="16104"/>
                  </a:lnTo>
                  <a:lnTo>
                    <a:pt x="12433" y="16057"/>
                  </a:lnTo>
                  <a:lnTo>
                    <a:pt x="13493" y="15964"/>
                  </a:lnTo>
                  <a:lnTo>
                    <a:pt x="13830" y="15964"/>
                  </a:lnTo>
                  <a:lnTo>
                    <a:pt x="14987" y="15871"/>
                  </a:lnTo>
                  <a:lnTo>
                    <a:pt x="14938" y="15731"/>
                  </a:lnTo>
                  <a:lnTo>
                    <a:pt x="14890" y="15590"/>
                  </a:lnTo>
                  <a:lnTo>
                    <a:pt x="14890" y="15450"/>
                  </a:lnTo>
                  <a:lnTo>
                    <a:pt x="14938" y="15264"/>
                  </a:lnTo>
                  <a:lnTo>
                    <a:pt x="14938" y="15170"/>
                  </a:lnTo>
                  <a:lnTo>
                    <a:pt x="14987" y="15030"/>
                  </a:lnTo>
                  <a:lnTo>
                    <a:pt x="14987" y="14890"/>
                  </a:lnTo>
                  <a:lnTo>
                    <a:pt x="14938" y="14797"/>
                  </a:lnTo>
                  <a:lnTo>
                    <a:pt x="14842" y="14657"/>
                  </a:lnTo>
                  <a:lnTo>
                    <a:pt x="14794" y="14610"/>
                  </a:lnTo>
                  <a:lnTo>
                    <a:pt x="14746" y="14470"/>
                  </a:lnTo>
                  <a:lnTo>
                    <a:pt x="14746" y="14330"/>
                  </a:lnTo>
                  <a:lnTo>
                    <a:pt x="14697" y="14190"/>
                  </a:lnTo>
                  <a:lnTo>
                    <a:pt x="14553" y="13957"/>
                  </a:lnTo>
                  <a:lnTo>
                    <a:pt x="14553" y="13863"/>
                  </a:lnTo>
                  <a:lnTo>
                    <a:pt x="14601" y="13817"/>
                  </a:lnTo>
                  <a:lnTo>
                    <a:pt x="14601" y="13723"/>
                  </a:lnTo>
                  <a:lnTo>
                    <a:pt x="14553" y="13583"/>
                  </a:lnTo>
                  <a:lnTo>
                    <a:pt x="14505" y="13443"/>
                  </a:lnTo>
                  <a:lnTo>
                    <a:pt x="14505" y="13303"/>
                  </a:lnTo>
                  <a:lnTo>
                    <a:pt x="14456" y="13210"/>
                  </a:lnTo>
                  <a:lnTo>
                    <a:pt x="14456" y="13023"/>
                  </a:lnTo>
                  <a:lnTo>
                    <a:pt x="14505" y="12836"/>
                  </a:lnTo>
                  <a:lnTo>
                    <a:pt x="14553" y="12603"/>
                  </a:lnTo>
                  <a:lnTo>
                    <a:pt x="14649" y="12463"/>
                  </a:lnTo>
                  <a:lnTo>
                    <a:pt x="14697" y="12276"/>
                  </a:lnTo>
                  <a:lnTo>
                    <a:pt x="14746" y="11996"/>
                  </a:lnTo>
                  <a:lnTo>
                    <a:pt x="14746" y="11856"/>
                  </a:lnTo>
                  <a:lnTo>
                    <a:pt x="14746" y="11670"/>
                  </a:lnTo>
                  <a:lnTo>
                    <a:pt x="14842" y="11529"/>
                  </a:lnTo>
                  <a:lnTo>
                    <a:pt x="14890" y="11389"/>
                  </a:lnTo>
                  <a:lnTo>
                    <a:pt x="14890" y="11296"/>
                  </a:lnTo>
                  <a:lnTo>
                    <a:pt x="14794" y="10923"/>
                  </a:lnTo>
                  <a:lnTo>
                    <a:pt x="14746" y="10829"/>
                  </a:lnTo>
                  <a:lnTo>
                    <a:pt x="14746" y="10689"/>
                  </a:lnTo>
                  <a:lnTo>
                    <a:pt x="14746" y="10643"/>
                  </a:lnTo>
                  <a:lnTo>
                    <a:pt x="14794" y="10503"/>
                  </a:lnTo>
                  <a:lnTo>
                    <a:pt x="14842" y="10409"/>
                  </a:lnTo>
                  <a:lnTo>
                    <a:pt x="14794" y="10222"/>
                  </a:lnTo>
                  <a:lnTo>
                    <a:pt x="14890" y="10082"/>
                  </a:lnTo>
                  <a:lnTo>
                    <a:pt x="14890" y="9896"/>
                  </a:lnTo>
                  <a:lnTo>
                    <a:pt x="14890" y="9802"/>
                  </a:lnTo>
                  <a:lnTo>
                    <a:pt x="15083" y="9709"/>
                  </a:lnTo>
                  <a:lnTo>
                    <a:pt x="15227" y="9522"/>
                  </a:lnTo>
                  <a:lnTo>
                    <a:pt x="15227" y="9382"/>
                  </a:lnTo>
                  <a:lnTo>
                    <a:pt x="15179" y="9196"/>
                  </a:lnTo>
                  <a:lnTo>
                    <a:pt x="15179" y="9056"/>
                  </a:lnTo>
                  <a:lnTo>
                    <a:pt x="15131" y="8822"/>
                  </a:lnTo>
                  <a:lnTo>
                    <a:pt x="15131" y="8635"/>
                  </a:lnTo>
                  <a:lnTo>
                    <a:pt x="15179" y="8449"/>
                  </a:lnTo>
                  <a:lnTo>
                    <a:pt x="15227" y="8215"/>
                  </a:lnTo>
                  <a:lnTo>
                    <a:pt x="15324" y="7982"/>
                  </a:lnTo>
                  <a:lnTo>
                    <a:pt x="15420" y="7842"/>
                  </a:lnTo>
                  <a:lnTo>
                    <a:pt x="15468" y="7749"/>
                  </a:lnTo>
                  <a:lnTo>
                    <a:pt x="15468" y="7562"/>
                  </a:lnTo>
                  <a:lnTo>
                    <a:pt x="15517" y="7468"/>
                  </a:lnTo>
                  <a:lnTo>
                    <a:pt x="15565" y="7235"/>
                  </a:lnTo>
                  <a:lnTo>
                    <a:pt x="15709" y="7048"/>
                  </a:lnTo>
                  <a:lnTo>
                    <a:pt x="15854" y="6815"/>
                  </a:lnTo>
                  <a:lnTo>
                    <a:pt x="15854" y="6628"/>
                  </a:lnTo>
                  <a:lnTo>
                    <a:pt x="15902" y="6488"/>
                  </a:lnTo>
                  <a:lnTo>
                    <a:pt x="15950" y="6442"/>
                  </a:lnTo>
                  <a:lnTo>
                    <a:pt x="15998" y="6348"/>
                  </a:lnTo>
                  <a:lnTo>
                    <a:pt x="15998" y="6208"/>
                  </a:lnTo>
                  <a:lnTo>
                    <a:pt x="16095" y="6115"/>
                  </a:lnTo>
                  <a:lnTo>
                    <a:pt x="16191" y="6068"/>
                  </a:lnTo>
                  <a:lnTo>
                    <a:pt x="16191" y="5928"/>
                  </a:lnTo>
                  <a:lnTo>
                    <a:pt x="16191" y="5835"/>
                  </a:lnTo>
                  <a:lnTo>
                    <a:pt x="16191" y="5741"/>
                  </a:lnTo>
                  <a:lnTo>
                    <a:pt x="16239" y="5648"/>
                  </a:lnTo>
                  <a:lnTo>
                    <a:pt x="16336" y="5508"/>
                  </a:lnTo>
                  <a:lnTo>
                    <a:pt x="16384" y="5461"/>
                  </a:lnTo>
                  <a:lnTo>
                    <a:pt x="16336" y="5368"/>
                  </a:lnTo>
                  <a:lnTo>
                    <a:pt x="16288" y="5368"/>
                  </a:lnTo>
                  <a:lnTo>
                    <a:pt x="16191" y="5321"/>
                  </a:lnTo>
                  <a:lnTo>
                    <a:pt x="16143" y="5368"/>
                  </a:lnTo>
                  <a:lnTo>
                    <a:pt x="16095" y="5368"/>
                  </a:lnTo>
                  <a:lnTo>
                    <a:pt x="16047" y="5368"/>
                  </a:lnTo>
                  <a:lnTo>
                    <a:pt x="16047" y="5461"/>
                  </a:lnTo>
                  <a:lnTo>
                    <a:pt x="15950" y="5508"/>
                  </a:lnTo>
                  <a:lnTo>
                    <a:pt x="15998" y="5695"/>
                  </a:lnTo>
                  <a:lnTo>
                    <a:pt x="15854" y="5741"/>
                  </a:lnTo>
                  <a:lnTo>
                    <a:pt x="15902" y="5835"/>
                  </a:lnTo>
                  <a:lnTo>
                    <a:pt x="15806" y="5835"/>
                  </a:lnTo>
                  <a:lnTo>
                    <a:pt x="15709" y="5835"/>
                  </a:lnTo>
                  <a:lnTo>
                    <a:pt x="15661" y="5835"/>
                  </a:lnTo>
                  <a:lnTo>
                    <a:pt x="15661" y="6021"/>
                  </a:lnTo>
                  <a:lnTo>
                    <a:pt x="15613" y="6162"/>
                  </a:lnTo>
                  <a:lnTo>
                    <a:pt x="15565" y="6302"/>
                  </a:lnTo>
                  <a:lnTo>
                    <a:pt x="15468" y="6395"/>
                  </a:lnTo>
                  <a:lnTo>
                    <a:pt x="15420" y="6488"/>
                  </a:lnTo>
                  <a:lnTo>
                    <a:pt x="15372" y="6722"/>
                  </a:lnTo>
                  <a:lnTo>
                    <a:pt x="15324" y="6815"/>
                  </a:lnTo>
                  <a:lnTo>
                    <a:pt x="15420" y="6955"/>
                  </a:lnTo>
                  <a:lnTo>
                    <a:pt x="15372" y="7048"/>
                  </a:lnTo>
                  <a:lnTo>
                    <a:pt x="15324" y="7095"/>
                  </a:lnTo>
                  <a:lnTo>
                    <a:pt x="15324" y="7048"/>
                  </a:lnTo>
                  <a:lnTo>
                    <a:pt x="15276" y="6955"/>
                  </a:lnTo>
                  <a:lnTo>
                    <a:pt x="15227" y="6908"/>
                  </a:lnTo>
                  <a:lnTo>
                    <a:pt x="15179" y="6955"/>
                  </a:lnTo>
                  <a:lnTo>
                    <a:pt x="15131" y="6955"/>
                  </a:lnTo>
                  <a:lnTo>
                    <a:pt x="15083" y="7048"/>
                  </a:lnTo>
                  <a:lnTo>
                    <a:pt x="14938" y="7095"/>
                  </a:lnTo>
                  <a:lnTo>
                    <a:pt x="14890" y="7142"/>
                  </a:lnTo>
                  <a:lnTo>
                    <a:pt x="14842" y="7142"/>
                  </a:lnTo>
                  <a:lnTo>
                    <a:pt x="14746" y="7095"/>
                  </a:lnTo>
                  <a:lnTo>
                    <a:pt x="14649" y="7188"/>
                  </a:lnTo>
                  <a:lnTo>
                    <a:pt x="14553" y="7515"/>
                  </a:lnTo>
                  <a:lnTo>
                    <a:pt x="14408" y="7842"/>
                  </a:lnTo>
                  <a:lnTo>
                    <a:pt x="14360" y="7889"/>
                  </a:lnTo>
                  <a:lnTo>
                    <a:pt x="14216" y="7935"/>
                  </a:lnTo>
                  <a:lnTo>
                    <a:pt x="14023" y="8075"/>
                  </a:lnTo>
                  <a:lnTo>
                    <a:pt x="13926" y="8309"/>
                  </a:lnTo>
                  <a:lnTo>
                    <a:pt x="13782" y="8355"/>
                  </a:lnTo>
                  <a:lnTo>
                    <a:pt x="13685" y="8402"/>
                  </a:lnTo>
                  <a:lnTo>
                    <a:pt x="13637" y="8355"/>
                  </a:lnTo>
                  <a:lnTo>
                    <a:pt x="13637" y="8262"/>
                  </a:lnTo>
                  <a:lnTo>
                    <a:pt x="13685" y="8215"/>
                  </a:lnTo>
                  <a:lnTo>
                    <a:pt x="13734" y="8122"/>
                  </a:lnTo>
                  <a:lnTo>
                    <a:pt x="13685" y="7982"/>
                  </a:lnTo>
                  <a:lnTo>
                    <a:pt x="13734" y="7842"/>
                  </a:lnTo>
                  <a:lnTo>
                    <a:pt x="13782" y="7749"/>
                  </a:lnTo>
                  <a:lnTo>
                    <a:pt x="13734" y="7655"/>
                  </a:lnTo>
                  <a:lnTo>
                    <a:pt x="13926" y="7468"/>
                  </a:lnTo>
                  <a:lnTo>
                    <a:pt x="13926" y="7328"/>
                  </a:lnTo>
                  <a:lnTo>
                    <a:pt x="13975" y="7235"/>
                  </a:lnTo>
                  <a:lnTo>
                    <a:pt x="14071" y="7142"/>
                  </a:lnTo>
                  <a:lnTo>
                    <a:pt x="14119" y="7048"/>
                  </a:lnTo>
                  <a:lnTo>
                    <a:pt x="14167" y="6908"/>
                  </a:lnTo>
                  <a:lnTo>
                    <a:pt x="14167" y="6815"/>
                  </a:lnTo>
                  <a:lnTo>
                    <a:pt x="14264" y="6722"/>
                  </a:lnTo>
                  <a:lnTo>
                    <a:pt x="14360" y="6675"/>
                  </a:lnTo>
                  <a:lnTo>
                    <a:pt x="14601" y="6582"/>
                  </a:lnTo>
                  <a:lnTo>
                    <a:pt x="14649" y="6535"/>
                  </a:lnTo>
                  <a:lnTo>
                    <a:pt x="14649" y="6302"/>
                  </a:lnTo>
                  <a:lnTo>
                    <a:pt x="14697" y="6208"/>
                  </a:lnTo>
                  <a:lnTo>
                    <a:pt x="14601" y="6162"/>
                  </a:lnTo>
                  <a:lnTo>
                    <a:pt x="14505" y="6115"/>
                  </a:lnTo>
                  <a:lnTo>
                    <a:pt x="14408" y="6021"/>
                  </a:lnTo>
                  <a:lnTo>
                    <a:pt x="14264" y="5928"/>
                  </a:lnTo>
                  <a:lnTo>
                    <a:pt x="14216" y="5835"/>
                  </a:lnTo>
                  <a:lnTo>
                    <a:pt x="14264" y="5695"/>
                  </a:lnTo>
                  <a:lnTo>
                    <a:pt x="14360" y="5461"/>
                  </a:lnTo>
                  <a:lnTo>
                    <a:pt x="14408" y="5275"/>
                  </a:lnTo>
                  <a:lnTo>
                    <a:pt x="14312" y="5181"/>
                  </a:lnTo>
                  <a:lnTo>
                    <a:pt x="14216" y="5228"/>
                  </a:lnTo>
                  <a:lnTo>
                    <a:pt x="13975" y="5321"/>
                  </a:lnTo>
                  <a:lnTo>
                    <a:pt x="13878" y="5321"/>
                  </a:lnTo>
                  <a:lnTo>
                    <a:pt x="13782" y="5228"/>
                  </a:lnTo>
                  <a:lnTo>
                    <a:pt x="13830" y="5135"/>
                  </a:lnTo>
                  <a:lnTo>
                    <a:pt x="13878" y="4948"/>
                  </a:lnTo>
                  <a:lnTo>
                    <a:pt x="13926" y="4761"/>
                  </a:lnTo>
                  <a:lnTo>
                    <a:pt x="13926" y="4621"/>
                  </a:lnTo>
                  <a:lnTo>
                    <a:pt x="13878" y="4528"/>
                  </a:lnTo>
                  <a:lnTo>
                    <a:pt x="13926" y="4434"/>
                  </a:lnTo>
                  <a:lnTo>
                    <a:pt x="13975" y="4341"/>
                  </a:lnTo>
                  <a:lnTo>
                    <a:pt x="13926" y="4248"/>
                  </a:lnTo>
                  <a:lnTo>
                    <a:pt x="13830" y="4154"/>
                  </a:lnTo>
                  <a:lnTo>
                    <a:pt x="13926" y="4108"/>
                  </a:lnTo>
                  <a:lnTo>
                    <a:pt x="13926" y="4061"/>
                  </a:lnTo>
                  <a:lnTo>
                    <a:pt x="13830" y="3968"/>
                  </a:lnTo>
                  <a:lnTo>
                    <a:pt x="13637" y="3828"/>
                  </a:lnTo>
                  <a:lnTo>
                    <a:pt x="13445" y="3781"/>
                  </a:lnTo>
                  <a:lnTo>
                    <a:pt x="13348" y="3734"/>
                  </a:lnTo>
                  <a:lnTo>
                    <a:pt x="13300" y="3734"/>
                  </a:lnTo>
                  <a:lnTo>
                    <a:pt x="13204" y="3781"/>
                  </a:lnTo>
                  <a:lnTo>
                    <a:pt x="13107" y="3734"/>
                  </a:lnTo>
                  <a:lnTo>
                    <a:pt x="13011" y="3688"/>
                  </a:lnTo>
                  <a:lnTo>
                    <a:pt x="12963" y="3641"/>
                  </a:lnTo>
                  <a:lnTo>
                    <a:pt x="12963" y="3548"/>
                  </a:lnTo>
                  <a:lnTo>
                    <a:pt x="13059" y="3454"/>
                  </a:lnTo>
                  <a:lnTo>
                    <a:pt x="13059" y="3407"/>
                  </a:lnTo>
                  <a:lnTo>
                    <a:pt x="13011" y="3314"/>
                  </a:lnTo>
                  <a:lnTo>
                    <a:pt x="13011" y="3267"/>
                  </a:lnTo>
                  <a:lnTo>
                    <a:pt x="12963" y="3221"/>
                  </a:lnTo>
                  <a:lnTo>
                    <a:pt x="12866" y="3174"/>
                  </a:lnTo>
                  <a:lnTo>
                    <a:pt x="12818" y="3174"/>
                  </a:lnTo>
                  <a:lnTo>
                    <a:pt x="12625" y="3127"/>
                  </a:lnTo>
                  <a:lnTo>
                    <a:pt x="12384" y="3127"/>
                  </a:lnTo>
                  <a:lnTo>
                    <a:pt x="12288" y="3081"/>
                  </a:lnTo>
                  <a:lnTo>
                    <a:pt x="12192" y="3081"/>
                  </a:lnTo>
                  <a:lnTo>
                    <a:pt x="12047" y="3081"/>
                  </a:lnTo>
                  <a:lnTo>
                    <a:pt x="11806" y="2987"/>
                  </a:lnTo>
                  <a:lnTo>
                    <a:pt x="11662" y="3034"/>
                  </a:lnTo>
                  <a:lnTo>
                    <a:pt x="11565" y="3081"/>
                  </a:lnTo>
                  <a:lnTo>
                    <a:pt x="11517" y="3081"/>
                  </a:lnTo>
                  <a:lnTo>
                    <a:pt x="11421" y="3034"/>
                  </a:lnTo>
                  <a:lnTo>
                    <a:pt x="11276" y="2987"/>
                  </a:lnTo>
                  <a:lnTo>
                    <a:pt x="11083" y="3034"/>
                  </a:lnTo>
                  <a:lnTo>
                    <a:pt x="10987" y="2987"/>
                  </a:lnTo>
                  <a:lnTo>
                    <a:pt x="10746" y="2847"/>
                  </a:lnTo>
                  <a:lnTo>
                    <a:pt x="10601" y="2754"/>
                  </a:lnTo>
                  <a:lnTo>
                    <a:pt x="10457" y="2707"/>
                  </a:lnTo>
                  <a:lnTo>
                    <a:pt x="10360" y="2661"/>
                  </a:lnTo>
                  <a:lnTo>
                    <a:pt x="10264" y="2661"/>
                  </a:lnTo>
                  <a:lnTo>
                    <a:pt x="9638" y="2567"/>
                  </a:lnTo>
                  <a:lnTo>
                    <a:pt x="8674" y="2381"/>
                  </a:lnTo>
                  <a:lnTo>
                    <a:pt x="8144" y="2241"/>
                  </a:lnTo>
                  <a:lnTo>
                    <a:pt x="8047" y="2241"/>
                  </a:lnTo>
                  <a:lnTo>
                    <a:pt x="7566" y="2147"/>
                  </a:lnTo>
                  <a:lnTo>
                    <a:pt x="7517" y="2101"/>
                  </a:lnTo>
                  <a:lnTo>
                    <a:pt x="7469" y="2054"/>
                  </a:lnTo>
                  <a:lnTo>
                    <a:pt x="7421" y="1914"/>
                  </a:lnTo>
                  <a:lnTo>
                    <a:pt x="7325" y="1680"/>
                  </a:lnTo>
                  <a:lnTo>
                    <a:pt x="7276" y="1587"/>
                  </a:lnTo>
                  <a:lnTo>
                    <a:pt x="7180" y="1494"/>
                  </a:lnTo>
                  <a:lnTo>
                    <a:pt x="7132" y="1494"/>
                  </a:lnTo>
                  <a:lnTo>
                    <a:pt x="6987" y="1494"/>
                  </a:lnTo>
                  <a:lnTo>
                    <a:pt x="6939" y="1494"/>
                  </a:lnTo>
                  <a:lnTo>
                    <a:pt x="6891" y="1400"/>
                  </a:lnTo>
                  <a:lnTo>
                    <a:pt x="6746" y="1400"/>
                  </a:lnTo>
                  <a:lnTo>
                    <a:pt x="6698" y="1400"/>
                  </a:lnTo>
                  <a:lnTo>
                    <a:pt x="6650" y="1307"/>
                  </a:lnTo>
                  <a:lnTo>
                    <a:pt x="6554" y="1307"/>
                  </a:lnTo>
                  <a:lnTo>
                    <a:pt x="6409" y="1260"/>
                  </a:lnTo>
                  <a:lnTo>
                    <a:pt x="6264" y="1214"/>
                  </a:lnTo>
                  <a:lnTo>
                    <a:pt x="6024" y="1074"/>
                  </a:lnTo>
                  <a:lnTo>
                    <a:pt x="5879" y="980"/>
                  </a:lnTo>
                  <a:lnTo>
                    <a:pt x="5831" y="1027"/>
                  </a:lnTo>
                  <a:lnTo>
                    <a:pt x="5783" y="1074"/>
                  </a:lnTo>
                  <a:lnTo>
                    <a:pt x="5686" y="1120"/>
                  </a:lnTo>
                  <a:lnTo>
                    <a:pt x="5590" y="1167"/>
                  </a:lnTo>
                  <a:lnTo>
                    <a:pt x="5493" y="1214"/>
                  </a:lnTo>
                  <a:lnTo>
                    <a:pt x="5445" y="1307"/>
                  </a:lnTo>
                  <a:lnTo>
                    <a:pt x="5301" y="1260"/>
                  </a:lnTo>
                  <a:lnTo>
                    <a:pt x="5349" y="1120"/>
                  </a:lnTo>
                  <a:lnTo>
                    <a:pt x="5493" y="980"/>
                  </a:lnTo>
                  <a:lnTo>
                    <a:pt x="5493" y="934"/>
                  </a:lnTo>
                  <a:lnTo>
                    <a:pt x="5445" y="747"/>
                  </a:lnTo>
                  <a:lnTo>
                    <a:pt x="5542" y="560"/>
                  </a:lnTo>
                  <a:lnTo>
                    <a:pt x="5638" y="420"/>
                  </a:lnTo>
                  <a:lnTo>
                    <a:pt x="5686" y="327"/>
                  </a:lnTo>
                  <a:lnTo>
                    <a:pt x="5686" y="187"/>
                  </a:lnTo>
                  <a:lnTo>
                    <a:pt x="5686" y="93"/>
                  </a:lnTo>
                  <a:lnTo>
                    <a:pt x="5542" y="93"/>
                  </a:lnTo>
                  <a:lnTo>
                    <a:pt x="5493" y="47"/>
                  </a:lnTo>
                  <a:lnTo>
                    <a:pt x="5445" y="0"/>
                  </a:lnTo>
                  <a:lnTo>
                    <a:pt x="5349" y="0"/>
                  </a:lnTo>
                  <a:lnTo>
                    <a:pt x="5253" y="93"/>
                  </a:lnTo>
                  <a:lnTo>
                    <a:pt x="5108" y="93"/>
                  </a:lnTo>
                  <a:lnTo>
                    <a:pt x="4963" y="233"/>
                  </a:lnTo>
                  <a:lnTo>
                    <a:pt x="4578" y="420"/>
                  </a:lnTo>
                  <a:lnTo>
                    <a:pt x="4482" y="373"/>
                  </a:lnTo>
                  <a:lnTo>
                    <a:pt x="4385" y="420"/>
                  </a:lnTo>
                  <a:lnTo>
                    <a:pt x="4192" y="560"/>
                  </a:lnTo>
                  <a:lnTo>
                    <a:pt x="4048" y="653"/>
                  </a:lnTo>
                  <a:lnTo>
                    <a:pt x="3903" y="747"/>
                  </a:lnTo>
                  <a:lnTo>
                    <a:pt x="3759" y="794"/>
                  </a:lnTo>
                  <a:lnTo>
                    <a:pt x="3566" y="840"/>
                  </a:lnTo>
                  <a:lnTo>
                    <a:pt x="3373" y="840"/>
                  </a:lnTo>
                  <a:lnTo>
                    <a:pt x="3229" y="934"/>
                  </a:lnTo>
                  <a:lnTo>
                    <a:pt x="2988" y="1027"/>
                  </a:lnTo>
                  <a:lnTo>
                    <a:pt x="2891" y="1074"/>
                  </a:lnTo>
                  <a:lnTo>
                    <a:pt x="2699" y="1074"/>
                  </a:lnTo>
                  <a:lnTo>
                    <a:pt x="2602" y="1120"/>
                  </a:lnTo>
                  <a:lnTo>
                    <a:pt x="2458" y="1074"/>
                  </a:lnTo>
                  <a:lnTo>
                    <a:pt x="2409" y="1074"/>
                  </a:lnTo>
                  <a:lnTo>
                    <a:pt x="2265" y="980"/>
                  </a:lnTo>
                  <a:lnTo>
                    <a:pt x="2168" y="934"/>
                  </a:lnTo>
                  <a:lnTo>
                    <a:pt x="2120" y="887"/>
                  </a:lnTo>
                  <a:lnTo>
                    <a:pt x="2072" y="934"/>
                  </a:lnTo>
                  <a:lnTo>
                    <a:pt x="2024" y="1074"/>
                  </a:lnTo>
                  <a:lnTo>
                    <a:pt x="1928" y="1074"/>
                  </a:lnTo>
                  <a:lnTo>
                    <a:pt x="1976" y="887"/>
                  </a:lnTo>
                  <a:lnTo>
                    <a:pt x="1831" y="980"/>
                  </a:lnTo>
                  <a:lnTo>
                    <a:pt x="1783" y="1167"/>
                  </a:lnTo>
                  <a:lnTo>
                    <a:pt x="1687" y="1167"/>
                  </a:lnTo>
                  <a:lnTo>
                    <a:pt x="1590" y="1214"/>
                  </a:lnTo>
                  <a:lnTo>
                    <a:pt x="1638" y="2054"/>
                  </a:lnTo>
                  <a:lnTo>
                    <a:pt x="1687" y="3034"/>
                  </a:lnTo>
                  <a:lnTo>
                    <a:pt x="1638" y="3361"/>
                  </a:lnTo>
                  <a:lnTo>
                    <a:pt x="1590" y="3407"/>
                  </a:lnTo>
                  <a:lnTo>
                    <a:pt x="1494" y="3548"/>
                  </a:lnTo>
                  <a:lnTo>
                    <a:pt x="1301" y="3548"/>
                  </a:lnTo>
                  <a:lnTo>
                    <a:pt x="1205" y="3688"/>
                  </a:lnTo>
                  <a:lnTo>
                    <a:pt x="1060" y="3734"/>
                  </a:lnTo>
                  <a:lnTo>
                    <a:pt x="916" y="3828"/>
                  </a:lnTo>
                  <a:lnTo>
                    <a:pt x="626" y="3968"/>
                  </a:lnTo>
                  <a:lnTo>
                    <a:pt x="530" y="4061"/>
                  </a:lnTo>
                  <a:lnTo>
                    <a:pt x="482" y="4154"/>
                  </a:lnTo>
                  <a:lnTo>
                    <a:pt x="434" y="4248"/>
                  </a:lnTo>
                  <a:lnTo>
                    <a:pt x="386" y="4481"/>
                  </a:lnTo>
                  <a:lnTo>
                    <a:pt x="337" y="4574"/>
                  </a:lnTo>
                  <a:lnTo>
                    <a:pt x="241" y="4668"/>
                  </a:lnTo>
                  <a:lnTo>
                    <a:pt x="145" y="4761"/>
                  </a:lnTo>
                  <a:lnTo>
                    <a:pt x="96" y="4995"/>
                  </a:lnTo>
                  <a:lnTo>
                    <a:pt x="0" y="5088"/>
                  </a:lnTo>
                  <a:lnTo>
                    <a:pt x="96" y="5228"/>
                  </a:lnTo>
                  <a:lnTo>
                    <a:pt x="434" y="5275"/>
                  </a:lnTo>
                  <a:lnTo>
                    <a:pt x="530" y="5461"/>
                  </a:lnTo>
                  <a:lnTo>
                    <a:pt x="723" y="5648"/>
                  </a:lnTo>
                  <a:lnTo>
                    <a:pt x="771" y="5741"/>
                  </a:lnTo>
                  <a:lnTo>
                    <a:pt x="723" y="5835"/>
                  </a:lnTo>
                  <a:lnTo>
                    <a:pt x="578" y="5975"/>
                  </a:lnTo>
                  <a:lnTo>
                    <a:pt x="530" y="6115"/>
                  </a:lnTo>
                  <a:lnTo>
                    <a:pt x="530" y="6255"/>
                  </a:lnTo>
                  <a:lnTo>
                    <a:pt x="482" y="6302"/>
                  </a:lnTo>
                  <a:lnTo>
                    <a:pt x="530" y="6582"/>
                  </a:lnTo>
                  <a:lnTo>
                    <a:pt x="482" y="6628"/>
                  </a:lnTo>
                  <a:lnTo>
                    <a:pt x="482" y="6862"/>
                  </a:lnTo>
                  <a:lnTo>
                    <a:pt x="434" y="7095"/>
                  </a:lnTo>
                  <a:lnTo>
                    <a:pt x="482" y="7188"/>
                  </a:lnTo>
                  <a:lnTo>
                    <a:pt x="578" y="7515"/>
                  </a:lnTo>
                  <a:lnTo>
                    <a:pt x="530" y="7702"/>
                  </a:lnTo>
                  <a:lnTo>
                    <a:pt x="578" y="7842"/>
                  </a:lnTo>
                  <a:lnTo>
                    <a:pt x="482" y="7982"/>
                  </a:lnTo>
                  <a:lnTo>
                    <a:pt x="482" y="8262"/>
                  </a:lnTo>
                  <a:lnTo>
                    <a:pt x="675" y="8449"/>
                  </a:lnTo>
                  <a:lnTo>
                    <a:pt x="819" y="8495"/>
                  </a:lnTo>
                  <a:lnTo>
                    <a:pt x="964" y="8635"/>
                  </a:lnTo>
                  <a:lnTo>
                    <a:pt x="1060" y="8822"/>
                  </a:lnTo>
                  <a:lnTo>
                    <a:pt x="1253" y="8916"/>
                  </a:lnTo>
                  <a:lnTo>
                    <a:pt x="1494" y="8916"/>
                  </a:lnTo>
                  <a:lnTo>
                    <a:pt x="1735" y="8962"/>
                  </a:lnTo>
                  <a:lnTo>
                    <a:pt x="1783" y="9009"/>
                  </a:lnTo>
                  <a:lnTo>
                    <a:pt x="1831" y="9102"/>
                  </a:lnTo>
                  <a:lnTo>
                    <a:pt x="1928" y="9242"/>
                  </a:lnTo>
                  <a:lnTo>
                    <a:pt x="2024" y="9336"/>
                  </a:lnTo>
                  <a:lnTo>
                    <a:pt x="2458" y="9429"/>
                  </a:lnTo>
                  <a:lnTo>
                    <a:pt x="2699" y="9522"/>
                  </a:lnTo>
                  <a:lnTo>
                    <a:pt x="2891" y="9662"/>
                  </a:lnTo>
                  <a:lnTo>
                    <a:pt x="3036" y="9802"/>
                  </a:lnTo>
                  <a:lnTo>
                    <a:pt x="3084" y="9989"/>
                  </a:lnTo>
                  <a:lnTo>
                    <a:pt x="3132" y="10129"/>
                  </a:lnTo>
                  <a:lnTo>
                    <a:pt x="3229" y="10269"/>
                  </a:lnTo>
                  <a:lnTo>
                    <a:pt x="3325" y="10316"/>
                  </a:lnTo>
                  <a:lnTo>
                    <a:pt x="3566" y="10456"/>
                  </a:lnTo>
                  <a:lnTo>
                    <a:pt x="3710" y="10596"/>
                  </a:lnTo>
                  <a:lnTo>
                    <a:pt x="3903" y="10689"/>
                  </a:lnTo>
                  <a:lnTo>
                    <a:pt x="4048" y="10829"/>
                  </a:lnTo>
                  <a:lnTo>
                    <a:pt x="4192" y="10923"/>
                  </a:lnTo>
                  <a:lnTo>
                    <a:pt x="4337" y="10969"/>
                  </a:lnTo>
                  <a:lnTo>
                    <a:pt x="4482" y="11063"/>
                  </a:lnTo>
                  <a:lnTo>
                    <a:pt x="4626" y="11203"/>
                  </a:lnTo>
                  <a:lnTo>
                    <a:pt x="4722" y="11343"/>
                  </a:lnTo>
                  <a:lnTo>
                    <a:pt x="4819" y="11436"/>
                  </a:lnTo>
                  <a:lnTo>
                    <a:pt x="4867" y="11529"/>
                  </a:lnTo>
                  <a:lnTo>
                    <a:pt x="4963" y="11670"/>
                  </a:lnTo>
                  <a:lnTo>
                    <a:pt x="4963" y="11716"/>
                  </a:lnTo>
                  <a:lnTo>
                    <a:pt x="4915" y="11903"/>
                  </a:lnTo>
                  <a:lnTo>
                    <a:pt x="4867" y="12043"/>
                  </a:lnTo>
                  <a:lnTo>
                    <a:pt x="5012" y="12276"/>
                  </a:lnTo>
                  <a:lnTo>
                    <a:pt x="4963" y="12416"/>
                  </a:lnTo>
                  <a:lnTo>
                    <a:pt x="4963" y="12556"/>
                  </a:lnTo>
                  <a:lnTo>
                    <a:pt x="5060" y="12743"/>
                  </a:lnTo>
                  <a:lnTo>
                    <a:pt x="5060" y="12696"/>
                  </a:lnTo>
                  <a:lnTo>
                    <a:pt x="5060" y="12790"/>
                  </a:lnTo>
                  <a:lnTo>
                    <a:pt x="5060" y="12977"/>
                  </a:lnTo>
                  <a:lnTo>
                    <a:pt x="5108" y="13023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4" name="Wyoming"/>
            <p:cNvSpPr>
              <a:spLocks/>
            </p:cNvSpPr>
            <p:nvPr/>
          </p:nvSpPr>
          <p:spPr bwMode="auto">
            <a:xfrm>
              <a:off x="7842148" y="6629400"/>
              <a:ext cx="4257675" cy="3450201"/>
            </a:xfrm>
            <a:custGeom>
              <a:avLst/>
              <a:gdLst>
                <a:gd name="T0" fmla="*/ 10629 w 16384"/>
                <a:gd name="T1" fmla="*/ 15802 h 16384"/>
                <a:gd name="T2" fmla="*/ 13378 w 16384"/>
                <a:gd name="T3" fmla="*/ 16160 h 16384"/>
                <a:gd name="T4" fmla="*/ 15431 w 16384"/>
                <a:gd name="T5" fmla="*/ 14996 h 16384"/>
                <a:gd name="T6" fmla="*/ 15504 w 16384"/>
                <a:gd name="T7" fmla="*/ 13877 h 16384"/>
                <a:gd name="T8" fmla="*/ 15724 w 16384"/>
                <a:gd name="T9" fmla="*/ 10654 h 16384"/>
                <a:gd name="T10" fmla="*/ 15944 w 16384"/>
                <a:gd name="T11" fmla="*/ 7565 h 16384"/>
                <a:gd name="T12" fmla="*/ 16054 w 16384"/>
                <a:gd name="T13" fmla="*/ 6222 h 16384"/>
                <a:gd name="T14" fmla="*/ 16164 w 16384"/>
                <a:gd name="T15" fmla="*/ 5058 h 16384"/>
                <a:gd name="T16" fmla="*/ 16384 w 16384"/>
                <a:gd name="T17" fmla="*/ 2149 h 16384"/>
                <a:gd name="T18" fmla="*/ 15761 w 16384"/>
                <a:gd name="T19" fmla="*/ 2059 h 16384"/>
                <a:gd name="T20" fmla="*/ 14845 w 16384"/>
                <a:gd name="T21" fmla="*/ 1970 h 16384"/>
                <a:gd name="T22" fmla="*/ 14331 w 16384"/>
                <a:gd name="T23" fmla="*/ 1880 h 16384"/>
                <a:gd name="T24" fmla="*/ 14002 w 16384"/>
                <a:gd name="T25" fmla="*/ 1880 h 16384"/>
                <a:gd name="T26" fmla="*/ 12975 w 16384"/>
                <a:gd name="T27" fmla="*/ 1746 h 16384"/>
                <a:gd name="T28" fmla="*/ 12279 w 16384"/>
                <a:gd name="T29" fmla="*/ 1656 h 16384"/>
                <a:gd name="T30" fmla="*/ 11582 w 16384"/>
                <a:gd name="T31" fmla="*/ 1567 h 16384"/>
                <a:gd name="T32" fmla="*/ 10190 w 16384"/>
                <a:gd name="T33" fmla="*/ 1388 h 16384"/>
                <a:gd name="T34" fmla="*/ 9017 w 16384"/>
                <a:gd name="T35" fmla="*/ 1209 h 16384"/>
                <a:gd name="T36" fmla="*/ 8357 w 16384"/>
                <a:gd name="T37" fmla="*/ 1119 h 16384"/>
                <a:gd name="T38" fmla="*/ 6891 w 16384"/>
                <a:gd name="T39" fmla="*/ 895 h 16384"/>
                <a:gd name="T40" fmla="*/ 6121 w 16384"/>
                <a:gd name="T41" fmla="*/ 761 h 16384"/>
                <a:gd name="T42" fmla="*/ 5095 w 16384"/>
                <a:gd name="T43" fmla="*/ 582 h 16384"/>
                <a:gd name="T44" fmla="*/ 4435 w 16384"/>
                <a:gd name="T45" fmla="*/ 448 h 16384"/>
                <a:gd name="T46" fmla="*/ 1869 w 16384"/>
                <a:gd name="T47" fmla="*/ 0 h 16384"/>
                <a:gd name="T48" fmla="*/ 1429 w 16384"/>
                <a:gd name="T49" fmla="*/ 2954 h 16384"/>
                <a:gd name="T50" fmla="*/ 1136 w 16384"/>
                <a:gd name="T51" fmla="*/ 5193 h 16384"/>
                <a:gd name="T52" fmla="*/ 916 w 16384"/>
                <a:gd name="T53" fmla="*/ 6894 h 16384"/>
                <a:gd name="T54" fmla="*/ 440 w 16384"/>
                <a:gd name="T55" fmla="*/ 10520 h 16384"/>
                <a:gd name="T56" fmla="*/ 73 w 16384"/>
                <a:gd name="T57" fmla="*/ 13250 h 16384"/>
                <a:gd name="T58" fmla="*/ 2163 w 16384"/>
                <a:gd name="T59" fmla="*/ 14504 h 16384"/>
                <a:gd name="T60" fmla="*/ 4362 w 16384"/>
                <a:gd name="T61" fmla="*/ 14907 h 16384"/>
                <a:gd name="T62" fmla="*/ 8174 w 16384"/>
                <a:gd name="T63" fmla="*/ 15444 h 16384"/>
                <a:gd name="T64" fmla="*/ 10336 w 16384"/>
                <a:gd name="T65" fmla="*/ 15757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84" h="16384">
                  <a:moveTo>
                    <a:pt x="10336" y="15757"/>
                  </a:moveTo>
                  <a:lnTo>
                    <a:pt x="10629" y="15802"/>
                  </a:lnTo>
                  <a:lnTo>
                    <a:pt x="12645" y="16071"/>
                  </a:lnTo>
                  <a:lnTo>
                    <a:pt x="13378" y="16160"/>
                  </a:lnTo>
                  <a:lnTo>
                    <a:pt x="15321" y="16384"/>
                  </a:lnTo>
                  <a:lnTo>
                    <a:pt x="15431" y="14996"/>
                  </a:lnTo>
                  <a:lnTo>
                    <a:pt x="15468" y="14414"/>
                  </a:lnTo>
                  <a:lnTo>
                    <a:pt x="15504" y="13877"/>
                  </a:lnTo>
                  <a:lnTo>
                    <a:pt x="15614" y="12848"/>
                  </a:lnTo>
                  <a:lnTo>
                    <a:pt x="15724" y="10654"/>
                  </a:lnTo>
                  <a:lnTo>
                    <a:pt x="15834" y="9266"/>
                  </a:lnTo>
                  <a:lnTo>
                    <a:pt x="15944" y="7565"/>
                  </a:lnTo>
                  <a:lnTo>
                    <a:pt x="15981" y="7476"/>
                  </a:lnTo>
                  <a:lnTo>
                    <a:pt x="16054" y="6222"/>
                  </a:lnTo>
                  <a:lnTo>
                    <a:pt x="16127" y="5238"/>
                  </a:lnTo>
                  <a:lnTo>
                    <a:pt x="16164" y="5058"/>
                  </a:lnTo>
                  <a:lnTo>
                    <a:pt x="16274" y="3626"/>
                  </a:lnTo>
                  <a:lnTo>
                    <a:pt x="16384" y="2149"/>
                  </a:lnTo>
                  <a:lnTo>
                    <a:pt x="16164" y="2104"/>
                  </a:lnTo>
                  <a:lnTo>
                    <a:pt x="15761" y="2059"/>
                  </a:lnTo>
                  <a:lnTo>
                    <a:pt x="15284" y="2014"/>
                  </a:lnTo>
                  <a:lnTo>
                    <a:pt x="14845" y="1970"/>
                  </a:lnTo>
                  <a:lnTo>
                    <a:pt x="14551" y="1925"/>
                  </a:lnTo>
                  <a:lnTo>
                    <a:pt x="14331" y="1880"/>
                  </a:lnTo>
                  <a:lnTo>
                    <a:pt x="14221" y="1925"/>
                  </a:lnTo>
                  <a:lnTo>
                    <a:pt x="14002" y="1880"/>
                  </a:lnTo>
                  <a:lnTo>
                    <a:pt x="13635" y="1835"/>
                  </a:lnTo>
                  <a:lnTo>
                    <a:pt x="12975" y="1746"/>
                  </a:lnTo>
                  <a:lnTo>
                    <a:pt x="12499" y="1656"/>
                  </a:lnTo>
                  <a:lnTo>
                    <a:pt x="12279" y="1656"/>
                  </a:lnTo>
                  <a:lnTo>
                    <a:pt x="11839" y="1567"/>
                  </a:lnTo>
                  <a:lnTo>
                    <a:pt x="11582" y="1567"/>
                  </a:lnTo>
                  <a:lnTo>
                    <a:pt x="10886" y="1477"/>
                  </a:lnTo>
                  <a:lnTo>
                    <a:pt x="10190" y="1388"/>
                  </a:lnTo>
                  <a:lnTo>
                    <a:pt x="9566" y="1253"/>
                  </a:lnTo>
                  <a:lnTo>
                    <a:pt x="9017" y="1209"/>
                  </a:lnTo>
                  <a:lnTo>
                    <a:pt x="8614" y="1119"/>
                  </a:lnTo>
                  <a:lnTo>
                    <a:pt x="8357" y="1119"/>
                  </a:lnTo>
                  <a:lnTo>
                    <a:pt x="7587" y="985"/>
                  </a:lnTo>
                  <a:lnTo>
                    <a:pt x="6891" y="895"/>
                  </a:lnTo>
                  <a:lnTo>
                    <a:pt x="6524" y="806"/>
                  </a:lnTo>
                  <a:lnTo>
                    <a:pt x="6121" y="761"/>
                  </a:lnTo>
                  <a:lnTo>
                    <a:pt x="5535" y="627"/>
                  </a:lnTo>
                  <a:lnTo>
                    <a:pt x="5095" y="582"/>
                  </a:lnTo>
                  <a:lnTo>
                    <a:pt x="4582" y="448"/>
                  </a:lnTo>
                  <a:lnTo>
                    <a:pt x="4435" y="448"/>
                  </a:lnTo>
                  <a:lnTo>
                    <a:pt x="4032" y="403"/>
                  </a:lnTo>
                  <a:lnTo>
                    <a:pt x="1869" y="0"/>
                  </a:lnTo>
                  <a:lnTo>
                    <a:pt x="1613" y="1746"/>
                  </a:lnTo>
                  <a:lnTo>
                    <a:pt x="1429" y="2954"/>
                  </a:lnTo>
                  <a:lnTo>
                    <a:pt x="1393" y="3492"/>
                  </a:lnTo>
                  <a:lnTo>
                    <a:pt x="1136" y="5193"/>
                  </a:lnTo>
                  <a:lnTo>
                    <a:pt x="1063" y="5954"/>
                  </a:lnTo>
                  <a:lnTo>
                    <a:pt x="916" y="6894"/>
                  </a:lnTo>
                  <a:lnTo>
                    <a:pt x="696" y="8684"/>
                  </a:lnTo>
                  <a:lnTo>
                    <a:pt x="440" y="10520"/>
                  </a:lnTo>
                  <a:lnTo>
                    <a:pt x="257" y="11997"/>
                  </a:lnTo>
                  <a:lnTo>
                    <a:pt x="73" y="13250"/>
                  </a:lnTo>
                  <a:lnTo>
                    <a:pt x="0" y="14101"/>
                  </a:lnTo>
                  <a:lnTo>
                    <a:pt x="2163" y="14504"/>
                  </a:lnTo>
                  <a:lnTo>
                    <a:pt x="2273" y="14504"/>
                  </a:lnTo>
                  <a:lnTo>
                    <a:pt x="4362" y="14907"/>
                  </a:lnTo>
                  <a:lnTo>
                    <a:pt x="6854" y="15220"/>
                  </a:lnTo>
                  <a:lnTo>
                    <a:pt x="8174" y="15444"/>
                  </a:lnTo>
                  <a:lnTo>
                    <a:pt x="9163" y="15578"/>
                  </a:lnTo>
                  <a:lnTo>
                    <a:pt x="10336" y="157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grpSp>
          <p:nvGrpSpPr>
            <p:cNvPr id="55" name="Virginia"/>
            <p:cNvGrpSpPr>
              <a:grpSpLocks/>
            </p:cNvGrpSpPr>
            <p:nvPr/>
          </p:nvGrpSpPr>
          <p:grpSpPr bwMode="auto">
            <a:xfrm>
              <a:off x="23967973" y="10490633"/>
              <a:ext cx="4829175" cy="2608620"/>
              <a:chOff x="23967973" y="10528505"/>
              <a:chExt cx="19773" cy="278"/>
            </a:xfrm>
          </p:grpSpPr>
          <p:sp>
            <p:nvSpPr>
              <p:cNvPr id="104" name="D51"/>
              <p:cNvSpPr>
                <a:spLocks/>
              </p:cNvSpPr>
              <p:nvPr/>
            </p:nvSpPr>
            <p:spPr bwMode="auto">
              <a:xfrm>
                <a:off x="23986342" y="10528581"/>
                <a:ext cx="1092" cy="78"/>
              </a:xfrm>
              <a:custGeom>
                <a:avLst/>
                <a:gdLst>
                  <a:gd name="T0" fmla="*/ 7022 w 16384"/>
                  <a:gd name="T1" fmla="*/ 9955 h 16384"/>
                  <a:gd name="T2" fmla="*/ 8777 w 16384"/>
                  <a:gd name="T3" fmla="*/ 9747 h 16384"/>
                  <a:gd name="T4" fmla="*/ 9362 w 16384"/>
                  <a:gd name="T5" fmla="*/ 9125 h 16384"/>
                  <a:gd name="T6" fmla="*/ 9947 w 16384"/>
                  <a:gd name="T7" fmla="*/ 8503 h 16384"/>
                  <a:gd name="T8" fmla="*/ 10533 w 16384"/>
                  <a:gd name="T9" fmla="*/ 7881 h 16384"/>
                  <a:gd name="T10" fmla="*/ 11703 w 16384"/>
                  <a:gd name="T11" fmla="*/ 7674 h 16384"/>
                  <a:gd name="T12" fmla="*/ 11118 w 16384"/>
                  <a:gd name="T13" fmla="*/ 6844 h 16384"/>
                  <a:gd name="T14" fmla="*/ 11703 w 16384"/>
                  <a:gd name="T15" fmla="*/ 5807 h 16384"/>
                  <a:gd name="T16" fmla="*/ 12873 w 16384"/>
                  <a:gd name="T17" fmla="*/ 4770 h 16384"/>
                  <a:gd name="T18" fmla="*/ 13458 w 16384"/>
                  <a:gd name="T19" fmla="*/ 3733 h 16384"/>
                  <a:gd name="T20" fmla="*/ 14629 w 16384"/>
                  <a:gd name="T21" fmla="*/ 2696 h 16384"/>
                  <a:gd name="T22" fmla="*/ 14629 w 16384"/>
                  <a:gd name="T23" fmla="*/ 2074 h 16384"/>
                  <a:gd name="T24" fmla="*/ 14629 w 16384"/>
                  <a:gd name="T25" fmla="*/ 1452 h 16384"/>
                  <a:gd name="T26" fmla="*/ 15214 w 16384"/>
                  <a:gd name="T27" fmla="*/ 622 h 16384"/>
                  <a:gd name="T28" fmla="*/ 7022 w 16384"/>
                  <a:gd name="T29" fmla="*/ 1244 h 16384"/>
                  <a:gd name="T30" fmla="*/ 7022 w 16384"/>
                  <a:gd name="T31" fmla="*/ 2074 h 16384"/>
                  <a:gd name="T32" fmla="*/ 4681 w 16384"/>
                  <a:gd name="T33" fmla="*/ 2489 h 16384"/>
                  <a:gd name="T34" fmla="*/ 4096 w 16384"/>
                  <a:gd name="T35" fmla="*/ 3111 h 16384"/>
                  <a:gd name="T36" fmla="*/ 5851 w 16384"/>
                  <a:gd name="T37" fmla="*/ 3526 h 16384"/>
                  <a:gd name="T38" fmla="*/ 6437 w 16384"/>
                  <a:gd name="T39" fmla="*/ 4148 h 16384"/>
                  <a:gd name="T40" fmla="*/ 5266 w 16384"/>
                  <a:gd name="T41" fmla="*/ 4563 h 16384"/>
                  <a:gd name="T42" fmla="*/ 5266 w 16384"/>
                  <a:gd name="T43" fmla="*/ 5185 h 16384"/>
                  <a:gd name="T44" fmla="*/ 3511 w 16384"/>
                  <a:gd name="T45" fmla="*/ 5185 h 16384"/>
                  <a:gd name="T46" fmla="*/ 2926 w 16384"/>
                  <a:gd name="T47" fmla="*/ 5807 h 16384"/>
                  <a:gd name="T48" fmla="*/ 2341 w 16384"/>
                  <a:gd name="T49" fmla="*/ 6429 h 16384"/>
                  <a:gd name="T50" fmla="*/ 2341 w 16384"/>
                  <a:gd name="T51" fmla="*/ 7051 h 16384"/>
                  <a:gd name="T52" fmla="*/ 1755 w 16384"/>
                  <a:gd name="T53" fmla="*/ 7466 h 16384"/>
                  <a:gd name="T54" fmla="*/ 1170 w 16384"/>
                  <a:gd name="T55" fmla="*/ 7881 h 16384"/>
                  <a:gd name="T56" fmla="*/ 1755 w 16384"/>
                  <a:gd name="T57" fmla="*/ 8296 h 16384"/>
                  <a:gd name="T58" fmla="*/ 585 w 16384"/>
                  <a:gd name="T59" fmla="*/ 8918 h 16384"/>
                  <a:gd name="T60" fmla="*/ 585 w 16384"/>
                  <a:gd name="T61" fmla="*/ 9333 h 16384"/>
                  <a:gd name="T62" fmla="*/ 0 w 16384"/>
                  <a:gd name="T63" fmla="*/ 10370 h 16384"/>
                  <a:gd name="T64" fmla="*/ 0 w 16384"/>
                  <a:gd name="T65" fmla="*/ 11407 h 16384"/>
                  <a:gd name="T66" fmla="*/ 585 w 16384"/>
                  <a:gd name="T67" fmla="*/ 11821 h 16384"/>
                  <a:gd name="T68" fmla="*/ 585 w 16384"/>
                  <a:gd name="T69" fmla="*/ 12236 h 16384"/>
                  <a:gd name="T70" fmla="*/ 0 w 16384"/>
                  <a:gd name="T71" fmla="*/ 13066 h 16384"/>
                  <a:gd name="T72" fmla="*/ 0 w 16384"/>
                  <a:gd name="T73" fmla="*/ 13688 h 16384"/>
                  <a:gd name="T74" fmla="*/ 1170 w 16384"/>
                  <a:gd name="T75" fmla="*/ 14517 h 16384"/>
                  <a:gd name="T76" fmla="*/ 585 w 16384"/>
                  <a:gd name="T77" fmla="*/ 15140 h 16384"/>
                  <a:gd name="T78" fmla="*/ 3511 w 16384"/>
                  <a:gd name="T79" fmla="*/ 16384 h 16384"/>
                  <a:gd name="T80" fmla="*/ 4096 w 16384"/>
                  <a:gd name="T81" fmla="*/ 15969 h 16384"/>
                  <a:gd name="T82" fmla="*/ 3511 w 16384"/>
                  <a:gd name="T83" fmla="*/ 15347 h 16384"/>
                  <a:gd name="T84" fmla="*/ 4681 w 16384"/>
                  <a:gd name="T85" fmla="*/ 14103 h 16384"/>
                  <a:gd name="T86" fmla="*/ 4681 w 16384"/>
                  <a:gd name="T87" fmla="*/ 13481 h 16384"/>
                  <a:gd name="T88" fmla="*/ 5266 w 16384"/>
                  <a:gd name="T89" fmla="*/ 12444 h 16384"/>
                  <a:gd name="T90" fmla="*/ 6437 w 16384"/>
                  <a:gd name="T91" fmla="*/ 12029 h 16384"/>
                  <a:gd name="T92" fmla="*/ 6437 w 16384"/>
                  <a:gd name="T93" fmla="*/ 11407 h 16384"/>
                  <a:gd name="T94" fmla="*/ 6437 w 16384"/>
                  <a:gd name="T95" fmla="*/ 10162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4" h="16384">
                    <a:moveTo>
                      <a:pt x="6437" y="10162"/>
                    </a:moveTo>
                    <a:lnTo>
                      <a:pt x="7022" y="9955"/>
                    </a:lnTo>
                    <a:lnTo>
                      <a:pt x="7607" y="9747"/>
                    </a:lnTo>
                    <a:lnTo>
                      <a:pt x="8777" y="9747"/>
                    </a:lnTo>
                    <a:lnTo>
                      <a:pt x="8777" y="9540"/>
                    </a:lnTo>
                    <a:lnTo>
                      <a:pt x="9362" y="9125"/>
                    </a:lnTo>
                    <a:lnTo>
                      <a:pt x="9947" y="9125"/>
                    </a:lnTo>
                    <a:lnTo>
                      <a:pt x="9947" y="8503"/>
                    </a:lnTo>
                    <a:lnTo>
                      <a:pt x="9947" y="8088"/>
                    </a:lnTo>
                    <a:lnTo>
                      <a:pt x="10533" y="7881"/>
                    </a:lnTo>
                    <a:lnTo>
                      <a:pt x="11118" y="7881"/>
                    </a:lnTo>
                    <a:lnTo>
                      <a:pt x="11703" y="7674"/>
                    </a:lnTo>
                    <a:lnTo>
                      <a:pt x="11703" y="7259"/>
                    </a:lnTo>
                    <a:lnTo>
                      <a:pt x="11118" y="6844"/>
                    </a:lnTo>
                    <a:lnTo>
                      <a:pt x="11703" y="6222"/>
                    </a:lnTo>
                    <a:lnTo>
                      <a:pt x="11703" y="5807"/>
                    </a:lnTo>
                    <a:lnTo>
                      <a:pt x="11703" y="5392"/>
                    </a:lnTo>
                    <a:lnTo>
                      <a:pt x="12873" y="4770"/>
                    </a:lnTo>
                    <a:lnTo>
                      <a:pt x="13458" y="4148"/>
                    </a:lnTo>
                    <a:lnTo>
                      <a:pt x="13458" y="3733"/>
                    </a:lnTo>
                    <a:lnTo>
                      <a:pt x="14629" y="2903"/>
                    </a:lnTo>
                    <a:lnTo>
                      <a:pt x="14629" y="2696"/>
                    </a:lnTo>
                    <a:lnTo>
                      <a:pt x="14043" y="2489"/>
                    </a:lnTo>
                    <a:lnTo>
                      <a:pt x="14629" y="2074"/>
                    </a:lnTo>
                    <a:lnTo>
                      <a:pt x="14629" y="1659"/>
                    </a:lnTo>
                    <a:lnTo>
                      <a:pt x="14629" y="1452"/>
                    </a:lnTo>
                    <a:lnTo>
                      <a:pt x="14629" y="1037"/>
                    </a:lnTo>
                    <a:lnTo>
                      <a:pt x="15214" y="622"/>
                    </a:lnTo>
                    <a:lnTo>
                      <a:pt x="16384" y="0"/>
                    </a:lnTo>
                    <a:lnTo>
                      <a:pt x="7022" y="1244"/>
                    </a:lnTo>
                    <a:lnTo>
                      <a:pt x="6437" y="1659"/>
                    </a:lnTo>
                    <a:lnTo>
                      <a:pt x="7022" y="2074"/>
                    </a:lnTo>
                    <a:lnTo>
                      <a:pt x="6437" y="2281"/>
                    </a:lnTo>
                    <a:lnTo>
                      <a:pt x="4681" y="2489"/>
                    </a:lnTo>
                    <a:lnTo>
                      <a:pt x="4096" y="2903"/>
                    </a:lnTo>
                    <a:lnTo>
                      <a:pt x="4096" y="3111"/>
                    </a:lnTo>
                    <a:lnTo>
                      <a:pt x="5266" y="3111"/>
                    </a:lnTo>
                    <a:lnTo>
                      <a:pt x="5851" y="3526"/>
                    </a:lnTo>
                    <a:lnTo>
                      <a:pt x="6437" y="3940"/>
                    </a:lnTo>
                    <a:lnTo>
                      <a:pt x="6437" y="4148"/>
                    </a:lnTo>
                    <a:lnTo>
                      <a:pt x="5851" y="4148"/>
                    </a:lnTo>
                    <a:lnTo>
                      <a:pt x="5266" y="4563"/>
                    </a:lnTo>
                    <a:lnTo>
                      <a:pt x="5851" y="4977"/>
                    </a:lnTo>
                    <a:lnTo>
                      <a:pt x="5266" y="5185"/>
                    </a:lnTo>
                    <a:lnTo>
                      <a:pt x="4096" y="5185"/>
                    </a:lnTo>
                    <a:lnTo>
                      <a:pt x="3511" y="5185"/>
                    </a:lnTo>
                    <a:lnTo>
                      <a:pt x="2341" y="5185"/>
                    </a:lnTo>
                    <a:lnTo>
                      <a:pt x="2926" y="5807"/>
                    </a:lnTo>
                    <a:lnTo>
                      <a:pt x="2926" y="6222"/>
                    </a:lnTo>
                    <a:lnTo>
                      <a:pt x="2341" y="6429"/>
                    </a:lnTo>
                    <a:lnTo>
                      <a:pt x="2341" y="6637"/>
                    </a:lnTo>
                    <a:lnTo>
                      <a:pt x="2341" y="7051"/>
                    </a:lnTo>
                    <a:lnTo>
                      <a:pt x="1755" y="7051"/>
                    </a:lnTo>
                    <a:lnTo>
                      <a:pt x="1755" y="7466"/>
                    </a:lnTo>
                    <a:lnTo>
                      <a:pt x="1170" y="7674"/>
                    </a:lnTo>
                    <a:lnTo>
                      <a:pt x="1170" y="7881"/>
                    </a:lnTo>
                    <a:lnTo>
                      <a:pt x="1755" y="8088"/>
                    </a:lnTo>
                    <a:lnTo>
                      <a:pt x="1755" y="8296"/>
                    </a:lnTo>
                    <a:lnTo>
                      <a:pt x="585" y="8503"/>
                    </a:lnTo>
                    <a:lnTo>
                      <a:pt x="585" y="8918"/>
                    </a:lnTo>
                    <a:lnTo>
                      <a:pt x="0" y="9125"/>
                    </a:lnTo>
                    <a:lnTo>
                      <a:pt x="585" y="9333"/>
                    </a:lnTo>
                    <a:lnTo>
                      <a:pt x="585" y="9747"/>
                    </a:lnTo>
                    <a:lnTo>
                      <a:pt x="0" y="10370"/>
                    </a:lnTo>
                    <a:lnTo>
                      <a:pt x="585" y="10784"/>
                    </a:lnTo>
                    <a:lnTo>
                      <a:pt x="0" y="11407"/>
                    </a:lnTo>
                    <a:lnTo>
                      <a:pt x="0" y="11614"/>
                    </a:lnTo>
                    <a:lnTo>
                      <a:pt x="585" y="11821"/>
                    </a:lnTo>
                    <a:lnTo>
                      <a:pt x="1170" y="12029"/>
                    </a:lnTo>
                    <a:lnTo>
                      <a:pt x="585" y="12236"/>
                    </a:lnTo>
                    <a:lnTo>
                      <a:pt x="0" y="12651"/>
                    </a:lnTo>
                    <a:lnTo>
                      <a:pt x="0" y="13066"/>
                    </a:lnTo>
                    <a:lnTo>
                      <a:pt x="585" y="13481"/>
                    </a:lnTo>
                    <a:lnTo>
                      <a:pt x="0" y="13688"/>
                    </a:lnTo>
                    <a:lnTo>
                      <a:pt x="0" y="14310"/>
                    </a:lnTo>
                    <a:lnTo>
                      <a:pt x="1170" y="14517"/>
                    </a:lnTo>
                    <a:lnTo>
                      <a:pt x="1170" y="14932"/>
                    </a:lnTo>
                    <a:lnTo>
                      <a:pt x="585" y="15140"/>
                    </a:lnTo>
                    <a:lnTo>
                      <a:pt x="2926" y="16177"/>
                    </a:lnTo>
                    <a:lnTo>
                      <a:pt x="3511" y="16384"/>
                    </a:lnTo>
                    <a:lnTo>
                      <a:pt x="4096" y="16177"/>
                    </a:lnTo>
                    <a:lnTo>
                      <a:pt x="4096" y="15969"/>
                    </a:lnTo>
                    <a:lnTo>
                      <a:pt x="4096" y="15554"/>
                    </a:lnTo>
                    <a:lnTo>
                      <a:pt x="3511" y="15347"/>
                    </a:lnTo>
                    <a:lnTo>
                      <a:pt x="4096" y="14517"/>
                    </a:lnTo>
                    <a:lnTo>
                      <a:pt x="4681" y="14103"/>
                    </a:lnTo>
                    <a:lnTo>
                      <a:pt x="4681" y="13895"/>
                    </a:lnTo>
                    <a:lnTo>
                      <a:pt x="4681" y="13481"/>
                    </a:lnTo>
                    <a:lnTo>
                      <a:pt x="4681" y="12858"/>
                    </a:lnTo>
                    <a:lnTo>
                      <a:pt x="5266" y="12444"/>
                    </a:lnTo>
                    <a:lnTo>
                      <a:pt x="5851" y="12236"/>
                    </a:lnTo>
                    <a:lnTo>
                      <a:pt x="6437" y="12029"/>
                    </a:lnTo>
                    <a:lnTo>
                      <a:pt x="7022" y="11821"/>
                    </a:lnTo>
                    <a:lnTo>
                      <a:pt x="6437" y="11407"/>
                    </a:lnTo>
                    <a:lnTo>
                      <a:pt x="5851" y="10784"/>
                    </a:lnTo>
                    <a:lnTo>
                      <a:pt x="6437" y="1016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5" name="D52"/>
              <p:cNvSpPr>
                <a:spLocks/>
              </p:cNvSpPr>
              <p:nvPr/>
            </p:nvSpPr>
            <p:spPr bwMode="auto">
              <a:xfrm>
                <a:off x="23987473" y="10528577"/>
                <a:ext cx="273" cy="16"/>
              </a:xfrm>
              <a:custGeom>
                <a:avLst/>
                <a:gdLst>
                  <a:gd name="T0" fmla="*/ 16384 w 16384"/>
                  <a:gd name="T1" fmla="*/ 0 h 16384"/>
                  <a:gd name="T2" fmla="*/ 9362 w 16384"/>
                  <a:gd name="T3" fmla="*/ 1024 h 16384"/>
                  <a:gd name="T4" fmla="*/ 7022 w 16384"/>
                  <a:gd name="T5" fmla="*/ 4096 h 16384"/>
                  <a:gd name="T6" fmla="*/ 4681 w 16384"/>
                  <a:gd name="T7" fmla="*/ 6144 h 16384"/>
                  <a:gd name="T8" fmla="*/ 2341 w 16384"/>
                  <a:gd name="T9" fmla="*/ 9216 h 16384"/>
                  <a:gd name="T10" fmla="*/ 0 w 16384"/>
                  <a:gd name="T11" fmla="*/ 11264 h 16384"/>
                  <a:gd name="T12" fmla="*/ 0 w 16384"/>
                  <a:gd name="T13" fmla="*/ 13312 h 16384"/>
                  <a:gd name="T14" fmla="*/ 2341 w 16384"/>
                  <a:gd name="T15" fmla="*/ 15360 h 16384"/>
                  <a:gd name="T16" fmla="*/ 4681 w 16384"/>
                  <a:gd name="T17" fmla="*/ 16384 h 16384"/>
                  <a:gd name="T18" fmla="*/ 7022 w 16384"/>
                  <a:gd name="T19" fmla="*/ 16384 h 16384"/>
                  <a:gd name="T20" fmla="*/ 7022 w 16384"/>
                  <a:gd name="T21" fmla="*/ 15360 h 16384"/>
                  <a:gd name="T22" fmla="*/ 7022 w 16384"/>
                  <a:gd name="T23" fmla="*/ 10240 h 16384"/>
                  <a:gd name="T24" fmla="*/ 9362 w 16384"/>
                  <a:gd name="T25" fmla="*/ 9216 h 16384"/>
                  <a:gd name="T26" fmla="*/ 14043 w 16384"/>
                  <a:gd name="T27" fmla="*/ 4096 h 16384"/>
                  <a:gd name="T28" fmla="*/ 16384 w 16384"/>
                  <a:gd name="T29" fmla="*/ 0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84" h="16384">
                    <a:moveTo>
                      <a:pt x="16384" y="0"/>
                    </a:moveTo>
                    <a:lnTo>
                      <a:pt x="9362" y="1024"/>
                    </a:lnTo>
                    <a:lnTo>
                      <a:pt x="7022" y="4096"/>
                    </a:lnTo>
                    <a:lnTo>
                      <a:pt x="4681" y="6144"/>
                    </a:lnTo>
                    <a:lnTo>
                      <a:pt x="2341" y="9216"/>
                    </a:lnTo>
                    <a:lnTo>
                      <a:pt x="0" y="11264"/>
                    </a:lnTo>
                    <a:lnTo>
                      <a:pt x="0" y="13312"/>
                    </a:lnTo>
                    <a:lnTo>
                      <a:pt x="2341" y="15360"/>
                    </a:lnTo>
                    <a:lnTo>
                      <a:pt x="4681" y="16384"/>
                    </a:lnTo>
                    <a:lnTo>
                      <a:pt x="7022" y="16384"/>
                    </a:lnTo>
                    <a:lnTo>
                      <a:pt x="7022" y="15360"/>
                    </a:lnTo>
                    <a:lnTo>
                      <a:pt x="7022" y="10240"/>
                    </a:lnTo>
                    <a:lnTo>
                      <a:pt x="9362" y="9216"/>
                    </a:lnTo>
                    <a:lnTo>
                      <a:pt x="14043" y="4096"/>
                    </a:lnTo>
                    <a:lnTo>
                      <a:pt x="163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6" name="Drawing 49"/>
              <p:cNvSpPr>
                <a:spLocks/>
              </p:cNvSpPr>
              <p:nvPr/>
            </p:nvSpPr>
            <p:spPr bwMode="auto">
              <a:xfrm>
                <a:off x="23967973" y="10528505"/>
                <a:ext cx="19227" cy="278"/>
              </a:xfrm>
              <a:custGeom>
                <a:avLst/>
                <a:gdLst>
                  <a:gd name="T0" fmla="*/ 7477 w 16384"/>
                  <a:gd name="T1" fmla="*/ 5658 h 16384"/>
                  <a:gd name="T2" fmla="*/ 7145 w 16384"/>
                  <a:gd name="T3" fmla="*/ 7013 h 16384"/>
                  <a:gd name="T4" fmla="*/ 6713 w 16384"/>
                  <a:gd name="T5" fmla="*/ 8840 h 16384"/>
                  <a:gd name="T6" fmla="*/ 6580 w 16384"/>
                  <a:gd name="T7" fmla="*/ 10137 h 16384"/>
                  <a:gd name="T8" fmla="*/ 6148 w 16384"/>
                  <a:gd name="T9" fmla="*/ 10726 h 16384"/>
                  <a:gd name="T10" fmla="*/ 5317 w 16384"/>
                  <a:gd name="T11" fmla="*/ 11728 h 16384"/>
                  <a:gd name="T12" fmla="*/ 4520 w 16384"/>
                  <a:gd name="T13" fmla="*/ 11787 h 16384"/>
                  <a:gd name="T14" fmla="*/ 3922 w 16384"/>
                  <a:gd name="T15" fmla="*/ 12553 h 16384"/>
                  <a:gd name="T16" fmla="*/ 3290 w 16384"/>
                  <a:gd name="T17" fmla="*/ 11846 h 16384"/>
                  <a:gd name="T18" fmla="*/ 2692 w 16384"/>
                  <a:gd name="T19" fmla="*/ 12200 h 16384"/>
                  <a:gd name="T20" fmla="*/ 1795 w 16384"/>
                  <a:gd name="T21" fmla="*/ 13555 h 16384"/>
                  <a:gd name="T22" fmla="*/ 1562 w 16384"/>
                  <a:gd name="T23" fmla="*/ 14557 h 16384"/>
                  <a:gd name="T24" fmla="*/ 897 w 16384"/>
                  <a:gd name="T25" fmla="*/ 15559 h 16384"/>
                  <a:gd name="T26" fmla="*/ 1728 w 16384"/>
                  <a:gd name="T27" fmla="*/ 16030 h 16384"/>
                  <a:gd name="T28" fmla="*/ 5949 w 16384"/>
                  <a:gd name="T29" fmla="*/ 15087 h 16384"/>
                  <a:gd name="T30" fmla="*/ 10402 w 16384"/>
                  <a:gd name="T31" fmla="*/ 13850 h 16384"/>
                  <a:gd name="T32" fmla="*/ 15055 w 16384"/>
                  <a:gd name="T33" fmla="*/ 12200 h 16384"/>
                  <a:gd name="T34" fmla="*/ 16218 w 16384"/>
                  <a:gd name="T35" fmla="*/ 11728 h 16384"/>
                  <a:gd name="T36" fmla="*/ 16284 w 16384"/>
                  <a:gd name="T37" fmla="*/ 11610 h 16384"/>
                  <a:gd name="T38" fmla="*/ 15886 w 16384"/>
                  <a:gd name="T39" fmla="*/ 10137 h 16384"/>
                  <a:gd name="T40" fmla="*/ 15453 w 16384"/>
                  <a:gd name="T41" fmla="*/ 10196 h 16384"/>
                  <a:gd name="T42" fmla="*/ 14988 w 16384"/>
                  <a:gd name="T43" fmla="*/ 10549 h 16384"/>
                  <a:gd name="T44" fmla="*/ 14656 w 16384"/>
                  <a:gd name="T45" fmla="*/ 10255 h 16384"/>
                  <a:gd name="T46" fmla="*/ 14357 w 16384"/>
                  <a:gd name="T47" fmla="*/ 9548 h 16384"/>
                  <a:gd name="T48" fmla="*/ 13892 w 16384"/>
                  <a:gd name="T49" fmla="*/ 9489 h 16384"/>
                  <a:gd name="T50" fmla="*/ 13825 w 16384"/>
                  <a:gd name="T51" fmla="*/ 9135 h 16384"/>
                  <a:gd name="T52" fmla="*/ 14091 w 16384"/>
                  <a:gd name="T53" fmla="*/ 9312 h 16384"/>
                  <a:gd name="T54" fmla="*/ 14589 w 16384"/>
                  <a:gd name="T55" fmla="*/ 9783 h 16384"/>
                  <a:gd name="T56" fmla="*/ 15121 w 16384"/>
                  <a:gd name="T57" fmla="*/ 9901 h 16384"/>
                  <a:gd name="T58" fmla="*/ 15088 w 16384"/>
                  <a:gd name="T59" fmla="*/ 9548 h 16384"/>
                  <a:gd name="T60" fmla="*/ 14855 w 16384"/>
                  <a:gd name="T61" fmla="*/ 9135 h 16384"/>
                  <a:gd name="T62" fmla="*/ 14124 w 16384"/>
                  <a:gd name="T63" fmla="*/ 8369 h 16384"/>
                  <a:gd name="T64" fmla="*/ 14091 w 16384"/>
                  <a:gd name="T65" fmla="*/ 8133 h 16384"/>
                  <a:gd name="T66" fmla="*/ 14855 w 16384"/>
                  <a:gd name="T67" fmla="*/ 8899 h 16384"/>
                  <a:gd name="T68" fmla="*/ 14756 w 16384"/>
                  <a:gd name="T69" fmla="*/ 8546 h 16384"/>
                  <a:gd name="T70" fmla="*/ 14789 w 16384"/>
                  <a:gd name="T71" fmla="*/ 8133 h 16384"/>
                  <a:gd name="T72" fmla="*/ 15088 w 16384"/>
                  <a:gd name="T73" fmla="*/ 8369 h 16384"/>
                  <a:gd name="T74" fmla="*/ 14889 w 16384"/>
                  <a:gd name="T75" fmla="*/ 7779 h 16384"/>
                  <a:gd name="T76" fmla="*/ 14855 w 16384"/>
                  <a:gd name="T77" fmla="*/ 7544 h 16384"/>
                  <a:gd name="T78" fmla="*/ 14490 w 16384"/>
                  <a:gd name="T79" fmla="*/ 7308 h 16384"/>
                  <a:gd name="T80" fmla="*/ 13925 w 16384"/>
                  <a:gd name="T81" fmla="*/ 6601 h 16384"/>
                  <a:gd name="T82" fmla="*/ 13360 w 16384"/>
                  <a:gd name="T83" fmla="*/ 5717 h 16384"/>
                  <a:gd name="T84" fmla="*/ 13925 w 16384"/>
                  <a:gd name="T85" fmla="*/ 6424 h 16384"/>
                  <a:gd name="T86" fmla="*/ 14456 w 16384"/>
                  <a:gd name="T87" fmla="*/ 7013 h 16384"/>
                  <a:gd name="T88" fmla="*/ 14722 w 16384"/>
                  <a:gd name="T89" fmla="*/ 6778 h 16384"/>
                  <a:gd name="T90" fmla="*/ 14656 w 16384"/>
                  <a:gd name="T91" fmla="*/ 6070 h 16384"/>
                  <a:gd name="T92" fmla="*/ 14689 w 16384"/>
                  <a:gd name="T93" fmla="*/ 5658 h 16384"/>
                  <a:gd name="T94" fmla="*/ 14091 w 16384"/>
                  <a:gd name="T95" fmla="*/ 5245 h 16384"/>
                  <a:gd name="T96" fmla="*/ 13759 w 16384"/>
                  <a:gd name="T97" fmla="*/ 4951 h 16384"/>
                  <a:gd name="T98" fmla="*/ 13194 w 16384"/>
                  <a:gd name="T99" fmla="*/ 4833 h 16384"/>
                  <a:gd name="T100" fmla="*/ 12895 w 16384"/>
                  <a:gd name="T101" fmla="*/ 4125 h 16384"/>
                  <a:gd name="T102" fmla="*/ 12330 w 16384"/>
                  <a:gd name="T103" fmla="*/ 3890 h 16384"/>
                  <a:gd name="T104" fmla="*/ 12595 w 16384"/>
                  <a:gd name="T105" fmla="*/ 2770 h 16384"/>
                  <a:gd name="T106" fmla="*/ 12562 w 16384"/>
                  <a:gd name="T107" fmla="*/ 1709 h 16384"/>
                  <a:gd name="T108" fmla="*/ 11598 w 16384"/>
                  <a:gd name="T109" fmla="*/ 1061 h 16384"/>
                  <a:gd name="T110" fmla="*/ 11432 w 16384"/>
                  <a:gd name="T111" fmla="*/ 295 h 16384"/>
                  <a:gd name="T112" fmla="*/ 10468 w 16384"/>
                  <a:gd name="T113" fmla="*/ 648 h 16384"/>
                  <a:gd name="T114" fmla="*/ 9737 w 16384"/>
                  <a:gd name="T115" fmla="*/ 1356 h 16384"/>
                  <a:gd name="T116" fmla="*/ 9372 w 16384"/>
                  <a:gd name="T117" fmla="*/ 2416 h 16384"/>
                  <a:gd name="T118" fmla="*/ 8641 w 16384"/>
                  <a:gd name="T119" fmla="*/ 3477 h 16384"/>
                  <a:gd name="T120" fmla="*/ 8441 w 16384"/>
                  <a:gd name="T121" fmla="*/ 5009 h 1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84" h="16384">
                    <a:moveTo>
                      <a:pt x="8275" y="5481"/>
                    </a:moveTo>
                    <a:lnTo>
                      <a:pt x="8142" y="5481"/>
                    </a:lnTo>
                    <a:lnTo>
                      <a:pt x="7943" y="5481"/>
                    </a:lnTo>
                    <a:lnTo>
                      <a:pt x="7910" y="5422"/>
                    </a:lnTo>
                    <a:lnTo>
                      <a:pt x="7876" y="5363"/>
                    </a:lnTo>
                    <a:lnTo>
                      <a:pt x="7777" y="5068"/>
                    </a:lnTo>
                    <a:lnTo>
                      <a:pt x="7544" y="4833"/>
                    </a:lnTo>
                    <a:lnTo>
                      <a:pt x="7477" y="4951"/>
                    </a:lnTo>
                    <a:lnTo>
                      <a:pt x="7444" y="5245"/>
                    </a:lnTo>
                    <a:lnTo>
                      <a:pt x="7477" y="5658"/>
                    </a:lnTo>
                    <a:lnTo>
                      <a:pt x="7444" y="5894"/>
                    </a:lnTo>
                    <a:lnTo>
                      <a:pt x="7444" y="6011"/>
                    </a:lnTo>
                    <a:lnTo>
                      <a:pt x="7378" y="6070"/>
                    </a:lnTo>
                    <a:lnTo>
                      <a:pt x="7345" y="6188"/>
                    </a:lnTo>
                    <a:lnTo>
                      <a:pt x="7311" y="6306"/>
                    </a:lnTo>
                    <a:lnTo>
                      <a:pt x="7311" y="6365"/>
                    </a:lnTo>
                    <a:lnTo>
                      <a:pt x="7378" y="6483"/>
                    </a:lnTo>
                    <a:lnTo>
                      <a:pt x="7311" y="6542"/>
                    </a:lnTo>
                    <a:lnTo>
                      <a:pt x="7178" y="6836"/>
                    </a:lnTo>
                    <a:lnTo>
                      <a:pt x="7145" y="7013"/>
                    </a:lnTo>
                    <a:lnTo>
                      <a:pt x="7145" y="7190"/>
                    </a:lnTo>
                    <a:lnTo>
                      <a:pt x="7145" y="7367"/>
                    </a:lnTo>
                    <a:lnTo>
                      <a:pt x="7112" y="7544"/>
                    </a:lnTo>
                    <a:lnTo>
                      <a:pt x="7079" y="7721"/>
                    </a:lnTo>
                    <a:lnTo>
                      <a:pt x="7045" y="7956"/>
                    </a:lnTo>
                    <a:lnTo>
                      <a:pt x="6979" y="8133"/>
                    </a:lnTo>
                    <a:lnTo>
                      <a:pt x="6946" y="8192"/>
                    </a:lnTo>
                    <a:lnTo>
                      <a:pt x="6879" y="8310"/>
                    </a:lnTo>
                    <a:lnTo>
                      <a:pt x="6813" y="8546"/>
                    </a:lnTo>
                    <a:lnTo>
                      <a:pt x="6713" y="8840"/>
                    </a:lnTo>
                    <a:lnTo>
                      <a:pt x="6680" y="9076"/>
                    </a:lnTo>
                    <a:lnTo>
                      <a:pt x="6647" y="9194"/>
                    </a:lnTo>
                    <a:lnTo>
                      <a:pt x="6647" y="9312"/>
                    </a:lnTo>
                    <a:lnTo>
                      <a:pt x="6613" y="9430"/>
                    </a:lnTo>
                    <a:lnTo>
                      <a:pt x="6580" y="9430"/>
                    </a:lnTo>
                    <a:lnTo>
                      <a:pt x="6613" y="9548"/>
                    </a:lnTo>
                    <a:lnTo>
                      <a:pt x="6647" y="9724"/>
                    </a:lnTo>
                    <a:lnTo>
                      <a:pt x="6813" y="9842"/>
                    </a:lnTo>
                    <a:lnTo>
                      <a:pt x="6580" y="10078"/>
                    </a:lnTo>
                    <a:lnTo>
                      <a:pt x="6580" y="10137"/>
                    </a:lnTo>
                    <a:lnTo>
                      <a:pt x="6580" y="10196"/>
                    </a:lnTo>
                    <a:lnTo>
                      <a:pt x="6680" y="10255"/>
                    </a:lnTo>
                    <a:lnTo>
                      <a:pt x="6647" y="10314"/>
                    </a:lnTo>
                    <a:lnTo>
                      <a:pt x="6547" y="10432"/>
                    </a:lnTo>
                    <a:lnTo>
                      <a:pt x="6414" y="10726"/>
                    </a:lnTo>
                    <a:lnTo>
                      <a:pt x="6381" y="10844"/>
                    </a:lnTo>
                    <a:lnTo>
                      <a:pt x="6314" y="10785"/>
                    </a:lnTo>
                    <a:lnTo>
                      <a:pt x="6281" y="10667"/>
                    </a:lnTo>
                    <a:lnTo>
                      <a:pt x="6215" y="10667"/>
                    </a:lnTo>
                    <a:lnTo>
                      <a:pt x="6148" y="10726"/>
                    </a:lnTo>
                    <a:lnTo>
                      <a:pt x="5749" y="11257"/>
                    </a:lnTo>
                    <a:lnTo>
                      <a:pt x="5683" y="11080"/>
                    </a:lnTo>
                    <a:lnTo>
                      <a:pt x="5550" y="11080"/>
                    </a:lnTo>
                    <a:lnTo>
                      <a:pt x="5483" y="11257"/>
                    </a:lnTo>
                    <a:lnTo>
                      <a:pt x="5517" y="11316"/>
                    </a:lnTo>
                    <a:lnTo>
                      <a:pt x="5583" y="11433"/>
                    </a:lnTo>
                    <a:lnTo>
                      <a:pt x="5550" y="11551"/>
                    </a:lnTo>
                    <a:lnTo>
                      <a:pt x="5384" y="11787"/>
                    </a:lnTo>
                    <a:lnTo>
                      <a:pt x="5351" y="11669"/>
                    </a:lnTo>
                    <a:lnTo>
                      <a:pt x="5317" y="11728"/>
                    </a:lnTo>
                    <a:lnTo>
                      <a:pt x="5284" y="11787"/>
                    </a:lnTo>
                    <a:lnTo>
                      <a:pt x="5151" y="11846"/>
                    </a:lnTo>
                    <a:lnTo>
                      <a:pt x="5051" y="11905"/>
                    </a:lnTo>
                    <a:lnTo>
                      <a:pt x="4952" y="12023"/>
                    </a:lnTo>
                    <a:lnTo>
                      <a:pt x="4852" y="12141"/>
                    </a:lnTo>
                    <a:lnTo>
                      <a:pt x="4819" y="12141"/>
                    </a:lnTo>
                    <a:lnTo>
                      <a:pt x="4752" y="12141"/>
                    </a:lnTo>
                    <a:lnTo>
                      <a:pt x="4653" y="11964"/>
                    </a:lnTo>
                    <a:lnTo>
                      <a:pt x="4553" y="11846"/>
                    </a:lnTo>
                    <a:lnTo>
                      <a:pt x="4520" y="11787"/>
                    </a:lnTo>
                    <a:lnTo>
                      <a:pt x="4486" y="11787"/>
                    </a:lnTo>
                    <a:lnTo>
                      <a:pt x="4453" y="11905"/>
                    </a:lnTo>
                    <a:lnTo>
                      <a:pt x="4420" y="12082"/>
                    </a:lnTo>
                    <a:lnTo>
                      <a:pt x="4354" y="12200"/>
                    </a:lnTo>
                    <a:lnTo>
                      <a:pt x="4287" y="12259"/>
                    </a:lnTo>
                    <a:lnTo>
                      <a:pt x="4254" y="12259"/>
                    </a:lnTo>
                    <a:lnTo>
                      <a:pt x="4221" y="12376"/>
                    </a:lnTo>
                    <a:lnTo>
                      <a:pt x="4154" y="12494"/>
                    </a:lnTo>
                    <a:lnTo>
                      <a:pt x="4054" y="12553"/>
                    </a:lnTo>
                    <a:lnTo>
                      <a:pt x="3922" y="12553"/>
                    </a:lnTo>
                    <a:lnTo>
                      <a:pt x="3855" y="12494"/>
                    </a:lnTo>
                    <a:lnTo>
                      <a:pt x="3789" y="12435"/>
                    </a:lnTo>
                    <a:lnTo>
                      <a:pt x="3755" y="12376"/>
                    </a:lnTo>
                    <a:lnTo>
                      <a:pt x="3689" y="12259"/>
                    </a:lnTo>
                    <a:lnTo>
                      <a:pt x="3622" y="12259"/>
                    </a:lnTo>
                    <a:lnTo>
                      <a:pt x="3523" y="12259"/>
                    </a:lnTo>
                    <a:lnTo>
                      <a:pt x="3456" y="12141"/>
                    </a:lnTo>
                    <a:lnTo>
                      <a:pt x="3390" y="12082"/>
                    </a:lnTo>
                    <a:lnTo>
                      <a:pt x="3357" y="11964"/>
                    </a:lnTo>
                    <a:lnTo>
                      <a:pt x="3290" y="11846"/>
                    </a:lnTo>
                    <a:lnTo>
                      <a:pt x="3257" y="11669"/>
                    </a:lnTo>
                    <a:lnTo>
                      <a:pt x="3224" y="11610"/>
                    </a:lnTo>
                    <a:lnTo>
                      <a:pt x="3190" y="11551"/>
                    </a:lnTo>
                    <a:lnTo>
                      <a:pt x="3157" y="11492"/>
                    </a:lnTo>
                    <a:lnTo>
                      <a:pt x="3190" y="11433"/>
                    </a:lnTo>
                    <a:lnTo>
                      <a:pt x="3257" y="11316"/>
                    </a:lnTo>
                    <a:lnTo>
                      <a:pt x="3257" y="11257"/>
                    </a:lnTo>
                    <a:lnTo>
                      <a:pt x="3190" y="11139"/>
                    </a:lnTo>
                    <a:lnTo>
                      <a:pt x="2825" y="11905"/>
                    </a:lnTo>
                    <a:lnTo>
                      <a:pt x="2692" y="12200"/>
                    </a:lnTo>
                    <a:lnTo>
                      <a:pt x="2592" y="12435"/>
                    </a:lnTo>
                    <a:lnTo>
                      <a:pt x="2559" y="12553"/>
                    </a:lnTo>
                    <a:lnTo>
                      <a:pt x="2492" y="12671"/>
                    </a:lnTo>
                    <a:lnTo>
                      <a:pt x="2360" y="12730"/>
                    </a:lnTo>
                    <a:lnTo>
                      <a:pt x="2227" y="12848"/>
                    </a:lnTo>
                    <a:lnTo>
                      <a:pt x="2127" y="12966"/>
                    </a:lnTo>
                    <a:lnTo>
                      <a:pt x="2094" y="13084"/>
                    </a:lnTo>
                    <a:lnTo>
                      <a:pt x="1828" y="13437"/>
                    </a:lnTo>
                    <a:lnTo>
                      <a:pt x="1795" y="13496"/>
                    </a:lnTo>
                    <a:lnTo>
                      <a:pt x="1795" y="13555"/>
                    </a:lnTo>
                    <a:lnTo>
                      <a:pt x="1828" y="13850"/>
                    </a:lnTo>
                    <a:lnTo>
                      <a:pt x="1761" y="13850"/>
                    </a:lnTo>
                    <a:lnTo>
                      <a:pt x="1728" y="13968"/>
                    </a:lnTo>
                    <a:lnTo>
                      <a:pt x="1728" y="14027"/>
                    </a:lnTo>
                    <a:lnTo>
                      <a:pt x="1628" y="14086"/>
                    </a:lnTo>
                    <a:lnTo>
                      <a:pt x="1562" y="14144"/>
                    </a:lnTo>
                    <a:lnTo>
                      <a:pt x="1529" y="14262"/>
                    </a:lnTo>
                    <a:lnTo>
                      <a:pt x="1562" y="14321"/>
                    </a:lnTo>
                    <a:lnTo>
                      <a:pt x="1562" y="14439"/>
                    </a:lnTo>
                    <a:lnTo>
                      <a:pt x="1562" y="14557"/>
                    </a:lnTo>
                    <a:lnTo>
                      <a:pt x="1529" y="14616"/>
                    </a:lnTo>
                    <a:lnTo>
                      <a:pt x="1495" y="14675"/>
                    </a:lnTo>
                    <a:lnTo>
                      <a:pt x="1363" y="14852"/>
                    </a:lnTo>
                    <a:lnTo>
                      <a:pt x="1263" y="14911"/>
                    </a:lnTo>
                    <a:lnTo>
                      <a:pt x="1196" y="14911"/>
                    </a:lnTo>
                    <a:lnTo>
                      <a:pt x="1097" y="15028"/>
                    </a:lnTo>
                    <a:lnTo>
                      <a:pt x="1063" y="15382"/>
                    </a:lnTo>
                    <a:lnTo>
                      <a:pt x="1063" y="15441"/>
                    </a:lnTo>
                    <a:lnTo>
                      <a:pt x="1030" y="15500"/>
                    </a:lnTo>
                    <a:lnTo>
                      <a:pt x="897" y="15559"/>
                    </a:lnTo>
                    <a:lnTo>
                      <a:pt x="532" y="15913"/>
                    </a:lnTo>
                    <a:lnTo>
                      <a:pt x="399" y="16030"/>
                    </a:lnTo>
                    <a:lnTo>
                      <a:pt x="299" y="16089"/>
                    </a:lnTo>
                    <a:lnTo>
                      <a:pt x="166" y="16207"/>
                    </a:lnTo>
                    <a:lnTo>
                      <a:pt x="66" y="16325"/>
                    </a:lnTo>
                    <a:lnTo>
                      <a:pt x="0" y="16384"/>
                    </a:lnTo>
                    <a:lnTo>
                      <a:pt x="33" y="16384"/>
                    </a:lnTo>
                    <a:lnTo>
                      <a:pt x="366" y="16384"/>
                    </a:lnTo>
                    <a:lnTo>
                      <a:pt x="1396" y="16089"/>
                    </a:lnTo>
                    <a:lnTo>
                      <a:pt x="1728" y="16030"/>
                    </a:lnTo>
                    <a:lnTo>
                      <a:pt x="2227" y="15913"/>
                    </a:lnTo>
                    <a:lnTo>
                      <a:pt x="2858" y="15736"/>
                    </a:lnTo>
                    <a:lnTo>
                      <a:pt x="3622" y="15559"/>
                    </a:lnTo>
                    <a:lnTo>
                      <a:pt x="3656" y="15441"/>
                    </a:lnTo>
                    <a:lnTo>
                      <a:pt x="3855" y="15382"/>
                    </a:lnTo>
                    <a:lnTo>
                      <a:pt x="4187" y="15264"/>
                    </a:lnTo>
                    <a:lnTo>
                      <a:pt x="4221" y="15382"/>
                    </a:lnTo>
                    <a:lnTo>
                      <a:pt x="4819" y="15323"/>
                    </a:lnTo>
                    <a:lnTo>
                      <a:pt x="5849" y="15087"/>
                    </a:lnTo>
                    <a:lnTo>
                      <a:pt x="5949" y="15087"/>
                    </a:lnTo>
                    <a:lnTo>
                      <a:pt x="6447" y="14970"/>
                    </a:lnTo>
                    <a:lnTo>
                      <a:pt x="6746" y="14852"/>
                    </a:lnTo>
                    <a:lnTo>
                      <a:pt x="7511" y="14675"/>
                    </a:lnTo>
                    <a:lnTo>
                      <a:pt x="7644" y="14675"/>
                    </a:lnTo>
                    <a:lnTo>
                      <a:pt x="8308" y="14439"/>
                    </a:lnTo>
                    <a:lnTo>
                      <a:pt x="8774" y="14321"/>
                    </a:lnTo>
                    <a:lnTo>
                      <a:pt x="9372" y="14144"/>
                    </a:lnTo>
                    <a:lnTo>
                      <a:pt x="9538" y="14086"/>
                    </a:lnTo>
                    <a:lnTo>
                      <a:pt x="10236" y="13909"/>
                    </a:lnTo>
                    <a:lnTo>
                      <a:pt x="10402" y="13850"/>
                    </a:lnTo>
                    <a:lnTo>
                      <a:pt x="11000" y="13673"/>
                    </a:lnTo>
                    <a:lnTo>
                      <a:pt x="11266" y="13555"/>
                    </a:lnTo>
                    <a:lnTo>
                      <a:pt x="11831" y="13378"/>
                    </a:lnTo>
                    <a:lnTo>
                      <a:pt x="12130" y="13260"/>
                    </a:lnTo>
                    <a:lnTo>
                      <a:pt x="12396" y="13143"/>
                    </a:lnTo>
                    <a:lnTo>
                      <a:pt x="13293" y="12848"/>
                    </a:lnTo>
                    <a:lnTo>
                      <a:pt x="13659" y="12730"/>
                    </a:lnTo>
                    <a:lnTo>
                      <a:pt x="14157" y="12553"/>
                    </a:lnTo>
                    <a:lnTo>
                      <a:pt x="14988" y="12259"/>
                    </a:lnTo>
                    <a:lnTo>
                      <a:pt x="15055" y="12200"/>
                    </a:lnTo>
                    <a:lnTo>
                      <a:pt x="15387" y="12082"/>
                    </a:lnTo>
                    <a:lnTo>
                      <a:pt x="15852" y="11905"/>
                    </a:lnTo>
                    <a:lnTo>
                      <a:pt x="15985" y="11846"/>
                    </a:lnTo>
                    <a:lnTo>
                      <a:pt x="15952" y="11728"/>
                    </a:lnTo>
                    <a:lnTo>
                      <a:pt x="15952" y="11669"/>
                    </a:lnTo>
                    <a:lnTo>
                      <a:pt x="15985" y="11669"/>
                    </a:lnTo>
                    <a:lnTo>
                      <a:pt x="16018" y="11669"/>
                    </a:lnTo>
                    <a:lnTo>
                      <a:pt x="16018" y="11728"/>
                    </a:lnTo>
                    <a:lnTo>
                      <a:pt x="16085" y="11787"/>
                    </a:lnTo>
                    <a:lnTo>
                      <a:pt x="16218" y="11728"/>
                    </a:lnTo>
                    <a:lnTo>
                      <a:pt x="16151" y="11728"/>
                    </a:lnTo>
                    <a:lnTo>
                      <a:pt x="16118" y="11728"/>
                    </a:lnTo>
                    <a:lnTo>
                      <a:pt x="16118" y="11610"/>
                    </a:lnTo>
                    <a:lnTo>
                      <a:pt x="16085" y="11433"/>
                    </a:lnTo>
                    <a:lnTo>
                      <a:pt x="16085" y="11375"/>
                    </a:lnTo>
                    <a:lnTo>
                      <a:pt x="16118" y="11316"/>
                    </a:lnTo>
                    <a:lnTo>
                      <a:pt x="16185" y="11316"/>
                    </a:lnTo>
                    <a:lnTo>
                      <a:pt x="16251" y="11375"/>
                    </a:lnTo>
                    <a:lnTo>
                      <a:pt x="16284" y="11492"/>
                    </a:lnTo>
                    <a:lnTo>
                      <a:pt x="16284" y="11610"/>
                    </a:lnTo>
                    <a:lnTo>
                      <a:pt x="16318" y="11728"/>
                    </a:lnTo>
                    <a:lnTo>
                      <a:pt x="16384" y="11669"/>
                    </a:lnTo>
                    <a:lnTo>
                      <a:pt x="16351" y="11492"/>
                    </a:lnTo>
                    <a:lnTo>
                      <a:pt x="16218" y="11139"/>
                    </a:lnTo>
                    <a:lnTo>
                      <a:pt x="16151" y="10903"/>
                    </a:lnTo>
                    <a:lnTo>
                      <a:pt x="16085" y="10785"/>
                    </a:lnTo>
                    <a:lnTo>
                      <a:pt x="16018" y="10490"/>
                    </a:lnTo>
                    <a:lnTo>
                      <a:pt x="15952" y="10314"/>
                    </a:lnTo>
                    <a:lnTo>
                      <a:pt x="15919" y="10196"/>
                    </a:lnTo>
                    <a:lnTo>
                      <a:pt x="15886" y="10137"/>
                    </a:lnTo>
                    <a:lnTo>
                      <a:pt x="15852" y="10137"/>
                    </a:lnTo>
                    <a:lnTo>
                      <a:pt x="15819" y="10137"/>
                    </a:lnTo>
                    <a:lnTo>
                      <a:pt x="15786" y="10137"/>
                    </a:lnTo>
                    <a:lnTo>
                      <a:pt x="15753" y="10196"/>
                    </a:lnTo>
                    <a:lnTo>
                      <a:pt x="15719" y="10314"/>
                    </a:lnTo>
                    <a:lnTo>
                      <a:pt x="15686" y="10314"/>
                    </a:lnTo>
                    <a:lnTo>
                      <a:pt x="15586" y="10196"/>
                    </a:lnTo>
                    <a:lnTo>
                      <a:pt x="15553" y="10196"/>
                    </a:lnTo>
                    <a:lnTo>
                      <a:pt x="15487" y="10196"/>
                    </a:lnTo>
                    <a:lnTo>
                      <a:pt x="15453" y="10196"/>
                    </a:lnTo>
                    <a:lnTo>
                      <a:pt x="15387" y="10196"/>
                    </a:lnTo>
                    <a:lnTo>
                      <a:pt x="15321" y="10137"/>
                    </a:lnTo>
                    <a:lnTo>
                      <a:pt x="15287" y="10137"/>
                    </a:lnTo>
                    <a:lnTo>
                      <a:pt x="15221" y="10137"/>
                    </a:lnTo>
                    <a:lnTo>
                      <a:pt x="15221" y="10255"/>
                    </a:lnTo>
                    <a:lnTo>
                      <a:pt x="15221" y="10314"/>
                    </a:lnTo>
                    <a:lnTo>
                      <a:pt x="15254" y="10432"/>
                    </a:lnTo>
                    <a:lnTo>
                      <a:pt x="15221" y="10490"/>
                    </a:lnTo>
                    <a:lnTo>
                      <a:pt x="15021" y="10490"/>
                    </a:lnTo>
                    <a:lnTo>
                      <a:pt x="14988" y="10549"/>
                    </a:lnTo>
                    <a:lnTo>
                      <a:pt x="14955" y="10549"/>
                    </a:lnTo>
                    <a:lnTo>
                      <a:pt x="14922" y="10667"/>
                    </a:lnTo>
                    <a:lnTo>
                      <a:pt x="14889" y="10608"/>
                    </a:lnTo>
                    <a:lnTo>
                      <a:pt x="14889" y="10490"/>
                    </a:lnTo>
                    <a:lnTo>
                      <a:pt x="14855" y="10373"/>
                    </a:lnTo>
                    <a:lnTo>
                      <a:pt x="14855" y="10314"/>
                    </a:lnTo>
                    <a:lnTo>
                      <a:pt x="14822" y="10314"/>
                    </a:lnTo>
                    <a:lnTo>
                      <a:pt x="14789" y="10314"/>
                    </a:lnTo>
                    <a:lnTo>
                      <a:pt x="14722" y="10255"/>
                    </a:lnTo>
                    <a:lnTo>
                      <a:pt x="14656" y="10255"/>
                    </a:lnTo>
                    <a:lnTo>
                      <a:pt x="14623" y="10255"/>
                    </a:lnTo>
                    <a:lnTo>
                      <a:pt x="14589" y="10196"/>
                    </a:lnTo>
                    <a:lnTo>
                      <a:pt x="14589" y="10137"/>
                    </a:lnTo>
                    <a:lnTo>
                      <a:pt x="14523" y="10137"/>
                    </a:lnTo>
                    <a:lnTo>
                      <a:pt x="14456" y="10078"/>
                    </a:lnTo>
                    <a:lnTo>
                      <a:pt x="14423" y="10019"/>
                    </a:lnTo>
                    <a:lnTo>
                      <a:pt x="14390" y="9960"/>
                    </a:lnTo>
                    <a:lnTo>
                      <a:pt x="14390" y="9783"/>
                    </a:lnTo>
                    <a:lnTo>
                      <a:pt x="14357" y="9665"/>
                    </a:lnTo>
                    <a:lnTo>
                      <a:pt x="14357" y="9548"/>
                    </a:lnTo>
                    <a:lnTo>
                      <a:pt x="14324" y="9489"/>
                    </a:lnTo>
                    <a:lnTo>
                      <a:pt x="14290" y="9489"/>
                    </a:lnTo>
                    <a:lnTo>
                      <a:pt x="14257" y="9548"/>
                    </a:lnTo>
                    <a:lnTo>
                      <a:pt x="14224" y="9606"/>
                    </a:lnTo>
                    <a:lnTo>
                      <a:pt x="14157" y="9606"/>
                    </a:lnTo>
                    <a:lnTo>
                      <a:pt x="14124" y="9548"/>
                    </a:lnTo>
                    <a:lnTo>
                      <a:pt x="14058" y="9430"/>
                    </a:lnTo>
                    <a:lnTo>
                      <a:pt x="13991" y="9430"/>
                    </a:lnTo>
                    <a:lnTo>
                      <a:pt x="13925" y="9489"/>
                    </a:lnTo>
                    <a:lnTo>
                      <a:pt x="13892" y="9489"/>
                    </a:lnTo>
                    <a:lnTo>
                      <a:pt x="13858" y="9489"/>
                    </a:lnTo>
                    <a:lnTo>
                      <a:pt x="13792" y="9430"/>
                    </a:lnTo>
                    <a:lnTo>
                      <a:pt x="13725" y="9430"/>
                    </a:lnTo>
                    <a:lnTo>
                      <a:pt x="13692" y="9430"/>
                    </a:lnTo>
                    <a:lnTo>
                      <a:pt x="13659" y="9371"/>
                    </a:lnTo>
                    <a:lnTo>
                      <a:pt x="13659" y="9312"/>
                    </a:lnTo>
                    <a:lnTo>
                      <a:pt x="13725" y="9312"/>
                    </a:lnTo>
                    <a:lnTo>
                      <a:pt x="13792" y="9253"/>
                    </a:lnTo>
                    <a:lnTo>
                      <a:pt x="13825" y="9253"/>
                    </a:lnTo>
                    <a:lnTo>
                      <a:pt x="13825" y="9135"/>
                    </a:lnTo>
                    <a:lnTo>
                      <a:pt x="13825" y="9017"/>
                    </a:lnTo>
                    <a:lnTo>
                      <a:pt x="13825" y="8958"/>
                    </a:lnTo>
                    <a:lnTo>
                      <a:pt x="13892" y="8958"/>
                    </a:lnTo>
                    <a:lnTo>
                      <a:pt x="13892" y="9076"/>
                    </a:lnTo>
                    <a:lnTo>
                      <a:pt x="13892" y="9253"/>
                    </a:lnTo>
                    <a:lnTo>
                      <a:pt x="13925" y="9253"/>
                    </a:lnTo>
                    <a:lnTo>
                      <a:pt x="13958" y="9253"/>
                    </a:lnTo>
                    <a:lnTo>
                      <a:pt x="14024" y="9253"/>
                    </a:lnTo>
                    <a:lnTo>
                      <a:pt x="14058" y="9253"/>
                    </a:lnTo>
                    <a:lnTo>
                      <a:pt x="14091" y="9312"/>
                    </a:lnTo>
                    <a:lnTo>
                      <a:pt x="14191" y="9312"/>
                    </a:lnTo>
                    <a:lnTo>
                      <a:pt x="14257" y="9253"/>
                    </a:lnTo>
                    <a:lnTo>
                      <a:pt x="14357" y="9253"/>
                    </a:lnTo>
                    <a:lnTo>
                      <a:pt x="14390" y="9253"/>
                    </a:lnTo>
                    <a:lnTo>
                      <a:pt x="14456" y="9312"/>
                    </a:lnTo>
                    <a:lnTo>
                      <a:pt x="14490" y="9371"/>
                    </a:lnTo>
                    <a:lnTo>
                      <a:pt x="14490" y="9430"/>
                    </a:lnTo>
                    <a:lnTo>
                      <a:pt x="14490" y="9548"/>
                    </a:lnTo>
                    <a:lnTo>
                      <a:pt x="14490" y="9665"/>
                    </a:lnTo>
                    <a:lnTo>
                      <a:pt x="14589" y="9783"/>
                    </a:lnTo>
                    <a:lnTo>
                      <a:pt x="14656" y="9724"/>
                    </a:lnTo>
                    <a:lnTo>
                      <a:pt x="14722" y="9901"/>
                    </a:lnTo>
                    <a:lnTo>
                      <a:pt x="14756" y="9901"/>
                    </a:lnTo>
                    <a:lnTo>
                      <a:pt x="14822" y="9901"/>
                    </a:lnTo>
                    <a:lnTo>
                      <a:pt x="14855" y="9960"/>
                    </a:lnTo>
                    <a:lnTo>
                      <a:pt x="14955" y="10196"/>
                    </a:lnTo>
                    <a:lnTo>
                      <a:pt x="14988" y="10137"/>
                    </a:lnTo>
                    <a:lnTo>
                      <a:pt x="15021" y="10078"/>
                    </a:lnTo>
                    <a:lnTo>
                      <a:pt x="15088" y="9960"/>
                    </a:lnTo>
                    <a:lnTo>
                      <a:pt x="15121" y="9901"/>
                    </a:lnTo>
                    <a:lnTo>
                      <a:pt x="15188" y="9901"/>
                    </a:lnTo>
                    <a:lnTo>
                      <a:pt x="15221" y="9901"/>
                    </a:lnTo>
                    <a:lnTo>
                      <a:pt x="15221" y="9842"/>
                    </a:lnTo>
                    <a:lnTo>
                      <a:pt x="15254" y="9724"/>
                    </a:lnTo>
                    <a:lnTo>
                      <a:pt x="15254" y="9665"/>
                    </a:lnTo>
                    <a:lnTo>
                      <a:pt x="15221" y="9606"/>
                    </a:lnTo>
                    <a:lnTo>
                      <a:pt x="15188" y="9548"/>
                    </a:lnTo>
                    <a:lnTo>
                      <a:pt x="15154" y="9548"/>
                    </a:lnTo>
                    <a:lnTo>
                      <a:pt x="15121" y="9548"/>
                    </a:lnTo>
                    <a:lnTo>
                      <a:pt x="15088" y="9548"/>
                    </a:lnTo>
                    <a:lnTo>
                      <a:pt x="15055" y="9548"/>
                    </a:lnTo>
                    <a:lnTo>
                      <a:pt x="15088" y="9430"/>
                    </a:lnTo>
                    <a:lnTo>
                      <a:pt x="15088" y="9371"/>
                    </a:lnTo>
                    <a:lnTo>
                      <a:pt x="15088" y="9312"/>
                    </a:lnTo>
                    <a:lnTo>
                      <a:pt x="15021" y="9253"/>
                    </a:lnTo>
                    <a:lnTo>
                      <a:pt x="14988" y="9253"/>
                    </a:lnTo>
                    <a:lnTo>
                      <a:pt x="14955" y="9312"/>
                    </a:lnTo>
                    <a:lnTo>
                      <a:pt x="14922" y="9312"/>
                    </a:lnTo>
                    <a:lnTo>
                      <a:pt x="14889" y="9253"/>
                    </a:lnTo>
                    <a:lnTo>
                      <a:pt x="14855" y="9135"/>
                    </a:lnTo>
                    <a:lnTo>
                      <a:pt x="14822" y="9135"/>
                    </a:lnTo>
                    <a:lnTo>
                      <a:pt x="14822" y="9076"/>
                    </a:lnTo>
                    <a:lnTo>
                      <a:pt x="14756" y="9135"/>
                    </a:lnTo>
                    <a:lnTo>
                      <a:pt x="14689" y="9135"/>
                    </a:lnTo>
                    <a:lnTo>
                      <a:pt x="14589" y="9076"/>
                    </a:lnTo>
                    <a:lnTo>
                      <a:pt x="14490" y="8958"/>
                    </a:lnTo>
                    <a:lnTo>
                      <a:pt x="14423" y="8899"/>
                    </a:lnTo>
                    <a:lnTo>
                      <a:pt x="14257" y="8663"/>
                    </a:lnTo>
                    <a:lnTo>
                      <a:pt x="14191" y="8605"/>
                    </a:lnTo>
                    <a:lnTo>
                      <a:pt x="14124" y="8369"/>
                    </a:lnTo>
                    <a:lnTo>
                      <a:pt x="14058" y="8369"/>
                    </a:lnTo>
                    <a:lnTo>
                      <a:pt x="13991" y="8251"/>
                    </a:lnTo>
                    <a:lnTo>
                      <a:pt x="13958" y="8133"/>
                    </a:lnTo>
                    <a:lnTo>
                      <a:pt x="13925" y="8133"/>
                    </a:lnTo>
                    <a:lnTo>
                      <a:pt x="13892" y="8074"/>
                    </a:lnTo>
                    <a:lnTo>
                      <a:pt x="13892" y="7956"/>
                    </a:lnTo>
                    <a:lnTo>
                      <a:pt x="13892" y="7897"/>
                    </a:lnTo>
                    <a:lnTo>
                      <a:pt x="13925" y="7897"/>
                    </a:lnTo>
                    <a:lnTo>
                      <a:pt x="13958" y="7897"/>
                    </a:lnTo>
                    <a:lnTo>
                      <a:pt x="14091" y="8133"/>
                    </a:lnTo>
                    <a:lnTo>
                      <a:pt x="14124" y="8192"/>
                    </a:lnTo>
                    <a:lnTo>
                      <a:pt x="14157" y="8310"/>
                    </a:lnTo>
                    <a:lnTo>
                      <a:pt x="14290" y="8428"/>
                    </a:lnTo>
                    <a:lnTo>
                      <a:pt x="14490" y="8722"/>
                    </a:lnTo>
                    <a:lnTo>
                      <a:pt x="14556" y="8840"/>
                    </a:lnTo>
                    <a:lnTo>
                      <a:pt x="14623" y="8840"/>
                    </a:lnTo>
                    <a:lnTo>
                      <a:pt x="14689" y="8899"/>
                    </a:lnTo>
                    <a:lnTo>
                      <a:pt x="14756" y="8899"/>
                    </a:lnTo>
                    <a:lnTo>
                      <a:pt x="14789" y="8899"/>
                    </a:lnTo>
                    <a:lnTo>
                      <a:pt x="14855" y="8899"/>
                    </a:lnTo>
                    <a:lnTo>
                      <a:pt x="14922" y="8840"/>
                    </a:lnTo>
                    <a:lnTo>
                      <a:pt x="14922" y="8722"/>
                    </a:lnTo>
                    <a:lnTo>
                      <a:pt x="14889" y="8663"/>
                    </a:lnTo>
                    <a:lnTo>
                      <a:pt x="14855" y="8663"/>
                    </a:lnTo>
                    <a:lnTo>
                      <a:pt x="14822" y="8663"/>
                    </a:lnTo>
                    <a:lnTo>
                      <a:pt x="14756" y="8722"/>
                    </a:lnTo>
                    <a:lnTo>
                      <a:pt x="14689" y="8722"/>
                    </a:lnTo>
                    <a:lnTo>
                      <a:pt x="14689" y="8663"/>
                    </a:lnTo>
                    <a:lnTo>
                      <a:pt x="14689" y="8605"/>
                    </a:lnTo>
                    <a:lnTo>
                      <a:pt x="14756" y="8546"/>
                    </a:lnTo>
                    <a:lnTo>
                      <a:pt x="14756" y="8487"/>
                    </a:lnTo>
                    <a:lnTo>
                      <a:pt x="14722" y="8428"/>
                    </a:lnTo>
                    <a:lnTo>
                      <a:pt x="14689" y="8428"/>
                    </a:lnTo>
                    <a:lnTo>
                      <a:pt x="14656" y="8428"/>
                    </a:lnTo>
                    <a:lnTo>
                      <a:pt x="14656" y="8369"/>
                    </a:lnTo>
                    <a:lnTo>
                      <a:pt x="14689" y="8310"/>
                    </a:lnTo>
                    <a:lnTo>
                      <a:pt x="14722" y="8251"/>
                    </a:lnTo>
                    <a:lnTo>
                      <a:pt x="14689" y="8192"/>
                    </a:lnTo>
                    <a:lnTo>
                      <a:pt x="14722" y="8133"/>
                    </a:lnTo>
                    <a:lnTo>
                      <a:pt x="14789" y="8133"/>
                    </a:lnTo>
                    <a:lnTo>
                      <a:pt x="14822" y="8192"/>
                    </a:lnTo>
                    <a:lnTo>
                      <a:pt x="14855" y="8251"/>
                    </a:lnTo>
                    <a:lnTo>
                      <a:pt x="14889" y="8192"/>
                    </a:lnTo>
                    <a:lnTo>
                      <a:pt x="14922" y="8192"/>
                    </a:lnTo>
                    <a:lnTo>
                      <a:pt x="14955" y="8251"/>
                    </a:lnTo>
                    <a:lnTo>
                      <a:pt x="14988" y="8369"/>
                    </a:lnTo>
                    <a:lnTo>
                      <a:pt x="15021" y="8369"/>
                    </a:lnTo>
                    <a:lnTo>
                      <a:pt x="15055" y="8487"/>
                    </a:lnTo>
                    <a:lnTo>
                      <a:pt x="15088" y="8487"/>
                    </a:lnTo>
                    <a:lnTo>
                      <a:pt x="15088" y="8369"/>
                    </a:lnTo>
                    <a:lnTo>
                      <a:pt x="15055" y="8310"/>
                    </a:lnTo>
                    <a:lnTo>
                      <a:pt x="15088" y="8192"/>
                    </a:lnTo>
                    <a:lnTo>
                      <a:pt x="15088" y="8133"/>
                    </a:lnTo>
                    <a:lnTo>
                      <a:pt x="15088" y="8074"/>
                    </a:lnTo>
                    <a:lnTo>
                      <a:pt x="15088" y="8015"/>
                    </a:lnTo>
                    <a:lnTo>
                      <a:pt x="15055" y="7897"/>
                    </a:lnTo>
                    <a:lnTo>
                      <a:pt x="15021" y="7897"/>
                    </a:lnTo>
                    <a:lnTo>
                      <a:pt x="14955" y="7897"/>
                    </a:lnTo>
                    <a:lnTo>
                      <a:pt x="14922" y="7838"/>
                    </a:lnTo>
                    <a:lnTo>
                      <a:pt x="14889" y="7779"/>
                    </a:lnTo>
                    <a:lnTo>
                      <a:pt x="14822" y="7721"/>
                    </a:lnTo>
                    <a:lnTo>
                      <a:pt x="14756" y="7721"/>
                    </a:lnTo>
                    <a:lnTo>
                      <a:pt x="14689" y="7721"/>
                    </a:lnTo>
                    <a:lnTo>
                      <a:pt x="14656" y="7779"/>
                    </a:lnTo>
                    <a:lnTo>
                      <a:pt x="14623" y="7721"/>
                    </a:lnTo>
                    <a:lnTo>
                      <a:pt x="14589" y="7662"/>
                    </a:lnTo>
                    <a:lnTo>
                      <a:pt x="14623" y="7603"/>
                    </a:lnTo>
                    <a:lnTo>
                      <a:pt x="14656" y="7603"/>
                    </a:lnTo>
                    <a:lnTo>
                      <a:pt x="14756" y="7544"/>
                    </a:lnTo>
                    <a:lnTo>
                      <a:pt x="14855" y="7544"/>
                    </a:lnTo>
                    <a:lnTo>
                      <a:pt x="14889" y="7485"/>
                    </a:lnTo>
                    <a:lnTo>
                      <a:pt x="14889" y="7426"/>
                    </a:lnTo>
                    <a:lnTo>
                      <a:pt x="14889" y="7367"/>
                    </a:lnTo>
                    <a:lnTo>
                      <a:pt x="14855" y="7367"/>
                    </a:lnTo>
                    <a:lnTo>
                      <a:pt x="14822" y="7367"/>
                    </a:lnTo>
                    <a:lnTo>
                      <a:pt x="14722" y="7426"/>
                    </a:lnTo>
                    <a:lnTo>
                      <a:pt x="14656" y="7367"/>
                    </a:lnTo>
                    <a:lnTo>
                      <a:pt x="14589" y="7308"/>
                    </a:lnTo>
                    <a:lnTo>
                      <a:pt x="14556" y="7308"/>
                    </a:lnTo>
                    <a:lnTo>
                      <a:pt x="14490" y="7308"/>
                    </a:lnTo>
                    <a:lnTo>
                      <a:pt x="14390" y="7367"/>
                    </a:lnTo>
                    <a:lnTo>
                      <a:pt x="14357" y="7367"/>
                    </a:lnTo>
                    <a:lnTo>
                      <a:pt x="14324" y="7249"/>
                    </a:lnTo>
                    <a:lnTo>
                      <a:pt x="14257" y="7190"/>
                    </a:lnTo>
                    <a:lnTo>
                      <a:pt x="14257" y="7072"/>
                    </a:lnTo>
                    <a:lnTo>
                      <a:pt x="14224" y="6954"/>
                    </a:lnTo>
                    <a:lnTo>
                      <a:pt x="14157" y="6895"/>
                    </a:lnTo>
                    <a:lnTo>
                      <a:pt x="14058" y="6778"/>
                    </a:lnTo>
                    <a:lnTo>
                      <a:pt x="13991" y="6719"/>
                    </a:lnTo>
                    <a:lnTo>
                      <a:pt x="13925" y="6601"/>
                    </a:lnTo>
                    <a:lnTo>
                      <a:pt x="13892" y="6542"/>
                    </a:lnTo>
                    <a:lnTo>
                      <a:pt x="13858" y="6542"/>
                    </a:lnTo>
                    <a:lnTo>
                      <a:pt x="13792" y="6483"/>
                    </a:lnTo>
                    <a:lnTo>
                      <a:pt x="13759" y="6365"/>
                    </a:lnTo>
                    <a:lnTo>
                      <a:pt x="13692" y="6247"/>
                    </a:lnTo>
                    <a:lnTo>
                      <a:pt x="13626" y="6188"/>
                    </a:lnTo>
                    <a:lnTo>
                      <a:pt x="13592" y="6188"/>
                    </a:lnTo>
                    <a:lnTo>
                      <a:pt x="13526" y="6070"/>
                    </a:lnTo>
                    <a:lnTo>
                      <a:pt x="13393" y="5835"/>
                    </a:lnTo>
                    <a:lnTo>
                      <a:pt x="13360" y="5717"/>
                    </a:lnTo>
                    <a:lnTo>
                      <a:pt x="13327" y="5658"/>
                    </a:lnTo>
                    <a:lnTo>
                      <a:pt x="13360" y="5658"/>
                    </a:lnTo>
                    <a:lnTo>
                      <a:pt x="13393" y="5658"/>
                    </a:lnTo>
                    <a:lnTo>
                      <a:pt x="13559" y="5894"/>
                    </a:lnTo>
                    <a:lnTo>
                      <a:pt x="13592" y="6011"/>
                    </a:lnTo>
                    <a:lnTo>
                      <a:pt x="13659" y="6070"/>
                    </a:lnTo>
                    <a:lnTo>
                      <a:pt x="13725" y="6129"/>
                    </a:lnTo>
                    <a:lnTo>
                      <a:pt x="13825" y="6188"/>
                    </a:lnTo>
                    <a:lnTo>
                      <a:pt x="13858" y="6306"/>
                    </a:lnTo>
                    <a:lnTo>
                      <a:pt x="13925" y="6424"/>
                    </a:lnTo>
                    <a:lnTo>
                      <a:pt x="13991" y="6483"/>
                    </a:lnTo>
                    <a:lnTo>
                      <a:pt x="14091" y="6542"/>
                    </a:lnTo>
                    <a:lnTo>
                      <a:pt x="14124" y="6601"/>
                    </a:lnTo>
                    <a:lnTo>
                      <a:pt x="14191" y="6660"/>
                    </a:lnTo>
                    <a:lnTo>
                      <a:pt x="14257" y="6719"/>
                    </a:lnTo>
                    <a:lnTo>
                      <a:pt x="14324" y="6778"/>
                    </a:lnTo>
                    <a:lnTo>
                      <a:pt x="14357" y="6895"/>
                    </a:lnTo>
                    <a:lnTo>
                      <a:pt x="14390" y="7072"/>
                    </a:lnTo>
                    <a:lnTo>
                      <a:pt x="14423" y="7072"/>
                    </a:lnTo>
                    <a:lnTo>
                      <a:pt x="14456" y="7013"/>
                    </a:lnTo>
                    <a:lnTo>
                      <a:pt x="14490" y="6954"/>
                    </a:lnTo>
                    <a:lnTo>
                      <a:pt x="14523" y="6954"/>
                    </a:lnTo>
                    <a:lnTo>
                      <a:pt x="14589" y="7072"/>
                    </a:lnTo>
                    <a:lnTo>
                      <a:pt x="14656" y="7072"/>
                    </a:lnTo>
                    <a:lnTo>
                      <a:pt x="14756" y="7131"/>
                    </a:lnTo>
                    <a:lnTo>
                      <a:pt x="14789" y="7072"/>
                    </a:lnTo>
                    <a:lnTo>
                      <a:pt x="14789" y="6954"/>
                    </a:lnTo>
                    <a:lnTo>
                      <a:pt x="14756" y="6895"/>
                    </a:lnTo>
                    <a:lnTo>
                      <a:pt x="14722" y="6836"/>
                    </a:lnTo>
                    <a:lnTo>
                      <a:pt x="14722" y="6778"/>
                    </a:lnTo>
                    <a:lnTo>
                      <a:pt x="14756" y="6660"/>
                    </a:lnTo>
                    <a:lnTo>
                      <a:pt x="14756" y="6601"/>
                    </a:lnTo>
                    <a:lnTo>
                      <a:pt x="14756" y="6483"/>
                    </a:lnTo>
                    <a:lnTo>
                      <a:pt x="14789" y="6483"/>
                    </a:lnTo>
                    <a:lnTo>
                      <a:pt x="14756" y="6365"/>
                    </a:lnTo>
                    <a:lnTo>
                      <a:pt x="14722" y="6365"/>
                    </a:lnTo>
                    <a:lnTo>
                      <a:pt x="14722" y="6306"/>
                    </a:lnTo>
                    <a:lnTo>
                      <a:pt x="14722" y="6188"/>
                    </a:lnTo>
                    <a:lnTo>
                      <a:pt x="14656" y="6129"/>
                    </a:lnTo>
                    <a:lnTo>
                      <a:pt x="14656" y="6070"/>
                    </a:lnTo>
                    <a:lnTo>
                      <a:pt x="14689" y="6070"/>
                    </a:lnTo>
                    <a:lnTo>
                      <a:pt x="14756" y="6129"/>
                    </a:lnTo>
                    <a:lnTo>
                      <a:pt x="14822" y="6070"/>
                    </a:lnTo>
                    <a:lnTo>
                      <a:pt x="14855" y="6129"/>
                    </a:lnTo>
                    <a:lnTo>
                      <a:pt x="14855" y="6070"/>
                    </a:lnTo>
                    <a:lnTo>
                      <a:pt x="14889" y="5952"/>
                    </a:lnTo>
                    <a:lnTo>
                      <a:pt x="14855" y="5835"/>
                    </a:lnTo>
                    <a:lnTo>
                      <a:pt x="14822" y="5717"/>
                    </a:lnTo>
                    <a:lnTo>
                      <a:pt x="14789" y="5717"/>
                    </a:lnTo>
                    <a:lnTo>
                      <a:pt x="14689" y="5658"/>
                    </a:lnTo>
                    <a:lnTo>
                      <a:pt x="14589" y="5658"/>
                    </a:lnTo>
                    <a:lnTo>
                      <a:pt x="14523" y="5599"/>
                    </a:lnTo>
                    <a:lnTo>
                      <a:pt x="14390" y="5481"/>
                    </a:lnTo>
                    <a:lnTo>
                      <a:pt x="14290" y="5599"/>
                    </a:lnTo>
                    <a:lnTo>
                      <a:pt x="14257" y="5540"/>
                    </a:lnTo>
                    <a:lnTo>
                      <a:pt x="14224" y="5422"/>
                    </a:lnTo>
                    <a:lnTo>
                      <a:pt x="14157" y="5422"/>
                    </a:lnTo>
                    <a:lnTo>
                      <a:pt x="14124" y="5422"/>
                    </a:lnTo>
                    <a:lnTo>
                      <a:pt x="14124" y="5304"/>
                    </a:lnTo>
                    <a:lnTo>
                      <a:pt x="14091" y="5245"/>
                    </a:lnTo>
                    <a:lnTo>
                      <a:pt x="14024" y="5127"/>
                    </a:lnTo>
                    <a:lnTo>
                      <a:pt x="13958" y="5068"/>
                    </a:lnTo>
                    <a:lnTo>
                      <a:pt x="13925" y="5009"/>
                    </a:lnTo>
                    <a:lnTo>
                      <a:pt x="13892" y="5009"/>
                    </a:lnTo>
                    <a:lnTo>
                      <a:pt x="13892" y="5127"/>
                    </a:lnTo>
                    <a:lnTo>
                      <a:pt x="13858" y="5127"/>
                    </a:lnTo>
                    <a:lnTo>
                      <a:pt x="13825" y="5068"/>
                    </a:lnTo>
                    <a:lnTo>
                      <a:pt x="13792" y="5009"/>
                    </a:lnTo>
                    <a:lnTo>
                      <a:pt x="13792" y="4951"/>
                    </a:lnTo>
                    <a:lnTo>
                      <a:pt x="13759" y="4951"/>
                    </a:lnTo>
                    <a:lnTo>
                      <a:pt x="13725" y="5068"/>
                    </a:lnTo>
                    <a:lnTo>
                      <a:pt x="13692" y="5068"/>
                    </a:lnTo>
                    <a:lnTo>
                      <a:pt x="13659" y="5068"/>
                    </a:lnTo>
                    <a:lnTo>
                      <a:pt x="13592" y="5009"/>
                    </a:lnTo>
                    <a:lnTo>
                      <a:pt x="13526" y="5009"/>
                    </a:lnTo>
                    <a:lnTo>
                      <a:pt x="13459" y="5009"/>
                    </a:lnTo>
                    <a:lnTo>
                      <a:pt x="13360" y="4951"/>
                    </a:lnTo>
                    <a:lnTo>
                      <a:pt x="13260" y="4892"/>
                    </a:lnTo>
                    <a:lnTo>
                      <a:pt x="13227" y="4892"/>
                    </a:lnTo>
                    <a:lnTo>
                      <a:pt x="13194" y="4833"/>
                    </a:lnTo>
                    <a:lnTo>
                      <a:pt x="13194" y="4715"/>
                    </a:lnTo>
                    <a:lnTo>
                      <a:pt x="13127" y="4656"/>
                    </a:lnTo>
                    <a:lnTo>
                      <a:pt x="13061" y="4597"/>
                    </a:lnTo>
                    <a:lnTo>
                      <a:pt x="12994" y="4479"/>
                    </a:lnTo>
                    <a:lnTo>
                      <a:pt x="12994" y="4420"/>
                    </a:lnTo>
                    <a:lnTo>
                      <a:pt x="12961" y="4420"/>
                    </a:lnTo>
                    <a:lnTo>
                      <a:pt x="12994" y="4243"/>
                    </a:lnTo>
                    <a:lnTo>
                      <a:pt x="12961" y="4125"/>
                    </a:lnTo>
                    <a:lnTo>
                      <a:pt x="12928" y="4067"/>
                    </a:lnTo>
                    <a:lnTo>
                      <a:pt x="12895" y="4125"/>
                    </a:lnTo>
                    <a:lnTo>
                      <a:pt x="12828" y="4243"/>
                    </a:lnTo>
                    <a:lnTo>
                      <a:pt x="12728" y="4302"/>
                    </a:lnTo>
                    <a:lnTo>
                      <a:pt x="12595" y="4479"/>
                    </a:lnTo>
                    <a:lnTo>
                      <a:pt x="12562" y="4538"/>
                    </a:lnTo>
                    <a:lnTo>
                      <a:pt x="12496" y="4538"/>
                    </a:lnTo>
                    <a:lnTo>
                      <a:pt x="12462" y="4420"/>
                    </a:lnTo>
                    <a:lnTo>
                      <a:pt x="12396" y="4361"/>
                    </a:lnTo>
                    <a:lnTo>
                      <a:pt x="12330" y="4184"/>
                    </a:lnTo>
                    <a:lnTo>
                      <a:pt x="12330" y="4067"/>
                    </a:lnTo>
                    <a:lnTo>
                      <a:pt x="12330" y="3890"/>
                    </a:lnTo>
                    <a:lnTo>
                      <a:pt x="12330" y="3713"/>
                    </a:lnTo>
                    <a:lnTo>
                      <a:pt x="12363" y="3595"/>
                    </a:lnTo>
                    <a:lnTo>
                      <a:pt x="12363" y="3477"/>
                    </a:lnTo>
                    <a:lnTo>
                      <a:pt x="12396" y="3359"/>
                    </a:lnTo>
                    <a:lnTo>
                      <a:pt x="12429" y="3241"/>
                    </a:lnTo>
                    <a:lnTo>
                      <a:pt x="12462" y="3183"/>
                    </a:lnTo>
                    <a:lnTo>
                      <a:pt x="12562" y="3065"/>
                    </a:lnTo>
                    <a:lnTo>
                      <a:pt x="12595" y="3006"/>
                    </a:lnTo>
                    <a:lnTo>
                      <a:pt x="12595" y="2829"/>
                    </a:lnTo>
                    <a:lnTo>
                      <a:pt x="12595" y="2770"/>
                    </a:lnTo>
                    <a:lnTo>
                      <a:pt x="12662" y="2652"/>
                    </a:lnTo>
                    <a:lnTo>
                      <a:pt x="12695" y="2652"/>
                    </a:lnTo>
                    <a:lnTo>
                      <a:pt x="12728" y="2534"/>
                    </a:lnTo>
                    <a:lnTo>
                      <a:pt x="12728" y="2475"/>
                    </a:lnTo>
                    <a:lnTo>
                      <a:pt x="12695" y="2298"/>
                    </a:lnTo>
                    <a:lnTo>
                      <a:pt x="12695" y="2122"/>
                    </a:lnTo>
                    <a:lnTo>
                      <a:pt x="12695" y="2063"/>
                    </a:lnTo>
                    <a:lnTo>
                      <a:pt x="12662" y="1886"/>
                    </a:lnTo>
                    <a:lnTo>
                      <a:pt x="12629" y="1768"/>
                    </a:lnTo>
                    <a:lnTo>
                      <a:pt x="12562" y="1709"/>
                    </a:lnTo>
                    <a:lnTo>
                      <a:pt x="12462" y="1591"/>
                    </a:lnTo>
                    <a:lnTo>
                      <a:pt x="12363" y="1473"/>
                    </a:lnTo>
                    <a:lnTo>
                      <a:pt x="12263" y="1473"/>
                    </a:lnTo>
                    <a:lnTo>
                      <a:pt x="12197" y="1473"/>
                    </a:lnTo>
                    <a:lnTo>
                      <a:pt x="12163" y="1414"/>
                    </a:lnTo>
                    <a:lnTo>
                      <a:pt x="12130" y="1238"/>
                    </a:lnTo>
                    <a:lnTo>
                      <a:pt x="11964" y="1179"/>
                    </a:lnTo>
                    <a:lnTo>
                      <a:pt x="11798" y="1179"/>
                    </a:lnTo>
                    <a:lnTo>
                      <a:pt x="11698" y="1120"/>
                    </a:lnTo>
                    <a:lnTo>
                      <a:pt x="11598" y="1061"/>
                    </a:lnTo>
                    <a:lnTo>
                      <a:pt x="11532" y="943"/>
                    </a:lnTo>
                    <a:lnTo>
                      <a:pt x="11532" y="884"/>
                    </a:lnTo>
                    <a:lnTo>
                      <a:pt x="11532" y="766"/>
                    </a:lnTo>
                    <a:lnTo>
                      <a:pt x="11598" y="648"/>
                    </a:lnTo>
                    <a:lnTo>
                      <a:pt x="11632" y="530"/>
                    </a:lnTo>
                    <a:lnTo>
                      <a:pt x="11632" y="471"/>
                    </a:lnTo>
                    <a:lnTo>
                      <a:pt x="11632" y="413"/>
                    </a:lnTo>
                    <a:lnTo>
                      <a:pt x="11565" y="354"/>
                    </a:lnTo>
                    <a:lnTo>
                      <a:pt x="11499" y="354"/>
                    </a:lnTo>
                    <a:lnTo>
                      <a:pt x="11432" y="295"/>
                    </a:lnTo>
                    <a:lnTo>
                      <a:pt x="11299" y="177"/>
                    </a:lnTo>
                    <a:lnTo>
                      <a:pt x="11266" y="236"/>
                    </a:lnTo>
                    <a:lnTo>
                      <a:pt x="11166" y="177"/>
                    </a:lnTo>
                    <a:lnTo>
                      <a:pt x="11100" y="177"/>
                    </a:lnTo>
                    <a:lnTo>
                      <a:pt x="11033" y="471"/>
                    </a:lnTo>
                    <a:lnTo>
                      <a:pt x="11000" y="648"/>
                    </a:lnTo>
                    <a:lnTo>
                      <a:pt x="10967" y="943"/>
                    </a:lnTo>
                    <a:lnTo>
                      <a:pt x="10967" y="1120"/>
                    </a:lnTo>
                    <a:lnTo>
                      <a:pt x="10934" y="1120"/>
                    </a:lnTo>
                    <a:lnTo>
                      <a:pt x="10468" y="648"/>
                    </a:lnTo>
                    <a:lnTo>
                      <a:pt x="10003" y="236"/>
                    </a:lnTo>
                    <a:lnTo>
                      <a:pt x="9771" y="0"/>
                    </a:lnTo>
                    <a:lnTo>
                      <a:pt x="9704" y="236"/>
                    </a:lnTo>
                    <a:lnTo>
                      <a:pt x="9771" y="236"/>
                    </a:lnTo>
                    <a:lnTo>
                      <a:pt x="9704" y="471"/>
                    </a:lnTo>
                    <a:lnTo>
                      <a:pt x="9771" y="471"/>
                    </a:lnTo>
                    <a:lnTo>
                      <a:pt x="9671" y="943"/>
                    </a:lnTo>
                    <a:lnTo>
                      <a:pt x="9704" y="1002"/>
                    </a:lnTo>
                    <a:lnTo>
                      <a:pt x="9671" y="1297"/>
                    </a:lnTo>
                    <a:lnTo>
                      <a:pt x="9737" y="1356"/>
                    </a:lnTo>
                    <a:lnTo>
                      <a:pt x="9737" y="1414"/>
                    </a:lnTo>
                    <a:lnTo>
                      <a:pt x="9704" y="1532"/>
                    </a:lnTo>
                    <a:lnTo>
                      <a:pt x="9604" y="1827"/>
                    </a:lnTo>
                    <a:lnTo>
                      <a:pt x="9505" y="2004"/>
                    </a:lnTo>
                    <a:lnTo>
                      <a:pt x="9505" y="2063"/>
                    </a:lnTo>
                    <a:lnTo>
                      <a:pt x="9505" y="2122"/>
                    </a:lnTo>
                    <a:lnTo>
                      <a:pt x="9538" y="2122"/>
                    </a:lnTo>
                    <a:lnTo>
                      <a:pt x="9471" y="2357"/>
                    </a:lnTo>
                    <a:lnTo>
                      <a:pt x="9405" y="2357"/>
                    </a:lnTo>
                    <a:lnTo>
                      <a:pt x="9372" y="2416"/>
                    </a:lnTo>
                    <a:lnTo>
                      <a:pt x="9305" y="2711"/>
                    </a:lnTo>
                    <a:lnTo>
                      <a:pt x="9239" y="2652"/>
                    </a:lnTo>
                    <a:lnTo>
                      <a:pt x="9206" y="2711"/>
                    </a:lnTo>
                    <a:lnTo>
                      <a:pt x="9172" y="2770"/>
                    </a:lnTo>
                    <a:lnTo>
                      <a:pt x="9073" y="3241"/>
                    </a:lnTo>
                    <a:lnTo>
                      <a:pt x="9039" y="3595"/>
                    </a:lnTo>
                    <a:lnTo>
                      <a:pt x="8740" y="3300"/>
                    </a:lnTo>
                    <a:lnTo>
                      <a:pt x="8740" y="3359"/>
                    </a:lnTo>
                    <a:lnTo>
                      <a:pt x="8674" y="3477"/>
                    </a:lnTo>
                    <a:lnTo>
                      <a:pt x="8641" y="3477"/>
                    </a:lnTo>
                    <a:lnTo>
                      <a:pt x="8641" y="3536"/>
                    </a:lnTo>
                    <a:lnTo>
                      <a:pt x="8641" y="3713"/>
                    </a:lnTo>
                    <a:lnTo>
                      <a:pt x="8607" y="3772"/>
                    </a:lnTo>
                    <a:lnTo>
                      <a:pt x="8607" y="3890"/>
                    </a:lnTo>
                    <a:lnTo>
                      <a:pt x="8607" y="4067"/>
                    </a:lnTo>
                    <a:lnTo>
                      <a:pt x="8574" y="4125"/>
                    </a:lnTo>
                    <a:lnTo>
                      <a:pt x="8541" y="4243"/>
                    </a:lnTo>
                    <a:lnTo>
                      <a:pt x="8508" y="4479"/>
                    </a:lnTo>
                    <a:lnTo>
                      <a:pt x="8474" y="4774"/>
                    </a:lnTo>
                    <a:lnTo>
                      <a:pt x="8441" y="5009"/>
                    </a:lnTo>
                    <a:lnTo>
                      <a:pt x="8441" y="5186"/>
                    </a:lnTo>
                    <a:lnTo>
                      <a:pt x="8408" y="5245"/>
                    </a:lnTo>
                    <a:lnTo>
                      <a:pt x="8342" y="5363"/>
                    </a:lnTo>
                    <a:lnTo>
                      <a:pt x="8308" y="5422"/>
                    </a:lnTo>
                    <a:lnTo>
                      <a:pt x="8275" y="548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xmlns:mc="http://schemas.openxmlformats.org/markup-compatibility/2006" xmlns:a14="http://schemas.microsoft.com/office/drawing/2010/main" val="000000" mc:Ignorable="a14" a14:legacySpreadsheetColorIndex="8"/>
                </a:solidFill>
                <a:prstDash val="solid"/>
                <a:round/>
                <a:headEnd/>
                <a:tailEnd/>
              </a:ln>
            </p:spPr>
            <p:txBody>
              <a:bodyPr wrap="none" anchor="ctr" anchorCtr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56" name="Kentucky"/>
            <p:cNvSpPr>
              <a:spLocks/>
            </p:cNvSpPr>
            <p:nvPr/>
          </p:nvSpPr>
          <p:spPr bwMode="auto">
            <a:xfrm>
              <a:off x="20472298" y="11289275"/>
              <a:ext cx="4410075" cy="2266951"/>
            </a:xfrm>
            <a:custGeom>
              <a:avLst/>
              <a:gdLst>
                <a:gd name="T0" fmla="*/ 14685 w 16384"/>
                <a:gd name="T1" fmla="*/ 2674 h 16384"/>
                <a:gd name="T2" fmla="*/ 14119 w 16384"/>
                <a:gd name="T3" fmla="*/ 1988 h 16384"/>
                <a:gd name="T4" fmla="*/ 13412 w 16384"/>
                <a:gd name="T5" fmla="*/ 1645 h 16384"/>
                <a:gd name="T6" fmla="*/ 12668 w 16384"/>
                <a:gd name="T7" fmla="*/ 1782 h 16384"/>
                <a:gd name="T8" fmla="*/ 11819 w 16384"/>
                <a:gd name="T9" fmla="*/ 1851 h 16384"/>
                <a:gd name="T10" fmla="*/ 11076 w 16384"/>
                <a:gd name="T11" fmla="*/ 1508 h 16384"/>
                <a:gd name="T12" fmla="*/ 10651 w 16384"/>
                <a:gd name="T13" fmla="*/ 480 h 16384"/>
                <a:gd name="T14" fmla="*/ 10191 w 16384"/>
                <a:gd name="T15" fmla="*/ 137 h 16384"/>
                <a:gd name="T16" fmla="*/ 9519 w 16384"/>
                <a:gd name="T17" fmla="*/ 206 h 16384"/>
                <a:gd name="T18" fmla="*/ 9448 w 16384"/>
                <a:gd name="T19" fmla="*/ 1234 h 16384"/>
                <a:gd name="T20" fmla="*/ 9661 w 16384"/>
                <a:gd name="T21" fmla="*/ 1919 h 16384"/>
                <a:gd name="T22" fmla="*/ 8953 w 16384"/>
                <a:gd name="T23" fmla="*/ 2674 h 16384"/>
                <a:gd name="T24" fmla="*/ 8493 w 16384"/>
                <a:gd name="T25" fmla="*/ 2536 h 16384"/>
                <a:gd name="T26" fmla="*/ 8351 w 16384"/>
                <a:gd name="T27" fmla="*/ 3702 h 16384"/>
                <a:gd name="T28" fmla="*/ 7927 w 16384"/>
                <a:gd name="T29" fmla="*/ 4936 h 16384"/>
                <a:gd name="T30" fmla="*/ 7431 w 16384"/>
                <a:gd name="T31" fmla="*/ 6033 h 16384"/>
                <a:gd name="T32" fmla="*/ 7183 w 16384"/>
                <a:gd name="T33" fmla="*/ 6924 h 16384"/>
                <a:gd name="T34" fmla="*/ 6653 w 16384"/>
                <a:gd name="T35" fmla="*/ 6444 h 16384"/>
                <a:gd name="T36" fmla="*/ 6370 w 16384"/>
                <a:gd name="T37" fmla="*/ 6101 h 16384"/>
                <a:gd name="T38" fmla="*/ 6263 w 16384"/>
                <a:gd name="T39" fmla="*/ 6650 h 16384"/>
                <a:gd name="T40" fmla="*/ 5980 w 16384"/>
                <a:gd name="T41" fmla="*/ 7472 h 16384"/>
                <a:gd name="T42" fmla="*/ 5733 w 16384"/>
                <a:gd name="T43" fmla="*/ 7678 h 16384"/>
                <a:gd name="T44" fmla="*/ 5131 w 16384"/>
                <a:gd name="T45" fmla="*/ 7609 h 16384"/>
                <a:gd name="T46" fmla="*/ 4777 w 16384"/>
                <a:gd name="T47" fmla="*/ 8295 h 16384"/>
                <a:gd name="T48" fmla="*/ 4105 w 16384"/>
                <a:gd name="T49" fmla="*/ 7815 h 16384"/>
                <a:gd name="T50" fmla="*/ 3751 w 16384"/>
                <a:gd name="T51" fmla="*/ 7678 h 16384"/>
                <a:gd name="T52" fmla="*/ 3574 w 16384"/>
                <a:gd name="T53" fmla="*/ 8432 h 16384"/>
                <a:gd name="T54" fmla="*/ 3149 w 16384"/>
                <a:gd name="T55" fmla="*/ 8021 h 16384"/>
                <a:gd name="T56" fmla="*/ 3079 w 16384"/>
                <a:gd name="T57" fmla="*/ 8706 h 16384"/>
                <a:gd name="T58" fmla="*/ 2796 w 16384"/>
                <a:gd name="T59" fmla="*/ 8980 h 16384"/>
                <a:gd name="T60" fmla="*/ 2796 w 16384"/>
                <a:gd name="T61" fmla="*/ 10351 h 16384"/>
                <a:gd name="T62" fmla="*/ 2088 w 16384"/>
                <a:gd name="T63" fmla="*/ 10900 h 16384"/>
                <a:gd name="T64" fmla="*/ 1875 w 16384"/>
                <a:gd name="T65" fmla="*/ 11928 h 16384"/>
                <a:gd name="T66" fmla="*/ 1734 w 16384"/>
                <a:gd name="T67" fmla="*/ 12819 h 16384"/>
                <a:gd name="T68" fmla="*/ 849 w 16384"/>
                <a:gd name="T69" fmla="*/ 12134 h 16384"/>
                <a:gd name="T70" fmla="*/ 389 w 16384"/>
                <a:gd name="T71" fmla="*/ 13299 h 16384"/>
                <a:gd name="T72" fmla="*/ 566 w 16384"/>
                <a:gd name="T73" fmla="*/ 14396 h 16384"/>
                <a:gd name="T74" fmla="*/ 602 w 16384"/>
                <a:gd name="T75" fmla="*/ 15082 h 16384"/>
                <a:gd name="T76" fmla="*/ 354 w 16384"/>
                <a:gd name="T77" fmla="*/ 15904 h 16384"/>
                <a:gd name="T78" fmla="*/ 1274 w 16384"/>
                <a:gd name="T79" fmla="*/ 16110 h 16384"/>
                <a:gd name="T80" fmla="*/ 3079 w 16384"/>
                <a:gd name="T81" fmla="*/ 15356 h 16384"/>
                <a:gd name="T82" fmla="*/ 3893 w 16384"/>
                <a:gd name="T83" fmla="*/ 15013 h 16384"/>
                <a:gd name="T84" fmla="*/ 6334 w 16384"/>
                <a:gd name="T85" fmla="*/ 14533 h 16384"/>
                <a:gd name="T86" fmla="*/ 7750 w 16384"/>
                <a:gd name="T87" fmla="*/ 14327 h 16384"/>
                <a:gd name="T88" fmla="*/ 10545 w 16384"/>
                <a:gd name="T89" fmla="*/ 13848 h 16384"/>
                <a:gd name="T90" fmla="*/ 13058 w 16384"/>
                <a:gd name="T91" fmla="*/ 13231 h 16384"/>
                <a:gd name="T92" fmla="*/ 14119 w 16384"/>
                <a:gd name="T93" fmla="*/ 12202 h 16384"/>
                <a:gd name="T94" fmla="*/ 14615 w 16384"/>
                <a:gd name="T95" fmla="*/ 11243 h 16384"/>
                <a:gd name="T96" fmla="*/ 14827 w 16384"/>
                <a:gd name="T97" fmla="*/ 10557 h 16384"/>
                <a:gd name="T98" fmla="*/ 15216 w 16384"/>
                <a:gd name="T99" fmla="*/ 9460 h 16384"/>
                <a:gd name="T100" fmla="*/ 15853 w 16384"/>
                <a:gd name="T101" fmla="*/ 8432 h 16384"/>
                <a:gd name="T102" fmla="*/ 15995 w 16384"/>
                <a:gd name="T103" fmla="*/ 7198 h 16384"/>
                <a:gd name="T104" fmla="*/ 15782 w 16384"/>
                <a:gd name="T105" fmla="*/ 6924 h 16384"/>
                <a:gd name="T106" fmla="*/ 15322 w 16384"/>
                <a:gd name="T107" fmla="*/ 5964 h 16384"/>
                <a:gd name="T108" fmla="*/ 15110 w 16384"/>
                <a:gd name="T109" fmla="*/ 5210 h 16384"/>
                <a:gd name="T110" fmla="*/ 14721 w 16384"/>
                <a:gd name="T111" fmla="*/ 4113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84" h="16384">
                  <a:moveTo>
                    <a:pt x="14756" y="3702"/>
                  </a:moveTo>
                  <a:lnTo>
                    <a:pt x="14756" y="3565"/>
                  </a:lnTo>
                  <a:lnTo>
                    <a:pt x="14721" y="3428"/>
                  </a:lnTo>
                  <a:lnTo>
                    <a:pt x="14721" y="3222"/>
                  </a:lnTo>
                  <a:lnTo>
                    <a:pt x="14685" y="3085"/>
                  </a:lnTo>
                  <a:lnTo>
                    <a:pt x="14650" y="2742"/>
                  </a:lnTo>
                  <a:lnTo>
                    <a:pt x="14685" y="2674"/>
                  </a:lnTo>
                  <a:lnTo>
                    <a:pt x="14685" y="2742"/>
                  </a:lnTo>
                  <a:lnTo>
                    <a:pt x="14685" y="2674"/>
                  </a:lnTo>
                  <a:lnTo>
                    <a:pt x="14650" y="2605"/>
                  </a:lnTo>
                  <a:lnTo>
                    <a:pt x="14579" y="2399"/>
                  </a:lnTo>
                  <a:lnTo>
                    <a:pt x="14473" y="2262"/>
                  </a:lnTo>
                  <a:lnTo>
                    <a:pt x="14332" y="2057"/>
                  </a:lnTo>
                  <a:lnTo>
                    <a:pt x="14119" y="1988"/>
                  </a:lnTo>
                  <a:lnTo>
                    <a:pt x="14013" y="1851"/>
                  </a:lnTo>
                  <a:lnTo>
                    <a:pt x="13978" y="1577"/>
                  </a:lnTo>
                  <a:lnTo>
                    <a:pt x="13942" y="1440"/>
                  </a:lnTo>
                  <a:lnTo>
                    <a:pt x="13872" y="1165"/>
                  </a:lnTo>
                  <a:lnTo>
                    <a:pt x="13801" y="1165"/>
                  </a:lnTo>
                  <a:lnTo>
                    <a:pt x="13588" y="1371"/>
                  </a:lnTo>
                  <a:lnTo>
                    <a:pt x="13412" y="1645"/>
                  </a:lnTo>
                  <a:lnTo>
                    <a:pt x="13376" y="1919"/>
                  </a:lnTo>
                  <a:lnTo>
                    <a:pt x="13235" y="1919"/>
                  </a:lnTo>
                  <a:lnTo>
                    <a:pt x="13128" y="1988"/>
                  </a:lnTo>
                  <a:lnTo>
                    <a:pt x="13022" y="2125"/>
                  </a:lnTo>
                  <a:lnTo>
                    <a:pt x="12951" y="1988"/>
                  </a:lnTo>
                  <a:lnTo>
                    <a:pt x="12845" y="1851"/>
                  </a:lnTo>
                  <a:lnTo>
                    <a:pt x="12668" y="1782"/>
                  </a:lnTo>
                  <a:lnTo>
                    <a:pt x="12491" y="1714"/>
                  </a:lnTo>
                  <a:lnTo>
                    <a:pt x="12279" y="1851"/>
                  </a:lnTo>
                  <a:lnTo>
                    <a:pt x="12244" y="2057"/>
                  </a:lnTo>
                  <a:lnTo>
                    <a:pt x="12208" y="2125"/>
                  </a:lnTo>
                  <a:lnTo>
                    <a:pt x="12102" y="2125"/>
                  </a:lnTo>
                  <a:lnTo>
                    <a:pt x="11996" y="2057"/>
                  </a:lnTo>
                  <a:lnTo>
                    <a:pt x="11819" y="1851"/>
                  </a:lnTo>
                  <a:lnTo>
                    <a:pt x="11713" y="1645"/>
                  </a:lnTo>
                  <a:lnTo>
                    <a:pt x="11642" y="1577"/>
                  </a:lnTo>
                  <a:lnTo>
                    <a:pt x="11607" y="1577"/>
                  </a:lnTo>
                  <a:lnTo>
                    <a:pt x="11501" y="1508"/>
                  </a:lnTo>
                  <a:lnTo>
                    <a:pt x="11324" y="1577"/>
                  </a:lnTo>
                  <a:lnTo>
                    <a:pt x="11218" y="1577"/>
                  </a:lnTo>
                  <a:lnTo>
                    <a:pt x="11076" y="1508"/>
                  </a:lnTo>
                  <a:lnTo>
                    <a:pt x="10899" y="1440"/>
                  </a:lnTo>
                  <a:lnTo>
                    <a:pt x="10899" y="1234"/>
                  </a:lnTo>
                  <a:lnTo>
                    <a:pt x="10899" y="1097"/>
                  </a:lnTo>
                  <a:lnTo>
                    <a:pt x="10828" y="891"/>
                  </a:lnTo>
                  <a:lnTo>
                    <a:pt x="10758" y="686"/>
                  </a:lnTo>
                  <a:lnTo>
                    <a:pt x="10687" y="548"/>
                  </a:lnTo>
                  <a:lnTo>
                    <a:pt x="10651" y="480"/>
                  </a:lnTo>
                  <a:lnTo>
                    <a:pt x="10581" y="343"/>
                  </a:lnTo>
                  <a:lnTo>
                    <a:pt x="10474" y="274"/>
                  </a:lnTo>
                  <a:lnTo>
                    <a:pt x="10404" y="206"/>
                  </a:lnTo>
                  <a:lnTo>
                    <a:pt x="10368" y="69"/>
                  </a:lnTo>
                  <a:lnTo>
                    <a:pt x="10333" y="0"/>
                  </a:lnTo>
                  <a:lnTo>
                    <a:pt x="10262" y="0"/>
                  </a:lnTo>
                  <a:lnTo>
                    <a:pt x="10191" y="137"/>
                  </a:lnTo>
                  <a:lnTo>
                    <a:pt x="10085" y="206"/>
                  </a:lnTo>
                  <a:lnTo>
                    <a:pt x="9944" y="274"/>
                  </a:lnTo>
                  <a:lnTo>
                    <a:pt x="9873" y="274"/>
                  </a:lnTo>
                  <a:lnTo>
                    <a:pt x="9767" y="206"/>
                  </a:lnTo>
                  <a:lnTo>
                    <a:pt x="9696" y="69"/>
                  </a:lnTo>
                  <a:lnTo>
                    <a:pt x="9625" y="69"/>
                  </a:lnTo>
                  <a:lnTo>
                    <a:pt x="9519" y="206"/>
                  </a:lnTo>
                  <a:lnTo>
                    <a:pt x="9413" y="411"/>
                  </a:lnTo>
                  <a:lnTo>
                    <a:pt x="9377" y="617"/>
                  </a:lnTo>
                  <a:lnTo>
                    <a:pt x="9413" y="686"/>
                  </a:lnTo>
                  <a:lnTo>
                    <a:pt x="9484" y="823"/>
                  </a:lnTo>
                  <a:lnTo>
                    <a:pt x="9484" y="891"/>
                  </a:lnTo>
                  <a:lnTo>
                    <a:pt x="9484" y="1097"/>
                  </a:lnTo>
                  <a:lnTo>
                    <a:pt x="9448" y="1234"/>
                  </a:lnTo>
                  <a:lnTo>
                    <a:pt x="9484" y="1371"/>
                  </a:lnTo>
                  <a:lnTo>
                    <a:pt x="9590" y="1371"/>
                  </a:lnTo>
                  <a:lnTo>
                    <a:pt x="9661" y="1508"/>
                  </a:lnTo>
                  <a:lnTo>
                    <a:pt x="9625" y="1577"/>
                  </a:lnTo>
                  <a:lnTo>
                    <a:pt x="9590" y="1645"/>
                  </a:lnTo>
                  <a:lnTo>
                    <a:pt x="9590" y="1714"/>
                  </a:lnTo>
                  <a:lnTo>
                    <a:pt x="9661" y="1919"/>
                  </a:lnTo>
                  <a:lnTo>
                    <a:pt x="9661" y="1988"/>
                  </a:lnTo>
                  <a:lnTo>
                    <a:pt x="9625" y="2057"/>
                  </a:lnTo>
                  <a:lnTo>
                    <a:pt x="9448" y="2057"/>
                  </a:lnTo>
                  <a:lnTo>
                    <a:pt x="9236" y="2125"/>
                  </a:lnTo>
                  <a:lnTo>
                    <a:pt x="9165" y="2262"/>
                  </a:lnTo>
                  <a:lnTo>
                    <a:pt x="9094" y="2331"/>
                  </a:lnTo>
                  <a:lnTo>
                    <a:pt x="8953" y="2674"/>
                  </a:lnTo>
                  <a:lnTo>
                    <a:pt x="8882" y="2742"/>
                  </a:lnTo>
                  <a:lnTo>
                    <a:pt x="8811" y="2674"/>
                  </a:lnTo>
                  <a:lnTo>
                    <a:pt x="8740" y="2674"/>
                  </a:lnTo>
                  <a:lnTo>
                    <a:pt x="8670" y="2468"/>
                  </a:lnTo>
                  <a:lnTo>
                    <a:pt x="8599" y="2468"/>
                  </a:lnTo>
                  <a:lnTo>
                    <a:pt x="8528" y="2468"/>
                  </a:lnTo>
                  <a:lnTo>
                    <a:pt x="8493" y="2536"/>
                  </a:lnTo>
                  <a:lnTo>
                    <a:pt x="8387" y="2536"/>
                  </a:lnTo>
                  <a:lnTo>
                    <a:pt x="8316" y="2674"/>
                  </a:lnTo>
                  <a:lnTo>
                    <a:pt x="8280" y="2879"/>
                  </a:lnTo>
                  <a:lnTo>
                    <a:pt x="8280" y="3085"/>
                  </a:lnTo>
                  <a:lnTo>
                    <a:pt x="8351" y="3428"/>
                  </a:lnTo>
                  <a:lnTo>
                    <a:pt x="8387" y="3565"/>
                  </a:lnTo>
                  <a:lnTo>
                    <a:pt x="8351" y="3702"/>
                  </a:lnTo>
                  <a:lnTo>
                    <a:pt x="8280" y="3839"/>
                  </a:lnTo>
                  <a:lnTo>
                    <a:pt x="8210" y="4113"/>
                  </a:lnTo>
                  <a:lnTo>
                    <a:pt x="8033" y="4182"/>
                  </a:lnTo>
                  <a:lnTo>
                    <a:pt x="7997" y="4319"/>
                  </a:lnTo>
                  <a:lnTo>
                    <a:pt x="7962" y="4524"/>
                  </a:lnTo>
                  <a:lnTo>
                    <a:pt x="7962" y="4662"/>
                  </a:lnTo>
                  <a:lnTo>
                    <a:pt x="7927" y="4936"/>
                  </a:lnTo>
                  <a:lnTo>
                    <a:pt x="7785" y="5210"/>
                  </a:lnTo>
                  <a:lnTo>
                    <a:pt x="7679" y="5141"/>
                  </a:lnTo>
                  <a:lnTo>
                    <a:pt x="7608" y="5210"/>
                  </a:lnTo>
                  <a:lnTo>
                    <a:pt x="7573" y="5416"/>
                  </a:lnTo>
                  <a:lnTo>
                    <a:pt x="7537" y="5621"/>
                  </a:lnTo>
                  <a:lnTo>
                    <a:pt x="7467" y="5827"/>
                  </a:lnTo>
                  <a:lnTo>
                    <a:pt x="7431" y="6033"/>
                  </a:lnTo>
                  <a:lnTo>
                    <a:pt x="7431" y="6307"/>
                  </a:lnTo>
                  <a:lnTo>
                    <a:pt x="7431" y="6375"/>
                  </a:lnTo>
                  <a:lnTo>
                    <a:pt x="7431" y="6650"/>
                  </a:lnTo>
                  <a:lnTo>
                    <a:pt x="7360" y="6787"/>
                  </a:lnTo>
                  <a:lnTo>
                    <a:pt x="7290" y="6787"/>
                  </a:lnTo>
                  <a:lnTo>
                    <a:pt x="7219" y="6787"/>
                  </a:lnTo>
                  <a:lnTo>
                    <a:pt x="7183" y="6924"/>
                  </a:lnTo>
                  <a:lnTo>
                    <a:pt x="7148" y="6992"/>
                  </a:lnTo>
                  <a:lnTo>
                    <a:pt x="7042" y="6855"/>
                  </a:lnTo>
                  <a:lnTo>
                    <a:pt x="6971" y="6855"/>
                  </a:lnTo>
                  <a:lnTo>
                    <a:pt x="6830" y="6787"/>
                  </a:lnTo>
                  <a:lnTo>
                    <a:pt x="6723" y="6718"/>
                  </a:lnTo>
                  <a:lnTo>
                    <a:pt x="6688" y="6650"/>
                  </a:lnTo>
                  <a:lnTo>
                    <a:pt x="6653" y="6444"/>
                  </a:lnTo>
                  <a:lnTo>
                    <a:pt x="6617" y="6170"/>
                  </a:lnTo>
                  <a:lnTo>
                    <a:pt x="6582" y="6033"/>
                  </a:lnTo>
                  <a:lnTo>
                    <a:pt x="6582" y="5895"/>
                  </a:lnTo>
                  <a:lnTo>
                    <a:pt x="6511" y="5895"/>
                  </a:lnTo>
                  <a:lnTo>
                    <a:pt x="6476" y="5895"/>
                  </a:lnTo>
                  <a:lnTo>
                    <a:pt x="6405" y="5964"/>
                  </a:lnTo>
                  <a:lnTo>
                    <a:pt x="6370" y="6101"/>
                  </a:lnTo>
                  <a:lnTo>
                    <a:pt x="6405" y="6170"/>
                  </a:lnTo>
                  <a:lnTo>
                    <a:pt x="6511" y="6238"/>
                  </a:lnTo>
                  <a:lnTo>
                    <a:pt x="6405" y="6375"/>
                  </a:lnTo>
                  <a:lnTo>
                    <a:pt x="6228" y="6307"/>
                  </a:lnTo>
                  <a:lnTo>
                    <a:pt x="6193" y="6375"/>
                  </a:lnTo>
                  <a:lnTo>
                    <a:pt x="6193" y="6444"/>
                  </a:lnTo>
                  <a:lnTo>
                    <a:pt x="6263" y="6650"/>
                  </a:lnTo>
                  <a:lnTo>
                    <a:pt x="6228" y="6787"/>
                  </a:lnTo>
                  <a:lnTo>
                    <a:pt x="6193" y="6787"/>
                  </a:lnTo>
                  <a:lnTo>
                    <a:pt x="6122" y="6855"/>
                  </a:lnTo>
                  <a:lnTo>
                    <a:pt x="6086" y="7061"/>
                  </a:lnTo>
                  <a:lnTo>
                    <a:pt x="6157" y="7335"/>
                  </a:lnTo>
                  <a:lnTo>
                    <a:pt x="6122" y="7472"/>
                  </a:lnTo>
                  <a:lnTo>
                    <a:pt x="5980" y="7472"/>
                  </a:lnTo>
                  <a:lnTo>
                    <a:pt x="5980" y="7815"/>
                  </a:lnTo>
                  <a:lnTo>
                    <a:pt x="5910" y="7952"/>
                  </a:lnTo>
                  <a:lnTo>
                    <a:pt x="5874" y="7884"/>
                  </a:lnTo>
                  <a:lnTo>
                    <a:pt x="5874" y="7746"/>
                  </a:lnTo>
                  <a:lnTo>
                    <a:pt x="5839" y="7609"/>
                  </a:lnTo>
                  <a:lnTo>
                    <a:pt x="5803" y="7609"/>
                  </a:lnTo>
                  <a:lnTo>
                    <a:pt x="5733" y="7678"/>
                  </a:lnTo>
                  <a:lnTo>
                    <a:pt x="5662" y="7678"/>
                  </a:lnTo>
                  <a:lnTo>
                    <a:pt x="5520" y="7267"/>
                  </a:lnTo>
                  <a:lnTo>
                    <a:pt x="5485" y="7198"/>
                  </a:lnTo>
                  <a:lnTo>
                    <a:pt x="5414" y="7267"/>
                  </a:lnTo>
                  <a:lnTo>
                    <a:pt x="5308" y="7472"/>
                  </a:lnTo>
                  <a:lnTo>
                    <a:pt x="5237" y="7541"/>
                  </a:lnTo>
                  <a:lnTo>
                    <a:pt x="5131" y="7609"/>
                  </a:lnTo>
                  <a:lnTo>
                    <a:pt x="5060" y="7746"/>
                  </a:lnTo>
                  <a:lnTo>
                    <a:pt x="5025" y="7815"/>
                  </a:lnTo>
                  <a:lnTo>
                    <a:pt x="4990" y="8158"/>
                  </a:lnTo>
                  <a:lnTo>
                    <a:pt x="4919" y="8432"/>
                  </a:lnTo>
                  <a:lnTo>
                    <a:pt x="4883" y="8432"/>
                  </a:lnTo>
                  <a:lnTo>
                    <a:pt x="4848" y="8432"/>
                  </a:lnTo>
                  <a:lnTo>
                    <a:pt x="4777" y="8295"/>
                  </a:lnTo>
                  <a:lnTo>
                    <a:pt x="4742" y="8226"/>
                  </a:lnTo>
                  <a:lnTo>
                    <a:pt x="4600" y="8158"/>
                  </a:lnTo>
                  <a:lnTo>
                    <a:pt x="4423" y="7952"/>
                  </a:lnTo>
                  <a:lnTo>
                    <a:pt x="4388" y="7884"/>
                  </a:lnTo>
                  <a:lnTo>
                    <a:pt x="4317" y="7884"/>
                  </a:lnTo>
                  <a:lnTo>
                    <a:pt x="4211" y="7815"/>
                  </a:lnTo>
                  <a:lnTo>
                    <a:pt x="4105" y="7815"/>
                  </a:lnTo>
                  <a:lnTo>
                    <a:pt x="4069" y="7746"/>
                  </a:lnTo>
                  <a:lnTo>
                    <a:pt x="4034" y="7815"/>
                  </a:lnTo>
                  <a:lnTo>
                    <a:pt x="3963" y="7884"/>
                  </a:lnTo>
                  <a:lnTo>
                    <a:pt x="3893" y="7884"/>
                  </a:lnTo>
                  <a:lnTo>
                    <a:pt x="3857" y="7884"/>
                  </a:lnTo>
                  <a:lnTo>
                    <a:pt x="3786" y="7678"/>
                  </a:lnTo>
                  <a:lnTo>
                    <a:pt x="3751" y="7678"/>
                  </a:lnTo>
                  <a:lnTo>
                    <a:pt x="3716" y="7884"/>
                  </a:lnTo>
                  <a:lnTo>
                    <a:pt x="3751" y="8021"/>
                  </a:lnTo>
                  <a:lnTo>
                    <a:pt x="3751" y="8158"/>
                  </a:lnTo>
                  <a:lnTo>
                    <a:pt x="3751" y="8363"/>
                  </a:lnTo>
                  <a:lnTo>
                    <a:pt x="3680" y="8432"/>
                  </a:lnTo>
                  <a:lnTo>
                    <a:pt x="3645" y="8500"/>
                  </a:lnTo>
                  <a:lnTo>
                    <a:pt x="3574" y="8432"/>
                  </a:lnTo>
                  <a:lnTo>
                    <a:pt x="3574" y="8158"/>
                  </a:lnTo>
                  <a:lnTo>
                    <a:pt x="3539" y="8089"/>
                  </a:lnTo>
                  <a:lnTo>
                    <a:pt x="3468" y="8089"/>
                  </a:lnTo>
                  <a:lnTo>
                    <a:pt x="3326" y="8158"/>
                  </a:lnTo>
                  <a:lnTo>
                    <a:pt x="3291" y="8226"/>
                  </a:lnTo>
                  <a:lnTo>
                    <a:pt x="3220" y="8158"/>
                  </a:lnTo>
                  <a:lnTo>
                    <a:pt x="3149" y="8021"/>
                  </a:lnTo>
                  <a:lnTo>
                    <a:pt x="3079" y="8021"/>
                  </a:lnTo>
                  <a:lnTo>
                    <a:pt x="3079" y="8158"/>
                  </a:lnTo>
                  <a:lnTo>
                    <a:pt x="3043" y="8226"/>
                  </a:lnTo>
                  <a:lnTo>
                    <a:pt x="3043" y="8363"/>
                  </a:lnTo>
                  <a:lnTo>
                    <a:pt x="3079" y="8432"/>
                  </a:lnTo>
                  <a:lnTo>
                    <a:pt x="3114" y="8569"/>
                  </a:lnTo>
                  <a:lnTo>
                    <a:pt x="3079" y="8706"/>
                  </a:lnTo>
                  <a:lnTo>
                    <a:pt x="3114" y="8706"/>
                  </a:lnTo>
                  <a:lnTo>
                    <a:pt x="3079" y="8775"/>
                  </a:lnTo>
                  <a:lnTo>
                    <a:pt x="3008" y="8775"/>
                  </a:lnTo>
                  <a:lnTo>
                    <a:pt x="2972" y="8775"/>
                  </a:lnTo>
                  <a:lnTo>
                    <a:pt x="2902" y="8775"/>
                  </a:lnTo>
                  <a:lnTo>
                    <a:pt x="2831" y="8775"/>
                  </a:lnTo>
                  <a:lnTo>
                    <a:pt x="2796" y="8980"/>
                  </a:lnTo>
                  <a:lnTo>
                    <a:pt x="2689" y="9186"/>
                  </a:lnTo>
                  <a:lnTo>
                    <a:pt x="2583" y="9323"/>
                  </a:lnTo>
                  <a:lnTo>
                    <a:pt x="2548" y="9529"/>
                  </a:lnTo>
                  <a:lnTo>
                    <a:pt x="2583" y="9734"/>
                  </a:lnTo>
                  <a:lnTo>
                    <a:pt x="2654" y="10009"/>
                  </a:lnTo>
                  <a:lnTo>
                    <a:pt x="2725" y="10146"/>
                  </a:lnTo>
                  <a:lnTo>
                    <a:pt x="2796" y="10351"/>
                  </a:lnTo>
                  <a:lnTo>
                    <a:pt x="2760" y="10489"/>
                  </a:lnTo>
                  <a:lnTo>
                    <a:pt x="2725" y="10557"/>
                  </a:lnTo>
                  <a:lnTo>
                    <a:pt x="2548" y="10557"/>
                  </a:lnTo>
                  <a:lnTo>
                    <a:pt x="2371" y="10694"/>
                  </a:lnTo>
                  <a:lnTo>
                    <a:pt x="2194" y="10900"/>
                  </a:lnTo>
                  <a:lnTo>
                    <a:pt x="2159" y="10900"/>
                  </a:lnTo>
                  <a:lnTo>
                    <a:pt x="2088" y="10900"/>
                  </a:lnTo>
                  <a:lnTo>
                    <a:pt x="1982" y="10968"/>
                  </a:lnTo>
                  <a:lnTo>
                    <a:pt x="1946" y="11037"/>
                  </a:lnTo>
                  <a:lnTo>
                    <a:pt x="1911" y="11174"/>
                  </a:lnTo>
                  <a:lnTo>
                    <a:pt x="1911" y="11448"/>
                  </a:lnTo>
                  <a:lnTo>
                    <a:pt x="1875" y="11654"/>
                  </a:lnTo>
                  <a:lnTo>
                    <a:pt x="1875" y="11791"/>
                  </a:lnTo>
                  <a:lnTo>
                    <a:pt x="1875" y="11928"/>
                  </a:lnTo>
                  <a:lnTo>
                    <a:pt x="2017" y="12202"/>
                  </a:lnTo>
                  <a:lnTo>
                    <a:pt x="2017" y="12339"/>
                  </a:lnTo>
                  <a:lnTo>
                    <a:pt x="2052" y="12545"/>
                  </a:lnTo>
                  <a:lnTo>
                    <a:pt x="1982" y="12819"/>
                  </a:lnTo>
                  <a:lnTo>
                    <a:pt x="1946" y="12888"/>
                  </a:lnTo>
                  <a:lnTo>
                    <a:pt x="1840" y="12888"/>
                  </a:lnTo>
                  <a:lnTo>
                    <a:pt x="1734" y="12819"/>
                  </a:lnTo>
                  <a:lnTo>
                    <a:pt x="1592" y="12614"/>
                  </a:lnTo>
                  <a:lnTo>
                    <a:pt x="1415" y="12545"/>
                  </a:lnTo>
                  <a:lnTo>
                    <a:pt x="1345" y="12477"/>
                  </a:lnTo>
                  <a:lnTo>
                    <a:pt x="1203" y="12339"/>
                  </a:lnTo>
                  <a:lnTo>
                    <a:pt x="1132" y="12202"/>
                  </a:lnTo>
                  <a:lnTo>
                    <a:pt x="920" y="12134"/>
                  </a:lnTo>
                  <a:lnTo>
                    <a:pt x="849" y="12134"/>
                  </a:lnTo>
                  <a:lnTo>
                    <a:pt x="743" y="12202"/>
                  </a:lnTo>
                  <a:lnTo>
                    <a:pt x="672" y="12271"/>
                  </a:lnTo>
                  <a:lnTo>
                    <a:pt x="566" y="12477"/>
                  </a:lnTo>
                  <a:lnTo>
                    <a:pt x="531" y="12682"/>
                  </a:lnTo>
                  <a:lnTo>
                    <a:pt x="495" y="12819"/>
                  </a:lnTo>
                  <a:lnTo>
                    <a:pt x="425" y="13162"/>
                  </a:lnTo>
                  <a:lnTo>
                    <a:pt x="389" y="13299"/>
                  </a:lnTo>
                  <a:lnTo>
                    <a:pt x="425" y="13505"/>
                  </a:lnTo>
                  <a:lnTo>
                    <a:pt x="531" y="13573"/>
                  </a:lnTo>
                  <a:lnTo>
                    <a:pt x="602" y="13573"/>
                  </a:lnTo>
                  <a:lnTo>
                    <a:pt x="637" y="13710"/>
                  </a:lnTo>
                  <a:lnTo>
                    <a:pt x="637" y="13848"/>
                  </a:lnTo>
                  <a:lnTo>
                    <a:pt x="637" y="14122"/>
                  </a:lnTo>
                  <a:lnTo>
                    <a:pt x="566" y="14396"/>
                  </a:lnTo>
                  <a:lnTo>
                    <a:pt x="531" y="14533"/>
                  </a:lnTo>
                  <a:lnTo>
                    <a:pt x="566" y="14602"/>
                  </a:lnTo>
                  <a:lnTo>
                    <a:pt x="602" y="14670"/>
                  </a:lnTo>
                  <a:lnTo>
                    <a:pt x="602" y="14739"/>
                  </a:lnTo>
                  <a:lnTo>
                    <a:pt x="637" y="14876"/>
                  </a:lnTo>
                  <a:lnTo>
                    <a:pt x="602" y="14944"/>
                  </a:lnTo>
                  <a:lnTo>
                    <a:pt x="602" y="15082"/>
                  </a:lnTo>
                  <a:lnTo>
                    <a:pt x="566" y="15287"/>
                  </a:lnTo>
                  <a:lnTo>
                    <a:pt x="531" y="15424"/>
                  </a:lnTo>
                  <a:lnTo>
                    <a:pt x="531" y="15561"/>
                  </a:lnTo>
                  <a:lnTo>
                    <a:pt x="531" y="15767"/>
                  </a:lnTo>
                  <a:lnTo>
                    <a:pt x="495" y="15904"/>
                  </a:lnTo>
                  <a:lnTo>
                    <a:pt x="425" y="15973"/>
                  </a:lnTo>
                  <a:lnTo>
                    <a:pt x="354" y="15904"/>
                  </a:lnTo>
                  <a:lnTo>
                    <a:pt x="248" y="15698"/>
                  </a:lnTo>
                  <a:lnTo>
                    <a:pt x="142" y="15561"/>
                  </a:lnTo>
                  <a:lnTo>
                    <a:pt x="0" y="16315"/>
                  </a:lnTo>
                  <a:lnTo>
                    <a:pt x="35" y="16384"/>
                  </a:lnTo>
                  <a:lnTo>
                    <a:pt x="35" y="16315"/>
                  </a:lnTo>
                  <a:lnTo>
                    <a:pt x="177" y="16315"/>
                  </a:lnTo>
                  <a:lnTo>
                    <a:pt x="1274" y="16110"/>
                  </a:lnTo>
                  <a:lnTo>
                    <a:pt x="1345" y="16110"/>
                  </a:lnTo>
                  <a:lnTo>
                    <a:pt x="2017" y="16041"/>
                  </a:lnTo>
                  <a:lnTo>
                    <a:pt x="2088" y="15973"/>
                  </a:lnTo>
                  <a:lnTo>
                    <a:pt x="3043" y="15904"/>
                  </a:lnTo>
                  <a:lnTo>
                    <a:pt x="3079" y="15836"/>
                  </a:lnTo>
                  <a:lnTo>
                    <a:pt x="3079" y="15561"/>
                  </a:lnTo>
                  <a:lnTo>
                    <a:pt x="3079" y="15356"/>
                  </a:lnTo>
                  <a:lnTo>
                    <a:pt x="3043" y="15150"/>
                  </a:lnTo>
                  <a:lnTo>
                    <a:pt x="3008" y="14944"/>
                  </a:lnTo>
                  <a:lnTo>
                    <a:pt x="3291" y="14944"/>
                  </a:lnTo>
                  <a:lnTo>
                    <a:pt x="3503" y="14944"/>
                  </a:lnTo>
                  <a:lnTo>
                    <a:pt x="3539" y="14944"/>
                  </a:lnTo>
                  <a:lnTo>
                    <a:pt x="3539" y="15082"/>
                  </a:lnTo>
                  <a:lnTo>
                    <a:pt x="3893" y="15013"/>
                  </a:lnTo>
                  <a:lnTo>
                    <a:pt x="3963" y="15013"/>
                  </a:lnTo>
                  <a:lnTo>
                    <a:pt x="4671" y="14876"/>
                  </a:lnTo>
                  <a:lnTo>
                    <a:pt x="5166" y="14739"/>
                  </a:lnTo>
                  <a:lnTo>
                    <a:pt x="5273" y="14739"/>
                  </a:lnTo>
                  <a:lnTo>
                    <a:pt x="5945" y="14602"/>
                  </a:lnTo>
                  <a:lnTo>
                    <a:pt x="6157" y="14533"/>
                  </a:lnTo>
                  <a:lnTo>
                    <a:pt x="6334" y="14533"/>
                  </a:lnTo>
                  <a:lnTo>
                    <a:pt x="6405" y="14602"/>
                  </a:lnTo>
                  <a:lnTo>
                    <a:pt x="6476" y="14533"/>
                  </a:lnTo>
                  <a:lnTo>
                    <a:pt x="6547" y="14465"/>
                  </a:lnTo>
                  <a:lnTo>
                    <a:pt x="6653" y="14396"/>
                  </a:lnTo>
                  <a:lnTo>
                    <a:pt x="6794" y="14396"/>
                  </a:lnTo>
                  <a:lnTo>
                    <a:pt x="7254" y="14396"/>
                  </a:lnTo>
                  <a:lnTo>
                    <a:pt x="7750" y="14327"/>
                  </a:lnTo>
                  <a:lnTo>
                    <a:pt x="8245" y="14327"/>
                  </a:lnTo>
                  <a:lnTo>
                    <a:pt x="8917" y="14122"/>
                  </a:lnTo>
                  <a:lnTo>
                    <a:pt x="9271" y="14053"/>
                  </a:lnTo>
                  <a:lnTo>
                    <a:pt x="9307" y="14053"/>
                  </a:lnTo>
                  <a:lnTo>
                    <a:pt x="10014" y="13916"/>
                  </a:lnTo>
                  <a:lnTo>
                    <a:pt x="10439" y="13848"/>
                  </a:lnTo>
                  <a:lnTo>
                    <a:pt x="10545" y="13848"/>
                  </a:lnTo>
                  <a:lnTo>
                    <a:pt x="11713" y="13710"/>
                  </a:lnTo>
                  <a:lnTo>
                    <a:pt x="12138" y="13573"/>
                  </a:lnTo>
                  <a:lnTo>
                    <a:pt x="12739" y="13505"/>
                  </a:lnTo>
                  <a:lnTo>
                    <a:pt x="12916" y="13436"/>
                  </a:lnTo>
                  <a:lnTo>
                    <a:pt x="12951" y="13368"/>
                  </a:lnTo>
                  <a:lnTo>
                    <a:pt x="12987" y="13299"/>
                  </a:lnTo>
                  <a:lnTo>
                    <a:pt x="13058" y="13231"/>
                  </a:lnTo>
                  <a:lnTo>
                    <a:pt x="13164" y="13093"/>
                  </a:lnTo>
                  <a:lnTo>
                    <a:pt x="13305" y="12956"/>
                  </a:lnTo>
                  <a:lnTo>
                    <a:pt x="13412" y="12888"/>
                  </a:lnTo>
                  <a:lnTo>
                    <a:pt x="13553" y="12751"/>
                  </a:lnTo>
                  <a:lnTo>
                    <a:pt x="13942" y="12339"/>
                  </a:lnTo>
                  <a:lnTo>
                    <a:pt x="14084" y="12271"/>
                  </a:lnTo>
                  <a:lnTo>
                    <a:pt x="14119" y="12202"/>
                  </a:lnTo>
                  <a:lnTo>
                    <a:pt x="14119" y="12134"/>
                  </a:lnTo>
                  <a:lnTo>
                    <a:pt x="14155" y="11722"/>
                  </a:lnTo>
                  <a:lnTo>
                    <a:pt x="14261" y="11585"/>
                  </a:lnTo>
                  <a:lnTo>
                    <a:pt x="14332" y="11585"/>
                  </a:lnTo>
                  <a:lnTo>
                    <a:pt x="14438" y="11517"/>
                  </a:lnTo>
                  <a:lnTo>
                    <a:pt x="14579" y="11311"/>
                  </a:lnTo>
                  <a:lnTo>
                    <a:pt x="14615" y="11243"/>
                  </a:lnTo>
                  <a:lnTo>
                    <a:pt x="14650" y="11174"/>
                  </a:lnTo>
                  <a:lnTo>
                    <a:pt x="14650" y="11037"/>
                  </a:lnTo>
                  <a:lnTo>
                    <a:pt x="14650" y="10900"/>
                  </a:lnTo>
                  <a:lnTo>
                    <a:pt x="14615" y="10831"/>
                  </a:lnTo>
                  <a:lnTo>
                    <a:pt x="14650" y="10694"/>
                  </a:lnTo>
                  <a:lnTo>
                    <a:pt x="14721" y="10626"/>
                  </a:lnTo>
                  <a:lnTo>
                    <a:pt x="14827" y="10557"/>
                  </a:lnTo>
                  <a:lnTo>
                    <a:pt x="14827" y="10489"/>
                  </a:lnTo>
                  <a:lnTo>
                    <a:pt x="14862" y="10351"/>
                  </a:lnTo>
                  <a:lnTo>
                    <a:pt x="14933" y="10351"/>
                  </a:lnTo>
                  <a:lnTo>
                    <a:pt x="14898" y="10009"/>
                  </a:lnTo>
                  <a:lnTo>
                    <a:pt x="14898" y="9940"/>
                  </a:lnTo>
                  <a:lnTo>
                    <a:pt x="14933" y="9872"/>
                  </a:lnTo>
                  <a:lnTo>
                    <a:pt x="15216" y="9460"/>
                  </a:lnTo>
                  <a:lnTo>
                    <a:pt x="15252" y="9323"/>
                  </a:lnTo>
                  <a:lnTo>
                    <a:pt x="15358" y="9186"/>
                  </a:lnTo>
                  <a:lnTo>
                    <a:pt x="15499" y="9049"/>
                  </a:lnTo>
                  <a:lnTo>
                    <a:pt x="15641" y="8980"/>
                  </a:lnTo>
                  <a:lnTo>
                    <a:pt x="15712" y="8843"/>
                  </a:lnTo>
                  <a:lnTo>
                    <a:pt x="15747" y="8706"/>
                  </a:lnTo>
                  <a:lnTo>
                    <a:pt x="15853" y="8432"/>
                  </a:lnTo>
                  <a:lnTo>
                    <a:pt x="15995" y="8089"/>
                  </a:lnTo>
                  <a:lnTo>
                    <a:pt x="16384" y="7198"/>
                  </a:lnTo>
                  <a:lnTo>
                    <a:pt x="16278" y="7198"/>
                  </a:lnTo>
                  <a:lnTo>
                    <a:pt x="16136" y="7267"/>
                  </a:lnTo>
                  <a:lnTo>
                    <a:pt x="16101" y="7267"/>
                  </a:lnTo>
                  <a:lnTo>
                    <a:pt x="16030" y="7267"/>
                  </a:lnTo>
                  <a:lnTo>
                    <a:pt x="15995" y="7198"/>
                  </a:lnTo>
                  <a:lnTo>
                    <a:pt x="15995" y="7061"/>
                  </a:lnTo>
                  <a:lnTo>
                    <a:pt x="15995" y="6992"/>
                  </a:lnTo>
                  <a:lnTo>
                    <a:pt x="15924" y="6992"/>
                  </a:lnTo>
                  <a:lnTo>
                    <a:pt x="15889" y="6924"/>
                  </a:lnTo>
                  <a:lnTo>
                    <a:pt x="15889" y="6787"/>
                  </a:lnTo>
                  <a:lnTo>
                    <a:pt x="15853" y="6787"/>
                  </a:lnTo>
                  <a:lnTo>
                    <a:pt x="15782" y="6924"/>
                  </a:lnTo>
                  <a:lnTo>
                    <a:pt x="15712" y="6787"/>
                  </a:lnTo>
                  <a:lnTo>
                    <a:pt x="15605" y="6581"/>
                  </a:lnTo>
                  <a:lnTo>
                    <a:pt x="15535" y="6444"/>
                  </a:lnTo>
                  <a:lnTo>
                    <a:pt x="15535" y="6307"/>
                  </a:lnTo>
                  <a:lnTo>
                    <a:pt x="15499" y="6170"/>
                  </a:lnTo>
                  <a:lnTo>
                    <a:pt x="15393" y="6101"/>
                  </a:lnTo>
                  <a:lnTo>
                    <a:pt x="15322" y="5964"/>
                  </a:lnTo>
                  <a:lnTo>
                    <a:pt x="15252" y="5827"/>
                  </a:lnTo>
                  <a:lnTo>
                    <a:pt x="15216" y="5553"/>
                  </a:lnTo>
                  <a:lnTo>
                    <a:pt x="15181" y="5553"/>
                  </a:lnTo>
                  <a:lnTo>
                    <a:pt x="15110" y="5553"/>
                  </a:lnTo>
                  <a:lnTo>
                    <a:pt x="15075" y="5416"/>
                  </a:lnTo>
                  <a:lnTo>
                    <a:pt x="15075" y="5347"/>
                  </a:lnTo>
                  <a:lnTo>
                    <a:pt x="15110" y="5210"/>
                  </a:lnTo>
                  <a:lnTo>
                    <a:pt x="15110" y="5141"/>
                  </a:lnTo>
                  <a:lnTo>
                    <a:pt x="15075" y="5073"/>
                  </a:lnTo>
                  <a:lnTo>
                    <a:pt x="14862" y="4662"/>
                  </a:lnTo>
                  <a:lnTo>
                    <a:pt x="14721" y="4387"/>
                  </a:lnTo>
                  <a:lnTo>
                    <a:pt x="14685" y="4250"/>
                  </a:lnTo>
                  <a:lnTo>
                    <a:pt x="14685" y="4182"/>
                  </a:lnTo>
                  <a:lnTo>
                    <a:pt x="14721" y="4113"/>
                  </a:lnTo>
                  <a:lnTo>
                    <a:pt x="14756" y="4045"/>
                  </a:lnTo>
                  <a:lnTo>
                    <a:pt x="14721" y="3907"/>
                  </a:lnTo>
                  <a:lnTo>
                    <a:pt x="14721" y="3770"/>
                  </a:lnTo>
                  <a:lnTo>
                    <a:pt x="14756" y="3702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/>
            </a:bodyPr>
            <a:lstStyle/>
            <a:p>
              <a:endParaRPr lang="en-US"/>
            </a:p>
          </p:txBody>
        </p:sp>
        <p:sp>
          <p:nvSpPr>
            <p:cNvPr id="57" name="District_Of_Columbia"/>
            <p:cNvSpPr>
              <a:spLocks/>
            </p:cNvSpPr>
            <p:nvPr/>
          </p:nvSpPr>
          <p:spPr bwMode="auto">
            <a:xfrm>
              <a:off x="27539848" y="10710709"/>
              <a:ext cx="114300" cy="125054"/>
            </a:xfrm>
            <a:custGeom>
              <a:avLst/>
              <a:gdLst>
                <a:gd name="T0" fmla="*/ 0 w 16384"/>
                <a:gd name="T1" fmla="*/ 7022 h 16384"/>
                <a:gd name="T2" fmla="*/ 5461 w 16384"/>
                <a:gd name="T3" fmla="*/ 0 h 16384"/>
                <a:gd name="T4" fmla="*/ 9557 w 16384"/>
                <a:gd name="T5" fmla="*/ 2341 h 16384"/>
                <a:gd name="T6" fmla="*/ 16384 w 16384"/>
                <a:gd name="T7" fmla="*/ 7022 h 16384"/>
                <a:gd name="T8" fmla="*/ 9557 w 16384"/>
                <a:gd name="T9" fmla="*/ 16384 h 16384"/>
                <a:gd name="T10" fmla="*/ 9557 w 16384"/>
                <a:gd name="T11" fmla="*/ 14043 h 16384"/>
                <a:gd name="T12" fmla="*/ 6827 w 16384"/>
                <a:gd name="T13" fmla="*/ 11703 h 16384"/>
                <a:gd name="T14" fmla="*/ 5461 w 16384"/>
                <a:gd name="T15" fmla="*/ 9362 h 16384"/>
                <a:gd name="T16" fmla="*/ 4096 w 16384"/>
                <a:gd name="T17" fmla="*/ 8192 h 16384"/>
                <a:gd name="T18" fmla="*/ 0 w 16384"/>
                <a:gd name="T19" fmla="*/ 7022 h 1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4" h="16384">
                  <a:moveTo>
                    <a:pt x="0" y="7022"/>
                  </a:moveTo>
                  <a:lnTo>
                    <a:pt x="5461" y="0"/>
                  </a:lnTo>
                  <a:lnTo>
                    <a:pt x="9557" y="2341"/>
                  </a:lnTo>
                  <a:lnTo>
                    <a:pt x="16384" y="7022"/>
                  </a:lnTo>
                  <a:lnTo>
                    <a:pt x="9557" y="16384"/>
                  </a:lnTo>
                  <a:lnTo>
                    <a:pt x="9557" y="14043"/>
                  </a:lnTo>
                  <a:lnTo>
                    <a:pt x="6827" y="11703"/>
                  </a:lnTo>
                  <a:lnTo>
                    <a:pt x="5461" y="9362"/>
                  </a:lnTo>
                  <a:lnTo>
                    <a:pt x="4096" y="8192"/>
                  </a:lnTo>
                  <a:lnTo>
                    <a:pt x="0" y="702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</p:spPr>
          <p:txBody>
            <a:bodyPr wrap="none" anchor="ctr" anchorCtr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8" name="NewEngland"/>
            <p:cNvSpPr/>
            <p:nvPr/>
          </p:nvSpPr>
          <p:spPr>
            <a:xfrm>
              <a:off x="28635223" y="3494445"/>
              <a:ext cx="3371850" cy="5308803"/>
            </a:xfrm>
            <a:custGeom>
              <a:avLst/>
              <a:gdLst>
                <a:gd name="connsiteX0" fmla="*/ 1143006 w 3371850"/>
                <a:gd name="connsiteY0" fmla="*/ 1876424 h 5317099"/>
                <a:gd name="connsiteX1" fmla="*/ 1123959 w 3371850"/>
                <a:gd name="connsiteY1" fmla="*/ 1885511 h 5317099"/>
                <a:gd name="connsiteX2" fmla="*/ 1114406 w 3371850"/>
                <a:gd name="connsiteY2" fmla="*/ 1913018 h 5317099"/>
                <a:gd name="connsiteX3" fmla="*/ 1095359 w 3371850"/>
                <a:gd name="connsiteY3" fmla="*/ 1922105 h 5317099"/>
                <a:gd name="connsiteX4" fmla="*/ 1076316 w 3371850"/>
                <a:gd name="connsiteY4" fmla="*/ 1922105 h 5317099"/>
                <a:gd name="connsiteX5" fmla="*/ 1047778 w 3371850"/>
                <a:gd name="connsiteY5" fmla="*/ 1903808 h 5317099"/>
                <a:gd name="connsiteX6" fmla="*/ 1038225 w 3371850"/>
                <a:gd name="connsiteY6" fmla="*/ 1903808 h 5317099"/>
                <a:gd name="connsiteX7" fmla="*/ 1019181 w 3371850"/>
                <a:gd name="connsiteY7" fmla="*/ 1922105 h 5317099"/>
                <a:gd name="connsiteX8" fmla="*/ 1009628 w 3371850"/>
                <a:gd name="connsiteY8" fmla="*/ 1949612 h 5317099"/>
                <a:gd name="connsiteX9" fmla="*/ 990581 w 3371850"/>
                <a:gd name="connsiteY9" fmla="*/ 1958699 h 5317099"/>
                <a:gd name="connsiteX10" fmla="*/ 971534 w 3371850"/>
                <a:gd name="connsiteY10" fmla="*/ 1967909 h 5317099"/>
                <a:gd name="connsiteX11" fmla="*/ 990581 w 3371850"/>
                <a:gd name="connsiteY11" fmla="*/ 1986206 h 5317099"/>
                <a:gd name="connsiteX12" fmla="*/ 1000134 w 3371850"/>
                <a:gd name="connsiteY12" fmla="*/ 2004503 h 5317099"/>
                <a:gd name="connsiteX13" fmla="*/ 990581 w 3371850"/>
                <a:gd name="connsiteY13" fmla="*/ 2050183 h 5317099"/>
                <a:gd name="connsiteX14" fmla="*/ 981091 w 3371850"/>
                <a:gd name="connsiteY14" fmla="*/ 2105074 h 5317099"/>
                <a:gd name="connsiteX15" fmla="*/ 981091 w 3371850"/>
                <a:gd name="connsiteY15" fmla="*/ 2114161 h 5317099"/>
                <a:gd name="connsiteX16" fmla="*/ 981066 w 3371850"/>
                <a:gd name="connsiteY16" fmla="*/ 2152649 h 5317099"/>
                <a:gd name="connsiteX17" fmla="*/ 981066 w 3371850"/>
                <a:gd name="connsiteY17" fmla="*/ 2152649 h 5317099"/>
                <a:gd name="connsiteX18" fmla="*/ 781078 w 3371850"/>
                <a:gd name="connsiteY18" fmla="*/ 2198244 h 5317099"/>
                <a:gd name="connsiteX19" fmla="*/ 419116 w 3371850"/>
                <a:gd name="connsiteY19" fmla="*/ 2289322 h 5317099"/>
                <a:gd name="connsiteX20" fmla="*/ 85737 w 3371850"/>
                <a:gd name="connsiteY20" fmla="*/ 2371237 h 5317099"/>
                <a:gd name="connsiteX21" fmla="*/ 0 w 3371850"/>
                <a:gd name="connsiteY21" fmla="*/ 2389452 h 5317099"/>
                <a:gd name="connsiteX22" fmla="*/ 9506 w 3371850"/>
                <a:gd name="connsiteY22" fmla="*/ 2425884 h 5317099"/>
                <a:gd name="connsiteX23" fmla="*/ 19075 w 3371850"/>
                <a:gd name="connsiteY23" fmla="*/ 2435047 h 5317099"/>
                <a:gd name="connsiteX24" fmla="*/ 9506 w 3371850"/>
                <a:gd name="connsiteY24" fmla="*/ 2498746 h 5317099"/>
                <a:gd name="connsiteX25" fmla="*/ 19075 w 3371850"/>
                <a:gd name="connsiteY25" fmla="*/ 2526125 h 5317099"/>
                <a:gd name="connsiteX26" fmla="*/ 38084 w 3371850"/>
                <a:gd name="connsiteY26" fmla="*/ 2535289 h 5317099"/>
                <a:gd name="connsiteX27" fmla="*/ 47653 w 3371850"/>
                <a:gd name="connsiteY27" fmla="*/ 2553505 h 5317099"/>
                <a:gd name="connsiteX28" fmla="*/ 47653 w 3371850"/>
                <a:gd name="connsiteY28" fmla="*/ 2626367 h 5317099"/>
                <a:gd name="connsiteX29" fmla="*/ 66663 w 3371850"/>
                <a:gd name="connsiteY29" fmla="*/ 2681014 h 5317099"/>
                <a:gd name="connsiteX30" fmla="*/ 76169 w 3371850"/>
                <a:gd name="connsiteY30" fmla="*/ 2708282 h 5317099"/>
                <a:gd name="connsiteX31" fmla="*/ 76169 w 3371850"/>
                <a:gd name="connsiteY31" fmla="*/ 2717446 h 5317099"/>
                <a:gd name="connsiteX32" fmla="*/ 95241 w 3371850"/>
                <a:gd name="connsiteY32" fmla="*/ 2744713 h 5317099"/>
                <a:gd name="connsiteX33" fmla="*/ 114316 w 3371850"/>
                <a:gd name="connsiteY33" fmla="*/ 2772092 h 5317099"/>
                <a:gd name="connsiteX34" fmla="*/ 123822 w 3371850"/>
                <a:gd name="connsiteY34" fmla="*/ 2808524 h 5317099"/>
                <a:gd name="connsiteX35" fmla="*/ 133328 w 3371850"/>
                <a:gd name="connsiteY35" fmla="*/ 2844955 h 5317099"/>
                <a:gd name="connsiteX36" fmla="*/ 142894 w 3371850"/>
                <a:gd name="connsiteY36" fmla="*/ 2881386 h 5317099"/>
                <a:gd name="connsiteX37" fmla="*/ 152400 w 3371850"/>
                <a:gd name="connsiteY37" fmla="*/ 2908766 h 5317099"/>
                <a:gd name="connsiteX38" fmla="*/ 152400 w 3371850"/>
                <a:gd name="connsiteY38" fmla="*/ 2936033 h 5317099"/>
                <a:gd name="connsiteX39" fmla="*/ 133328 w 3371850"/>
                <a:gd name="connsiteY39" fmla="*/ 2972464 h 5317099"/>
                <a:gd name="connsiteX40" fmla="*/ 123822 w 3371850"/>
                <a:gd name="connsiteY40" fmla="*/ 2990680 h 5317099"/>
                <a:gd name="connsiteX41" fmla="*/ 123822 w 3371850"/>
                <a:gd name="connsiteY41" fmla="*/ 3018059 h 5317099"/>
                <a:gd name="connsiteX42" fmla="*/ 123822 w 3371850"/>
                <a:gd name="connsiteY42" fmla="*/ 3072706 h 5317099"/>
                <a:gd name="connsiteX43" fmla="*/ 142894 w 3371850"/>
                <a:gd name="connsiteY43" fmla="*/ 3109138 h 5317099"/>
                <a:gd name="connsiteX44" fmla="*/ 152400 w 3371850"/>
                <a:gd name="connsiteY44" fmla="*/ 3136405 h 5317099"/>
                <a:gd name="connsiteX45" fmla="*/ 161906 w 3371850"/>
                <a:gd name="connsiteY45" fmla="*/ 3154621 h 5317099"/>
                <a:gd name="connsiteX46" fmla="*/ 180981 w 3371850"/>
                <a:gd name="connsiteY46" fmla="*/ 3182000 h 5317099"/>
                <a:gd name="connsiteX47" fmla="*/ 190484 w 3371850"/>
                <a:gd name="connsiteY47" fmla="*/ 3209268 h 5317099"/>
                <a:gd name="connsiteX48" fmla="*/ 200053 w 3371850"/>
                <a:gd name="connsiteY48" fmla="*/ 3236647 h 5317099"/>
                <a:gd name="connsiteX49" fmla="*/ 209559 w 3371850"/>
                <a:gd name="connsiteY49" fmla="*/ 3254863 h 5317099"/>
                <a:gd name="connsiteX50" fmla="*/ 219063 w 3371850"/>
                <a:gd name="connsiteY50" fmla="*/ 3264026 h 5317099"/>
                <a:gd name="connsiteX51" fmla="*/ 219063 w 3371850"/>
                <a:gd name="connsiteY51" fmla="*/ 3282242 h 5317099"/>
                <a:gd name="connsiteX52" fmla="*/ 219063 w 3371850"/>
                <a:gd name="connsiteY52" fmla="*/ 3300458 h 5317099"/>
                <a:gd name="connsiteX53" fmla="*/ 209559 w 3371850"/>
                <a:gd name="connsiteY53" fmla="*/ 3327725 h 5317099"/>
                <a:gd name="connsiteX54" fmla="*/ 209559 w 3371850"/>
                <a:gd name="connsiteY54" fmla="*/ 3355105 h 5317099"/>
                <a:gd name="connsiteX55" fmla="*/ 228569 w 3371850"/>
                <a:gd name="connsiteY55" fmla="*/ 3409752 h 5317099"/>
                <a:gd name="connsiteX56" fmla="*/ 238137 w 3371850"/>
                <a:gd name="connsiteY56" fmla="*/ 3418803 h 5317099"/>
                <a:gd name="connsiteX57" fmla="*/ 238137 w 3371850"/>
                <a:gd name="connsiteY57" fmla="*/ 3400588 h 5317099"/>
                <a:gd name="connsiteX58" fmla="*/ 247644 w 3371850"/>
                <a:gd name="connsiteY58" fmla="*/ 3382372 h 5317099"/>
                <a:gd name="connsiteX59" fmla="*/ 257147 w 3371850"/>
                <a:gd name="connsiteY59" fmla="*/ 3373320 h 5317099"/>
                <a:gd name="connsiteX60" fmla="*/ 266716 w 3371850"/>
                <a:gd name="connsiteY60" fmla="*/ 3373320 h 5317099"/>
                <a:gd name="connsiteX61" fmla="*/ 285728 w 3371850"/>
                <a:gd name="connsiteY61" fmla="*/ 3373320 h 5317099"/>
                <a:gd name="connsiteX62" fmla="*/ 295297 w 3371850"/>
                <a:gd name="connsiteY62" fmla="*/ 3391536 h 5317099"/>
                <a:gd name="connsiteX63" fmla="*/ 304800 w 3371850"/>
                <a:gd name="connsiteY63" fmla="*/ 3400588 h 5317099"/>
                <a:gd name="connsiteX64" fmla="*/ 314306 w 3371850"/>
                <a:gd name="connsiteY64" fmla="*/ 3409752 h 5317099"/>
                <a:gd name="connsiteX65" fmla="*/ 323875 w 3371850"/>
                <a:gd name="connsiteY65" fmla="*/ 3409752 h 5317099"/>
                <a:gd name="connsiteX66" fmla="*/ 323875 w 3371850"/>
                <a:gd name="connsiteY66" fmla="*/ 3455235 h 5317099"/>
                <a:gd name="connsiteX67" fmla="*/ 333381 w 3371850"/>
                <a:gd name="connsiteY67" fmla="*/ 3473450 h 5317099"/>
                <a:gd name="connsiteX68" fmla="*/ 342884 w 3371850"/>
                <a:gd name="connsiteY68" fmla="*/ 3528097 h 5317099"/>
                <a:gd name="connsiteX69" fmla="*/ 352453 w 3371850"/>
                <a:gd name="connsiteY69" fmla="*/ 3573692 h 5317099"/>
                <a:gd name="connsiteX70" fmla="*/ 371466 w 3371850"/>
                <a:gd name="connsiteY70" fmla="*/ 3664770 h 5317099"/>
                <a:gd name="connsiteX71" fmla="*/ 380969 w 3371850"/>
                <a:gd name="connsiteY71" fmla="*/ 3682986 h 5317099"/>
                <a:gd name="connsiteX72" fmla="*/ 390537 w 3371850"/>
                <a:gd name="connsiteY72" fmla="*/ 3719417 h 5317099"/>
                <a:gd name="connsiteX73" fmla="*/ 390537 w 3371850"/>
                <a:gd name="connsiteY73" fmla="*/ 3746797 h 5317099"/>
                <a:gd name="connsiteX74" fmla="*/ 400044 w 3371850"/>
                <a:gd name="connsiteY74" fmla="*/ 3801444 h 5317099"/>
                <a:gd name="connsiteX75" fmla="*/ 409550 w 3371850"/>
                <a:gd name="connsiteY75" fmla="*/ 3837875 h 5317099"/>
                <a:gd name="connsiteX76" fmla="*/ 419116 w 3371850"/>
                <a:gd name="connsiteY76" fmla="*/ 3874306 h 5317099"/>
                <a:gd name="connsiteX77" fmla="*/ 438128 w 3371850"/>
                <a:gd name="connsiteY77" fmla="*/ 3919789 h 5317099"/>
                <a:gd name="connsiteX78" fmla="*/ 428622 w 3371850"/>
                <a:gd name="connsiteY78" fmla="*/ 3928953 h 5317099"/>
                <a:gd name="connsiteX79" fmla="*/ 438128 w 3371850"/>
                <a:gd name="connsiteY79" fmla="*/ 3956221 h 5317099"/>
                <a:gd name="connsiteX80" fmla="*/ 447650 w 3371850"/>
                <a:gd name="connsiteY80" fmla="*/ 3993517 h 5317099"/>
                <a:gd name="connsiteX81" fmla="*/ 457150 w 3371850"/>
                <a:gd name="connsiteY81" fmla="*/ 4022020 h 5317099"/>
                <a:gd name="connsiteX82" fmla="*/ 457150 w 3371850"/>
                <a:gd name="connsiteY82" fmla="*/ 4107528 h 5317099"/>
                <a:gd name="connsiteX83" fmla="*/ 457150 w 3371850"/>
                <a:gd name="connsiteY83" fmla="*/ 4174014 h 5317099"/>
                <a:gd name="connsiteX84" fmla="*/ 447650 w 3371850"/>
                <a:gd name="connsiteY84" fmla="*/ 4221540 h 5317099"/>
                <a:gd name="connsiteX85" fmla="*/ 447650 w 3371850"/>
                <a:gd name="connsiteY85" fmla="*/ 4316529 h 5317099"/>
                <a:gd name="connsiteX86" fmla="*/ 447650 w 3371850"/>
                <a:gd name="connsiteY86" fmla="*/ 4440021 h 5317099"/>
                <a:gd name="connsiteX87" fmla="*/ 438150 w 3371850"/>
                <a:gd name="connsiteY87" fmla="*/ 4506506 h 5317099"/>
                <a:gd name="connsiteX88" fmla="*/ 457200 w 3371850"/>
                <a:gd name="connsiteY88" fmla="*/ 4526523 h 5317099"/>
                <a:gd name="connsiteX89" fmla="*/ 504841 w 3371850"/>
                <a:gd name="connsiteY89" fmla="*/ 4802722 h 5317099"/>
                <a:gd name="connsiteX90" fmla="*/ 523900 w 3371850"/>
                <a:gd name="connsiteY90" fmla="*/ 4917035 h 5317099"/>
                <a:gd name="connsiteX91" fmla="*/ 542956 w 3371850"/>
                <a:gd name="connsiteY91" fmla="*/ 5040900 h 5317099"/>
                <a:gd name="connsiteX92" fmla="*/ 552422 w 3371850"/>
                <a:gd name="connsiteY92" fmla="*/ 5088473 h 5317099"/>
                <a:gd name="connsiteX93" fmla="*/ 600063 w 3371850"/>
                <a:gd name="connsiteY93" fmla="*/ 5136109 h 5317099"/>
                <a:gd name="connsiteX94" fmla="*/ 581006 w 3371850"/>
                <a:gd name="connsiteY94" fmla="*/ 5164702 h 5317099"/>
                <a:gd name="connsiteX95" fmla="*/ 495316 w 3371850"/>
                <a:gd name="connsiteY95" fmla="*/ 5250422 h 5317099"/>
                <a:gd name="connsiteX96" fmla="*/ 542956 w 3371850"/>
                <a:gd name="connsiteY96" fmla="*/ 5317099 h 5317099"/>
                <a:gd name="connsiteX97" fmla="*/ 561950 w 3371850"/>
                <a:gd name="connsiteY97" fmla="*/ 5307547 h 5317099"/>
                <a:gd name="connsiteX98" fmla="*/ 600063 w 3371850"/>
                <a:gd name="connsiteY98" fmla="*/ 5298057 h 5317099"/>
                <a:gd name="connsiteX99" fmla="*/ 619119 w 3371850"/>
                <a:gd name="connsiteY99" fmla="*/ 5288505 h 5317099"/>
                <a:gd name="connsiteX100" fmla="*/ 628650 w 3371850"/>
                <a:gd name="connsiteY100" fmla="*/ 5269464 h 5317099"/>
                <a:gd name="connsiteX101" fmla="*/ 638178 w 3371850"/>
                <a:gd name="connsiteY101" fmla="*/ 5269464 h 5317099"/>
                <a:gd name="connsiteX102" fmla="*/ 657234 w 3371850"/>
                <a:gd name="connsiteY102" fmla="*/ 5250422 h 5317099"/>
                <a:gd name="connsiteX103" fmla="*/ 666762 w 3371850"/>
                <a:gd name="connsiteY103" fmla="*/ 5221828 h 5317099"/>
                <a:gd name="connsiteX104" fmla="*/ 666762 w 3371850"/>
                <a:gd name="connsiteY104" fmla="*/ 5202786 h 5317099"/>
                <a:gd name="connsiteX105" fmla="*/ 676291 w 3371850"/>
                <a:gd name="connsiteY105" fmla="*/ 5202786 h 5317099"/>
                <a:gd name="connsiteX106" fmla="*/ 695347 w 3371850"/>
                <a:gd name="connsiteY106" fmla="*/ 5202786 h 5317099"/>
                <a:gd name="connsiteX107" fmla="*/ 733397 w 3371850"/>
                <a:gd name="connsiteY107" fmla="*/ 5193296 h 5317099"/>
                <a:gd name="connsiteX108" fmla="*/ 752456 w 3371850"/>
                <a:gd name="connsiteY108" fmla="*/ 5183744 h 5317099"/>
                <a:gd name="connsiteX109" fmla="*/ 761984 w 3371850"/>
                <a:gd name="connsiteY109" fmla="*/ 5164702 h 5317099"/>
                <a:gd name="connsiteX110" fmla="*/ 771513 w 3371850"/>
                <a:gd name="connsiteY110" fmla="*/ 5145661 h 5317099"/>
                <a:gd name="connsiteX111" fmla="*/ 790569 w 3371850"/>
                <a:gd name="connsiteY111" fmla="*/ 5145661 h 5317099"/>
                <a:gd name="connsiteX112" fmla="*/ 809625 w 3371850"/>
                <a:gd name="connsiteY112" fmla="*/ 5145661 h 5317099"/>
                <a:gd name="connsiteX113" fmla="*/ 819156 w 3371850"/>
                <a:gd name="connsiteY113" fmla="*/ 5145661 h 5317099"/>
                <a:gd name="connsiteX114" fmla="*/ 828684 w 3371850"/>
                <a:gd name="connsiteY114" fmla="*/ 5136109 h 5317099"/>
                <a:gd name="connsiteX115" fmla="*/ 828684 w 3371850"/>
                <a:gd name="connsiteY115" fmla="*/ 5126619 h 5317099"/>
                <a:gd name="connsiteX116" fmla="*/ 828684 w 3371850"/>
                <a:gd name="connsiteY116" fmla="*/ 5117067 h 5317099"/>
                <a:gd name="connsiteX117" fmla="*/ 847741 w 3371850"/>
                <a:gd name="connsiteY117" fmla="*/ 5098025 h 5317099"/>
                <a:gd name="connsiteX118" fmla="*/ 866797 w 3371850"/>
                <a:gd name="connsiteY118" fmla="*/ 5088473 h 5317099"/>
                <a:gd name="connsiteX119" fmla="*/ 885853 w 3371850"/>
                <a:gd name="connsiteY119" fmla="*/ 5069432 h 5317099"/>
                <a:gd name="connsiteX120" fmla="*/ 885853 w 3371850"/>
                <a:gd name="connsiteY120" fmla="*/ 5040900 h 5317099"/>
                <a:gd name="connsiteX121" fmla="*/ 895319 w 3371850"/>
                <a:gd name="connsiteY121" fmla="*/ 5012306 h 5317099"/>
                <a:gd name="connsiteX122" fmla="*/ 914375 w 3371850"/>
                <a:gd name="connsiteY122" fmla="*/ 5002754 h 5317099"/>
                <a:gd name="connsiteX123" fmla="*/ 933434 w 3371850"/>
                <a:gd name="connsiteY123" fmla="*/ 5040900 h 5317099"/>
                <a:gd name="connsiteX124" fmla="*/ 942959 w 3371850"/>
                <a:gd name="connsiteY124" fmla="*/ 5031348 h 5317099"/>
                <a:gd name="connsiteX125" fmla="*/ 971547 w 3371850"/>
                <a:gd name="connsiteY125" fmla="*/ 5021796 h 5317099"/>
                <a:gd name="connsiteX126" fmla="*/ 990603 w 3371850"/>
                <a:gd name="connsiteY126" fmla="*/ 5012306 h 5317099"/>
                <a:gd name="connsiteX127" fmla="*/ 1019191 w 3371850"/>
                <a:gd name="connsiteY127" fmla="*/ 5012306 h 5317099"/>
                <a:gd name="connsiteX128" fmla="*/ 1038247 w 3371850"/>
                <a:gd name="connsiteY128" fmla="*/ 5002754 h 5317099"/>
                <a:gd name="connsiteX129" fmla="*/ 1047775 w 3371850"/>
                <a:gd name="connsiteY129" fmla="*/ 4993264 h 5317099"/>
                <a:gd name="connsiteX130" fmla="*/ 1066831 w 3371850"/>
                <a:gd name="connsiteY130" fmla="*/ 4983712 h 5317099"/>
                <a:gd name="connsiteX131" fmla="*/ 1076297 w 3371850"/>
                <a:gd name="connsiteY131" fmla="*/ 4983712 h 5317099"/>
                <a:gd name="connsiteX132" fmla="*/ 1104881 w 3371850"/>
                <a:gd name="connsiteY132" fmla="*/ 4983712 h 5317099"/>
                <a:gd name="connsiteX133" fmla="*/ 1133466 w 3371850"/>
                <a:gd name="connsiteY133" fmla="*/ 4983712 h 5317099"/>
                <a:gd name="connsiteX134" fmla="*/ 1162053 w 3371850"/>
                <a:gd name="connsiteY134" fmla="*/ 4964671 h 5317099"/>
                <a:gd name="connsiteX135" fmla="*/ 1171581 w 3371850"/>
                <a:gd name="connsiteY135" fmla="*/ 4955119 h 5317099"/>
                <a:gd name="connsiteX136" fmla="*/ 1200166 w 3371850"/>
                <a:gd name="connsiteY136" fmla="*/ 4955119 h 5317099"/>
                <a:gd name="connsiteX137" fmla="*/ 1209694 w 3371850"/>
                <a:gd name="connsiteY137" fmla="*/ 4955119 h 5317099"/>
                <a:gd name="connsiteX138" fmla="*/ 1209694 w 3371850"/>
                <a:gd name="connsiteY138" fmla="*/ 4945629 h 5317099"/>
                <a:gd name="connsiteX139" fmla="*/ 1209694 w 3371850"/>
                <a:gd name="connsiteY139" fmla="*/ 4926587 h 5317099"/>
                <a:gd name="connsiteX140" fmla="*/ 1209694 w 3371850"/>
                <a:gd name="connsiteY140" fmla="*/ 4917035 h 5317099"/>
                <a:gd name="connsiteX141" fmla="*/ 1209694 w 3371850"/>
                <a:gd name="connsiteY141" fmla="*/ 4907545 h 5317099"/>
                <a:gd name="connsiteX142" fmla="*/ 1209694 w 3371850"/>
                <a:gd name="connsiteY142" fmla="*/ 4907545 h 5317099"/>
                <a:gd name="connsiteX143" fmla="*/ 1247744 w 3371850"/>
                <a:gd name="connsiteY143" fmla="*/ 4936077 h 5317099"/>
                <a:gd name="connsiteX144" fmla="*/ 1257272 w 3371850"/>
                <a:gd name="connsiteY144" fmla="*/ 4936077 h 5317099"/>
                <a:gd name="connsiteX145" fmla="*/ 1266803 w 3371850"/>
                <a:gd name="connsiteY145" fmla="*/ 4926587 h 5317099"/>
                <a:gd name="connsiteX146" fmla="*/ 1285859 w 3371850"/>
                <a:gd name="connsiteY146" fmla="*/ 4907545 h 5317099"/>
                <a:gd name="connsiteX147" fmla="*/ 1304916 w 3371850"/>
                <a:gd name="connsiteY147" fmla="*/ 4907545 h 5317099"/>
                <a:gd name="connsiteX148" fmla="*/ 1304916 w 3371850"/>
                <a:gd name="connsiteY148" fmla="*/ 4888503 h 5317099"/>
                <a:gd name="connsiteX149" fmla="*/ 1323972 w 3371850"/>
                <a:gd name="connsiteY149" fmla="*/ 4888503 h 5317099"/>
                <a:gd name="connsiteX150" fmla="*/ 1343031 w 3371850"/>
                <a:gd name="connsiteY150" fmla="*/ 4897993 h 5317099"/>
                <a:gd name="connsiteX151" fmla="*/ 1352559 w 3371850"/>
                <a:gd name="connsiteY151" fmla="*/ 4888503 h 5317099"/>
                <a:gd name="connsiteX152" fmla="*/ 1352559 w 3371850"/>
                <a:gd name="connsiteY152" fmla="*/ 4878951 h 5317099"/>
                <a:gd name="connsiteX153" fmla="*/ 1371616 w 3371850"/>
                <a:gd name="connsiteY153" fmla="*/ 4869400 h 5317099"/>
                <a:gd name="connsiteX154" fmla="*/ 1390672 w 3371850"/>
                <a:gd name="connsiteY154" fmla="*/ 4878951 h 5317099"/>
                <a:gd name="connsiteX155" fmla="*/ 1419194 w 3371850"/>
                <a:gd name="connsiteY155" fmla="*/ 4869400 h 5317099"/>
                <a:gd name="connsiteX156" fmla="*/ 1419194 w 3371850"/>
                <a:gd name="connsiteY156" fmla="*/ 4850358 h 5317099"/>
                <a:gd name="connsiteX157" fmla="*/ 1495422 w 3371850"/>
                <a:gd name="connsiteY157" fmla="*/ 4821826 h 5317099"/>
                <a:gd name="connsiteX158" fmla="*/ 1495434 w 3371850"/>
                <a:gd name="connsiteY158" fmla="*/ 4850374 h 5317099"/>
                <a:gd name="connsiteX159" fmla="*/ 1524006 w 3371850"/>
                <a:gd name="connsiteY159" fmla="*/ 4840983 h 5317099"/>
                <a:gd name="connsiteX160" fmla="*/ 1524006 w 3371850"/>
                <a:gd name="connsiteY160" fmla="*/ 4831592 h 5317099"/>
                <a:gd name="connsiteX161" fmla="*/ 1533522 w 3371850"/>
                <a:gd name="connsiteY161" fmla="*/ 4822201 h 5317099"/>
                <a:gd name="connsiteX162" fmla="*/ 1552578 w 3371850"/>
                <a:gd name="connsiteY162" fmla="*/ 4812810 h 5317099"/>
                <a:gd name="connsiteX163" fmla="*/ 1609722 w 3371850"/>
                <a:gd name="connsiteY163" fmla="*/ 4784637 h 5317099"/>
                <a:gd name="connsiteX164" fmla="*/ 1647837 w 3371850"/>
                <a:gd name="connsiteY164" fmla="*/ 4747037 h 5317099"/>
                <a:gd name="connsiteX165" fmla="*/ 1657353 w 3371850"/>
                <a:gd name="connsiteY165" fmla="*/ 4737646 h 5317099"/>
                <a:gd name="connsiteX166" fmla="*/ 1676409 w 3371850"/>
                <a:gd name="connsiteY166" fmla="*/ 4709473 h 5317099"/>
                <a:gd name="connsiteX167" fmla="*/ 1676409 w 3371850"/>
                <a:gd name="connsiteY167" fmla="*/ 4737646 h 5317099"/>
                <a:gd name="connsiteX168" fmla="*/ 1685925 w 3371850"/>
                <a:gd name="connsiteY168" fmla="*/ 4747037 h 5317099"/>
                <a:gd name="connsiteX169" fmla="*/ 1695438 w 3371850"/>
                <a:gd name="connsiteY169" fmla="*/ 4747037 h 5317099"/>
                <a:gd name="connsiteX170" fmla="*/ 1695438 w 3371850"/>
                <a:gd name="connsiteY170" fmla="*/ 4728255 h 5317099"/>
                <a:gd name="connsiteX171" fmla="*/ 1685925 w 3371850"/>
                <a:gd name="connsiteY171" fmla="*/ 4709473 h 5317099"/>
                <a:gd name="connsiteX172" fmla="*/ 1685925 w 3371850"/>
                <a:gd name="connsiteY172" fmla="*/ 4690690 h 5317099"/>
                <a:gd name="connsiteX173" fmla="*/ 1704981 w 3371850"/>
                <a:gd name="connsiteY173" fmla="*/ 4671908 h 5317099"/>
                <a:gd name="connsiteX174" fmla="*/ 1695438 w 3371850"/>
                <a:gd name="connsiteY174" fmla="*/ 4653126 h 5317099"/>
                <a:gd name="connsiteX175" fmla="*/ 1676409 w 3371850"/>
                <a:gd name="connsiteY175" fmla="*/ 4606135 h 5317099"/>
                <a:gd name="connsiteX176" fmla="*/ 1666866 w 3371850"/>
                <a:gd name="connsiteY176" fmla="*/ 4596744 h 5317099"/>
                <a:gd name="connsiteX177" fmla="*/ 1685925 w 3371850"/>
                <a:gd name="connsiteY177" fmla="*/ 4568571 h 5317099"/>
                <a:gd name="connsiteX178" fmla="*/ 1685925 w 3371850"/>
                <a:gd name="connsiteY178" fmla="*/ 4549789 h 5317099"/>
                <a:gd name="connsiteX179" fmla="*/ 1685925 w 3371850"/>
                <a:gd name="connsiteY179" fmla="*/ 4531007 h 5317099"/>
                <a:gd name="connsiteX180" fmla="*/ 1704981 w 3371850"/>
                <a:gd name="connsiteY180" fmla="*/ 4521616 h 5317099"/>
                <a:gd name="connsiteX181" fmla="*/ 1714497 w 3371850"/>
                <a:gd name="connsiteY181" fmla="*/ 4521616 h 5317099"/>
                <a:gd name="connsiteX182" fmla="*/ 1733553 w 3371850"/>
                <a:gd name="connsiteY182" fmla="*/ 4540398 h 5317099"/>
                <a:gd name="connsiteX183" fmla="*/ 1743069 w 3371850"/>
                <a:gd name="connsiteY183" fmla="*/ 4568571 h 5317099"/>
                <a:gd name="connsiteX184" fmla="*/ 1752612 w 3371850"/>
                <a:gd name="connsiteY184" fmla="*/ 4615526 h 5317099"/>
                <a:gd name="connsiteX185" fmla="*/ 1752612 w 3371850"/>
                <a:gd name="connsiteY185" fmla="*/ 4662517 h 5317099"/>
                <a:gd name="connsiteX186" fmla="*/ 1762125 w 3371850"/>
                <a:gd name="connsiteY186" fmla="*/ 4681299 h 5317099"/>
                <a:gd name="connsiteX187" fmla="*/ 1781184 w 3371850"/>
                <a:gd name="connsiteY187" fmla="*/ 4681299 h 5317099"/>
                <a:gd name="connsiteX188" fmla="*/ 1809756 w 3371850"/>
                <a:gd name="connsiteY188" fmla="*/ 4671908 h 5317099"/>
                <a:gd name="connsiteX189" fmla="*/ 1809756 w 3371850"/>
                <a:gd name="connsiteY189" fmla="*/ 4662517 h 5317099"/>
                <a:gd name="connsiteX190" fmla="*/ 1819269 w 3371850"/>
                <a:gd name="connsiteY190" fmla="*/ 4643735 h 5317099"/>
                <a:gd name="connsiteX191" fmla="*/ 1800213 w 3371850"/>
                <a:gd name="connsiteY191" fmla="*/ 4615526 h 5317099"/>
                <a:gd name="connsiteX192" fmla="*/ 1809756 w 3371850"/>
                <a:gd name="connsiteY192" fmla="*/ 4606135 h 5317099"/>
                <a:gd name="connsiteX193" fmla="*/ 1819269 w 3371850"/>
                <a:gd name="connsiteY193" fmla="*/ 4606135 h 5317099"/>
                <a:gd name="connsiteX194" fmla="*/ 1838328 w 3371850"/>
                <a:gd name="connsiteY194" fmla="*/ 4643735 h 5317099"/>
                <a:gd name="connsiteX195" fmla="*/ 1847841 w 3371850"/>
                <a:gd name="connsiteY195" fmla="*/ 4624917 h 5317099"/>
                <a:gd name="connsiteX196" fmla="*/ 1866900 w 3371850"/>
                <a:gd name="connsiteY196" fmla="*/ 4596744 h 5317099"/>
                <a:gd name="connsiteX197" fmla="*/ 1866900 w 3371850"/>
                <a:gd name="connsiteY197" fmla="*/ 4568571 h 5317099"/>
                <a:gd name="connsiteX198" fmla="*/ 1866900 w 3371850"/>
                <a:gd name="connsiteY198" fmla="*/ 4568571 h 5317099"/>
                <a:gd name="connsiteX199" fmla="*/ 1876437 w 3371850"/>
                <a:gd name="connsiteY199" fmla="*/ 4572992 h 5317099"/>
                <a:gd name="connsiteX200" fmla="*/ 1905059 w 3371850"/>
                <a:gd name="connsiteY200" fmla="*/ 4601495 h 5317099"/>
                <a:gd name="connsiteX201" fmla="*/ 1933559 w 3371850"/>
                <a:gd name="connsiteY201" fmla="*/ 4592015 h 5317099"/>
                <a:gd name="connsiteX202" fmla="*/ 1933559 w 3371850"/>
                <a:gd name="connsiteY202" fmla="*/ 4582472 h 5317099"/>
                <a:gd name="connsiteX203" fmla="*/ 1933559 w 3371850"/>
                <a:gd name="connsiteY203" fmla="*/ 4563512 h 5317099"/>
                <a:gd name="connsiteX204" fmla="*/ 1952684 w 3371850"/>
                <a:gd name="connsiteY204" fmla="*/ 4563512 h 5317099"/>
                <a:gd name="connsiteX205" fmla="*/ 1952684 w 3371850"/>
                <a:gd name="connsiteY205" fmla="*/ 4553969 h 5317099"/>
                <a:gd name="connsiteX206" fmla="*/ 1943057 w 3371850"/>
                <a:gd name="connsiteY206" fmla="*/ 4535009 h 5317099"/>
                <a:gd name="connsiteX207" fmla="*/ 1943057 w 3371850"/>
                <a:gd name="connsiteY207" fmla="*/ 4525529 h 5317099"/>
                <a:gd name="connsiteX208" fmla="*/ 1962181 w 3371850"/>
                <a:gd name="connsiteY208" fmla="*/ 4497026 h 5317099"/>
                <a:gd name="connsiteX209" fmla="*/ 1971681 w 3371850"/>
                <a:gd name="connsiteY209" fmla="*/ 4497026 h 5317099"/>
                <a:gd name="connsiteX210" fmla="*/ 1981181 w 3371850"/>
                <a:gd name="connsiteY210" fmla="*/ 4506506 h 5317099"/>
                <a:gd name="connsiteX211" fmla="*/ 2000306 w 3371850"/>
                <a:gd name="connsiteY211" fmla="*/ 4497026 h 5317099"/>
                <a:gd name="connsiteX212" fmla="*/ 2000306 w 3371850"/>
                <a:gd name="connsiteY212" fmla="*/ 4478003 h 5317099"/>
                <a:gd name="connsiteX213" fmla="*/ 2009803 w 3371850"/>
                <a:gd name="connsiteY213" fmla="*/ 4468523 h 5317099"/>
                <a:gd name="connsiteX214" fmla="*/ 2019303 w 3371850"/>
                <a:gd name="connsiteY214" fmla="*/ 4449500 h 5317099"/>
                <a:gd name="connsiteX215" fmla="*/ 2028803 w 3371850"/>
                <a:gd name="connsiteY215" fmla="*/ 4440021 h 5317099"/>
                <a:gd name="connsiteX216" fmla="*/ 2028803 w 3371850"/>
                <a:gd name="connsiteY216" fmla="*/ 4392495 h 5317099"/>
                <a:gd name="connsiteX217" fmla="*/ 2038303 w 3371850"/>
                <a:gd name="connsiteY217" fmla="*/ 4373535 h 5317099"/>
                <a:gd name="connsiteX218" fmla="*/ 2047928 w 3371850"/>
                <a:gd name="connsiteY218" fmla="*/ 4363992 h 5317099"/>
                <a:gd name="connsiteX219" fmla="*/ 2066925 w 3371850"/>
                <a:gd name="connsiteY219" fmla="*/ 4363992 h 5317099"/>
                <a:gd name="connsiteX220" fmla="*/ 2085925 w 3371850"/>
                <a:gd name="connsiteY220" fmla="*/ 4363992 h 5317099"/>
                <a:gd name="connsiteX221" fmla="*/ 2095550 w 3371850"/>
                <a:gd name="connsiteY221" fmla="*/ 4373535 h 5317099"/>
                <a:gd name="connsiteX222" fmla="*/ 2095550 w 3371850"/>
                <a:gd name="connsiteY222" fmla="*/ 4383015 h 5317099"/>
                <a:gd name="connsiteX223" fmla="*/ 2095550 w 3371850"/>
                <a:gd name="connsiteY223" fmla="*/ 4401974 h 5317099"/>
                <a:gd name="connsiteX224" fmla="*/ 2105047 w 3371850"/>
                <a:gd name="connsiteY224" fmla="*/ 4449500 h 5317099"/>
                <a:gd name="connsiteX225" fmla="*/ 2105047 w 3371850"/>
                <a:gd name="connsiteY225" fmla="*/ 4478003 h 5317099"/>
                <a:gd name="connsiteX226" fmla="*/ 2105047 w 3371850"/>
                <a:gd name="connsiteY226" fmla="*/ 4506506 h 5317099"/>
                <a:gd name="connsiteX227" fmla="*/ 2200291 w 3371850"/>
                <a:gd name="connsiteY227" fmla="*/ 4478003 h 5317099"/>
                <a:gd name="connsiteX228" fmla="*/ 2219291 w 3371850"/>
                <a:gd name="connsiteY228" fmla="*/ 4449500 h 5317099"/>
                <a:gd name="connsiteX229" fmla="*/ 2219291 w 3371850"/>
                <a:gd name="connsiteY229" fmla="*/ 4420998 h 5317099"/>
                <a:gd name="connsiteX230" fmla="*/ 2228791 w 3371850"/>
                <a:gd name="connsiteY230" fmla="*/ 4411518 h 5317099"/>
                <a:gd name="connsiteX231" fmla="*/ 2247916 w 3371850"/>
                <a:gd name="connsiteY231" fmla="*/ 4401974 h 5317099"/>
                <a:gd name="connsiteX232" fmla="*/ 2266913 w 3371850"/>
                <a:gd name="connsiteY232" fmla="*/ 4401974 h 5317099"/>
                <a:gd name="connsiteX233" fmla="*/ 2276413 w 3371850"/>
                <a:gd name="connsiteY233" fmla="*/ 4392495 h 5317099"/>
                <a:gd name="connsiteX234" fmla="*/ 2305034 w 3371850"/>
                <a:gd name="connsiteY234" fmla="*/ 4383015 h 5317099"/>
                <a:gd name="connsiteX235" fmla="*/ 2324159 w 3371850"/>
                <a:gd name="connsiteY235" fmla="*/ 4383015 h 5317099"/>
                <a:gd name="connsiteX236" fmla="*/ 2333659 w 3371850"/>
                <a:gd name="connsiteY236" fmla="*/ 4363992 h 5317099"/>
                <a:gd name="connsiteX237" fmla="*/ 2352659 w 3371850"/>
                <a:gd name="connsiteY237" fmla="*/ 4345032 h 5317099"/>
                <a:gd name="connsiteX238" fmla="*/ 2362157 w 3371850"/>
                <a:gd name="connsiteY238" fmla="*/ 4345032 h 5317099"/>
                <a:gd name="connsiteX239" fmla="*/ 2381281 w 3371850"/>
                <a:gd name="connsiteY239" fmla="*/ 4345032 h 5317099"/>
                <a:gd name="connsiteX240" fmla="*/ 2400281 w 3371850"/>
                <a:gd name="connsiteY240" fmla="*/ 4335489 h 5317099"/>
                <a:gd name="connsiteX241" fmla="*/ 2419403 w 3371850"/>
                <a:gd name="connsiteY241" fmla="*/ 4326009 h 5317099"/>
                <a:gd name="connsiteX242" fmla="*/ 2447903 w 3371850"/>
                <a:gd name="connsiteY242" fmla="*/ 4326009 h 5317099"/>
                <a:gd name="connsiteX243" fmla="*/ 2457403 w 3371850"/>
                <a:gd name="connsiteY243" fmla="*/ 4335489 h 5317099"/>
                <a:gd name="connsiteX244" fmla="*/ 2467025 w 3371850"/>
                <a:gd name="connsiteY244" fmla="*/ 4373535 h 5317099"/>
                <a:gd name="connsiteX245" fmla="*/ 2476525 w 3371850"/>
                <a:gd name="connsiteY245" fmla="*/ 4373535 h 5317099"/>
                <a:gd name="connsiteX246" fmla="*/ 2486025 w 3371850"/>
                <a:gd name="connsiteY246" fmla="*/ 4363992 h 5317099"/>
                <a:gd name="connsiteX247" fmla="*/ 2486025 w 3371850"/>
                <a:gd name="connsiteY247" fmla="*/ 4326009 h 5317099"/>
                <a:gd name="connsiteX248" fmla="*/ 2476525 w 3371850"/>
                <a:gd name="connsiteY248" fmla="*/ 4306986 h 5317099"/>
                <a:gd name="connsiteX249" fmla="*/ 2457403 w 3371850"/>
                <a:gd name="connsiteY249" fmla="*/ 4269003 h 5317099"/>
                <a:gd name="connsiteX250" fmla="*/ 2457403 w 3371850"/>
                <a:gd name="connsiteY250" fmla="*/ 4259523 h 5317099"/>
                <a:gd name="connsiteX251" fmla="*/ 2457403 w 3371850"/>
                <a:gd name="connsiteY251" fmla="*/ 4240500 h 5317099"/>
                <a:gd name="connsiteX252" fmla="*/ 2447903 w 3371850"/>
                <a:gd name="connsiteY252" fmla="*/ 4221540 h 5317099"/>
                <a:gd name="connsiteX253" fmla="*/ 2438403 w 3371850"/>
                <a:gd name="connsiteY253" fmla="*/ 4211997 h 5317099"/>
                <a:gd name="connsiteX254" fmla="*/ 2438403 w 3371850"/>
                <a:gd name="connsiteY254" fmla="*/ 4202517 h 5317099"/>
                <a:gd name="connsiteX255" fmla="*/ 2447903 w 3371850"/>
                <a:gd name="connsiteY255" fmla="*/ 4193037 h 5317099"/>
                <a:gd name="connsiteX256" fmla="*/ 2438403 w 3371850"/>
                <a:gd name="connsiteY256" fmla="*/ 4174014 h 5317099"/>
                <a:gd name="connsiteX257" fmla="*/ 2390781 w 3371850"/>
                <a:gd name="connsiteY257" fmla="*/ 4107528 h 5317099"/>
                <a:gd name="connsiteX258" fmla="*/ 2362157 w 3371850"/>
                <a:gd name="connsiteY258" fmla="*/ 4069546 h 5317099"/>
                <a:gd name="connsiteX259" fmla="*/ 2324159 w 3371850"/>
                <a:gd name="connsiteY259" fmla="*/ 4050523 h 5317099"/>
                <a:gd name="connsiteX260" fmla="*/ 2305034 w 3371850"/>
                <a:gd name="connsiteY260" fmla="*/ 4041043 h 5317099"/>
                <a:gd name="connsiteX261" fmla="*/ 2276413 w 3371850"/>
                <a:gd name="connsiteY261" fmla="*/ 4041043 h 5317099"/>
                <a:gd name="connsiteX262" fmla="*/ 2247916 w 3371850"/>
                <a:gd name="connsiteY262" fmla="*/ 4041043 h 5317099"/>
                <a:gd name="connsiteX263" fmla="*/ 2238415 w 3371850"/>
                <a:gd name="connsiteY263" fmla="*/ 4050523 h 5317099"/>
                <a:gd name="connsiteX264" fmla="*/ 2228791 w 3371850"/>
                <a:gd name="connsiteY264" fmla="*/ 4060003 h 5317099"/>
                <a:gd name="connsiteX265" fmla="*/ 2238415 w 3371850"/>
                <a:gd name="connsiteY265" fmla="*/ 4079026 h 5317099"/>
                <a:gd name="connsiteX266" fmla="*/ 2247916 w 3371850"/>
                <a:gd name="connsiteY266" fmla="*/ 4088505 h 5317099"/>
                <a:gd name="connsiteX267" fmla="*/ 2257413 w 3371850"/>
                <a:gd name="connsiteY267" fmla="*/ 4088505 h 5317099"/>
                <a:gd name="connsiteX268" fmla="*/ 2266913 w 3371850"/>
                <a:gd name="connsiteY268" fmla="*/ 4079026 h 5317099"/>
                <a:gd name="connsiteX269" fmla="*/ 2276413 w 3371850"/>
                <a:gd name="connsiteY269" fmla="*/ 4069546 h 5317099"/>
                <a:gd name="connsiteX270" fmla="*/ 2286037 w 3371850"/>
                <a:gd name="connsiteY270" fmla="*/ 4069546 h 5317099"/>
                <a:gd name="connsiteX271" fmla="*/ 2295537 w 3371850"/>
                <a:gd name="connsiteY271" fmla="*/ 4069546 h 5317099"/>
                <a:gd name="connsiteX272" fmla="*/ 2324159 w 3371850"/>
                <a:gd name="connsiteY272" fmla="*/ 4079026 h 5317099"/>
                <a:gd name="connsiteX273" fmla="*/ 2333659 w 3371850"/>
                <a:gd name="connsiteY273" fmla="*/ 4088505 h 5317099"/>
                <a:gd name="connsiteX274" fmla="*/ 2343159 w 3371850"/>
                <a:gd name="connsiteY274" fmla="*/ 4117008 h 5317099"/>
                <a:gd name="connsiteX275" fmla="*/ 2343159 w 3371850"/>
                <a:gd name="connsiteY275" fmla="*/ 4136031 h 5317099"/>
                <a:gd name="connsiteX276" fmla="*/ 2352659 w 3371850"/>
                <a:gd name="connsiteY276" fmla="*/ 4145511 h 5317099"/>
                <a:gd name="connsiteX277" fmla="*/ 2371781 w 3371850"/>
                <a:gd name="connsiteY277" fmla="*/ 4136031 h 5317099"/>
                <a:gd name="connsiteX278" fmla="*/ 2381281 w 3371850"/>
                <a:gd name="connsiteY278" fmla="*/ 4145511 h 5317099"/>
                <a:gd name="connsiteX279" fmla="*/ 2400281 w 3371850"/>
                <a:gd name="connsiteY279" fmla="*/ 4193037 h 5317099"/>
                <a:gd name="connsiteX280" fmla="*/ 2400281 w 3371850"/>
                <a:gd name="connsiteY280" fmla="*/ 4211997 h 5317099"/>
                <a:gd name="connsiteX281" fmla="*/ 2400281 w 3371850"/>
                <a:gd name="connsiteY281" fmla="*/ 4231020 h 5317099"/>
                <a:gd name="connsiteX282" fmla="*/ 2381281 w 3371850"/>
                <a:gd name="connsiteY282" fmla="*/ 4249980 h 5317099"/>
                <a:gd name="connsiteX283" fmla="*/ 2333659 w 3371850"/>
                <a:gd name="connsiteY283" fmla="*/ 4278483 h 5317099"/>
                <a:gd name="connsiteX284" fmla="*/ 2295537 w 3371850"/>
                <a:gd name="connsiteY284" fmla="*/ 4306986 h 5317099"/>
                <a:gd name="connsiteX285" fmla="*/ 2257413 w 3371850"/>
                <a:gd name="connsiteY285" fmla="*/ 4326009 h 5317099"/>
                <a:gd name="connsiteX286" fmla="*/ 2209791 w 3371850"/>
                <a:gd name="connsiteY286" fmla="*/ 4326009 h 5317099"/>
                <a:gd name="connsiteX287" fmla="*/ 2171669 w 3371850"/>
                <a:gd name="connsiteY287" fmla="*/ 4326009 h 5317099"/>
                <a:gd name="connsiteX288" fmla="*/ 2143172 w 3371850"/>
                <a:gd name="connsiteY288" fmla="*/ 4316529 h 5317099"/>
                <a:gd name="connsiteX289" fmla="*/ 2133547 w 3371850"/>
                <a:gd name="connsiteY289" fmla="*/ 4306986 h 5317099"/>
                <a:gd name="connsiteX290" fmla="*/ 2124047 w 3371850"/>
                <a:gd name="connsiteY290" fmla="*/ 4288026 h 5317099"/>
                <a:gd name="connsiteX291" fmla="*/ 2095550 w 3371850"/>
                <a:gd name="connsiteY291" fmla="*/ 4231020 h 5317099"/>
                <a:gd name="connsiteX292" fmla="*/ 2085925 w 3371850"/>
                <a:gd name="connsiteY292" fmla="*/ 4211997 h 5317099"/>
                <a:gd name="connsiteX293" fmla="*/ 2057425 w 3371850"/>
                <a:gd name="connsiteY293" fmla="*/ 4202517 h 5317099"/>
                <a:gd name="connsiteX294" fmla="*/ 2038303 w 3371850"/>
                <a:gd name="connsiteY294" fmla="*/ 4211997 h 5317099"/>
                <a:gd name="connsiteX295" fmla="*/ 2028803 w 3371850"/>
                <a:gd name="connsiteY295" fmla="*/ 4211997 h 5317099"/>
                <a:gd name="connsiteX296" fmla="*/ 2009803 w 3371850"/>
                <a:gd name="connsiteY296" fmla="*/ 4202517 h 5317099"/>
                <a:gd name="connsiteX297" fmla="*/ 2000306 w 3371850"/>
                <a:gd name="connsiteY297" fmla="*/ 4183494 h 5317099"/>
                <a:gd name="connsiteX298" fmla="*/ 2000306 w 3371850"/>
                <a:gd name="connsiteY298" fmla="*/ 4154991 h 5317099"/>
                <a:gd name="connsiteX299" fmla="*/ 2009803 w 3371850"/>
                <a:gd name="connsiteY299" fmla="*/ 4154991 h 5317099"/>
                <a:gd name="connsiteX300" fmla="*/ 2019303 w 3371850"/>
                <a:gd name="connsiteY300" fmla="*/ 4154991 h 5317099"/>
                <a:gd name="connsiteX301" fmla="*/ 2028803 w 3371850"/>
                <a:gd name="connsiteY301" fmla="*/ 4164534 h 5317099"/>
                <a:gd name="connsiteX302" fmla="*/ 2038303 w 3371850"/>
                <a:gd name="connsiteY302" fmla="*/ 4164534 h 5317099"/>
                <a:gd name="connsiteX303" fmla="*/ 2047928 w 3371850"/>
                <a:gd name="connsiteY303" fmla="*/ 4154991 h 5317099"/>
                <a:gd name="connsiteX304" fmla="*/ 2038303 w 3371850"/>
                <a:gd name="connsiteY304" fmla="*/ 4145511 h 5317099"/>
                <a:gd name="connsiteX305" fmla="*/ 2028803 w 3371850"/>
                <a:gd name="connsiteY305" fmla="*/ 4145511 h 5317099"/>
                <a:gd name="connsiteX306" fmla="*/ 2009803 w 3371850"/>
                <a:gd name="connsiteY306" fmla="*/ 4097985 h 5317099"/>
                <a:gd name="connsiteX307" fmla="*/ 2000306 w 3371850"/>
                <a:gd name="connsiteY307" fmla="*/ 4097985 h 5317099"/>
                <a:gd name="connsiteX308" fmla="*/ 1962181 w 3371850"/>
                <a:gd name="connsiteY308" fmla="*/ 4079026 h 5317099"/>
                <a:gd name="connsiteX309" fmla="*/ 1952684 w 3371850"/>
                <a:gd name="connsiteY309" fmla="*/ 4069546 h 5317099"/>
                <a:gd name="connsiteX310" fmla="*/ 1952684 w 3371850"/>
                <a:gd name="connsiteY310" fmla="*/ 4050523 h 5317099"/>
                <a:gd name="connsiteX311" fmla="*/ 1943057 w 3371850"/>
                <a:gd name="connsiteY311" fmla="*/ 4031500 h 5317099"/>
                <a:gd name="connsiteX312" fmla="*/ 1905059 w 3371850"/>
                <a:gd name="connsiteY312" fmla="*/ 4022020 h 5317099"/>
                <a:gd name="connsiteX313" fmla="*/ 1866937 w 3371850"/>
                <a:gd name="connsiteY313" fmla="*/ 4022020 h 5317099"/>
                <a:gd name="connsiteX314" fmla="*/ 1857313 w 3371850"/>
                <a:gd name="connsiteY314" fmla="*/ 4002997 h 5317099"/>
                <a:gd name="connsiteX315" fmla="*/ 1838316 w 3371850"/>
                <a:gd name="connsiteY315" fmla="*/ 3993517 h 5317099"/>
                <a:gd name="connsiteX316" fmla="*/ 1838316 w 3371850"/>
                <a:gd name="connsiteY316" fmla="*/ 4022020 h 5317099"/>
                <a:gd name="connsiteX317" fmla="*/ 1838316 w 3371850"/>
                <a:gd name="connsiteY317" fmla="*/ 4031500 h 5317099"/>
                <a:gd name="connsiteX318" fmla="*/ 1828816 w 3371850"/>
                <a:gd name="connsiteY318" fmla="*/ 4041043 h 5317099"/>
                <a:gd name="connsiteX319" fmla="*/ 1809691 w 3371850"/>
                <a:gd name="connsiteY319" fmla="*/ 4050523 h 5317099"/>
                <a:gd name="connsiteX320" fmla="*/ 1800191 w 3371850"/>
                <a:gd name="connsiteY320" fmla="*/ 4050523 h 5317099"/>
                <a:gd name="connsiteX321" fmla="*/ 1771693 w 3371850"/>
                <a:gd name="connsiteY321" fmla="*/ 4031500 h 5317099"/>
                <a:gd name="connsiteX322" fmla="*/ 1762069 w 3371850"/>
                <a:gd name="connsiteY322" fmla="*/ 4022020 h 5317099"/>
                <a:gd name="connsiteX323" fmla="*/ 1752569 w 3371850"/>
                <a:gd name="connsiteY323" fmla="*/ 4012540 h 5317099"/>
                <a:gd name="connsiteX324" fmla="*/ 1752569 w 3371850"/>
                <a:gd name="connsiteY324" fmla="*/ 4002997 h 5317099"/>
                <a:gd name="connsiteX325" fmla="*/ 1743069 w 3371850"/>
                <a:gd name="connsiteY325" fmla="*/ 3984037 h 5317099"/>
                <a:gd name="connsiteX326" fmla="*/ 1743069 w 3371850"/>
                <a:gd name="connsiteY326" fmla="*/ 3974494 h 5317099"/>
                <a:gd name="connsiteX327" fmla="*/ 1743069 w 3371850"/>
                <a:gd name="connsiteY327" fmla="*/ 3965014 h 5317099"/>
                <a:gd name="connsiteX328" fmla="*/ 1743069 w 3371850"/>
                <a:gd name="connsiteY328" fmla="*/ 3965014 h 5317099"/>
                <a:gd name="connsiteX329" fmla="*/ 1733572 w 3371850"/>
                <a:gd name="connsiteY329" fmla="*/ 3955534 h 5317099"/>
                <a:gd name="connsiteX330" fmla="*/ 1752569 w 3371850"/>
                <a:gd name="connsiteY330" fmla="*/ 3945991 h 5317099"/>
                <a:gd name="connsiteX331" fmla="*/ 1762069 w 3371850"/>
                <a:gd name="connsiteY331" fmla="*/ 3945991 h 5317099"/>
                <a:gd name="connsiteX332" fmla="*/ 1752569 w 3371850"/>
                <a:gd name="connsiteY332" fmla="*/ 3936511 h 5317099"/>
                <a:gd name="connsiteX333" fmla="*/ 1752569 w 3371850"/>
                <a:gd name="connsiteY333" fmla="*/ 3917551 h 5317099"/>
                <a:gd name="connsiteX334" fmla="*/ 1752569 w 3371850"/>
                <a:gd name="connsiteY334" fmla="*/ 3908008 h 5317099"/>
                <a:gd name="connsiteX335" fmla="*/ 1762069 w 3371850"/>
                <a:gd name="connsiteY335" fmla="*/ 3889048 h 5317099"/>
                <a:gd name="connsiteX336" fmla="*/ 1781194 w 3371850"/>
                <a:gd name="connsiteY336" fmla="*/ 3879505 h 5317099"/>
                <a:gd name="connsiteX337" fmla="*/ 1809691 w 3371850"/>
                <a:gd name="connsiteY337" fmla="*/ 3851002 h 5317099"/>
                <a:gd name="connsiteX338" fmla="*/ 1819315 w 3371850"/>
                <a:gd name="connsiteY338" fmla="*/ 3841522 h 5317099"/>
                <a:gd name="connsiteX339" fmla="*/ 1819315 w 3371850"/>
                <a:gd name="connsiteY339" fmla="*/ 3832042 h 5317099"/>
                <a:gd name="connsiteX340" fmla="*/ 1800191 w 3371850"/>
                <a:gd name="connsiteY340" fmla="*/ 3832042 h 5317099"/>
                <a:gd name="connsiteX341" fmla="*/ 1790691 w 3371850"/>
                <a:gd name="connsiteY341" fmla="*/ 3822499 h 5317099"/>
                <a:gd name="connsiteX342" fmla="*/ 1800191 w 3371850"/>
                <a:gd name="connsiteY342" fmla="*/ 3813019 h 5317099"/>
                <a:gd name="connsiteX343" fmla="*/ 1809691 w 3371850"/>
                <a:gd name="connsiteY343" fmla="*/ 3793996 h 5317099"/>
                <a:gd name="connsiteX344" fmla="*/ 1857313 w 3371850"/>
                <a:gd name="connsiteY344" fmla="*/ 3775036 h 5317099"/>
                <a:gd name="connsiteX345" fmla="*/ 1876437 w 3371850"/>
                <a:gd name="connsiteY345" fmla="*/ 3765557 h 5317099"/>
                <a:gd name="connsiteX346" fmla="*/ 1885938 w 3371850"/>
                <a:gd name="connsiteY346" fmla="*/ 3746533 h 5317099"/>
                <a:gd name="connsiteX347" fmla="*/ 1876437 w 3371850"/>
                <a:gd name="connsiteY347" fmla="*/ 3727510 h 5317099"/>
                <a:gd name="connsiteX348" fmla="*/ 1857313 w 3371850"/>
                <a:gd name="connsiteY348" fmla="*/ 3708551 h 5317099"/>
                <a:gd name="connsiteX349" fmla="*/ 1828816 w 3371850"/>
                <a:gd name="connsiteY349" fmla="*/ 3718031 h 5317099"/>
                <a:gd name="connsiteX350" fmla="*/ 1828816 w 3371850"/>
                <a:gd name="connsiteY350" fmla="*/ 3689528 h 5317099"/>
                <a:gd name="connsiteX351" fmla="*/ 1819315 w 3371850"/>
                <a:gd name="connsiteY351" fmla="*/ 3689528 h 5317099"/>
                <a:gd name="connsiteX352" fmla="*/ 1800191 w 3371850"/>
                <a:gd name="connsiteY352" fmla="*/ 3689528 h 5317099"/>
                <a:gd name="connsiteX353" fmla="*/ 1790691 w 3371850"/>
                <a:gd name="connsiteY353" fmla="*/ 3670505 h 5317099"/>
                <a:gd name="connsiteX354" fmla="*/ 1781194 w 3371850"/>
                <a:gd name="connsiteY354" fmla="*/ 3642002 h 5317099"/>
                <a:gd name="connsiteX355" fmla="*/ 1752569 w 3371850"/>
                <a:gd name="connsiteY355" fmla="*/ 3623042 h 5317099"/>
                <a:gd name="connsiteX356" fmla="*/ 1752569 w 3371850"/>
                <a:gd name="connsiteY356" fmla="*/ 3613562 h 5317099"/>
                <a:gd name="connsiteX357" fmla="*/ 1762069 w 3371850"/>
                <a:gd name="connsiteY357" fmla="*/ 3594539 h 5317099"/>
                <a:gd name="connsiteX358" fmla="*/ 1752569 w 3371850"/>
                <a:gd name="connsiteY358" fmla="*/ 3575516 h 5317099"/>
                <a:gd name="connsiteX359" fmla="*/ 1771622 w 3371850"/>
                <a:gd name="connsiteY359" fmla="*/ 3485940 h 5317099"/>
                <a:gd name="connsiteX360" fmla="*/ 1781175 w 3371850"/>
                <a:gd name="connsiteY360" fmla="*/ 3458556 h 5317099"/>
                <a:gd name="connsiteX361" fmla="*/ 1781175 w 3371850"/>
                <a:gd name="connsiteY361" fmla="*/ 3440259 h 5317099"/>
                <a:gd name="connsiteX362" fmla="*/ 1800200 w 3371850"/>
                <a:gd name="connsiteY362" fmla="*/ 3422291 h 5317099"/>
                <a:gd name="connsiteX363" fmla="*/ 1800200 w 3371850"/>
                <a:gd name="connsiteY363" fmla="*/ 3403599 h 5317099"/>
                <a:gd name="connsiteX364" fmla="*/ 1800200 w 3371850"/>
                <a:gd name="connsiteY364" fmla="*/ 3375456 h 5317099"/>
                <a:gd name="connsiteX365" fmla="*/ 1809722 w 3371850"/>
                <a:gd name="connsiteY365" fmla="*/ 3356765 h 5317099"/>
                <a:gd name="connsiteX366" fmla="*/ 1809722 w 3371850"/>
                <a:gd name="connsiteY366" fmla="*/ 3310140 h 5317099"/>
                <a:gd name="connsiteX367" fmla="*/ 1809722 w 3371850"/>
                <a:gd name="connsiteY367" fmla="*/ 3254064 h 5317099"/>
                <a:gd name="connsiteX368" fmla="*/ 1819247 w 3371850"/>
                <a:gd name="connsiteY368" fmla="*/ 3216471 h 5317099"/>
                <a:gd name="connsiteX369" fmla="*/ 1838291 w 3371850"/>
                <a:gd name="connsiteY369" fmla="*/ 3216471 h 5317099"/>
                <a:gd name="connsiteX370" fmla="*/ 1857338 w 3371850"/>
                <a:gd name="connsiteY370" fmla="*/ 3207230 h 5317099"/>
                <a:gd name="connsiteX371" fmla="*/ 1866860 w 3371850"/>
                <a:gd name="connsiteY371" fmla="*/ 3188538 h 5317099"/>
                <a:gd name="connsiteX372" fmla="*/ 1876382 w 3371850"/>
                <a:gd name="connsiteY372" fmla="*/ 3160395 h 5317099"/>
                <a:gd name="connsiteX373" fmla="*/ 1885903 w 3371850"/>
                <a:gd name="connsiteY373" fmla="*/ 3141703 h 5317099"/>
                <a:gd name="connsiteX374" fmla="*/ 1885903 w 3371850"/>
                <a:gd name="connsiteY374" fmla="*/ 3123011 h 5317099"/>
                <a:gd name="connsiteX375" fmla="*/ 1876382 w 3371850"/>
                <a:gd name="connsiteY375" fmla="*/ 3095079 h 5317099"/>
                <a:gd name="connsiteX376" fmla="*/ 1866860 w 3371850"/>
                <a:gd name="connsiteY376" fmla="*/ 3085628 h 5317099"/>
                <a:gd name="connsiteX377" fmla="*/ 1876382 w 3371850"/>
                <a:gd name="connsiteY377" fmla="*/ 3039003 h 5317099"/>
                <a:gd name="connsiteX378" fmla="*/ 1895428 w 3371850"/>
                <a:gd name="connsiteY378" fmla="*/ 3029552 h 5317099"/>
                <a:gd name="connsiteX379" fmla="*/ 1923994 w 3371850"/>
                <a:gd name="connsiteY379" fmla="*/ 3020311 h 5317099"/>
                <a:gd name="connsiteX380" fmla="*/ 1943041 w 3371850"/>
                <a:gd name="connsiteY380" fmla="*/ 3010860 h 5317099"/>
                <a:gd name="connsiteX381" fmla="*/ 1943041 w 3371850"/>
                <a:gd name="connsiteY381" fmla="*/ 2982717 h 5317099"/>
                <a:gd name="connsiteX382" fmla="*/ 1914472 w 3371850"/>
                <a:gd name="connsiteY382" fmla="*/ 2964025 h 5317099"/>
                <a:gd name="connsiteX383" fmla="*/ 1885903 w 3371850"/>
                <a:gd name="connsiteY383" fmla="*/ 2945334 h 5317099"/>
                <a:gd name="connsiteX384" fmla="*/ 1895428 w 3371850"/>
                <a:gd name="connsiteY384" fmla="*/ 2936093 h 5317099"/>
                <a:gd name="connsiteX385" fmla="*/ 1895428 w 3371850"/>
                <a:gd name="connsiteY385" fmla="*/ 2907950 h 5317099"/>
                <a:gd name="connsiteX386" fmla="*/ 1914472 w 3371850"/>
                <a:gd name="connsiteY386" fmla="*/ 2889258 h 5317099"/>
                <a:gd name="connsiteX387" fmla="*/ 1914472 w 3371850"/>
                <a:gd name="connsiteY387" fmla="*/ 2880017 h 5317099"/>
                <a:gd name="connsiteX388" fmla="*/ 1914472 w 3371850"/>
                <a:gd name="connsiteY388" fmla="*/ 2861325 h 5317099"/>
                <a:gd name="connsiteX389" fmla="*/ 1933519 w 3371850"/>
                <a:gd name="connsiteY389" fmla="*/ 2851874 h 5317099"/>
                <a:gd name="connsiteX390" fmla="*/ 1943041 w 3371850"/>
                <a:gd name="connsiteY390" fmla="*/ 2814491 h 5317099"/>
                <a:gd name="connsiteX391" fmla="*/ 1971610 w 3371850"/>
                <a:gd name="connsiteY391" fmla="*/ 2805250 h 5317099"/>
                <a:gd name="connsiteX392" fmla="*/ 1990790 w 3371850"/>
                <a:gd name="connsiteY392" fmla="*/ 2777107 h 5317099"/>
                <a:gd name="connsiteX393" fmla="*/ 2009834 w 3371850"/>
                <a:gd name="connsiteY393" fmla="*/ 2767656 h 5317099"/>
                <a:gd name="connsiteX394" fmla="*/ 2019359 w 3371850"/>
                <a:gd name="connsiteY394" fmla="*/ 2767656 h 5317099"/>
                <a:gd name="connsiteX395" fmla="*/ 2028881 w 3371850"/>
                <a:gd name="connsiteY395" fmla="*/ 2786348 h 5317099"/>
                <a:gd name="connsiteX396" fmla="*/ 2038403 w 3371850"/>
                <a:gd name="connsiteY396" fmla="*/ 2758415 h 5317099"/>
                <a:gd name="connsiteX397" fmla="*/ 2057450 w 3371850"/>
                <a:gd name="connsiteY397" fmla="*/ 2748964 h 5317099"/>
                <a:gd name="connsiteX398" fmla="*/ 2066972 w 3371850"/>
                <a:gd name="connsiteY398" fmla="*/ 2758415 h 5317099"/>
                <a:gd name="connsiteX399" fmla="*/ 2066972 w 3371850"/>
                <a:gd name="connsiteY399" fmla="*/ 2786348 h 5317099"/>
                <a:gd name="connsiteX400" fmla="*/ 2076493 w 3371850"/>
                <a:gd name="connsiteY400" fmla="*/ 2814491 h 5317099"/>
                <a:gd name="connsiteX401" fmla="*/ 2095540 w 3371850"/>
                <a:gd name="connsiteY401" fmla="*/ 2833182 h 5317099"/>
                <a:gd name="connsiteX402" fmla="*/ 2105062 w 3371850"/>
                <a:gd name="connsiteY402" fmla="*/ 2851874 h 5317099"/>
                <a:gd name="connsiteX403" fmla="*/ 2114584 w 3371850"/>
                <a:gd name="connsiteY403" fmla="*/ 2851874 h 5317099"/>
                <a:gd name="connsiteX404" fmla="*/ 2124109 w 3371850"/>
                <a:gd name="connsiteY404" fmla="*/ 2851874 h 5317099"/>
                <a:gd name="connsiteX405" fmla="*/ 2124109 w 3371850"/>
                <a:gd name="connsiteY405" fmla="*/ 2823941 h 5317099"/>
                <a:gd name="connsiteX406" fmla="*/ 2105062 w 3371850"/>
                <a:gd name="connsiteY406" fmla="*/ 2777107 h 5317099"/>
                <a:gd name="connsiteX407" fmla="*/ 2105062 w 3371850"/>
                <a:gd name="connsiteY407" fmla="*/ 2758415 h 5317099"/>
                <a:gd name="connsiteX408" fmla="*/ 2114584 w 3371850"/>
                <a:gd name="connsiteY408" fmla="*/ 2721031 h 5317099"/>
                <a:gd name="connsiteX409" fmla="*/ 2133631 w 3371850"/>
                <a:gd name="connsiteY409" fmla="*/ 2702339 h 5317099"/>
                <a:gd name="connsiteX410" fmla="*/ 2143153 w 3371850"/>
                <a:gd name="connsiteY410" fmla="*/ 2702339 h 5317099"/>
                <a:gd name="connsiteX411" fmla="*/ 2152675 w 3371850"/>
                <a:gd name="connsiteY411" fmla="*/ 2702339 h 5317099"/>
                <a:gd name="connsiteX412" fmla="*/ 2171722 w 3371850"/>
                <a:gd name="connsiteY412" fmla="*/ 2721031 h 5317099"/>
                <a:gd name="connsiteX413" fmla="*/ 2190766 w 3371850"/>
                <a:gd name="connsiteY413" fmla="*/ 2721031 h 5317099"/>
                <a:gd name="connsiteX414" fmla="*/ 2209812 w 3371850"/>
                <a:gd name="connsiteY414" fmla="*/ 2721031 h 5317099"/>
                <a:gd name="connsiteX415" fmla="*/ 2209812 w 3371850"/>
                <a:gd name="connsiteY415" fmla="*/ 2702339 h 5317099"/>
                <a:gd name="connsiteX416" fmla="*/ 2190766 w 3371850"/>
                <a:gd name="connsiteY416" fmla="*/ 2655505 h 5317099"/>
                <a:gd name="connsiteX417" fmla="*/ 2238381 w 3371850"/>
                <a:gd name="connsiteY417" fmla="*/ 2674197 h 5317099"/>
                <a:gd name="connsiteX418" fmla="*/ 2247903 w 3371850"/>
                <a:gd name="connsiteY418" fmla="*/ 2702339 h 5317099"/>
                <a:gd name="connsiteX419" fmla="*/ 2257425 w 3371850"/>
                <a:gd name="connsiteY419" fmla="*/ 2702339 h 5317099"/>
                <a:gd name="connsiteX420" fmla="*/ 2266947 w 3371850"/>
                <a:gd name="connsiteY420" fmla="*/ 2692888 h 5317099"/>
                <a:gd name="connsiteX421" fmla="*/ 2257425 w 3371850"/>
                <a:gd name="connsiteY421" fmla="*/ 2664956 h 5317099"/>
                <a:gd name="connsiteX422" fmla="*/ 2266947 w 3371850"/>
                <a:gd name="connsiteY422" fmla="*/ 2646264 h 5317099"/>
                <a:gd name="connsiteX423" fmla="*/ 2276469 w 3371850"/>
                <a:gd name="connsiteY423" fmla="*/ 2636813 h 5317099"/>
                <a:gd name="connsiteX424" fmla="*/ 2266947 w 3371850"/>
                <a:gd name="connsiteY424" fmla="*/ 2590188 h 5317099"/>
                <a:gd name="connsiteX425" fmla="*/ 2276469 w 3371850"/>
                <a:gd name="connsiteY425" fmla="*/ 2580737 h 5317099"/>
                <a:gd name="connsiteX426" fmla="*/ 2276469 w 3371850"/>
                <a:gd name="connsiteY426" fmla="*/ 2552594 h 5317099"/>
                <a:gd name="connsiteX427" fmla="*/ 2285994 w 3371850"/>
                <a:gd name="connsiteY427" fmla="*/ 2543354 h 5317099"/>
                <a:gd name="connsiteX428" fmla="*/ 2295516 w 3371850"/>
                <a:gd name="connsiteY428" fmla="*/ 2543354 h 5317099"/>
                <a:gd name="connsiteX429" fmla="*/ 2305038 w 3371850"/>
                <a:gd name="connsiteY429" fmla="*/ 2552594 h 5317099"/>
                <a:gd name="connsiteX430" fmla="*/ 2305038 w 3371850"/>
                <a:gd name="connsiteY430" fmla="*/ 2580737 h 5317099"/>
                <a:gd name="connsiteX431" fmla="*/ 2314559 w 3371850"/>
                <a:gd name="connsiteY431" fmla="*/ 2590188 h 5317099"/>
                <a:gd name="connsiteX432" fmla="*/ 2324084 w 3371850"/>
                <a:gd name="connsiteY432" fmla="*/ 2580737 h 5317099"/>
                <a:gd name="connsiteX433" fmla="*/ 2333606 w 3371850"/>
                <a:gd name="connsiteY433" fmla="*/ 2562045 h 5317099"/>
                <a:gd name="connsiteX434" fmla="*/ 2352653 w 3371850"/>
                <a:gd name="connsiteY434" fmla="*/ 2562045 h 5317099"/>
                <a:gd name="connsiteX435" fmla="*/ 2371697 w 3371850"/>
                <a:gd name="connsiteY435" fmla="*/ 2552594 h 5317099"/>
                <a:gd name="connsiteX436" fmla="*/ 2371697 w 3371850"/>
                <a:gd name="connsiteY436" fmla="*/ 2562045 h 5317099"/>
                <a:gd name="connsiteX437" fmla="*/ 2362175 w 3371850"/>
                <a:gd name="connsiteY437" fmla="*/ 2590188 h 5317099"/>
                <a:gd name="connsiteX438" fmla="*/ 2371697 w 3371850"/>
                <a:gd name="connsiteY438" fmla="*/ 2599429 h 5317099"/>
                <a:gd name="connsiteX439" fmla="*/ 2381219 w 3371850"/>
                <a:gd name="connsiteY439" fmla="*/ 2599429 h 5317099"/>
                <a:gd name="connsiteX440" fmla="*/ 2390741 w 3371850"/>
                <a:gd name="connsiteY440" fmla="*/ 2599429 h 5317099"/>
                <a:gd name="connsiteX441" fmla="*/ 2390741 w 3371850"/>
                <a:gd name="connsiteY441" fmla="*/ 2552594 h 5317099"/>
                <a:gd name="connsiteX442" fmla="*/ 2409788 w 3371850"/>
                <a:gd name="connsiteY442" fmla="*/ 2543354 h 5317099"/>
                <a:gd name="connsiteX443" fmla="*/ 2419310 w 3371850"/>
                <a:gd name="connsiteY443" fmla="*/ 2533903 h 5317099"/>
                <a:gd name="connsiteX444" fmla="*/ 2409788 w 3371850"/>
                <a:gd name="connsiteY444" fmla="*/ 2524662 h 5317099"/>
                <a:gd name="connsiteX445" fmla="*/ 2419310 w 3371850"/>
                <a:gd name="connsiteY445" fmla="*/ 2515211 h 5317099"/>
                <a:gd name="connsiteX446" fmla="*/ 2428832 w 3371850"/>
                <a:gd name="connsiteY446" fmla="*/ 2496519 h 5317099"/>
                <a:gd name="connsiteX447" fmla="*/ 2438357 w 3371850"/>
                <a:gd name="connsiteY447" fmla="*/ 2487278 h 5317099"/>
                <a:gd name="connsiteX448" fmla="*/ 2438357 w 3371850"/>
                <a:gd name="connsiteY448" fmla="*/ 2468586 h 5317099"/>
                <a:gd name="connsiteX449" fmla="*/ 2419310 w 3371850"/>
                <a:gd name="connsiteY449" fmla="*/ 2459135 h 5317099"/>
                <a:gd name="connsiteX450" fmla="*/ 2409788 w 3371850"/>
                <a:gd name="connsiteY450" fmla="*/ 2440443 h 5317099"/>
                <a:gd name="connsiteX451" fmla="*/ 2419310 w 3371850"/>
                <a:gd name="connsiteY451" fmla="*/ 2431202 h 5317099"/>
                <a:gd name="connsiteX452" fmla="*/ 2419310 w 3371850"/>
                <a:gd name="connsiteY452" fmla="*/ 2412510 h 5317099"/>
                <a:gd name="connsiteX453" fmla="*/ 2419310 w 3371850"/>
                <a:gd name="connsiteY453" fmla="*/ 2384368 h 5317099"/>
                <a:gd name="connsiteX454" fmla="*/ 2428832 w 3371850"/>
                <a:gd name="connsiteY454" fmla="*/ 2365676 h 5317099"/>
                <a:gd name="connsiteX455" fmla="*/ 2428832 w 3371850"/>
                <a:gd name="connsiteY455" fmla="*/ 2328292 h 5317099"/>
                <a:gd name="connsiteX456" fmla="*/ 2447878 w 3371850"/>
                <a:gd name="connsiteY456" fmla="*/ 2300149 h 5317099"/>
                <a:gd name="connsiteX457" fmla="*/ 2447878 w 3371850"/>
                <a:gd name="connsiteY457" fmla="*/ 2281457 h 5317099"/>
                <a:gd name="connsiteX458" fmla="*/ 2438357 w 3371850"/>
                <a:gd name="connsiteY458" fmla="*/ 2253525 h 5317099"/>
                <a:gd name="connsiteX459" fmla="*/ 2419310 w 3371850"/>
                <a:gd name="connsiteY459" fmla="*/ 2234833 h 5317099"/>
                <a:gd name="connsiteX460" fmla="*/ 2419310 w 3371850"/>
                <a:gd name="connsiteY460" fmla="*/ 2216141 h 5317099"/>
                <a:gd name="connsiteX461" fmla="*/ 2428832 w 3371850"/>
                <a:gd name="connsiteY461" fmla="*/ 2197449 h 5317099"/>
                <a:gd name="connsiteX462" fmla="*/ 2438357 w 3371850"/>
                <a:gd name="connsiteY462" fmla="*/ 2187998 h 5317099"/>
                <a:gd name="connsiteX463" fmla="*/ 2476447 w 3371850"/>
                <a:gd name="connsiteY463" fmla="*/ 2178757 h 5317099"/>
                <a:gd name="connsiteX464" fmla="*/ 2485969 w 3371850"/>
                <a:gd name="connsiteY464" fmla="*/ 2160065 h 5317099"/>
                <a:gd name="connsiteX465" fmla="*/ 2476447 w 3371850"/>
                <a:gd name="connsiteY465" fmla="*/ 2085088 h 5317099"/>
                <a:gd name="connsiteX466" fmla="*/ 2485969 w 3371850"/>
                <a:gd name="connsiteY466" fmla="*/ 2085088 h 5317099"/>
                <a:gd name="connsiteX467" fmla="*/ 2485969 w 3371850"/>
                <a:gd name="connsiteY467" fmla="*/ 2085088 h 5317099"/>
                <a:gd name="connsiteX468" fmla="*/ 2495491 w 3371850"/>
                <a:gd name="connsiteY468" fmla="*/ 2094539 h 5317099"/>
                <a:gd name="connsiteX469" fmla="*/ 2505016 w 3371850"/>
                <a:gd name="connsiteY469" fmla="*/ 2103780 h 5317099"/>
                <a:gd name="connsiteX470" fmla="*/ 2514538 w 3371850"/>
                <a:gd name="connsiteY470" fmla="*/ 2131923 h 5317099"/>
                <a:gd name="connsiteX471" fmla="*/ 2514538 w 3371850"/>
                <a:gd name="connsiteY471" fmla="*/ 2169306 h 5317099"/>
                <a:gd name="connsiteX472" fmla="*/ 2505016 w 3371850"/>
                <a:gd name="connsiteY472" fmla="*/ 2187998 h 5317099"/>
                <a:gd name="connsiteX473" fmla="*/ 2524060 w 3371850"/>
                <a:gd name="connsiteY473" fmla="*/ 2187998 h 5317099"/>
                <a:gd name="connsiteX474" fmla="*/ 2533582 w 3371850"/>
                <a:gd name="connsiteY474" fmla="*/ 2169306 h 5317099"/>
                <a:gd name="connsiteX475" fmla="*/ 2543240 w 3371850"/>
                <a:gd name="connsiteY475" fmla="*/ 2160065 h 5317099"/>
                <a:gd name="connsiteX476" fmla="*/ 2562287 w 3371850"/>
                <a:gd name="connsiteY476" fmla="*/ 2169306 h 5317099"/>
                <a:gd name="connsiteX477" fmla="*/ 2562287 w 3371850"/>
                <a:gd name="connsiteY477" fmla="*/ 2178757 h 5317099"/>
                <a:gd name="connsiteX478" fmla="*/ 2581331 w 3371850"/>
                <a:gd name="connsiteY478" fmla="*/ 2187998 h 5317099"/>
                <a:gd name="connsiteX479" fmla="*/ 2581331 w 3371850"/>
                <a:gd name="connsiteY479" fmla="*/ 2197449 h 5317099"/>
                <a:gd name="connsiteX480" fmla="*/ 2552765 w 3371850"/>
                <a:gd name="connsiteY480" fmla="*/ 2197449 h 5317099"/>
                <a:gd name="connsiteX481" fmla="*/ 2533582 w 3371850"/>
                <a:gd name="connsiteY481" fmla="*/ 2197449 h 5317099"/>
                <a:gd name="connsiteX482" fmla="*/ 2533582 w 3371850"/>
                <a:gd name="connsiteY482" fmla="*/ 2216141 h 5317099"/>
                <a:gd name="connsiteX483" fmla="*/ 2533582 w 3371850"/>
                <a:gd name="connsiteY483" fmla="*/ 2225382 h 5317099"/>
                <a:gd name="connsiteX484" fmla="*/ 2524060 w 3371850"/>
                <a:gd name="connsiteY484" fmla="*/ 2234833 h 5317099"/>
                <a:gd name="connsiteX485" fmla="*/ 2514538 w 3371850"/>
                <a:gd name="connsiteY485" fmla="*/ 2244074 h 5317099"/>
                <a:gd name="connsiteX486" fmla="*/ 2514538 w 3371850"/>
                <a:gd name="connsiteY486" fmla="*/ 2253525 h 5317099"/>
                <a:gd name="connsiteX487" fmla="*/ 2524060 w 3371850"/>
                <a:gd name="connsiteY487" fmla="*/ 2262766 h 5317099"/>
                <a:gd name="connsiteX488" fmla="*/ 2562287 w 3371850"/>
                <a:gd name="connsiteY488" fmla="*/ 2253525 h 5317099"/>
                <a:gd name="connsiteX489" fmla="*/ 2581331 w 3371850"/>
                <a:gd name="connsiteY489" fmla="*/ 2253525 h 5317099"/>
                <a:gd name="connsiteX490" fmla="*/ 2600378 w 3371850"/>
                <a:gd name="connsiteY490" fmla="*/ 2253525 h 5317099"/>
                <a:gd name="connsiteX491" fmla="*/ 2619422 w 3371850"/>
                <a:gd name="connsiteY491" fmla="*/ 2281457 h 5317099"/>
                <a:gd name="connsiteX492" fmla="*/ 2628947 w 3371850"/>
                <a:gd name="connsiteY492" fmla="*/ 2281457 h 5317099"/>
                <a:gd name="connsiteX493" fmla="*/ 2628947 w 3371850"/>
                <a:gd name="connsiteY493" fmla="*/ 2262766 h 5317099"/>
                <a:gd name="connsiteX494" fmla="*/ 2667037 w 3371850"/>
                <a:gd name="connsiteY494" fmla="*/ 2272216 h 5317099"/>
                <a:gd name="connsiteX495" fmla="*/ 2686081 w 3371850"/>
                <a:gd name="connsiteY495" fmla="*/ 2262766 h 5317099"/>
                <a:gd name="connsiteX496" fmla="*/ 2686081 w 3371850"/>
                <a:gd name="connsiteY496" fmla="*/ 2244074 h 5317099"/>
                <a:gd name="connsiteX497" fmla="*/ 2667037 w 3371850"/>
                <a:gd name="connsiteY497" fmla="*/ 2234833 h 5317099"/>
                <a:gd name="connsiteX498" fmla="*/ 2657512 w 3371850"/>
                <a:gd name="connsiteY498" fmla="*/ 2225382 h 5317099"/>
                <a:gd name="connsiteX499" fmla="*/ 2647990 w 3371850"/>
                <a:gd name="connsiteY499" fmla="*/ 2216141 h 5317099"/>
                <a:gd name="connsiteX500" fmla="*/ 2647990 w 3371850"/>
                <a:gd name="connsiteY500" fmla="*/ 2187998 h 5317099"/>
                <a:gd name="connsiteX501" fmla="*/ 2638468 w 3371850"/>
                <a:gd name="connsiteY501" fmla="*/ 2169306 h 5317099"/>
                <a:gd name="connsiteX502" fmla="*/ 2647990 w 3371850"/>
                <a:gd name="connsiteY502" fmla="*/ 2160065 h 5317099"/>
                <a:gd name="connsiteX503" fmla="*/ 2657512 w 3371850"/>
                <a:gd name="connsiteY503" fmla="*/ 2160065 h 5317099"/>
                <a:gd name="connsiteX504" fmla="*/ 2667037 w 3371850"/>
                <a:gd name="connsiteY504" fmla="*/ 2141163 h 5317099"/>
                <a:gd name="connsiteX505" fmla="*/ 2676559 w 3371850"/>
                <a:gd name="connsiteY505" fmla="*/ 2122472 h 5317099"/>
                <a:gd name="connsiteX506" fmla="*/ 2676559 w 3371850"/>
                <a:gd name="connsiteY506" fmla="*/ 2094539 h 5317099"/>
                <a:gd name="connsiteX507" fmla="*/ 2686081 w 3371850"/>
                <a:gd name="connsiteY507" fmla="*/ 2085088 h 5317099"/>
                <a:gd name="connsiteX508" fmla="*/ 2695603 w 3371850"/>
                <a:gd name="connsiteY508" fmla="*/ 2094539 h 5317099"/>
                <a:gd name="connsiteX509" fmla="*/ 2695603 w 3371850"/>
                <a:gd name="connsiteY509" fmla="*/ 2122472 h 5317099"/>
                <a:gd name="connsiteX510" fmla="*/ 2705128 w 3371850"/>
                <a:gd name="connsiteY510" fmla="*/ 2131923 h 5317099"/>
                <a:gd name="connsiteX511" fmla="*/ 2714650 w 3371850"/>
                <a:gd name="connsiteY511" fmla="*/ 2131923 h 5317099"/>
                <a:gd name="connsiteX512" fmla="*/ 2724172 w 3371850"/>
                <a:gd name="connsiteY512" fmla="*/ 2131923 h 5317099"/>
                <a:gd name="connsiteX513" fmla="*/ 2733694 w 3371850"/>
                <a:gd name="connsiteY513" fmla="*/ 2103780 h 5317099"/>
                <a:gd name="connsiteX514" fmla="*/ 2752741 w 3371850"/>
                <a:gd name="connsiteY514" fmla="*/ 2094539 h 5317099"/>
                <a:gd name="connsiteX515" fmla="*/ 2762262 w 3371850"/>
                <a:gd name="connsiteY515" fmla="*/ 2075847 h 5317099"/>
                <a:gd name="connsiteX516" fmla="*/ 2752741 w 3371850"/>
                <a:gd name="connsiteY516" fmla="*/ 2057155 h 5317099"/>
                <a:gd name="connsiteX517" fmla="*/ 2752741 w 3371850"/>
                <a:gd name="connsiteY517" fmla="*/ 2047704 h 5317099"/>
                <a:gd name="connsiteX518" fmla="*/ 2771784 w 3371850"/>
                <a:gd name="connsiteY518" fmla="*/ 2047704 h 5317099"/>
                <a:gd name="connsiteX519" fmla="*/ 2781309 w 3371850"/>
                <a:gd name="connsiteY519" fmla="*/ 2066396 h 5317099"/>
                <a:gd name="connsiteX520" fmla="*/ 2790831 w 3371850"/>
                <a:gd name="connsiteY520" fmla="*/ 2066396 h 5317099"/>
                <a:gd name="connsiteX521" fmla="*/ 2800353 w 3371850"/>
                <a:gd name="connsiteY521" fmla="*/ 2057155 h 5317099"/>
                <a:gd name="connsiteX522" fmla="*/ 2800353 w 3371850"/>
                <a:gd name="connsiteY522" fmla="*/ 2038463 h 5317099"/>
                <a:gd name="connsiteX523" fmla="*/ 2800353 w 3371850"/>
                <a:gd name="connsiteY523" fmla="*/ 2029012 h 5317099"/>
                <a:gd name="connsiteX524" fmla="*/ 2809875 w 3371850"/>
                <a:gd name="connsiteY524" fmla="*/ 2029012 h 5317099"/>
                <a:gd name="connsiteX525" fmla="*/ 2828922 w 3371850"/>
                <a:gd name="connsiteY525" fmla="*/ 2038463 h 5317099"/>
                <a:gd name="connsiteX526" fmla="*/ 2838444 w 3371850"/>
                <a:gd name="connsiteY526" fmla="*/ 2057155 h 5317099"/>
                <a:gd name="connsiteX527" fmla="*/ 2857491 w 3371850"/>
                <a:gd name="connsiteY527" fmla="*/ 2038463 h 5317099"/>
                <a:gd name="connsiteX528" fmla="*/ 2876534 w 3371850"/>
                <a:gd name="connsiteY528" fmla="*/ 2057155 h 5317099"/>
                <a:gd name="connsiteX529" fmla="*/ 2876534 w 3371850"/>
                <a:gd name="connsiteY529" fmla="*/ 2075847 h 5317099"/>
                <a:gd name="connsiteX530" fmla="*/ 2905103 w 3371850"/>
                <a:gd name="connsiteY530" fmla="*/ 2094539 h 5317099"/>
                <a:gd name="connsiteX531" fmla="*/ 2905103 w 3371850"/>
                <a:gd name="connsiteY531" fmla="*/ 2113231 h 5317099"/>
                <a:gd name="connsiteX532" fmla="*/ 2914625 w 3371850"/>
                <a:gd name="connsiteY532" fmla="*/ 2141163 h 5317099"/>
                <a:gd name="connsiteX533" fmla="*/ 2924147 w 3371850"/>
                <a:gd name="connsiteY533" fmla="*/ 2113231 h 5317099"/>
                <a:gd name="connsiteX534" fmla="*/ 2924147 w 3371850"/>
                <a:gd name="connsiteY534" fmla="*/ 2085088 h 5317099"/>
                <a:gd name="connsiteX535" fmla="*/ 2943194 w 3371850"/>
                <a:gd name="connsiteY535" fmla="*/ 2075847 h 5317099"/>
                <a:gd name="connsiteX536" fmla="*/ 2924147 w 3371850"/>
                <a:gd name="connsiteY536" fmla="*/ 2029012 h 5317099"/>
                <a:gd name="connsiteX537" fmla="*/ 2924147 w 3371850"/>
                <a:gd name="connsiteY537" fmla="*/ 2010320 h 5317099"/>
                <a:gd name="connsiteX538" fmla="*/ 2933672 w 3371850"/>
                <a:gd name="connsiteY538" fmla="*/ 2010320 h 5317099"/>
                <a:gd name="connsiteX539" fmla="*/ 2933672 w 3371850"/>
                <a:gd name="connsiteY539" fmla="*/ 2019771 h 5317099"/>
                <a:gd name="connsiteX540" fmla="*/ 2943194 w 3371850"/>
                <a:gd name="connsiteY540" fmla="*/ 2029012 h 5317099"/>
                <a:gd name="connsiteX541" fmla="*/ 2962238 w 3371850"/>
                <a:gd name="connsiteY541" fmla="*/ 2029012 h 5317099"/>
                <a:gd name="connsiteX542" fmla="*/ 2981285 w 3371850"/>
                <a:gd name="connsiteY542" fmla="*/ 2047704 h 5317099"/>
                <a:gd name="connsiteX543" fmla="*/ 2990807 w 3371850"/>
                <a:gd name="connsiteY543" fmla="*/ 2047704 h 5317099"/>
                <a:gd name="connsiteX544" fmla="*/ 2981285 w 3371850"/>
                <a:gd name="connsiteY544" fmla="*/ 2029012 h 5317099"/>
                <a:gd name="connsiteX545" fmla="*/ 2990807 w 3371850"/>
                <a:gd name="connsiteY545" fmla="*/ 2001079 h 5317099"/>
                <a:gd name="connsiteX546" fmla="*/ 2990807 w 3371850"/>
                <a:gd name="connsiteY546" fmla="*/ 1982388 h 5317099"/>
                <a:gd name="connsiteX547" fmla="*/ 2981285 w 3371850"/>
                <a:gd name="connsiteY547" fmla="*/ 1963696 h 5317099"/>
                <a:gd name="connsiteX548" fmla="*/ 2981285 w 3371850"/>
                <a:gd name="connsiteY548" fmla="*/ 1945004 h 5317099"/>
                <a:gd name="connsiteX549" fmla="*/ 2990807 w 3371850"/>
                <a:gd name="connsiteY549" fmla="*/ 1935553 h 5317099"/>
                <a:gd name="connsiteX550" fmla="*/ 3000328 w 3371850"/>
                <a:gd name="connsiteY550" fmla="*/ 1935553 h 5317099"/>
                <a:gd name="connsiteX551" fmla="*/ 3009853 w 3371850"/>
                <a:gd name="connsiteY551" fmla="*/ 1926102 h 5317099"/>
                <a:gd name="connsiteX552" fmla="*/ 3019375 w 3371850"/>
                <a:gd name="connsiteY552" fmla="*/ 1916861 h 5317099"/>
                <a:gd name="connsiteX553" fmla="*/ 3028897 w 3371850"/>
                <a:gd name="connsiteY553" fmla="*/ 1916861 h 5317099"/>
                <a:gd name="connsiteX554" fmla="*/ 3038419 w 3371850"/>
                <a:gd name="connsiteY554" fmla="*/ 1945004 h 5317099"/>
                <a:gd name="connsiteX555" fmla="*/ 3047944 w 3371850"/>
                <a:gd name="connsiteY555" fmla="*/ 1954245 h 5317099"/>
                <a:gd name="connsiteX556" fmla="*/ 3066988 w 3371850"/>
                <a:gd name="connsiteY556" fmla="*/ 1954245 h 5317099"/>
                <a:gd name="connsiteX557" fmla="*/ 3076510 w 3371850"/>
                <a:gd name="connsiteY557" fmla="*/ 1916861 h 5317099"/>
                <a:gd name="connsiteX558" fmla="*/ 3086035 w 3371850"/>
                <a:gd name="connsiteY558" fmla="*/ 1916861 h 5317099"/>
                <a:gd name="connsiteX559" fmla="*/ 3114737 w 3371850"/>
                <a:gd name="connsiteY559" fmla="*/ 1916861 h 5317099"/>
                <a:gd name="connsiteX560" fmla="*/ 3124259 w 3371850"/>
                <a:gd name="connsiteY560" fmla="*/ 1907410 h 5317099"/>
                <a:gd name="connsiteX561" fmla="*/ 3133784 w 3371850"/>
                <a:gd name="connsiteY561" fmla="*/ 1888718 h 5317099"/>
                <a:gd name="connsiteX562" fmla="*/ 3114737 w 3371850"/>
                <a:gd name="connsiteY562" fmla="*/ 1851335 h 5317099"/>
                <a:gd name="connsiteX563" fmla="*/ 3114737 w 3371850"/>
                <a:gd name="connsiteY563" fmla="*/ 1842094 h 5317099"/>
                <a:gd name="connsiteX564" fmla="*/ 3133784 w 3371850"/>
                <a:gd name="connsiteY564" fmla="*/ 1832643 h 5317099"/>
                <a:gd name="connsiteX565" fmla="*/ 3152828 w 3371850"/>
                <a:gd name="connsiteY565" fmla="*/ 1842094 h 5317099"/>
                <a:gd name="connsiteX566" fmla="*/ 3162350 w 3371850"/>
                <a:gd name="connsiteY566" fmla="*/ 1842094 h 5317099"/>
                <a:gd name="connsiteX567" fmla="*/ 3171875 w 3371850"/>
                <a:gd name="connsiteY567" fmla="*/ 1823402 h 5317099"/>
                <a:gd name="connsiteX568" fmla="*/ 3181397 w 3371850"/>
                <a:gd name="connsiteY568" fmla="*/ 1813951 h 5317099"/>
                <a:gd name="connsiteX569" fmla="*/ 3190918 w 3371850"/>
                <a:gd name="connsiteY569" fmla="*/ 1813951 h 5317099"/>
                <a:gd name="connsiteX570" fmla="*/ 3190918 w 3371850"/>
                <a:gd name="connsiteY570" fmla="*/ 1832643 h 5317099"/>
                <a:gd name="connsiteX571" fmla="*/ 3190918 w 3371850"/>
                <a:gd name="connsiteY571" fmla="*/ 1842094 h 5317099"/>
                <a:gd name="connsiteX572" fmla="*/ 3209965 w 3371850"/>
                <a:gd name="connsiteY572" fmla="*/ 1842094 h 5317099"/>
                <a:gd name="connsiteX573" fmla="*/ 3209965 w 3371850"/>
                <a:gd name="connsiteY573" fmla="*/ 1823402 h 5317099"/>
                <a:gd name="connsiteX574" fmla="*/ 3209965 w 3371850"/>
                <a:gd name="connsiteY574" fmla="*/ 1795259 h 5317099"/>
                <a:gd name="connsiteX575" fmla="*/ 3200443 w 3371850"/>
                <a:gd name="connsiteY575" fmla="*/ 1767326 h 5317099"/>
                <a:gd name="connsiteX576" fmla="*/ 3209965 w 3371850"/>
                <a:gd name="connsiteY576" fmla="*/ 1757875 h 5317099"/>
                <a:gd name="connsiteX577" fmla="*/ 3229009 w 3371850"/>
                <a:gd name="connsiteY577" fmla="*/ 1757875 h 5317099"/>
                <a:gd name="connsiteX578" fmla="*/ 3238534 w 3371850"/>
                <a:gd name="connsiteY578" fmla="*/ 1757875 h 5317099"/>
                <a:gd name="connsiteX579" fmla="*/ 3248056 w 3371850"/>
                <a:gd name="connsiteY579" fmla="*/ 1776567 h 5317099"/>
                <a:gd name="connsiteX580" fmla="*/ 3257578 w 3371850"/>
                <a:gd name="connsiteY580" fmla="*/ 1786018 h 5317099"/>
                <a:gd name="connsiteX581" fmla="*/ 3267100 w 3371850"/>
                <a:gd name="connsiteY581" fmla="*/ 1786018 h 5317099"/>
                <a:gd name="connsiteX582" fmla="*/ 3295669 w 3371850"/>
                <a:gd name="connsiteY582" fmla="*/ 1786018 h 5317099"/>
                <a:gd name="connsiteX583" fmla="*/ 3295669 w 3371850"/>
                <a:gd name="connsiteY583" fmla="*/ 1767326 h 5317099"/>
                <a:gd name="connsiteX584" fmla="*/ 3314716 w 3371850"/>
                <a:gd name="connsiteY584" fmla="*/ 1757875 h 5317099"/>
                <a:gd name="connsiteX585" fmla="*/ 3324237 w 3371850"/>
                <a:gd name="connsiteY585" fmla="*/ 1739183 h 5317099"/>
                <a:gd name="connsiteX586" fmla="*/ 3333759 w 3371850"/>
                <a:gd name="connsiteY586" fmla="*/ 1692349 h 5317099"/>
                <a:gd name="connsiteX587" fmla="*/ 3343281 w 3371850"/>
                <a:gd name="connsiteY587" fmla="*/ 1673657 h 5317099"/>
                <a:gd name="connsiteX588" fmla="*/ 3362328 w 3371850"/>
                <a:gd name="connsiteY588" fmla="*/ 1664416 h 5317099"/>
                <a:gd name="connsiteX589" fmla="*/ 3371850 w 3371850"/>
                <a:gd name="connsiteY589" fmla="*/ 1645724 h 5317099"/>
                <a:gd name="connsiteX590" fmla="*/ 3362328 w 3371850"/>
                <a:gd name="connsiteY590" fmla="*/ 1627032 h 5317099"/>
                <a:gd name="connsiteX591" fmla="*/ 3362328 w 3371850"/>
                <a:gd name="connsiteY591" fmla="*/ 1608340 h 5317099"/>
                <a:gd name="connsiteX592" fmla="*/ 3352806 w 3371850"/>
                <a:gd name="connsiteY592" fmla="*/ 1608340 h 5317099"/>
                <a:gd name="connsiteX593" fmla="*/ 3333759 w 3371850"/>
                <a:gd name="connsiteY593" fmla="*/ 1617581 h 5317099"/>
                <a:gd name="connsiteX594" fmla="*/ 3324237 w 3371850"/>
                <a:gd name="connsiteY594" fmla="*/ 1608340 h 5317099"/>
                <a:gd name="connsiteX595" fmla="*/ 3314716 w 3371850"/>
                <a:gd name="connsiteY595" fmla="*/ 1598889 h 5317099"/>
                <a:gd name="connsiteX596" fmla="*/ 3305191 w 3371850"/>
                <a:gd name="connsiteY596" fmla="*/ 1598889 h 5317099"/>
                <a:gd name="connsiteX597" fmla="*/ 3295669 w 3371850"/>
                <a:gd name="connsiteY597" fmla="*/ 1617581 h 5317099"/>
                <a:gd name="connsiteX598" fmla="*/ 3286147 w 3371850"/>
                <a:gd name="connsiteY598" fmla="*/ 1608340 h 5317099"/>
                <a:gd name="connsiteX599" fmla="*/ 3267100 w 3371850"/>
                <a:gd name="connsiteY599" fmla="*/ 1608340 h 5317099"/>
                <a:gd name="connsiteX600" fmla="*/ 3257578 w 3371850"/>
                <a:gd name="connsiteY600" fmla="*/ 1570957 h 5317099"/>
                <a:gd name="connsiteX601" fmla="*/ 3286147 w 3371850"/>
                <a:gd name="connsiteY601" fmla="*/ 1561506 h 5317099"/>
                <a:gd name="connsiteX602" fmla="*/ 3305191 w 3371850"/>
                <a:gd name="connsiteY602" fmla="*/ 1552265 h 5317099"/>
                <a:gd name="connsiteX603" fmla="*/ 3305191 w 3371850"/>
                <a:gd name="connsiteY603" fmla="*/ 1533573 h 5317099"/>
                <a:gd name="connsiteX604" fmla="*/ 3305191 w 3371850"/>
                <a:gd name="connsiteY604" fmla="*/ 1514881 h 5317099"/>
                <a:gd name="connsiteX605" fmla="*/ 3257578 w 3371850"/>
                <a:gd name="connsiteY605" fmla="*/ 1477287 h 5317099"/>
                <a:gd name="connsiteX606" fmla="*/ 3257578 w 3371850"/>
                <a:gd name="connsiteY606" fmla="*/ 1468046 h 5317099"/>
                <a:gd name="connsiteX607" fmla="*/ 3267100 w 3371850"/>
                <a:gd name="connsiteY607" fmla="*/ 1439904 h 5317099"/>
                <a:gd name="connsiteX608" fmla="*/ 3248056 w 3371850"/>
                <a:gd name="connsiteY608" fmla="*/ 1421212 h 5317099"/>
                <a:gd name="connsiteX609" fmla="*/ 3200443 w 3371850"/>
                <a:gd name="connsiteY609" fmla="*/ 1393279 h 5317099"/>
                <a:gd name="connsiteX610" fmla="*/ 3181397 w 3371850"/>
                <a:gd name="connsiteY610" fmla="*/ 1393279 h 5317099"/>
                <a:gd name="connsiteX611" fmla="*/ 3162350 w 3371850"/>
                <a:gd name="connsiteY611" fmla="*/ 1393279 h 5317099"/>
                <a:gd name="connsiteX612" fmla="*/ 3152828 w 3371850"/>
                <a:gd name="connsiteY612" fmla="*/ 1393279 h 5317099"/>
                <a:gd name="connsiteX613" fmla="*/ 3133784 w 3371850"/>
                <a:gd name="connsiteY613" fmla="*/ 1430663 h 5317099"/>
                <a:gd name="connsiteX614" fmla="*/ 3124259 w 3371850"/>
                <a:gd name="connsiteY614" fmla="*/ 1439904 h 5317099"/>
                <a:gd name="connsiteX615" fmla="*/ 3095693 w 3371850"/>
                <a:gd name="connsiteY615" fmla="*/ 1430663 h 5317099"/>
                <a:gd name="connsiteX616" fmla="*/ 3057466 w 3371850"/>
                <a:gd name="connsiteY616" fmla="*/ 1393279 h 5317099"/>
                <a:gd name="connsiteX617" fmla="*/ 3028897 w 3371850"/>
                <a:gd name="connsiteY617" fmla="*/ 1374587 h 5317099"/>
                <a:gd name="connsiteX618" fmla="*/ 3038419 w 3371850"/>
                <a:gd name="connsiteY618" fmla="*/ 1355895 h 5317099"/>
                <a:gd name="connsiteX619" fmla="*/ 3038419 w 3371850"/>
                <a:gd name="connsiteY619" fmla="*/ 1299820 h 5317099"/>
                <a:gd name="connsiteX620" fmla="*/ 3028897 w 3371850"/>
                <a:gd name="connsiteY620" fmla="*/ 1290369 h 5317099"/>
                <a:gd name="connsiteX621" fmla="*/ 3009853 w 3371850"/>
                <a:gd name="connsiteY621" fmla="*/ 1271677 h 5317099"/>
                <a:gd name="connsiteX622" fmla="*/ 2981285 w 3371850"/>
                <a:gd name="connsiteY622" fmla="*/ 1234293 h 5317099"/>
                <a:gd name="connsiteX623" fmla="*/ 2971763 w 3371850"/>
                <a:gd name="connsiteY623" fmla="*/ 1224842 h 5317099"/>
                <a:gd name="connsiteX624" fmla="*/ 2971763 w 3371850"/>
                <a:gd name="connsiteY624" fmla="*/ 1215601 h 5317099"/>
                <a:gd name="connsiteX625" fmla="*/ 3000328 w 3371850"/>
                <a:gd name="connsiteY625" fmla="*/ 1206150 h 5317099"/>
                <a:gd name="connsiteX626" fmla="*/ 3000328 w 3371850"/>
                <a:gd name="connsiteY626" fmla="*/ 1187458 h 5317099"/>
                <a:gd name="connsiteX627" fmla="*/ 2990807 w 3371850"/>
                <a:gd name="connsiteY627" fmla="*/ 1150075 h 5317099"/>
                <a:gd name="connsiteX628" fmla="*/ 2971763 w 3371850"/>
                <a:gd name="connsiteY628" fmla="*/ 1131383 h 5317099"/>
                <a:gd name="connsiteX629" fmla="*/ 2962238 w 3371850"/>
                <a:gd name="connsiteY629" fmla="*/ 1131383 h 5317099"/>
                <a:gd name="connsiteX630" fmla="*/ 2933672 w 3371850"/>
                <a:gd name="connsiteY630" fmla="*/ 1150075 h 5317099"/>
                <a:gd name="connsiteX631" fmla="*/ 2895581 w 3371850"/>
                <a:gd name="connsiteY631" fmla="*/ 1150075 h 5317099"/>
                <a:gd name="connsiteX632" fmla="*/ 2857491 w 3371850"/>
                <a:gd name="connsiteY632" fmla="*/ 1150075 h 5317099"/>
                <a:gd name="connsiteX633" fmla="*/ 2838444 w 3371850"/>
                <a:gd name="connsiteY633" fmla="*/ 1131383 h 5317099"/>
                <a:gd name="connsiteX634" fmla="*/ 2819400 w 3371850"/>
                <a:gd name="connsiteY634" fmla="*/ 1112691 h 5317099"/>
                <a:gd name="connsiteX635" fmla="*/ 2809875 w 3371850"/>
                <a:gd name="connsiteY635" fmla="*/ 1122142 h 5317099"/>
                <a:gd name="connsiteX636" fmla="*/ 2790831 w 3371850"/>
                <a:gd name="connsiteY636" fmla="*/ 1131383 h 5317099"/>
                <a:gd name="connsiteX637" fmla="*/ 2781309 w 3371850"/>
                <a:gd name="connsiteY637" fmla="*/ 1131383 h 5317099"/>
                <a:gd name="connsiteX638" fmla="*/ 2762262 w 3371850"/>
                <a:gd name="connsiteY638" fmla="*/ 1112691 h 5317099"/>
                <a:gd name="connsiteX639" fmla="*/ 2752741 w 3371850"/>
                <a:gd name="connsiteY639" fmla="*/ 1093999 h 5317099"/>
                <a:gd name="connsiteX640" fmla="*/ 2743216 w 3371850"/>
                <a:gd name="connsiteY640" fmla="*/ 1047164 h 5317099"/>
                <a:gd name="connsiteX641" fmla="*/ 2752741 w 3371850"/>
                <a:gd name="connsiteY641" fmla="*/ 1028473 h 5317099"/>
                <a:gd name="connsiteX642" fmla="*/ 2752741 w 3371850"/>
                <a:gd name="connsiteY642" fmla="*/ 1019232 h 5317099"/>
                <a:gd name="connsiteX643" fmla="*/ 2733694 w 3371850"/>
                <a:gd name="connsiteY643" fmla="*/ 1009781 h 5317099"/>
                <a:gd name="connsiteX644" fmla="*/ 2724172 w 3371850"/>
                <a:gd name="connsiteY644" fmla="*/ 991089 h 5317099"/>
                <a:gd name="connsiteX645" fmla="*/ 2733694 w 3371850"/>
                <a:gd name="connsiteY645" fmla="*/ 972397 h 5317099"/>
                <a:gd name="connsiteX646" fmla="*/ 2733694 w 3371850"/>
                <a:gd name="connsiteY646" fmla="*/ 953705 h 5317099"/>
                <a:gd name="connsiteX647" fmla="*/ 2724172 w 3371850"/>
                <a:gd name="connsiteY647" fmla="*/ 925772 h 5317099"/>
                <a:gd name="connsiteX648" fmla="*/ 2667037 w 3371850"/>
                <a:gd name="connsiteY648" fmla="*/ 776027 h 5317099"/>
                <a:gd name="connsiteX649" fmla="*/ 2571809 w 3371850"/>
                <a:gd name="connsiteY649" fmla="*/ 439574 h 5317099"/>
                <a:gd name="connsiteX650" fmla="*/ 2485969 w 3371850"/>
                <a:gd name="connsiteY650" fmla="*/ 186919 h 5317099"/>
                <a:gd name="connsiteX651" fmla="*/ 2466925 w 3371850"/>
                <a:gd name="connsiteY651" fmla="*/ 149535 h 5317099"/>
                <a:gd name="connsiteX652" fmla="*/ 2447878 w 3371850"/>
                <a:gd name="connsiteY652" fmla="*/ 140294 h 5317099"/>
                <a:gd name="connsiteX653" fmla="*/ 2419310 w 3371850"/>
                <a:gd name="connsiteY653" fmla="*/ 121602 h 5317099"/>
                <a:gd name="connsiteX654" fmla="*/ 2400266 w 3371850"/>
                <a:gd name="connsiteY654" fmla="*/ 112151 h 5317099"/>
                <a:gd name="connsiteX655" fmla="*/ 2362175 w 3371850"/>
                <a:gd name="connsiteY655" fmla="*/ 84218 h 5317099"/>
                <a:gd name="connsiteX656" fmla="*/ 2333606 w 3371850"/>
                <a:gd name="connsiteY656" fmla="*/ 65527 h 5317099"/>
                <a:gd name="connsiteX657" fmla="*/ 2228856 w 3371850"/>
                <a:gd name="connsiteY657" fmla="*/ 9451 h 5317099"/>
                <a:gd name="connsiteX658" fmla="*/ 2200291 w 3371850"/>
                <a:gd name="connsiteY658" fmla="*/ 0 h 5317099"/>
                <a:gd name="connsiteX659" fmla="*/ 2162197 w 3371850"/>
                <a:gd name="connsiteY659" fmla="*/ 9451 h 5317099"/>
                <a:gd name="connsiteX660" fmla="*/ 2114584 w 3371850"/>
                <a:gd name="connsiteY660" fmla="*/ 28143 h 5317099"/>
                <a:gd name="connsiteX661" fmla="*/ 2105062 w 3371850"/>
                <a:gd name="connsiteY661" fmla="*/ 37384 h 5317099"/>
                <a:gd name="connsiteX662" fmla="*/ 2114584 w 3371850"/>
                <a:gd name="connsiteY662" fmla="*/ 74767 h 5317099"/>
                <a:gd name="connsiteX663" fmla="*/ 2105062 w 3371850"/>
                <a:gd name="connsiteY663" fmla="*/ 84218 h 5317099"/>
                <a:gd name="connsiteX664" fmla="*/ 2047925 w 3371850"/>
                <a:gd name="connsiteY664" fmla="*/ 84218 h 5317099"/>
                <a:gd name="connsiteX665" fmla="*/ 2019359 w 3371850"/>
                <a:gd name="connsiteY665" fmla="*/ 102910 h 5317099"/>
                <a:gd name="connsiteX666" fmla="*/ 2009834 w 3371850"/>
                <a:gd name="connsiteY666" fmla="*/ 130843 h 5317099"/>
                <a:gd name="connsiteX667" fmla="*/ 1981268 w 3371850"/>
                <a:gd name="connsiteY667" fmla="*/ 140294 h 5317099"/>
                <a:gd name="connsiteX668" fmla="*/ 1933519 w 3371850"/>
                <a:gd name="connsiteY668" fmla="*/ 168227 h 5317099"/>
                <a:gd name="connsiteX669" fmla="*/ 1895428 w 3371850"/>
                <a:gd name="connsiteY669" fmla="*/ 205610 h 5317099"/>
                <a:gd name="connsiteX670" fmla="*/ 1866860 w 3371850"/>
                <a:gd name="connsiteY670" fmla="*/ 224512 h 5317099"/>
                <a:gd name="connsiteX671" fmla="*/ 1819247 w 3371850"/>
                <a:gd name="connsiteY671" fmla="*/ 205610 h 5317099"/>
                <a:gd name="connsiteX672" fmla="*/ 1790678 w 3371850"/>
                <a:gd name="connsiteY672" fmla="*/ 196370 h 5317099"/>
                <a:gd name="connsiteX673" fmla="*/ 1771634 w 3371850"/>
                <a:gd name="connsiteY673" fmla="*/ 149535 h 5317099"/>
                <a:gd name="connsiteX674" fmla="*/ 1762109 w 3371850"/>
                <a:gd name="connsiteY674" fmla="*/ 74767 h 5317099"/>
                <a:gd name="connsiteX675" fmla="*/ 1752588 w 3371850"/>
                <a:gd name="connsiteY675" fmla="*/ 65527 h 5317099"/>
                <a:gd name="connsiteX676" fmla="*/ 1733541 w 3371850"/>
                <a:gd name="connsiteY676" fmla="*/ 74767 h 5317099"/>
                <a:gd name="connsiteX677" fmla="*/ 1704975 w 3371850"/>
                <a:gd name="connsiteY677" fmla="*/ 74767 h 5317099"/>
                <a:gd name="connsiteX678" fmla="*/ 1685928 w 3371850"/>
                <a:gd name="connsiteY678" fmla="*/ 65527 h 5317099"/>
                <a:gd name="connsiteX679" fmla="*/ 1666884 w 3371850"/>
                <a:gd name="connsiteY679" fmla="*/ 74767 h 5317099"/>
                <a:gd name="connsiteX680" fmla="*/ 1647837 w 3371850"/>
                <a:gd name="connsiteY680" fmla="*/ 84218 h 5317099"/>
                <a:gd name="connsiteX681" fmla="*/ 1647837 w 3371850"/>
                <a:gd name="connsiteY681" fmla="*/ 102910 h 5317099"/>
                <a:gd name="connsiteX682" fmla="*/ 1581178 w 3371850"/>
                <a:gd name="connsiteY682" fmla="*/ 271137 h 5317099"/>
                <a:gd name="connsiteX683" fmla="*/ 1514522 w 3371850"/>
                <a:gd name="connsiteY683" fmla="*/ 467507 h 5317099"/>
                <a:gd name="connsiteX684" fmla="*/ 1428815 w 3371850"/>
                <a:gd name="connsiteY684" fmla="*/ 719952 h 5317099"/>
                <a:gd name="connsiteX685" fmla="*/ 1428815 w 3371850"/>
                <a:gd name="connsiteY685" fmla="*/ 794719 h 5317099"/>
                <a:gd name="connsiteX686" fmla="*/ 1438340 w 3371850"/>
                <a:gd name="connsiteY686" fmla="*/ 832103 h 5317099"/>
                <a:gd name="connsiteX687" fmla="*/ 1438340 w 3371850"/>
                <a:gd name="connsiteY687" fmla="*/ 850795 h 5317099"/>
                <a:gd name="connsiteX688" fmla="*/ 1447862 w 3371850"/>
                <a:gd name="connsiteY688" fmla="*/ 897629 h 5317099"/>
                <a:gd name="connsiteX689" fmla="*/ 1447862 w 3371850"/>
                <a:gd name="connsiteY689" fmla="*/ 935013 h 5317099"/>
                <a:gd name="connsiteX690" fmla="*/ 1438340 w 3371850"/>
                <a:gd name="connsiteY690" fmla="*/ 963156 h 5317099"/>
                <a:gd name="connsiteX691" fmla="*/ 1419157 w 3371850"/>
                <a:gd name="connsiteY691" fmla="*/ 981848 h 5317099"/>
                <a:gd name="connsiteX692" fmla="*/ 1400113 w 3371850"/>
                <a:gd name="connsiteY692" fmla="*/ 1000540 h 5317099"/>
                <a:gd name="connsiteX693" fmla="*/ 1390591 w 3371850"/>
                <a:gd name="connsiteY693" fmla="*/ 1019232 h 5317099"/>
                <a:gd name="connsiteX694" fmla="*/ 1390591 w 3371850"/>
                <a:gd name="connsiteY694" fmla="*/ 1037923 h 5317099"/>
                <a:gd name="connsiteX695" fmla="*/ 1390591 w 3371850"/>
                <a:gd name="connsiteY695" fmla="*/ 1056615 h 5317099"/>
                <a:gd name="connsiteX696" fmla="*/ 1381066 w 3371850"/>
                <a:gd name="connsiteY696" fmla="*/ 1084758 h 5317099"/>
                <a:gd name="connsiteX697" fmla="*/ 1371544 w 3371850"/>
                <a:gd name="connsiteY697" fmla="*/ 1131383 h 5317099"/>
                <a:gd name="connsiteX698" fmla="*/ 1400113 w 3371850"/>
                <a:gd name="connsiteY698" fmla="*/ 1150075 h 5317099"/>
                <a:gd name="connsiteX699" fmla="*/ 1409635 w 3371850"/>
                <a:gd name="connsiteY699" fmla="*/ 1159526 h 5317099"/>
                <a:gd name="connsiteX700" fmla="*/ 1409635 w 3371850"/>
                <a:gd name="connsiteY700" fmla="*/ 1215601 h 5317099"/>
                <a:gd name="connsiteX701" fmla="*/ 1400113 w 3371850"/>
                <a:gd name="connsiteY701" fmla="*/ 1243534 h 5317099"/>
                <a:gd name="connsiteX702" fmla="*/ 1419157 w 3371850"/>
                <a:gd name="connsiteY702" fmla="*/ 1290369 h 5317099"/>
                <a:gd name="connsiteX703" fmla="*/ 1438340 w 3371850"/>
                <a:gd name="connsiteY703" fmla="*/ 1290369 h 5317099"/>
                <a:gd name="connsiteX704" fmla="*/ 1438340 w 3371850"/>
                <a:gd name="connsiteY704" fmla="*/ 1299820 h 5317099"/>
                <a:gd name="connsiteX705" fmla="*/ 1438340 w 3371850"/>
                <a:gd name="connsiteY705" fmla="*/ 1346444 h 5317099"/>
                <a:gd name="connsiteX706" fmla="*/ 1438340 w 3371850"/>
                <a:gd name="connsiteY706" fmla="*/ 1365136 h 5317099"/>
                <a:gd name="connsiteX707" fmla="*/ 1409635 w 3371850"/>
                <a:gd name="connsiteY707" fmla="*/ 1383828 h 5317099"/>
                <a:gd name="connsiteX708" fmla="*/ 1400113 w 3371850"/>
                <a:gd name="connsiteY708" fmla="*/ 1393279 h 5317099"/>
                <a:gd name="connsiteX709" fmla="*/ 1390591 w 3371850"/>
                <a:gd name="connsiteY709" fmla="*/ 1421212 h 5317099"/>
                <a:gd name="connsiteX710" fmla="*/ 1400113 w 3371850"/>
                <a:gd name="connsiteY710" fmla="*/ 1439904 h 5317099"/>
                <a:gd name="connsiteX711" fmla="*/ 1409635 w 3371850"/>
                <a:gd name="connsiteY711" fmla="*/ 1458595 h 5317099"/>
                <a:gd name="connsiteX712" fmla="*/ 1409635 w 3371850"/>
                <a:gd name="connsiteY712" fmla="*/ 1468046 h 5317099"/>
                <a:gd name="connsiteX713" fmla="*/ 1400113 w 3371850"/>
                <a:gd name="connsiteY713" fmla="*/ 1486738 h 5317099"/>
                <a:gd name="connsiteX714" fmla="*/ 1381066 w 3371850"/>
                <a:gd name="connsiteY714" fmla="*/ 1505430 h 5317099"/>
                <a:gd name="connsiteX715" fmla="*/ 1371544 w 3371850"/>
                <a:gd name="connsiteY715" fmla="*/ 1524122 h 5317099"/>
                <a:gd name="connsiteX716" fmla="*/ 1352500 w 3371850"/>
                <a:gd name="connsiteY716" fmla="*/ 1542814 h 5317099"/>
                <a:gd name="connsiteX717" fmla="*/ 1342975 w 3371850"/>
                <a:gd name="connsiteY717" fmla="*/ 1542814 h 5317099"/>
                <a:gd name="connsiteX718" fmla="*/ 1333453 w 3371850"/>
                <a:gd name="connsiteY718" fmla="*/ 1561506 h 5317099"/>
                <a:gd name="connsiteX719" fmla="*/ 1295363 w 3371850"/>
                <a:gd name="connsiteY719" fmla="*/ 1636273 h 5317099"/>
                <a:gd name="connsiteX720" fmla="*/ 1295363 w 3371850"/>
                <a:gd name="connsiteY720" fmla="*/ 1654965 h 5317099"/>
                <a:gd name="connsiteX721" fmla="*/ 1285841 w 3371850"/>
                <a:gd name="connsiteY721" fmla="*/ 1673657 h 5317099"/>
                <a:gd name="connsiteX722" fmla="*/ 1314407 w 3371850"/>
                <a:gd name="connsiteY722" fmla="*/ 1692349 h 5317099"/>
                <a:gd name="connsiteX723" fmla="*/ 1352500 w 3371850"/>
                <a:gd name="connsiteY723" fmla="*/ 1729942 h 5317099"/>
                <a:gd name="connsiteX724" fmla="*/ 1352500 w 3371850"/>
                <a:gd name="connsiteY724" fmla="*/ 1739183 h 5317099"/>
                <a:gd name="connsiteX725" fmla="*/ 1352500 w 3371850"/>
                <a:gd name="connsiteY725" fmla="*/ 1748634 h 5317099"/>
                <a:gd name="connsiteX726" fmla="*/ 1342975 w 3371850"/>
                <a:gd name="connsiteY726" fmla="*/ 1757875 h 5317099"/>
                <a:gd name="connsiteX727" fmla="*/ 1285841 w 3371850"/>
                <a:gd name="connsiteY727" fmla="*/ 1748634 h 5317099"/>
                <a:gd name="connsiteX728" fmla="*/ 1266794 w 3371850"/>
                <a:gd name="connsiteY728" fmla="*/ 1748634 h 5317099"/>
                <a:gd name="connsiteX729" fmla="*/ 1266794 w 3371850"/>
                <a:gd name="connsiteY729" fmla="*/ 1757875 h 5317099"/>
                <a:gd name="connsiteX730" fmla="*/ 1266794 w 3371850"/>
                <a:gd name="connsiteY730" fmla="*/ 1776567 h 5317099"/>
                <a:gd name="connsiteX731" fmla="*/ 1276316 w 3371850"/>
                <a:gd name="connsiteY731" fmla="*/ 1823402 h 5317099"/>
                <a:gd name="connsiteX732" fmla="*/ 1285841 w 3371850"/>
                <a:gd name="connsiteY732" fmla="*/ 1860785 h 5317099"/>
                <a:gd name="connsiteX733" fmla="*/ 1276316 w 3371850"/>
                <a:gd name="connsiteY733" fmla="*/ 1870026 h 5317099"/>
                <a:gd name="connsiteX734" fmla="*/ 1257272 w 3371850"/>
                <a:gd name="connsiteY734" fmla="*/ 1879477 h 5317099"/>
                <a:gd name="connsiteX735" fmla="*/ 1247750 w 3371850"/>
                <a:gd name="connsiteY735" fmla="*/ 1879477 h 5317099"/>
                <a:gd name="connsiteX736" fmla="*/ 1228703 w 3371850"/>
                <a:gd name="connsiteY736" fmla="*/ 1842094 h 5317099"/>
                <a:gd name="connsiteX737" fmla="*/ 1209659 w 3371850"/>
                <a:gd name="connsiteY737" fmla="*/ 1823402 h 5317099"/>
                <a:gd name="connsiteX738" fmla="*/ 1190613 w 3371850"/>
                <a:gd name="connsiteY738" fmla="*/ 1832643 h 5317099"/>
                <a:gd name="connsiteX739" fmla="*/ 1171569 w 3371850"/>
                <a:gd name="connsiteY739" fmla="*/ 1842094 h 5317099"/>
                <a:gd name="connsiteX740" fmla="*/ 1162044 w 3371850"/>
                <a:gd name="connsiteY740" fmla="*/ 1860785 h 5317099"/>
                <a:gd name="connsiteX741" fmla="*/ 1143006 w 3371850"/>
                <a:gd name="connsiteY741" fmla="*/ 1876424 h 53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</a:cxnLst>
              <a:rect l="l" t="t" r="r" b="b"/>
              <a:pathLst>
                <a:path w="3371850" h="5317099">
                  <a:moveTo>
                    <a:pt x="1143006" y="1876424"/>
                  </a:moveTo>
                  <a:lnTo>
                    <a:pt x="1123959" y="1885511"/>
                  </a:lnTo>
                  <a:lnTo>
                    <a:pt x="1114406" y="1913018"/>
                  </a:lnTo>
                  <a:lnTo>
                    <a:pt x="1095359" y="1922105"/>
                  </a:lnTo>
                  <a:lnTo>
                    <a:pt x="1076316" y="1922105"/>
                  </a:lnTo>
                  <a:lnTo>
                    <a:pt x="1047778" y="1903808"/>
                  </a:lnTo>
                  <a:lnTo>
                    <a:pt x="1038225" y="1903808"/>
                  </a:lnTo>
                  <a:lnTo>
                    <a:pt x="1019181" y="1922105"/>
                  </a:lnTo>
                  <a:lnTo>
                    <a:pt x="1009628" y="1949612"/>
                  </a:lnTo>
                  <a:lnTo>
                    <a:pt x="990581" y="1958699"/>
                  </a:lnTo>
                  <a:lnTo>
                    <a:pt x="971534" y="1967909"/>
                  </a:lnTo>
                  <a:lnTo>
                    <a:pt x="990581" y="1986206"/>
                  </a:lnTo>
                  <a:lnTo>
                    <a:pt x="1000134" y="2004503"/>
                  </a:lnTo>
                  <a:lnTo>
                    <a:pt x="990581" y="2050183"/>
                  </a:lnTo>
                  <a:lnTo>
                    <a:pt x="981091" y="2105074"/>
                  </a:lnTo>
                  <a:lnTo>
                    <a:pt x="981091" y="2114161"/>
                  </a:lnTo>
                  <a:lnTo>
                    <a:pt x="981066" y="2152649"/>
                  </a:lnTo>
                  <a:lnTo>
                    <a:pt x="981066" y="2152649"/>
                  </a:lnTo>
                  <a:lnTo>
                    <a:pt x="781078" y="2198244"/>
                  </a:lnTo>
                  <a:lnTo>
                    <a:pt x="419116" y="2289322"/>
                  </a:lnTo>
                  <a:lnTo>
                    <a:pt x="85737" y="2371237"/>
                  </a:lnTo>
                  <a:lnTo>
                    <a:pt x="0" y="2389452"/>
                  </a:lnTo>
                  <a:lnTo>
                    <a:pt x="9506" y="2425884"/>
                  </a:lnTo>
                  <a:lnTo>
                    <a:pt x="19075" y="2435047"/>
                  </a:lnTo>
                  <a:lnTo>
                    <a:pt x="9506" y="2498746"/>
                  </a:lnTo>
                  <a:lnTo>
                    <a:pt x="19075" y="2526125"/>
                  </a:lnTo>
                  <a:lnTo>
                    <a:pt x="38084" y="2535289"/>
                  </a:lnTo>
                  <a:lnTo>
                    <a:pt x="47653" y="2553505"/>
                  </a:lnTo>
                  <a:lnTo>
                    <a:pt x="47653" y="2626367"/>
                  </a:lnTo>
                  <a:lnTo>
                    <a:pt x="66663" y="2681014"/>
                  </a:lnTo>
                  <a:lnTo>
                    <a:pt x="76169" y="2708282"/>
                  </a:lnTo>
                  <a:lnTo>
                    <a:pt x="76169" y="2717446"/>
                  </a:lnTo>
                  <a:lnTo>
                    <a:pt x="95241" y="2744713"/>
                  </a:lnTo>
                  <a:lnTo>
                    <a:pt x="114316" y="2772092"/>
                  </a:lnTo>
                  <a:lnTo>
                    <a:pt x="123822" y="2808524"/>
                  </a:lnTo>
                  <a:lnTo>
                    <a:pt x="133328" y="2844955"/>
                  </a:lnTo>
                  <a:lnTo>
                    <a:pt x="142894" y="2881386"/>
                  </a:lnTo>
                  <a:lnTo>
                    <a:pt x="152400" y="2908766"/>
                  </a:lnTo>
                  <a:lnTo>
                    <a:pt x="152400" y="2936033"/>
                  </a:lnTo>
                  <a:lnTo>
                    <a:pt x="133328" y="2972464"/>
                  </a:lnTo>
                  <a:lnTo>
                    <a:pt x="123822" y="2990680"/>
                  </a:lnTo>
                  <a:lnTo>
                    <a:pt x="123822" y="3018059"/>
                  </a:lnTo>
                  <a:lnTo>
                    <a:pt x="123822" y="3072706"/>
                  </a:lnTo>
                  <a:lnTo>
                    <a:pt x="142894" y="3109138"/>
                  </a:lnTo>
                  <a:lnTo>
                    <a:pt x="152400" y="3136405"/>
                  </a:lnTo>
                  <a:lnTo>
                    <a:pt x="161906" y="3154621"/>
                  </a:lnTo>
                  <a:lnTo>
                    <a:pt x="180981" y="3182000"/>
                  </a:lnTo>
                  <a:lnTo>
                    <a:pt x="190484" y="3209268"/>
                  </a:lnTo>
                  <a:lnTo>
                    <a:pt x="200053" y="3236647"/>
                  </a:lnTo>
                  <a:lnTo>
                    <a:pt x="209559" y="3254863"/>
                  </a:lnTo>
                  <a:lnTo>
                    <a:pt x="219063" y="3264026"/>
                  </a:lnTo>
                  <a:lnTo>
                    <a:pt x="219063" y="3282242"/>
                  </a:lnTo>
                  <a:lnTo>
                    <a:pt x="219063" y="3300458"/>
                  </a:lnTo>
                  <a:lnTo>
                    <a:pt x="209559" y="3327725"/>
                  </a:lnTo>
                  <a:lnTo>
                    <a:pt x="209559" y="3355105"/>
                  </a:lnTo>
                  <a:lnTo>
                    <a:pt x="228569" y="3409752"/>
                  </a:lnTo>
                  <a:lnTo>
                    <a:pt x="238137" y="3418803"/>
                  </a:lnTo>
                  <a:lnTo>
                    <a:pt x="238137" y="3400588"/>
                  </a:lnTo>
                  <a:lnTo>
                    <a:pt x="247644" y="3382372"/>
                  </a:lnTo>
                  <a:lnTo>
                    <a:pt x="257147" y="3373320"/>
                  </a:lnTo>
                  <a:lnTo>
                    <a:pt x="266716" y="3373320"/>
                  </a:lnTo>
                  <a:lnTo>
                    <a:pt x="285728" y="3373320"/>
                  </a:lnTo>
                  <a:lnTo>
                    <a:pt x="295297" y="3391536"/>
                  </a:lnTo>
                  <a:lnTo>
                    <a:pt x="304800" y="3400588"/>
                  </a:lnTo>
                  <a:lnTo>
                    <a:pt x="314306" y="3409752"/>
                  </a:lnTo>
                  <a:lnTo>
                    <a:pt x="323875" y="3409752"/>
                  </a:lnTo>
                  <a:lnTo>
                    <a:pt x="323875" y="3455235"/>
                  </a:lnTo>
                  <a:lnTo>
                    <a:pt x="333381" y="3473450"/>
                  </a:lnTo>
                  <a:lnTo>
                    <a:pt x="342884" y="3528097"/>
                  </a:lnTo>
                  <a:lnTo>
                    <a:pt x="352453" y="3573692"/>
                  </a:lnTo>
                  <a:lnTo>
                    <a:pt x="371466" y="3664770"/>
                  </a:lnTo>
                  <a:lnTo>
                    <a:pt x="380969" y="3682986"/>
                  </a:lnTo>
                  <a:lnTo>
                    <a:pt x="390537" y="3719417"/>
                  </a:lnTo>
                  <a:lnTo>
                    <a:pt x="390537" y="3746797"/>
                  </a:lnTo>
                  <a:lnTo>
                    <a:pt x="400044" y="3801444"/>
                  </a:lnTo>
                  <a:lnTo>
                    <a:pt x="409550" y="3837875"/>
                  </a:lnTo>
                  <a:lnTo>
                    <a:pt x="419116" y="3874306"/>
                  </a:lnTo>
                  <a:lnTo>
                    <a:pt x="438128" y="3919789"/>
                  </a:lnTo>
                  <a:lnTo>
                    <a:pt x="428622" y="3928953"/>
                  </a:lnTo>
                  <a:lnTo>
                    <a:pt x="438128" y="3956221"/>
                  </a:lnTo>
                  <a:lnTo>
                    <a:pt x="447650" y="3993517"/>
                  </a:lnTo>
                  <a:lnTo>
                    <a:pt x="457150" y="4022020"/>
                  </a:lnTo>
                  <a:lnTo>
                    <a:pt x="457150" y="4107528"/>
                  </a:lnTo>
                  <a:lnTo>
                    <a:pt x="457150" y="4174014"/>
                  </a:lnTo>
                  <a:lnTo>
                    <a:pt x="447650" y="4221540"/>
                  </a:lnTo>
                  <a:lnTo>
                    <a:pt x="447650" y="4316529"/>
                  </a:lnTo>
                  <a:lnTo>
                    <a:pt x="447650" y="4440021"/>
                  </a:lnTo>
                  <a:lnTo>
                    <a:pt x="438150" y="4506506"/>
                  </a:lnTo>
                  <a:lnTo>
                    <a:pt x="457200" y="4526523"/>
                  </a:lnTo>
                  <a:lnTo>
                    <a:pt x="504841" y="4802722"/>
                  </a:lnTo>
                  <a:lnTo>
                    <a:pt x="523900" y="4917035"/>
                  </a:lnTo>
                  <a:lnTo>
                    <a:pt x="542956" y="5040900"/>
                  </a:lnTo>
                  <a:lnTo>
                    <a:pt x="552422" y="5088473"/>
                  </a:lnTo>
                  <a:lnTo>
                    <a:pt x="600063" y="5136109"/>
                  </a:lnTo>
                  <a:lnTo>
                    <a:pt x="581006" y="5164702"/>
                  </a:lnTo>
                  <a:lnTo>
                    <a:pt x="495316" y="5250422"/>
                  </a:lnTo>
                  <a:lnTo>
                    <a:pt x="542956" y="5317099"/>
                  </a:lnTo>
                  <a:lnTo>
                    <a:pt x="561950" y="5307547"/>
                  </a:lnTo>
                  <a:lnTo>
                    <a:pt x="600063" y="5298057"/>
                  </a:lnTo>
                  <a:lnTo>
                    <a:pt x="619119" y="5288505"/>
                  </a:lnTo>
                  <a:lnTo>
                    <a:pt x="628650" y="5269464"/>
                  </a:lnTo>
                  <a:lnTo>
                    <a:pt x="638178" y="5269464"/>
                  </a:lnTo>
                  <a:lnTo>
                    <a:pt x="657234" y="5250422"/>
                  </a:lnTo>
                  <a:lnTo>
                    <a:pt x="666762" y="5221828"/>
                  </a:lnTo>
                  <a:lnTo>
                    <a:pt x="666762" y="5202786"/>
                  </a:lnTo>
                  <a:lnTo>
                    <a:pt x="676291" y="5202786"/>
                  </a:lnTo>
                  <a:lnTo>
                    <a:pt x="695347" y="5202786"/>
                  </a:lnTo>
                  <a:lnTo>
                    <a:pt x="733397" y="5193296"/>
                  </a:lnTo>
                  <a:lnTo>
                    <a:pt x="752456" y="5183744"/>
                  </a:lnTo>
                  <a:lnTo>
                    <a:pt x="761984" y="5164702"/>
                  </a:lnTo>
                  <a:lnTo>
                    <a:pt x="771513" y="5145661"/>
                  </a:lnTo>
                  <a:lnTo>
                    <a:pt x="790569" y="5145661"/>
                  </a:lnTo>
                  <a:lnTo>
                    <a:pt x="809625" y="5145661"/>
                  </a:lnTo>
                  <a:lnTo>
                    <a:pt x="819156" y="5145661"/>
                  </a:lnTo>
                  <a:lnTo>
                    <a:pt x="828684" y="5136109"/>
                  </a:lnTo>
                  <a:lnTo>
                    <a:pt x="828684" y="5126619"/>
                  </a:lnTo>
                  <a:lnTo>
                    <a:pt x="828684" y="5117067"/>
                  </a:lnTo>
                  <a:lnTo>
                    <a:pt x="847741" y="5098025"/>
                  </a:lnTo>
                  <a:lnTo>
                    <a:pt x="866797" y="5088473"/>
                  </a:lnTo>
                  <a:lnTo>
                    <a:pt x="885853" y="5069432"/>
                  </a:lnTo>
                  <a:lnTo>
                    <a:pt x="885853" y="5040900"/>
                  </a:lnTo>
                  <a:lnTo>
                    <a:pt x="895319" y="5012306"/>
                  </a:lnTo>
                  <a:lnTo>
                    <a:pt x="914375" y="5002754"/>
                  </a:lnTo>
                  <a:lnTo>
                    <a:pt x="933434" y="5040900"/>
                  </a:lnTo>
                  <a:lnTo>
                    <a:pt x="942959" y="5031348"/>
                  </a:lnTo>
                  <a:lnTo>
                    <a:pt x="971547" y="5021796"/>
                  </a:lnTo>
                  <a:lnTo>
                    <a:pt x="990603" y="5012306"/>
                  </a:lnTo>
                  <a:lnTo>
                    <a:pt x="1019191" y="5012306"/>
                  </a:lnTo>
                  <a:lnTo>
                    <a:pt x="1038247" y="5002754"/>
                  </a:lnTo>
                  <a:lnTo>
                    <a:pt x="1047775" y="4993264"/>
                  </a:lnTo>
                  <a:lnTo>
                    <a:pt x="1066831" y="4983712"/>
                  </a:lnTo>
                  <a:lnTo>
                    <a:pt x="1076297" y="4983712"/>
                  </a:lnTo>
                  <a:lnTo>
                    <a:pt x="1104881" y="4983712"/>
                  </a:lnTo>
                  <a:lnTo>
                    <a:pt x="1133466" y="4983712"/>
                  </a:lnTo>
                  <a:lnTo>
                    <a:pt x="1162053" y="4964671"/>
                  </a:lnTo>
                  <a:lnTo>
                    <a:pt x="1171581" y="4955119"/>
                  </a:lnTo>
                  <a:lnTo>
                    <a:pt x="1200166" y="4955119"/>
                  </a:lnTo>
                  <a:lnTo>
                    <a:pt x="1209694" y="4955119"/>
                  </a:lnTo>
                  <a:lnTo>
                    <a:pt x="1209694" y="4945629"/>
                  </a:lnTo>
                  <a:lnTo>
                    <a:pt x="1209694" y="4926587"/>
                  </a:lnTo>
                  <a:lnTo>
                    <a:pt x="1209694" y="4917035"/>
                  </a:lnTo>
                  <a:lnTo>
                    <a:pt x="1209694" y="4907545"/>
                  </a:lnTo>
                  <a:lnTo>
                    <a:pt x="1209694" y="4907545"/>
                  </a:lnTo>
                  <a:lnTo>
                    <a:pt x="1247744" y="4936077"/>
                  </a:lnTo>
                  <a:lnTo>
                    <a:pt x="1257272" y="4936077"/>
                  </a:lnTo>
                  <a:lnTo>
                    <a:pt x="1266803" y="4926587"/>
                  </a:lnTo>
                  <a:lnTo>
                    <a:pt x="1285859" y="4907545"/>
                  </a:lnTo>
                  <a:lnTo>
                    <a:pt x="1304916" y="4907545"/>
                  </a:lnTo>
                  <a:lnTo>
                    <a:pt x="1304916" y="4888503"/>
                  </a:lnTo>
                  <a:lnTo>
                    <a:pt x="1323972" y="4888503"/>
                  </a:lnTo>
                  <a:lnTo>
                    <a:pt x="1343031" y="4897993"/>
                  </a:lnTo>
                  <a:lnTo>
                    <a:pt x="1352559" y="4888503"/>
                  </a:lnTo>
                  <a:lnTo>
                    <a:pt x="1352559" y="4878951"/>
                  </a:lnTo>
                  <a:lnTo>
                    <a:pt x="1371616" y="4869400"/>
                  </a:lnTo>
                  <a:lnTo>
                    <a:pt x="1390672" y="4878951"/>
                  </a:lnTo>
                  <a:lnTo>
                    <a:pt x="1419194" y="4869400"/>
                  </a:lnTo>
                  <a:lnTo>
                    <a:pt x="1419194" y="4850358"/>
                  </a:lnTo>
                  <a:lnTo>
                    <a:pt x="1495422" y="4821826"/>
                  </a:lnTo>
                  <a:lnTo>
                    <a:pt x="1495434" y="4850374"/>
                  </a:lnTo>
                  <a:lnTo>
                    <a:pt x="1524006" y="4840983"/>
                  </a:lnTo>
                  <a:lnTo>
                    <a:pt x="1524006" y="4831592"/>
                  </a:lnTo>
                  <a:lnTo>
                    <a:pt x="1533522" y="4822201"/>
                  </a:lnTo>
                  <a:lnTo>
                    <a:pt x="1552578" y="4812810"/>
                  </a:lnTo>
                  <a:lnTo>
                    <a:pt x="1609722" y="4784637"/>
                  </a:lnTo>
                  <a:lnTo>
                    <a:pt x="1647837" y="4747037"/>
                  </a:lnTo>
                  <a:lnTo>
                    <a:pt x="1657353" y="4737646"/>
                  </a:lnTo>
                  <a:lnTo>
                    <a:pt x="1676409" y="4709473"/>
                  </a:lnTo>
                  <a:lnTo>
                    <a:pt x="1676409" y="4737646"/>
                  </a:lnTo>
                  <a:lnTo>
                    <a:pt x="1685925" y="4747037"/>
                  </a:lnTo>
                  <a:lnTo>
                    <a:pt x="1695438" y="4747037"/>
                  </a:lnTo>
                  <a:lnTo>
                    <a:pt x="1695438" y="4728255"/>
                  </a:lnTo>
                  <a:lnTo>
                    <a:pt x="1685925" y="4709473"/>
                  </a:lnTo>
                  <a:lnTo>
                    <a:pt x="1685925" y="4690690"/>
                  </a:lnTo>
                  <a:lnTo>
                    <a:pt x="1704981" y="4671908"/>
                  </a:lnTo>
                  <a:lnTo>
                    <a:pt x="1695438" y="4653126"/>
                  </a:lnTo>
                  <a:lnTo>
                    <a:pt x="1676409" y="4606135"/>
                  </a:lnTo>
                  <a:lnTo>
                    <a:pt x="1666866" y="4596744"/>
                  </a:lnTo>
                  <a:lnTo>
                    <a:pt x="1685925" y="4568571"/>
                  </a:lnTo>
                  <a:lnTo>
                    <a:pt x="1685925" y="4549789"/>
                  </a:lnTo>
                  <a:lnTo>
                    <a:pt x="1685925" y="4531007"/>
                  </a:lnTo>
                  <a:lnTo>
                    <a:pt x="1704981" y="4521616"/>
                  </a:lnTo>
                  <a:lnTo>
                    <a:pt x="1714497" y="4521616"/>
                  </a:lnTo>
                  <a:lnTo>
                    <a:pt x="1733553" y="4540398"/>
                  </a:lnTo>
                  <a:lnTo>
                    <a:pt x="1743069" y="4568571"/>
                  </a:lnTo>
                  <a:lnTo>
                    <a:pt x="1752612" y="4615526"/>
                  </a:lnTo>
                  <a:lnTo>
                    <a:pt x="1752612" y="4662517"/>
                  </a:lnTo>
                  <a:lnTo>
                    <a:pt x="1762125" y="4681299"/>
                  </a:lnTo>
                  <a:lnTo>
                    <a:pt x="1781184" y="4681299"/>
                  </a:lnTo>
                  <a:lnTo>
                    <a:pt x="1809756" y="4671908"/>
                  </a:lnTo>
                  <a:lnTo>
                    <a:pt x="1809756" y="4662517"/>
                  </a:lnTo>
                  <a:lnTo>
                    <a:pt x="1819269" y="4643735"/>
                  </a:lnTo>
                  <a:lnTo>
                    <a:pt x="1800213" y="4615526"/>
                  </a:lnTo>
                  <a:lnTo>
                    <a:pt x="1809756" y="4606135"/>
                  </a:lnTo>
                  <a:lnTo>
                    <a:pt x="1819269" y="4606135"/>
                  </a:lnTo>
                  <a:lnTo>
                    <a:pt x="1838328" y="4643735"/>
                  </a:lnTo>
                  <a:lnTo>
                    <a:pt x="1847841" y="4624917"/>
                  </a:lnTo>
                  <a:lnTo>
                    <a:pt x="1866900" y="4596744"/>
                  </a:lnTo>
                  <a:lnTo>
                    <a:pt x="1866900" y="4568571"/>
                  </a:lnTo>
                  <a:lnTo>
                    <a:pt x="1866900" y="4568571"/>
                  </a:lnTo>
                  <a:lnTo>
                    <a:pt x="1876437" y="4572992"/>
                  </a:lnTo>
                  <a:lnTo>
                    <a:pt x="1905059" y="4601495"/>
                  </a:lnTo>
                  <a:lnTo>
                    <a:pt x="1933559" y="4592015"/>
                  </a:lnTo>
                  <a:lnTo>
                    <a:pt x="1933559" y="4582472"/>
                  </a:lnTo>
                  <a:lnTo>
                    <a:pt x="1933559" y="4563512"/>
                  </a:lnTo>
                  <a:lnTo>
                    <a:pt x="1952684" y="4563512"/>
                  </a:lnTo>
                  <a:lnTo>
                    <a:pt x="1952684" y="4553969"/>
                  </a:lnTo>
                  <a:lnTo>
                    <a:pt x="1943057" y="4535009"/>
                  </a:lnTo>
                  <a:lnTo>
                    <a:pt x="1943057" y="4525529"/>
                  </a:lnTo>
                  <a:lnTo>
                    <a:pt x="1962181" y="4497026"/>
                  </a:lnTo>
                  <a:lnTo>
                    <a:pt x="1971681" y="4497026"/>
                  </a:lnTo>
                  <a:lnTo>
                    <a:pt x="1981181" y="4506506"/>
                  </a:lnTo>
                  <a:lnTo>
                    <a:pt x="2000306" y="4497026"/>
                  </a:lnTo>
                  <a:lnTo>
                    <a:pt x="2000306" y="4478003"/>
                  </a:lnTo>
                  <a:lnTo>
                    <a:pt x="2009803" y="4468523"/>
                  </a:lnTo>
                  <a:lnTo>
                    <a:pt x="2019303" y="4449500"/>
                  </a:lnTo>
                  <a:lnTo>
                    <a:pt x="2028803" y="4440021"/>
                  </a:lnTo>
                  <a:lnTo>
                    <a:pt x="2028803" y="4392495"/>
                  </a:lnTo>
                  <a:lnTo>
                    <a:pt x="2038303" y="4373535"/>
                  </a:lnTo>
                  <a:lnTo>
                    <a:pt x="2047928" y="4363992"/>
                  </a:lnTo>
                  <a:lnTo>
                    <a:pt x="2066925" y="4363992"/>
                  </a:lnTo>
                  <a:lnTo>
                    <a:pt x="2085925" y="4363992"/>
                  </a:lnTo>
                  <a:lnTo>
                    <a:pt x="2095550" y="4373535"/>
                  </a:lnTo>
                  <a:lnTo>
                    <a:pt x="2095550" y="4383015"/>
                  </a:lnTo>
                  <a:lnTo>
                    <a:pt x="2095550" y="4401974"/>
                  </a:lnTo>
                  <a:lnTo>
                    <a:pt x="2105047" y="4449500"/>
                  </a:lnTo>
                  <a:lnTo>
                    <a:pt x="2105047" y="4478003"/>
                  </a:lnTo>
                  <a:lnTo>
                    <a:pt x="2105047" y="4506506"/>
                  </a:lnTo>
                  <a:lnTo>
                    <a:pt x="2200291" y="4478003"/>
                  </a:lnTo>
                  <a:lnTo>
                    <a:pt x="2219291" y="4449500"/>
                  </a:lnTo>
                  <a:lnTo>
                    <a:pt x="2219291" y="4420998"/>
                  </a:lnTo>
                  <a:lnTo>
                    <a:pt x="2228791" y="4411518"/>
                  </a:lnTo>
                  <a:lnTo>
                    <a:pt x="2247916" y="4401974"/>
                  </a:lnTo>
                  <a:lnTo>
                    <a:pt x="2266913" y="4401974"/>
                  </a:lnTo>
                  <a:lnTo>
                    <a:pt x="2276413" y="4392495"/>
                  </a:lnTo>
                  <a:lnTo>
                    <a:pt x="2305034" y="4383015"/>
                  </a:lnTo>
                  <a:lnTo>
                    <a:pt x="2324159" y="4383015"/>
                  </a:lnTo>
                  <a:lnTo>
                    <a:pt x="2333659" y="4363992"/>
                  </a:lnTo>
                  <a:lnTo>
                    <a:pt x="2352659" y="4345032"/>
                  </a:lnTo>
                  <a:lnTo>
                    <a:pt x="2362157" y="4345032"/>
                  </a:lnTo>
                  <a:lnTo>
                    <a:pt x="2381281" y="4345032"/>
                  </a:lnTo>
                  <a:lnTo>
                    <a:pt x="2400281" y="4335489"/>
                  </a:lnTo>
                  <a:lnTo>
                    <a:pt x="2419403" y="4326009"/>
                  </a:lnTo>
                  <a:lnTo>
                    <a:pt x="2447903" y="4326009"/>
                  </a:lnTo>
                  <a:lnTo>
                    <a:pt x="2457403" y="4335489"/>
                  </a:lnTo>
                  <a:lnTo>
                    <a:pt x="2467025" y="4373535"/>
                  </a:lnTo>
                  <a:lnTo>
                    <a:pt x="2476525" y="4373535"/>
                  </a:lnTo>
                  <a:lnTo>
                    <a:pt x="2486025" y="4363992"/>
                  </a:lnTo>
                  <a:lnTo>
                    <a:pt x="2486025" y="4326009"/>
                  </a:lnTo>
                  <a:lnTo>
                    <a:pt x="2476525" y="4306986"/>
                  </a:lnTo>
                  <a:lnTo>
                    <a:pt x="2457403" y="4269003"/>
                  </a:lnTo>
                  <a:lnTo>
                    <a:pt x="2457403" y="4259523"/>
                  </a:lnTo>
                  <a:lnTo>
                    <a:pt x="2457403" y="4240500"/>
                  </a:lnTo>
                  <a:lnTo>
                    <a:pt x="2447903" y="4221540"/>
                  </a:lnTo>
                  <a:lnTo>
                    <a:pt x="2438403" y="4211997"/>
                  </a:lnTo>
                  <a:lnTo>
                    <a:pt x="2438403" y="4202517"/>
                  </a:lnTo>
                  <a:lnTo>
                    <a:pt x="2447903" y="4193037"/>
                  </a:lnTo>
                  <a:lnTo>
                    <a:pt x="2438403" y="4174014"/>
                  </a:lnTo>
                  <a:lnTo>
                    <a:pt x="2390781" y="4107528"/>
                  </a:lnTo>
                  <a:lnTo>
                    <a:pt x="2362157" y="4069546"/>
                  </a:lnTo>
                  <a:lnTo>
                    <a:pt x="2324159" y="4050523"/>
                  </a:lnTo>
                  <a:lnTo>
                    <a:pt x="2305034" y="4041043"/>
                  </a:lnTo>
                  <a:lnTo>
                    <a:pt x="2276413" y="4041043"/>
                  </a:lnTo>
                  <a:lnTo>
                    <a:pt x="2247916" y="4041043"/>
                  </a:lnTo>
                  <a:lnTo>
                    <a:pt x="2238415" y="4050523"/>
                  </a:lnTo>
                  <a:lnTo>
                    <a:pt x="2228791" y="4060003"/>
                  </a:lnTo>
                  <a:lnTo>
                    <a:pt x="2238415" y="4079026"/>
                  </a:lnTo>
                  <a:lnTo>
                    <a:pt x="2247916" y="4088505"/>
                  </a:lnTo>
                  <a:lnTo>
                    <a:pt x="2257413" y="4088505"/>
                  </a:lnTo>
                  <a:lnTo>
                    <a:pt x="2266913" y="4079026"/>
                  </a:lnTo>
                  <a:lnTo>
                    <a:pt x="2276413" y="4069546"/>
                  </a:lnTo>
                  <a:lnTo>
                    <a:pt x="2286037" y="4069546"/>
                  </a:lnTo>
                  <a:lnTo>
                    <a:pt x="2295537" y="4069546"/>
                  </a:lnTo>
                  <a:lnTo>
                    <a:pt x="2324159" y="4079026"/>
                  </a:lnTo>
                  <a:lnTo>
                    <a:pt x="2333659" y="4088505"/>
                  </a:lnTo>
                  <a:lnTo>
                    <a:pt x="2343159" y="4117008"/>
                  </a:lnTo>
                  <a:lnTo>
                    <a:pt x="2343159" y="4136031"/>
                  </a:lnTo>
                  <a:lnTo>
                    <a:pt x="2352659" y="4145511"/>
                  </a:lnTo>
                  <a:lnTo>
                    <a:pt x="2371781" y="4136031"/>
                  </a:lnTo>
                  <a:lnTo>
                    <a:pt x="2381281" y="4145511"/>
                  </a:lnTo>
                  <a:lnTo>
                    <a:pt x="2400281" y="4193037"/>
                  </a:lnTo>
                  <a:lnTo>
                    <a:pt x="2400281" y="4211997"/>
                  </a:lnTo>
                  <a:lnTo>
                    <a:pt x="2400281" y="4231020"/>
                  </a:lnTo>
                  <a:lnTo>
                    <a:pt x="2381281" y="4249980"/>
                  </a:lnTo>
                  <a:lnTo>
                    <a:pt x="2333659" y="4278483"/>
                  </a:lnTo>
                  <a:lnTo>
                    <a:pt x="2295537" y="4306986"/>
                  </a:lnTo>
                  <a:lnTo>
                    <a:pt x="2257413" y="4326009"/>
                  </a:lnTo>
                  <a:lnTo>
                    <a:pt x="2209791" y="4326009"/>
                  </a:lnTo>
                  <a:lnTo>
                    <a:pt x="2171669" y="4326009"/>
                  </a:lnTo>
                  <a:lnTo>
                    <a:pt x="2143172" y="4316529"/>
                  </a:lnTo>
                  <a:lnTo>
                    <a:pt x="2133547" y="4306986"/>
                  </a:lnTo>
                  <a:lnTo>
                    <a:pt x="2124047" y="4288026"/>
                  </a:lnTo>
                  <a:lnTo>
                    <a:pt x="2095550" y="4231020"/>
                  </a:lnTo>
                  <a:lnTo>
                    <a:pt x="2085925" y="4211997"/>
                  </a:lnTo>
                  <a:lnTo>
                    <a:pt x="2057425" y="4202517"/>
                  </a:lnTo>
                  <a:lnTo>
                    <a:pt x="2038303" y="4211997"/>
                  </a:lnTo>
                  <a:lnTo>
                    <a:pt x="2028803" y="4211997"/>
                  </a:lnTo>
                  <a:lnTo>
                    <a:pt x="2009803" y="4202517"/>
                  </a:lnTo>
                  <a:lnTo>
                    <a:pt x="2000306" y="4183494"/>
                  </a:lnTo>
                  <a:lnTo>
                    <a:pt x="2000306" y="4154991"/>
                  </a:lnTo>
                  <a:lnTo>
                    <a:pt x="2009803" y="4154991"/>
                  </a:lnTo>
                  <a:lnTo>
                    <a:pt x="2019303" y="4154991"/>
                  </a:lnTo>
                  <a:lnTo>
                    <a:pt x="2028803" y="4164534"/>
                  </a:lnTo>
                  <a:lnTo>
                    <a:pt x="2038303" y="4164534"/>
                  </a:lnTo>
                  <a:lnTo>
                    <a:pt x="2047928" y="4154991"/>
                  </a:lnTo>
                  <a:lnTo>
                    <a:pt x="2038303" y="4145511"/>
                  </a:lnTo>
                  <a:lnTo>
                    <a:pt x="2028803" y="4145511"/>
                  </a:lnTo>
                  <a:lnTo>
                    <a:pt x="2009803" y="4097985"/>
                  </a:lnTo>
                  <a:lnTo>
                    <a:pt x="2000306" y="4097985"/>
                  </a:lnTo>
                  <a:lnTo>
                    <a:pt x="1962181" y="4079026"/>
                  </a:lnTo>
                  <a:lnTo>
                    <a:pt x="1952684" y="4069546"/>
                  </a:lnTo>
                  <a:lnTo>
                    <a:pt x="1952684" y="4050523"/>
                  </a:lnTo>
                  <a:lnTo>
                    <a:pt x="1943057" y="4031500"/>
                  </a:lnTo>
                  <a:lnTo>
                    <a:pt x="1905059" y="4022020"/>
                  </a:lnTo>
                  <a:lnTo>
                    <a:pt x="1866937" y="4022020"/>
                  </a:lnTo>
                  <a:lnTo>
                    <a:pt x="1857313" y="4002997"/>
                  </a:lnTo>
                  <a:lnTo>
                    <a:pt x="1838316" y="3993517"/>
                  </a:lnTo>
                  <a:lnTo>
                    <a:pt x="1838316" y="4022020"/>
                  </a:lnTo>
                  <a:lnTo>
                    <a:pt x="1838316" y="4031500"/>
                  </a:lnTo>
                  <a:lnTo>
                    <a:pt x="1828816" y="4041043"/>
                  </a:lnTo>
                  <a:lnTo>
                    <a:pt x="1809691" y="4050523"/>
                  </a:lnTo>
                  <a:lnTo>
                    <a:pt x="1800191" y="4050523"/>
                  </a:lnTo>
                  <a:lnTo>
                    <a:pt x="1771693" y="4031500"/>
                  </a:lnTo>
                  <a:lnTo>
                    <a:pt x="1762069" y="4022020"/>
                  </a:lnTo>
                  <a:lnTo>
                    <a:pt x="1752569" y="4012540"/>
                  </a:lnTo>
                  <a:lnTo>
                    <a:pt x="1752569" y="4002997"/>
                  </a:lnTo>
                  <a:lnTo>
                    <a:pt x="1743069" y="3984037"/>
                  </a:lnTo>
                  <a:lnTo>
                    <a:pt x="1743069" y="3974494"/>
                  </a:lnTo>
                  <a:lnTo>
                    <a:pt x="1743069" y="3965014"/>
                  </a:lnTo>
                  <a:lnTo>
                    <a:pt x="1743069" y="3965014"/>
                  </a:lnTo>
                  <a:lnTo>
                    <a:pt x="1733572" y="3955534"/>
                  </a:lnTo>
                  <a:lnTo>
                    <a:pt x="1752569" y="3945991"/>
                  </a:lnTo>
                  <a:lnTo>
                    <a:pt x="1762069" y="3945991"/>
                  </a:lnTo>
                  <a:lnTo>
                    <a:pt x="1752569" y="3936511"/>
                  </a:lnTo>
                  <a:lnTo>
                    <a:pt x="1752569" y="3917551"/>
                  </a:lnTo>
                  <a:lnTo>
                    <a:pt x="1752569" y="3908008"/>
                  </a:lnTo>
                  <a:lnTo>
                    <a:pt x="1762069" y="3889048"/>
                  </a:lnTo>
                  <a:lnTo>
                    <a:pt x="1781194" y="3879505"/>
                  </a:lnTo>
                  <a:lnTo>
                    <a:pt x="1809691" y="3851002"/>
                  </a:lnTo>
                  <a:lnTo>
                    <a:pt x="1819315" y="3841522"/>
                  </a:lnTo>
                  <a:lnTo>
                    <a:pt x="1819315" y="3832042"/>
                  </a:lnTo>
                  <a:lnTo>
                    <a:pt x="1800191" y="3832042"/>
                  </a:lnTo>
                  <a:lnTo>
                    <a:pt x="1790691" y="3822499"/>
                  </a:lnTo>
                  <a:lnTo>
                    <a:pt x="1800191" y="3813019"/>
                  </a:lnTo>
                  <a:lnTo>
                    <a:pt x="1809691" y="3793996"/>
                  </a:lnTo>
                  <a:lnTo>
                    <a:pt x="1857313" y="3775036"/>
                  </a:lnTo>
                  <a:lnTo>
                    <a:pt x="1876437" y="3765557"/>
                  </a:lnTo>
                  <a:lnTo>
                    <a:pt x="1885938" y="3746533"/>
                  </a:lnTo>
                  <a:lnTo>
                    <a:pt x="1876437" y="3727510"/>
                  </a:lnTo>
                  <a:lnTo>
                    <a:pt x="1857313" y="3708551"/>
                  </a:lnTo>
                  <a:lnTo>
                    <a:pt x="1828816" y="3718031"/>
                  </a:lnTo>
                  <a:lnTo>
                    <a:pt x="1828816" y="3689528"/>
                  </a:lnTo>
                  <a:lnTo>
                    <a:pt x="1819315" y="3689528"/>
                  </a:lnTo>
                  <a:lnTo>
                    <a:pt x="1800191" y="3689528"/>
                  </a:lnTo>
                  <a:lnTo>
                    <a:pt x="1790691" y="3670505"/>
                  </a:lnTo>
                  <a:lnTo>
                    <a:pt x="1781194" y="3642002"/>
                  </a:lnTo>
                  <a:lnTo>
                    <a:pt x="1752569" y="3623042"/>
                  </a:lnTo>
                  <a:lnTo>
                    <a:pt x="1752569" y="3613562"/>
                  </a:lnTo>
                  <a:lnTo>
                    <a:pt x="1762069" y="3594539"/>
                  </a:lnTo>
                  <a:lnTo>
                    <a:pt x="1752569" y="3575516"/>
                  </a:lnTo>
                  <a:lnTo>
                    <a:pt x="1771622" y="3485940"/>
                  </a:lnTo>
                  <a:lnTo>
                    <a:pt x="1781175" y="3458556"/>
                  </a:lnTo>
                  <a:lnTo>
                    <a:pt x="1781175" y="3440259"/>
                  </a:lnTo>
                  <a:lnTo>
                    <a:pt x="1800200" y="3422291"/>
                  </a:lnTo>
                  <a:lnTo>
                    <a:pt x="1800200" y="3403599"/>
                  </a:lnTo>
                  <a:lnTo>
                    <a:pt x="1800200" y="3375456"/>
                  </a:lnTo>
                  <a:lnTo>
                    <a:pt x="1809722" y="3356765"/>
                  </a:lnTo>
                  <a:lnTo>
                    <a:pt x="1809722" y="3310140"/>
                  </a:lnTo>
                  <a:lnTo>
                    <a:pt x="1809722" y="3254064"/>
                  </a:lnTo>
                  <a:lnTo>
                    <a:pt x="1819247" y="3216471"/>
                  </a:lnTo>
                  <a:lnTo>
                    <a:pt x="1838291" y="3216471"/>
                  </a:lnTo>
                  <a:lnTo>
                    <a:pt x="1857338" y="3207230"/>
                  </a:lnTo>
                  <a:lnTo>
                    <a:pt x="1866860" y="3188538"/>
                  </a:lnTo>
                  <a:lnTo>
                    <a:pt x="1876382" y="3160395"/>
                  </a:lnTo>
                  <a:lnTo>
                    <a:pt x="1885903" y="3141703"/>
                  </a:lnTo>
                  <a:lnTo>
                    <a:pt x="1885903" y="3123011"/>
                  </a:lnTo>
                  <a:lnTo>
                    <a:pt x="1876382" y="3095079"/>
                  </a:lnTo>
                  <a:lnTo>
                    <a:pt x="1866860" y="3085628"/>
                  </a:lnTo>
                  <a:lnTo>
                    <a:pt x="1876382" y="3039003"/>
                  </a:lnTo>
                  <a:lnTo>
                    <a:pt x="1895428" y="3029552"/>
                  </a:lnTo>
                  <a:lnTo>
                    <a:pt x="1923994" y="3020311"/>
                  </a:lnTo>
                  <a:lnTo>
                    <a:pt x="1943041" y="3010860"/>
                  </a:lnTo>
                  <a:lnTo>
                    <a:pt x="1943041" y="2982717"/>
                  </a:lnTo>
                  <a:lnTo>
                    <a:pt x="1914472" y="2964025"/>
                  </a:lnTo>
                  <a:lnTo>
                    <a:pt x="1885903" y="2945334"/>
                  </a:lnTo>
                  <a:lnTo>
                    <a:pt x="1895428" y="2936093"/>
                  </a:lnTo>
                  <a:lnTo>
                    <a:pt x="1895428" y="2907950"/>
                  </a:lnTo>
                  <a:lnTo>
                    <a:pt x="1914472" y="2889258"/>
                  </a:lnTo>
                  <a:lnTo>
                    <a:pt x="1914472" y="2880017"/>
                  </a:lnTo>
                  <a:lnTo>
                    <a:pt x="1914472" y="2861325"/>
                  </a:lnTo>
                  <a:lnTo>
                    <a:pt x="1933519" y="2851874"/>
                  </a:lnTo>
                  <a:lnTo>
                    <a:pt x="1943041" y="2814491"/>
                  </a:lnTo>
                  <a:lnTo>
                    <a:pt x="1971610" y="2805250"/>
                  </a:lnTo>
                  <a:lnTo>
                    <a:pt x="1990790" y="2777107"/>
                  </a:lnTo>
                  <a:lnTo>
                    <a:pt x="2009834" y="2767656"/>
                  </a:lnTo>
                  <a:lnTo>
                    <a:pt x="2019359" y="2767656"/>
                  </a:lnTo>
                  <a:lnTo>
                    <a:pt x="2028881" y="2786348"/>
                  </a:lnTo>
                  <a:lnTo>
                    <a:pt x="2038403" y="2758415"/>
                  </a:lnTo>
                  <a:lnTo>
                    <a:pt x="2057450" y="2748964"/>
                  </a:lnTo>
                  <a:lnTo>
                    <a:pt x="2066972" y="2758415"/>
                  </a:lnTo>
                  <a:lnTo>
                    <a:pt x="2066972" y="2786348"/>
                  </a:lnTo>
                  <a:lnTo>
                    <a:pt x="2076493" y="2814491"/>
                  </a:lnTo>
                  <a:lnTo>
                    <a:pt x="2095540" y="2833182"/>
                  </a:lnTo>
                  <a:lnTo>
                    <a:pt x="2105062" y="2851874"/>
                  </a:lnTo>
                  <a:lnTo>
                    <a:pt x="2114584" y="2851874"/>
                  </a:lnTo>
                  <a:lnTo>
                    <a:pt x="2124109" y="2851874"/>
                  </a:lnTo>
                  <a:lnTo>
                    <a:pt x="2124109" y="2823941"/>
                  </a:lnTo>
                  <a:lnTo>
                    <a:pt x="2105062" y="2777107"/>
                  </a:lnTo>
                  <a:lnTo>
                    <a:pt x="2105062" y="2758415"/>
                  </a:lnTo>
                  <a:lnTo>
                    <a:pt x="2114584" y="2721031"/>
                  </a:lnTo>
                  <a:lnTo>
                    <a:pt x="2133631" y="2702339"/>
                  </a:lnTo>
                  <a:lnTo>
                    <a:pt x="2143153" y="2702339"/>
                  </a:lnTo>
                  <a:lnTo>
                    <a:pt x="2152675" y="2702339"/>
                  </a:lnTo>
                  <a:lnTo>
                    <a:pt x="2171722" y="2721031"/>
                  </a:lnTo>
                  <a:lnTo>
                    <a:pt x="2190766" y="2721031"/>
                  </a:lnTo>
                  <a:lnTo>
                    <a:pt x="2209812" y="2721031"/>
                  </a:lnTo>
                  <a:lnTo>
                    <a:pt x="2209812" y="2702339"/>
                  </a:lnTo>
                  <a:lnTo>
                    <a:pt x="2190766" y="2655505"/>
                  </a:lnTo>
                  <a:lnTo>
                    <a:pt x="2238381" y="2674197"/>
                  </a:lnTo>
                  <a:lnTo>
                    <a:pt x="2247903" y="2702339"/>
                  </a:lnTo>
                  <a:lnTo>
                    <a:pt x="2257425" y="2702339"/>
                  </a:lnTo>
                  <a:lnTo>
                    <a:pt x="2266947" y="2692888"/>
                  </a:lnTo>
                  <a:lnTo>
                    <a:pt x="2257425" y="2664956"/>
                  </a:lnTo>
                  <a:lnTo>
                    <a:pt x="2266947" y="2646264"/>
                  </a:lnTo>
                  <a:lnTo>
                    <a:pt x="2276469" y="2636813"/>
                  </a:lnTo>
                  <a:lnTo>
                    <a:pt x="2266947" y="2590188"/>
                  </a:lnTo>
                  <a:lnTo>
                    <a:pt x="2276469" y="2580737"/>
                  </a:lnTo>
                  <a:lnTo>
                    <a:pt x="2276469" y="2552594"/>
                  </a:lnTo>
                  <a:lnTo>
                    <a:pt x="2285994" y="2543354"/>
                  </a:lnTo>
                  <a:lnTo>
                    <a:pt x="2295516" y="2543354"/>
                  </a:lnTo>
                  <a:lnTo>
                    <a:pt x="2305038" y="2552594"/>
                  </a:lnTo>
                  <a:lnTo>
                    <a:pt x="2305038" y="2580737"/>
                  </a:lnTo>
                  <a:lnTo>
                    <a:pt x="2314559" y="2590188"/>
                  </a:lnTo>
                  <a:lnTo>
                    <a:pt x="2324084" y="2580737"/>
                  </a:lnTo>
                  <a:lnTo>
                    <a:pt x="2333606" y="2562045"/>
                  </a:lnTo>
                  <a:lnTo>
                    <a:pt x="2352653" y="2562045"/>
                  </a:lnTo>
                  <a:lnTo>
                    <a:pt x="2371697" y="2552594"/>
                  </a:lnTo>
                  <a:lnTo>
                    <a:pt x="2371697" y="2562045"/>
                  </a:lnTo>
                  <a:lnTo>
                    <a:pt x="2362175" y="2590188"/>
                  </a:lnTo>
                  <a:lnTo>
                    <a:pt x="2371697" y="2599429"/>
                  </a:lnTo>
                  <a:lnTo>
                    <a:pt x="2381219" y="2599429"/>
                  </a:lnTo>
                  <a:lnTo>
                    <a:pt x="2390741" y="2599429"/>
                  </a:lnTo>
                  <a:lnTo>
                    <a:pt x="2390741" y="2552594"/>
                  </a:lnTo>
                  <a:lnTo>
                    <a:pt x="2409788" y="2543354"/>
                  </a:lnTo>
                  <a:lnTo>
                    <a:pt x="2419310" y="2533903"/>
                  </a:lnTo>
                  <a:lnTo>
                    <a:pt x="2409788" y="2524662"/>
                  </a:lnTo>
                  <a:lnTo>
                    <a:pt x="2419310" y="2515211"/>
                  </a:lnTo>
                  <a:lnTo>
                    <a:pt x="2428832" y="2496519"/>
                  </a:lnTo>
                  <a:lnTo>
                    <a:pt x="2438357" y="2487278"/>
                  </a:lnTo>
                  <a:lnTo>
                    <a:pt x="2438357" y="2468586"/>
                  </a:lnTo>
                  <a:lnTo>
                    <a:pt x="2419310" y="2459135"/>
                  </a:lnTo>
                  <a:lnTo>
                    <a:pt x="2409788" y="2440443"/>
                  </a:lnTo>
                  <a:lnTo>
                    <a:pt x="2419310" y="2431202"/>
                  </a:lnTo>
                  <a:lnTo>
                    <a:pt x="2419310" y="2412510"/>
                  </a:lnTo>
                  <a:lnTo>
                    <a:pt x="2419310" y="2384368"/>
                  </a:lnTo>
                  <a:lnTo>
                    <a:pt x="2428832" y="2365676"/>
                  </a:lnTo>
                  <a:lnTo>
                    <a:pt x="2428832" y="2328292"/>
                  </a:lnTo>
                  <a:lnTo>
                    <a:pt x="2447878" y="2300149"/>
                  </a:lnTo>
                  <a:lnTo>
                    <a:pt x="2447878" y="2281457"/>
                  </a:lnTo>
                  <a:lnTo>
                    <a:pt x="2438357" y="2253525"/>
                  </a:lnTo>
                  <a:lnTo>
                    <a:pt x="2419310" y="2234833"/>
                  </a:lnTo>
                  <a:lnTo>
                    <a:pt x="2419310" y="2216141"/>
                  </a:lnTo>
                  <a:lnTo>
                    <a:pt x="2428832" y="2197449"/>
                  </a:lnTo>
                  <a:lnTo>
                    <a:pt x="2438357" y="2187998"/>
                  </a:lnTo>
                  <a:lnTo>
                    <a:pt x="2476447" y="2178757"/>
                  </a:lnTo>
                  <a:lnTo>
                    <a:pt x="2485969" y="2160065"/>
                  </a:lnTo>
                  <a:lnTo>
                    <a:pt x="2476447" y="2085088"/>
                  </a:lnTo>
                  <a:lnTo>
                    <a:pt x="2485969" y="2085088"/>
                  </a:lnTo>
                  <a:lnTo>
                    <a:pt x="2485969" y="2085088"/>
                  </a:lnTo>
                  <a:lnTo>
                    <a:pt x="2495491" y="2094539"/>
                  </a:lnTo>
                  <a:lnTo>
                    <a:pt x="2505016" y="2103780"/>
                  </a:lnTo>
                  <a:lnTo>
                    <a:pt x="2514538" y="2131923"/>
                  </a:lnTo>
                  <a:lnTo>
                    <a:pt x="2514538" y="2169306"/>
                  </a:lnTo>
                  <a:lnTo>
                    <a:pt x="2505016" y="2187998"/>
                  </a:lnTo>
                  <a:lnTo>
                    <a:pt x="2524060" y="2187998"/>
                  </a:lnTo>
                  <a:lnTo>
                    <a:pt x="2533582" y="2169306"/>
                  </a:lnTo>
                  <a:lnTo>
                    <a:pt x="2543240" y="2160065"/>
                  </a:lnTo>
                  <a:lnTo>
                    <a:pt x="2562287" y="2169306"/>
                  </a:lnTo>
                  <a:lnTo>
                    <a:pt x="2562287" y="2178757"/>
                  </a:lnTo>
                  <a:lnTo>
                    <a:pt x="2581331" y="2187998"/>
                  </a:lnTo>
                  <a:lnTo>
                    <a:pt x="2581331" y="2197449"/>
                  </a:lnTo>
                  <a:lnTo>
                    <a:pt x="2552765" y="2197449"/>
                  </a:lnTo>
                  <a:lnTo>
                    <a:pt x="2533582" y="2197449"/>
                  </a:lnTo>
                  <a:lnTo>
                    <a:pt x="2533582" y="2216141"/>
                  </a:lnTo>
                  <a:lnTo>
                    <a:pt x="2533582" y="2225382"/>
                  </a:lnTo>
                  <a:lnTo>
                    <a:pt x="2524060" y="2234833"/>
                  </a:lnTo>
                  <a:lnTo>
                    <a:pt x="2514538" y="2244074"/>
                  </a:lnTo>
                  <a:lnTo>
                    <a:pt x="2514538" y="2253525"/>
                  </a:lnTo>
                  <a:lnTo>
                    <a:pt x="2524060" y="2262766"/>
                  </a:lnTo>
                  <a:lnTo>
                    <a:pt x="2562287" y="2253525"/>
                  </a:lnTo>
                  <a:lnTo>
                    <a:pt x="2581331" y="2253525"/>
                  </a:lnTo>
                  <a:lnTo>
                    <a:pt x="2600378" y="2253525"/>
                  </a:lnTo>
                  <a:lnTo>
                    <a:pt x="2619422" y="2281457"/>
                  </a:lnTo>
                  <a:lnTo>
                    <a:pt x="2628947" y="2281457"/>
                  </a:lnTo>
                  <a:lnTo>
                    <a:pt x="2628947" y="2262766"/>
                  </a:lnTo>
                  <a:lnTo>
                    <a:pt x="2667037" y="2272216"/>
                  </a:lnTo>
                  <a:lnTo>
                    <a:pt x="2686081" y="2262766"/>
                  </a:lnTo>
                  <a:lnTo>
                    <a:pt x="2686081" y="2244074"/>
                  </a:lnTo>
                  <a:lnTo>
                    <a:pt x="2667037" y="2234833"/>
                  </a:lnTo>
                  <a:lnTo>
                    <a:pt x="2657512" y="2225382"/>
                  </a:lnTo>
                  <a:lnTo>
                    <a:pt x="2647990" y="2216141"/>
                  </a:lnTo>
                  <a:lnTo>
                    <a:pt x="2647990" y="2187998"/>
                  </a:lnTo>
                  <a:lnTo>
                    <a:pt x="2638468" y="2169306"/>
                  </a:lnTo>
                  <a:lnTo>
                    <a:pt x="2647990" y="2160065"/>
                  </a:lnTo>
                  <a:lnTo>
                    <a:pt x="2657512" y="2160065"/>
                  </a:lnTo>
                  <a:lnTo>
                    <a:pt x="2667037" y="2141163"/>
                  </a:lnTo>
                  <a:lnTo>
                    <a:pt x="2676559" y="2122472"/>
                  </a:lnTo>
                  <a:lnTo>
                    <a:pt x="2676559" y="2094539"/>
                  </a:lnTo>
                  <a:lnTo>
                    <a:pt x="2686081" y="2085088"/>
                  </a:lnTo>
                  <a:lnTo>
                    <a:pt x="2695603" y="2094539"/>
                  </a:lnTo>
                  <a:lnTo>
                    <a:pt x="2695603" y="2122472"/>
                  </a:lnTo>
                  <a:lnTo>
                    <a:pt x="2705128" y="2131923"/>
                  </a:lnTo>
                  <a:lnTo>
                    <a:pt x="2714650" y="2131923"/>
                  </a:lnTo>
                  <a:lnTo>
                    <a:pt x="2724172" y="2131923"/>
                  </a:lnTo>
                  <a:lnTo>
                    <a:pt x="2733694" y="2103780"/>
                  </a:lnTo>
                  <a:lnTo>
                    <a:pt x="2752741" y="2094539"/>
                  </a:lnTo>
                  <a:lnTo>
                    <a:pt x="2762262" y="2075847"/>
                  </a:lnTo>
                  <a:lnTo>
                    <a:pt x="2752741" y="2057155"/>
                  </a:lnTo>
                  <a:lnTo>
                    <a:pt x="2752741" y="2047704"/>
                  </a:lnTo>
                  <a:lnTo>
                    <a:pt x="2771784" y="2047704"/>
                  </a:lnTo>
                  <a:lnTo>
                    <a:pt x="2781309" y="2066396"/>
                  </a:lnTo>
                  <a:lnTo>
                    <a:pt x="2790831" y="2066396"/>
                  </a:lnTo>
                  <a:lnTo>
                    <a:pt x="2800353" y="2057155"/>
                  </a:lnTo>
                  <a:lnTo>
                    <a:pt x="2800353" y="2038463"/>
                  </a:lnTo>
                  <a:lnTo>
                    <a:pt x="2800353" y="2029012"/>
                  </a:lnTo>
                  <a:lnTo>
                    <a:pt x="2809875" y="2029012"/>
                  </a:lnTo>
                  <a:lnTo>
                    <a:pt x="2828922" y="2038463"/>
                  </a:lnTo>
                  <a:lnTo>
                    <a:pt x="2838444" y="2057155"/>
                  </a:lnTo>
                  <a:lnTo>
                    <a:pt x="2857491" y="2038463"/>
                  </a:lnTo>
                  <a:lnTo>
                    <a:pt x="2876534" y="2057155"/>
                  </a:lnTo>
                  <a:lnTo>
                    <a:pt x="2876534" y="2075847"/>
                  </a:lnTo>
                  <a:lnTo>
                    <a:pt x="2905103" y="2094539"/>
                  </a:lnTo>
                  <a:lnTo>
                    <a:pt x="2905103" y="2113231"/>
                  </a:lnTo>
                  <a:lnTo>
                    <a:pt x="2914625" y="2141163"/>
                  </a:lnTo>
                  <a:lnTo>
                    <a:pt x="2924147" y="2113231"/>
                  </a:lnTo>
                  <a:lnTo>
                    <a:pt x="2924147" y="2085088"/>
                  </a:lnTo>
                  <a:lnTo>
                    <a:pt x="2943194" y="2075847"/>
                  </a:lnTo>
                  <a:lnTo>
                    <a:pt x="2924147" y="2029012"/>
                  </a:lnTo>
                  <a:lnTo>
                    <a:pt x="2924147" y="2010320"/>
                  </a:lnTo>
                  <a:lnTo>
                    <a:pt x="2933672" y="2010320"/>
                  </a:lnTo>
                  <a:lnTo>
                    <a:pt x="2933672" y="2019771"/>
                  </a:lnTo>
                  <a:lnTo>
                    <a:pt x="2943194" y="2029012"/>
                  </a:lnTo>
                  <a:lnTo>
                    <a:pt x="2962238" y="2029012"/>
                  </a:lnTo>
                  <a:lnTo>
                    <a:pt x="2981285" y="2047704"/>
                  </a:lnTo>
                  <a:lnTo>
                    <a:pt x="2990807" y="2047704"/>
                  </a:lnTo>
                  <a:lnTo>
                    <a:pt x="2981285" y="2029012"/>
                  </a:lnTo>
                  <a:lnTo>
                    <a:pt x="2990807" y="2001079"/>
                  </a:lnTo>
                  <a:lnTo>
                    <a:pt x="2990807" y="1982388"/>
                  </a:lnTo>
                  <a:lnTo>
                    <a:pt x="2981285" y="1963696"/>
                  </a:lnTo>
                  <a:lnTo>
                    <a:pt x="2981285" y="1945004"/>
                  </a:lnTo>
                  <a:lnTo>
                    <a:pt x="2990807" y="1935553"/>
                  </a:lnTo>
                  <a:lnTo>
                    <a:pt x="3000328" y="1935553"/>
                  </a:lnTo>
                  <a:lnTo>
                    <a:pt x="3009853" y="1926102"/>
                  </a:lnTo>
                  <a:lnTo>
                    <a:pt x="3019375" y="1916861"/>
                  </a:lnTo>
                  <a:lnTo>
                    <a:pt x="3028897" y="1916861"/>
                  </a:lnTo>
                  <a:lnTo>
                    <a:pt x="3038419" y="1945004"/>
                  </a:lnTo>
                  <a:lnTo>
                    <a:pt x="3047944" y="1954245"/>
                  </a:lnTo>
                  <a:lnTo>
                    <a:pt x="3066988" y="1954245"/>
                  </a:lnTo>
                  <a:lnTo>
                    <a:pt x="3076510" y="1916861"/>
                  </a:lnTo>
                  <a:lnTo>
                    <a:pt x="3086035" y="1916861"/>
                  </a:lnTo>
                  <a:lnTo>
                    <a:pt x="3114737" y="1916861"/>
                  </a:lnTo>
                  <a:lnTo>
                    <a:pt x="3124259" y="1907410"/>
                  </a:lnTo>
                  <a:lnTo>
                    <a:pt x="3133784" y="1888718"/>
                  </a:lnTo>
                  <a:lnTo>
                    <a:pt x="3114737" y="1851335"/>
                  </a:lnTo>
                  <a:lnTo>
                    <a:pt x="3114737" y="1842094"/>
                  </a:lnTo>
                  <a:lnTo>
                    <a:pt x="3133784" y="1832643"/>
                  </a:lnTo>
                  <a:lnTo>
                    <a:pt x="3152828" y="1842094"/>
                  </a:lnTo>
                  <a:lnTo>
                    <a:pt x="3162350" y="1842094"/>
                  </a:lnTo>
                  <a:lnTo>
                    <a:pt x="3171875" y="1823402"/>
                  </a:lnTo>
                  <a:lnTo>
                    <a:pt x="3181397" y="1813951"/>
                  </a:lnTo>
                  <a:lnTo>
                    <a:pt x="3190918" y="1813951"/>
                  </a:lnTo>
                  <a:lnTo>
                    <a:pt x="3190918" y="1832643"/>
                  </a:lnTo>
                  <a:lnTo>
                    <a:pt x="3190918" y="1842094"/>
                  </a:lnTo>
                  <a:lnTo>
                    <a:pt x="3209965" y="1842094"/>
                  </a:lnTo>
                  <a:lnTo>
                    <a:pt x="3209965" y="1823402"/>
                  </a:lnTo>
                  <a:lnTo>
                    <a:pt x="3209965" y="1795259"/>
                  </a:lnTo>
                  <a:lnTo>
                    <a:pt x="3200443" y="1767326"/>
                  </a:lnTo>
                  <a:lnTo>
                    <a:pt x="3209965" y="1757875"/>
                  </a:lnTo>
                  <a:lnTo>
                    <a:pt x="3229009" y="1757875"/>
                  </a:lnTo>
                  <a:lnTo>
                    <a:pt x="3238534" y="1757875"/>
                  </a:lnTo>
                  <a:lnTo>
                    <a:pt x="3248056" y="1776567"/>
                  </a:lnTo>
                  <a:lnTo>
                    <a:pt x="3257578" y="1786018"/>
                  </a:lnTo>
                  <a:lnTo>
                    <a:pt x="3267100" y="1786018"/>
                  </a:lnTo>
                  <a:lnTo>
                    <a:pt x="3295669" y="1786018"/>
                  </a:lnTo>
                  <a:lnTo>
                    <a:pt x="3295669" y="1767326"/>
                  </a:lnTo>
                  <a:lnTo>
                    <a:pt x="3314716" y="1757875"/>
                  </a:lnTo>
                  <a:lnTo>
                    <a:pt x="3324237" y="1739183"/>
                  </a:lnTo>
                  <a:lnTo>
                    <a:pt x="3333759" y="1692349"/>
                  </a:lnTo>
                  <a:lnTo>
                    <a:pt x="3343281" y="1673657"/>
                  </a:lnTo>
                  <a:lnTo>
                    <a:pt x="3362328" y="1664416"/>
                  </a:lnTo>
                  <a:lnTo>
                    <a:pt x="3371850" y="1645724"/>
                  </a:lnTo>
                  <a:lnTo>
                    <a:pt x="3362328" y="1627032"/>
                  </a:lnTo>
                  <a:lnTo>
                    <a:pt x="3362328" y="1608340"/>
                  </a:lnTo>
                  <a:lnTo>
                    <a:pt x="3352806" y="1608340"/>
                  </a:lnTo>
                  <a:lnTo>
                    <a:pt x="3333759" y="1617581"/>
                  </a:lnTo>
                  <a:lnTo>
                    <a:pt x="3324237" y="1608340"/>
                  </a:lnTo>
                  <a:lnTo>
                    <a:pt x="3314716" y="1598889"/>
                  </a:lnTo>
                  <a:lnTo>
                    <a:pt x="3305191" y="1598889"/>
                  </a:lnTo>
                  <a:lnTo>
                    <a:pt x="3295669" y="1617581"/>
                  </a:lnTo>
                  <a:lnTo>
                    <a:pt x="3286147" y="1608340"/>
                  </a:lnTo>
                  <a:lnTo>
                    <a:pt x="3267100" y="1608340"/>
                  </a:lnTo>
                  <a:lnTo>
                    <a:pt x="3257578" y="1570957"/>
                  </a:lnTo>
                  <a:lnTo>
                    <a:pt x="3286147" y="1561506"/>
                  </a:lnTo>
                  <a:lnTo>
                    <a:pt x="3305191" y="1552265"/>
                  </a:lnTo>
                  <a:lnTo>
                    <a:pt x="3305191" y="1533573"/>
                  </a:lnTo>
                  <a:lnTo>
                    <a:pt x="3305191" y="1514881"/>
                  </a:lnTo>
                  <a:lnTo>
                    <a:pt x="3257578" y="1477287"/>
                  </a:lnTo>
                  <a:lnTo>
                    <a:pt x="3257578" y="1468046"/>
                  </a:lnTo>
                  <a:lnTo>
                    <a:pt x="3267100" y="1439904"/>
                  </a:lnTo>
                  <a:lnTo>
                    <a:pt x="3248056" y="1421212"/>
                  </a:lnTo>
                  <a:lnTo>
                    <a:pt x="3200443" y="1393279"/>
                  </a:lnTo>
                  <a:lnTo>
                    <a:pt x="3181397" y="1393279"/>
                  </a:lnTo>
                  <a:lnTo>
                    <a:pt x="3162350" y="1393279"/>
                  </a:lnTo>
                  <a:lnTo>
                    <a:pt x="3152828" y="1393279"/>
                  </a:lnTo>
                  <a:lnTo>
                    <a:pt x="3133784" y="1430663"/>
                  </a:lnTo>
                  <a:lnTo>
                    <a:pt x="3124259" y="1439904"/>
                  </a:lnTo>
                  <a:lnTo>
                    <a:pt x="3095693" y="1430663"/>
                  </a:lnTo>
                  <a:lnTo>
                    <a:pt x="3057466" y="1393279"/>
                  </a:lnTo>
                  <a:lnTo>
                    <a:pt x="3028897" y="1374587"/>
                  </a:lnTo>
                  <a:lnTo>
                    <a:pt x="3038419" y="1355895"/>
                  </a:lnTo>
                  <a:lnTo>
                    <a:pt x="3038419" y="1299820"/>
                  </a:lnTo>
                  <a:lnTo>
                    <a:pt x="3028897" y="1290369"/>
                  </a:lnTo>
                  <a:lnTo>
                    <a:pt x="3009853" y="1271677"/>
                  </a:lnTo>
                  <a:lnTo>
                    <a:pt x="2981285" y="1234293"/>
                  </a:lnTo>
                  <a:lnTo>
                    <a:pt x="2971763" y="1224842"/>
                  </a:lnTo>
                  <a:lnTo>
                    <a:pt x="2971763" y="1215601"/>
                  </a:lnTo>
                  <a:lnTo>
                    <a:pt x="3000328" y="1206150"/>
                  </a:lnTo>
                  <a:lnTo>
                    <a:pt x="3000328" y="1187458"/>
                  </a:lnTo>
                  <a:lnTo>
                    <a:pt x="2990807" y="1150075"/>
                  </a:lnTo>
                  <a:lnTo>
                    <a:pt x="2971763" y="1131383"/>
                  </a:lnTo>
                  <a:lnTo>
                    <a:pt x="2962238" y="1131383"/>
                  </a:lnTo>
                  <a:lnTo>
                    <a:pt x="2933672" y="1150075"/>
                  </a:lnTo>
                  <a:lnTo>
                    <a:pt x="2895581" y="1150075"/>
                  </a:lnTo>
                  <a:lnTo>
                    <a:pt x="2857491" y="1150075"/>
                  </a:lnTo>
                  <a:lnTo>
                    <a:pt x="2838444" y="1131383"/>
                  </a:lnTo>
                  <a:lnTo>
                    <a:pt x="2819400" y="1112691"/>
                  </a:lnTo>
                  <a:lnTo>
                    <a:pt x="2809875" y="1122142"/>
                  </a:lnTo>
                  <a:lnTo>
                    <a:pt x="2790831" y="1131383"/>
                  </a:lnTo>
                  <a:lnTo>
                    <a:pt x="2781309" y="1131383"/>
                  </a:lnTo>
                  <a:lnTo>
                    <a:pt x="2762262" y="1112691"/>
                  </a:lnTo>
                  <a:lnTo>
                    <a:pt x="2752741" y="1093999"/>
                  </a:lnTo>
                  <a:lnTo>
                    <a:pt x="2743216" y="1047164"/>
                  </a:lnTo>
                  <a:lnTo>
                    <a:pt x="2752741" y="1028473"/>
                  </a:lnTo>
                  <a:lnTo>
                    <a:pt x="2752741" y="1019232"/>
                  </a:lnTo>
                  <a:lnTo>
                    <a:pt x="2733694" y="1009781"/>
                  </a:lnTo>
                  <a:lnTo>
                    <a:pt x="2724172" y="991089"/>
                  </a:lnTo>
                  <a:lnTo>
                    <a:pt x="2733694" y="972397"/>
                  </a:lnTo>
                  <a:lnTo>
                    <a:pt x="2733694" y="953705"/>
                  </a:lnTo>
                  <a:lnTo>
                    <a:pt x="2724172" y="925772"/>
                  </a:lnTo>
                  <a:lnTo>
                    <a:pt x="2667037" y="776027"/>
                  </a:lnTo>
                  <a:lnTo>
                    <a:pt x="2571809" y="439574"/>
                  </a:lnTo>
                  <a:lnTo>
                    <a:pt x="2485969" y="186919"/>
                  </a:lnTo>
                  <a:lnTo>
                    <a:pt x="2466925" y="149535"/>
                  </a:lnTo>
                  <a:lnTo>
                    <a:pt x="2447878" y="140294"/>
                  </a:lnTo>
                  <a:lnTo>
                    <a:pt x="2419310" y="121602"/>
                  </a:lnTo>
                  <a:lnTo>
                    <a:pt x="2400266" y="112151"/>
                  </a:lnTo>
                  <a:lnTo>
                    <a:pt x="2362175" y="84218"/>
                  </a:lnTo>
                  <a:lnTo>
                    <a:pt x="2333606" y="65527"/>
                  </a:lnTo>
                  <a:lnTo>
                    <a:pt x="2228856" y="9451"/>
                  </a:lnTo>
                  <a:lnTo>
                    <a:pt x="2200291" y="0"/>
                  </a:lnTo>
                  <a:lnTo>
                    <a:pt x="2162197" y="9451"/>
                  </a:lnTo>
                  <a:lnTo>
                    <a:pt x="2114584" y="28143"/>
                  </a:lnTo>
                  <a:lnTo>
                    <a:pt x="2105062" y="37384"/>
                  </a:lnTo>
                  <a:lnTo>
                    <a:pt x="2114584" y="74767"/>
                  </a:lnTo>
                  <a:lnTo>
                    <a:pt x="2105062" y="84218"/>
                  </a:lnTo>
                  <a:lnTo>
                    <a:pt x="2047925" y="84218"/>
                  </a:lnTo>
                  <a:lnTo>
                    <a:pt x="2019359" y="102910"/>
                  </a:lnTo>
                  <a:lnTo>
                    <a:pt x="2009834" y="130843"/>
                  </a:lnTo>
                  <a:lnTo>
                    <a:pt x="1981268" y="140294"/>
                  </a:lnTo>
                  <a:lnTo>
                    <a:pt x="1933519" y="168227"/>
                  </a:lnTo>
                  <a:lnTo>
                    <a:pt x="1895428" y="205610"/>
                  </a:lnTo>
                  <a:lnTo>
                    <a:pt x="1866860" y="224512"/>
                  </a:lnTo>
                  <a:lnTo>
                    <a:pt x="1819247" y="205610"/>
                  </a:lnTo>
                  <a:lnTo>
                    <a:pt x="1790678" y="196370"/>
                  </a:lnTo>
                  <a:lnTo>
                    <a:pt x="1771634" y="149535"/>
                  </a:lnTo>
                  <a:lnTo>
                    <a:pt x="1762109" y="74767"/>
                  </a:lnTo>
                  <a:lnTo>
                    <a:pt x="1752588" y="65527"/>
                  </a:lnTo>
                  <a:lnTo>
                    <a:pt x="1733541" y="74767"/>
                  </a:lnTo>
                  <a:lnTo>
                    <a:pt x="1704975" y="74767"/>
                  </a:lnTo>
                  <a:lnTo>
                    <a:pt x="1685928" y="65527"/>
                  </a:lnTo>
                  <a:lnTo>
                    <a:pt x="1666884" y="74767"/>
                  </a:lnTo>
                  <a:lnTo>
                    <a:pt x="1647837" y="84218"/>
                  </a:lnTo>
                  <a:lnTo>
                    <a:pt x="1647837" y="102910"/>
                  </a:lnTo>
                  <a:lnTo>
                    <a:pt x="1581178" y="271137"/>
                  </a:lnTo>
                  <a:lnTo>
                    <a:pt x="1514522" y="467507"/>
                  </a:lnTo>
                  <a:lnTo>
                    <a:pt x="1428815" y="719952"/>
                  </a:lnTo>
                  <a:lnTo>
                    <a:pt x="1428815" y="794719"/>
                  </a:lnTo>
                  <a:lnTo>
                    <a:pt x="1438340" y="832103"/>
                  </a:lnTo>
                  <a:lnTo>
                    <a:pt x="1438340" y="850795"/>
                  </a:lnTo>
                  <a:lnTo>
                    <a:pt x="1447862" y="897629"/>
                  </a:lnTo>
                  <a:lnTo>
                    <a:pt x="1447862" y="935013"/>
                  </a:lnTo>
                  <a:lnTo>
                    <a:pt x="1438340" y="963156"/>
                  </a:lnTo>
                  <a:lnTo>
                    <a:pt x="1419157" y="981848"/>
                  </a:lnTo>
                  <a:lnTo>
                    <a:pt x="1400113" y="1000540"/>
                  </a:lnTo>
                  <a:lnTo>
                    <a:pt x="1390591" y="1019232"/>
                  </a:lnTo>
                  <a:lnTo>
                    <a:pt x="1390591" y="1037923"/>
                  </a:lnTo>
                  <a:lnTo>
                    <a:pt x="1390591" y="1056615"/>
                  </a:lnTo>
                  <a:lnTo>
                    <a:pt x="1381066" y="1084758"/>
                  </a:lnTo>
                  <a:lnTo>
                    <a:pt x="1371544" y="1131383"/>
                  </a:lnTo>
                  <a:lnTo>
                    <a:pt x="1400113" y="1150075"/>
                  </a:lnTo>
                  <a:lnTo>
                    <a:pt x="1409635" y="1159526"/>
                  </a:lnTo>
                  <a:lnTo>
                    <a:pt x="1409635" y="1215601"/>
                  </a:lnTo>
                  <a:lnTo>
                    <a:pt x="1400113" y="1243534"/>
                  </a:lnTo>
                  <a:lnTo>
                    <a:pt x="1419157" y="1290369"/>
                  </a:lnTo>
                  <a:lnTo>
                    <a:pt x="1438340" y="1290369"/>
                  </a:lnTo>
                  <a:lnTo>
                    <a:pt x="1438340" y="1299820"/>
                  </a:lnTo>
                  <a:lnTo>
                    <a:pt x="1438340" y="1346444"/>
                  </a:lnTo>
                  <a:lnTo>
                    <a:pt x="1438340" y="1365136"/>
                  </a:lnTo>
                  <a:lnTo>
                    <a:pt x="1409635" y="1383828"/>
                  </a:lnTo>
                  <a:lnTo>
                    <a:pt x="1400113" y="1393279"/>
                  </a:lnTo>
                  <a:lnTo>
                    <a:pt x="1390591" y="1421212"/>
                  </a:lnTo>
                  <a:lnTo>
                    <a:pt x="1400113" y="1439904"/>
                  </a:lnTo>
                  <a:lnTo>
                    <a:pt x="1409635" y="1458595"/>
                  </a:lnTo>
                  <a:lnTo>
                    <a:pt x="1409635" y="1468046"/>
                  </a:lnTo>
                  <a:lnTo>
                    <a:pt x="1400113" y="1486738"/>
                  </a:lnTo>
                  <a:lnTo>
                    <a:pt x="1381066" y="1505430"/>
                  </a:lnTo>
                  <a:lnTo>
                    <a:pt x="1371544" y="1524122"/>
                  </a:lnTo>
                  <a:lnTo>
                    <a:pt x="1352500" y="1542814"/>
                  </a:lnTo>
                  <a:lnTo>
                    <a:pt x="1342975" y="1542814"/>
                  </a:lnTo>
                  <a:lnTo>
                    <a:pt x="1333453" y="1561506"/>
                  </a:lnTo>
                  <a:lnTo>
                    <a:pt x="1295363" y="1636273"/>
                  </a:lnTo>
                  <a:lnTo>
                    <a:pt x="1295363" y="1654965"/>
                  </a:lnTo>
                  <a:lnTo>
                    <a:pt x="1285841" y="1673657"/>
                  </a:lnTo>
                  <a:lnTo>
                    <a:pt x="1314407" y="1692349"/>
                  </a:lnTo>
                  <a:lnTo>
                    <a:pt x="1352500" y="1729942"/>
                  </a:lnTo>
                  <a:lnTo>
                    <a:pt x="1352500" y="1739183"/>
                  </a:lnTo>
                  <a:lnTo>
                    <a:pt x="1352500" y="1748634"/>
                  </a:lnTo>
                  <a:lnTo>
                    <a:pt x="1342975" y="1757875"/>
                  </a:lnTo>
                  <a:lnTo>
                    <a:pt x="1285841" y="1748634"/>
                  </a:lnTo>
                  <a:lnTo>
                    <a:pt x="1266794" y="1748634"/>
                  </a:lnTo>
                  <a:lnTo>
                    <a:pt x="1266794" y="1757875"/>
                  </a:lnTo>
                  <a:lnTo>
                    <a:pt x="1266794" y="1776567"/>
                  </a:lnTo>
                  <a:lnTo>
                    <a:pt x="1276316" y="1823402"/>
                  </a:lnTo>
                  <a:lnTo>
                    <a:pt x="1285841" y="1860785"/>
                  </a:lnTo>
                  <a:lnTo>
                    <a:pt x="1276316" y="1870026"/>
                  </a:lnTo>
                  <a:lnTo>
                    <a:pt x="1257272" y="1879477"/>
                  </a:lnTo>
                  <a:lnTo>
                    <a:pt x="1247750" y="1879477"/>
                  </a:lnTo>
                  <a:lnTo>
                    <a:pt x="1228703" y="1842094"/>
                  </a:lnTo>
                  <a:lnTo>
                    <a:pt x="1209659" y="1823402"/>
                  </a:lnTo>
                  <a:lnTo>
                    <a:pt x="1190613" y="1832643"/>
                  </a:lnTo>
                  <a:lnTo>
                    <a:pt x="1171569" y="1842094"/>
                  </a:lnTo>
                  <a:lnTo>
                    <a:pt x="1162044" y="1860785"/>
                  </a:lnTo>
                  <a:lnTo>
                    <a:pt x="1143006" y="187642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</a:extLst>
          </p:spPr>
          <p:txBody>
            <a:bodyPr rot="0" spcFirstLastPara="0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North_Carolina_L"/>
            <p:cNvSpPr txBox="1"/>
            <p:nvPr/>
          </p:nvSpPr>
          <p:spPr>
            <a:xfrm>
              <a:off x="25485824" y="13142512"/>
              <a:ext cx="1605192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-16.7</a:t>
              </a:r>
            </a:p>
          </p:txBody>
        </p:sp>
        <p:sp>
          <p:nvSpPr>
            <p:cNvPr id="60" name="Idaho_L"/>
            <p:cNvSpPr txBox="1"/>
            <p:nvPr/>
          </p:nvSpPr>
          <p:spPr>
            <a:xfrm>
              <a:off x="5819794" y="7002638"/>
              <a:ext cx="1260655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-8.0</a:t>
              </a:r>
            </a:p>
          </p:txBody>
        </p:sp>
        <p:sp>
          <p:nvSpPr>
            <p:cNvPr id="61" name="Virginia_L"/>
            <p:cNvSpPr txBox="1"/>
            <p:nvPr/>
          </p:nvSpPr>
          <p:spPr>
            <a:xfrm>
              <a:off x="26211976" y="11466112"/>
              <a:ext cx="1262854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-6.3</a:t>
              </a:r>
            </a:p>
          </p:txBody>
        </p:sp>
        <p:sp>
          <p:nvSpPr>
            <p:cNvPr id="62" name="Washington_L"/>
            <p:cNvSpPr txBox="1"/>
            <p:nvPr/>
          </p:nvSpPr>
          <p:spPr>
            <a:xfrm>
              <a:off x="3164394" y="3460964"/>
              <a:ext cx="1262855" cy="84993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-6.3</a:t>
              </a:r>
            </a:p>
          </p:txBody>
        </p:sp>
        <p:sp>
          <p:nvSpPr>
            <p:cNvPr id="63" name="Michigan_L"/>
            <p:cNvSpPr txBox="1"/>
            <p:nvPr/>
          </p:nvSpPr>
          <p:spPr>
            <a:xfrm>
              <a:off x="21995575" y="7986312"/>
              <a:ext cx="126285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-5.9</a:t>
              </a:r>
            </a:p>
          </p:txBody>
        </p:sp>
        <p:sp>
          <p:nvSpPr>
            <p:cNvPr id="64" name="Iowa_L"/>
            <p:cNvSpPr txBox="1"/>
            <p:nvPr/>
          </p:nvSpPr>
          <p:spPr>
            <a:xfrm>
              <a:off x="17312194" y="9103912"/>
              <a:ext cx="126285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-5.7</a:t>
              </a:r>
            </a:p>
          </p:txBody>
        </p:sp>
        <p:sp>
          <p:nvSpPr>
            <p:cNvPr id="65" name="California_L"/>
            <p:cNvSpPr txBox="1"/>
            <p:nvPr/>
          </p:nvSpPr>
          <p:spPr>
            <a:xfrm>
              <a:off x="1311293" y="10862055"/>
              <a:ext cx="1260655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-5.0</a:t>
              </a:r>
            </a:p>
          </p:txBody>
        </p:sp>
        <p:sp>
          <p:nvSpPr>
            <p:cNvPr id="66" name="Wyoming_L"/>
            <p:cNvSpPr txBox="1"/>
            <p:nvPr/>
          </p:nvSpPr>
          <p:spPr>
            <a:xfrm>
              <a:off x="9349294" y="7910112"/>
              <a:ext cx="126285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-4.2</a:t>
              </a:r>
            </a:p>
          </p:txBody>
        </p:sp>
        <p:sp>
          <p:nvSpPr>
            <p:cNvPr id="67" name="Arizona_L"/>
            <p:cNvSpPr txBox="1"/>
            <p:nvPr/>
          </p:nvSpPr>
          <p:spPr>
            <a:xfrm>
              <a:off x="5859713" y="14209312"/>
              <a:ext cx="1257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-3.8</a:t>
              </a:r>
            </a:p>
          </p:txBody>
        </p:sp>
        <p:sp>
          <p:nvSpPr>
            <p:cNvPr id="68" name="Nebraska_L"/>
            <p:cNvSpPr txBox="1"/>
            <p:nvPr/>
          </p:nvSpPr>
          <p:spPr>
            <a:xfrm>
              <a:off x="13708313" y="9408712"/>
              <a:ext cx="1257017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-3.6</a:t>
              </a:r>
            </a:p>
          </p:txBody>
        </p:sp>
        <p:sp>
          <p:nvSpPr>
            <p:cNvPr id="69" name="Nevada_L"/>
            <p:cNvSpPr txBox="1"/>
            <p:nvPr/>
          </p:nvSpPr>
          <p:spPr>
            <a:xfrm>
              <a:off x="3724295" y="10321434"/>
              <a:ext cx="1260655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-3.2</a:t>
              </a:r>
            </a:p>
          </p:txBody>
        </p:sp>
        <p:sp>
          <p:nvSpPr>
            <p:cNvPr id="70" name="Oregon_L"/>
            <p:cNvSpPr txBox="1"/>
            <p:nvPr/>
          </p:nvSpPr>
          <p:spPr>
            <a:xfrm>
              <a:off x="2492394" y="5787535"/>
              <a:ext cx="1260655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-2.9</a:t>
              </a:r>
            </a:p>
          </p:txBody>
        </p:sp>
        <p:sp>
          <p:nvSpPr>
            <p:cNvPr id="71" name="Montana_L"/>
            <p:cNvSpPr txBox="1"/>
            <p:nvPr/>
          </p:nvSpPr>
          <p:spPr>
            <a:xfrm>
              <a:off x="8615613" y="4756364"/>
              <a:ext cx="1257017" cy="84993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-2.2</a:t>
              </a:r>
            </a:p>
          </p:txBody>
        </p:sp>
        <p:sp>
          <p:nvSpPr>
            <p:cNvPr id="72" name="Kansas_L"/>
            <p:cNvSpPr txBox="1"/>
            <p:nvPr/>
          </p:nvSpPr>
          <p:spPr>
            <a:xfrm>
              <a:off x="14403894" y="11669312"/>
              <a:ext cx="126285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-1.5</a:t>
              </a:r>
            </a:p>
          </p:txBody>
        </p:sp>
        <p:sp>
          <p:nvSpPr>
            <p:cNvPr id="73" name="Wisconsin_L"/>
            <p:cNvSpPr txBox="1"/>
            <p:nvPr/>
          </p:nvSpPr>
          <p:spPr>
            <a:xfrm>
              <a:off x="19103994" y="7002638"/>
              <a:ext cx="1260655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-1.3</a:t>
              </a:r>
            </a:p>
          </p:txBody>
        </p:sp>
        <p:sp>
          <p:nvSpPr>
            <p:cNvPr id="74" name="New_Mexico_L"/>
            <p:cNvSpPr txBox="1"/>
            <p:nvPr/>
          </p:nvSpPr>
          <p:spPr>
            <a:xfrm>
              <a:off x="9435275" y="14514112"/>
              <a:ext cx="126285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-1.0</a:t>
              </a:r>
            </a:p>
          </p:txBody>
        </p:sp>
        <p:sp>
          <p:nvSpPr>
            <p:cNvPr id="75" name="Illinois_L"/>
            <p:cNvSpPr txBox="1"/>
            <p:nvPr/>
          </p:nvSpPr>
          <p:spPr>
            <a:xfrm>
              <a:off x="19745692" y="10658855"/>
              <a:ext cx="1053142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0.0</a:t>
              </a:r>
            </a:p>
          </p:txBody>
        </p:sp>
        <p:sp>
          <p:nvSpPr>
            <p:cNvPr id="76" name="Minnesota_L"/>
            <p:cNvSpPr txBox="1"/>
            <p:nvPr/>
          </p:nvSpPr>
          <p:spPr>
            <a:xfrm>
              <a:off x="16720732" y="5166912"/>
              <a:ext cx="1052024" cy="833339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0.0</a:t>
              </a:r>
            </a:p>
          </p:txBody>
        </p:sp>
        <p:sp>
          <p:nvSpPr>
            <p:cNvPr id="77" name="Missouri_L"/>
            <p:cNvSpPr txBox="1"/>
            <p:nvPr/>
          </p:nvSpPr>
          <p:spPr>
            <a:xfrm>
              <a:off x="18092331" y="11821712"/>
              <a:ext cx="105202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0.0</a:t>
              </a:r>
            </a:p>
          </p:txBody>
        </p:sp>
        <p:sp>
          <p:nvSpPr>
            <p:cNvPr id="78" name="Newengland_L"/>
            <p:cNvSpPr txBox="1"/>
            <p:nvPr/>
          </p:nvSpPr>
          <p:spPr>
            <a:xfrm>
              <a:off x="29293174" y="5904907"/>
              <a:ext cx="1053142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0.0</a:t>
              </a:r>
            </a:p>
          </p:txBody>
        </p:sp>
        <p:sp>
          <p:nvSpPr>
            <p:cNvPr id="79" name="Tennessee_L"/>
            <p:cNvSpPr txBox="1"/>
            <p:nvPr/>
          </p:nvSpPr>
          <p:spPr>
            <a:xfrm>
              <a:off x="22051812" y="13421912"/>
              <a:ext cx="1057863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0.0</a:t>
              </a:r>
            </a:p>
          </p:txBody>
        </p:sp>
        <p:sp>
          <p:nvSpPr>
            <p:cNvPr id="80" name="Utah_L"/>
            <p:cNvSpPr txBox="1"/>
            <p:nvPr/>
          </p:nvSpPr>
          <p:spPr>
            <a:xfrm>
              <a:off x="6740892" y="10658855"/>
              <a:ext cx="1053142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0.0</a:t>
              </a:r>
            </a:p>
          </p:txBody>
        </p:sp>
        <p:sp>
          <p:nvSpPr>
            <p:cNvPr id="81" name="Ohio_L"/>
            <p:cNvSpPr txBox="1"/>
            <p:nvPr/>
          </p:nvSpPr>
          <p:spPr>
            <a:xfrm>
              <a:off x="23565474" y="9863158"/>
              <a:ext cx="1053142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1.7</a:t>
              </a:r>
            </a:p>
          </p:txBody>
        </p:sp>
        <p:sp>
          <p:nvSpPr>
            <p:cNvPr id="82" name="Indiana_L"/>
            <p:cNvSpPr txBox="1"/>
            <p:nvPr/>
          </p:nvSpPr>
          <p:spPr>
            <a:xfrm>
              <a:off x="21596972" y="10506455"/>
              <a:ext cx="1053142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1.9</a:t>
              </a:r>
            </a:p>
          </p:txBody>
        </p:sp>
        <p:sp>
          <p:nvSpPr>
            <p:cNvPr id="83" name="West_Virginia_L"/>
            <p:cNvSpPr txBox="1"/>
            <p:nvPr/>
          </p:nvSpPr>
          <p:spPr>
            <a:xfrm>
              <a:off x="24706112" y="11161312"/>
              <a:ext cx="105202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2.9</a:t>
              </a:r>
            </a:p>
          </p:txBody>
        </p:sp>
        <p:sp>
          <p:nvSpPr>
            <p:cNvPr id="84" name="Pennsylvania_L"/>
            <p:cNvSpPr txBox="1"/>
            <p:nvPr/>
          </p:nvSpPr>
          <p:spPr>
            <a:xfrm>
              <a:off x="26448931" y="9023564"/>
              <a:ext cx="1052025" cy="849931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3.2</a:t>
              </a:r>
            </a:p>
          </p:txBody>
        </p:sp>
        <p:sp>
          <p:nvSpPr>
            <p:cNvPr id="85" name="South_Dakota_L"/>
            <p:cNvSpPr txBox="1"/>
            <p:nvPr/>
          </p:nvSpPr>
          <p:spPr>
            <a:xfrm>
              <a:off x="13568212" y="7351312"/>
              <a:ext cx="1057863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</a:p>
          </p:txBody>
        </p:sp>
        <p:sp>
          <p:nvSpPr>
            <p:cNvPr id="86" name="Kentucky_L"/>
            <p:cNvSpPr txBox="1"/>
            <p:nvPr/>
          </p:nvSpPr>
          <p:spPr>
            <a:xfrm>
              <a:off x="22813812" y="12126512"/>
              <a:ext cx="105202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4.2</a:t>
              </a:r>
            </a:p>
          </p:txBody>
        </p:sp>
        <p:sp>
          <p:nvSpPr>
            <p:cNvPr id="87" name="Texas_L"/>
            <p:cNvSpPr txBox="1"/>
            <p:nvPr/>
          </p:nvSpPr>
          <p:spPr>
            <a:xfrm>
              <a:off x="13281950" y="17206512"/>
              <a:ext cx="1052025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5.6</a:t>
              </a:r>
            </a:p>
          </p:txBody>
        </p:sp>
        <p:sp>
          <p:nvSpPr>
            <p:cNvPr id="88" name="Colorado_L"/>
            <p:cNvSpPr txBox="1"/>
            <p:nvPr/>
          </p:nvSpPr>
          <p:spPr>
            <a:xfrm>
              <a:off x="10240254" y="11042928"/>
              <a:ext cx="1053142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</a:p>
          </p:txBody>
        </p:sp>
        <p:sp>
          <p:nvSpPr>
            <p:cNvPr id="89" name="North_Dakota_L"/>
            <p:cNvSpPr txBox="1"/>
            <p:nvPr/>
          </p:nvSpPr>
          <p:spPr>
            <a:xfrm>
              <a:off x="13644412" y="4963712"/>
              <a:ext cx="1057863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6.1</a:t>
              </a:r>
            </a:p>
          </p:txBody>
        </p:sp>
        <p:sp>
          <p:nvSpPr>
            <p:cNvPr id="90" name="New_York_L"/>
            <p:cNvSpPr txBox="1"/>
            <p:nvPr/>
          </p:nvSpPr>
          <p:spPr>
            <a:xfrm>
              <a:off x="27591373" y="7002638"/>
              <a:ext cx="1053142" cy="83884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6.3</a:t>
              </a:r>
            </a:p>
          </p:txBody>
        </p:sp>
        <p:sp>
          <p:nvSpPr>
            <p:cNvPr id="91" name="Oklahoma_L"/>
            <p:cNvSpPr txBox="1"/>
            <p:nvPr/>
          </p:nvSpPr>
          <p:spPr>
            <a:xfrm>
              <a:off x="14867711" y="14082312"/>
              <a:ext cx="1400200" cy="841635"/>
            </a:xfrm>
            <a:prstGeom prst="rect">
              <a:avLst/>
            </a:prstGeom>
            <a:noFill/>
            <a:ln w="9525"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lt1">
                      <a:shade val="50000"/>
                    </a:schemeClr>
                  </a:solidFill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none" rtlCol="0" anchor="ctr" anchorCtr="1">
              <a:normAutofit fontScale="25000" lnSpcReduction="20000"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rgbClr val="000000"/>
                  </a:solidFill>
                  <a:latin typeface="Arial" panose="020B0604020202020204" pitchFamily="34" charset="0"/>
                </a:rPr>
                <a:t>12.5</a:t>
              </a:r>
            </a:p>
          </p:txBody>
        </p:sp>
        <p:grpSp>
          <p:nvGrpSpPr>
            <p:cNvPr id="92" name="Legend_S"/>
            <p:cNvGrpSpPr/>
            <p:nvPr/>
          </p:nvGrpSpPr>
          <p:grpSpPr>
            <a:xfrm>
              <a:off x="27279499" y="15808324"/>
              <a:ext cx="5855335" cy="3101086"/>
              <a:chOff x="27279499" y="15808324"/>
              <a:chExt cx="5855335" cy="3101086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7279499" y="15808324"/>
                <a:ext cx="5855335" cy="3101086"/>
              </a:xfrm>
              <a:prstGeom prst="rect">
                <a:avLst/>
              </a:prstGeom>
              <a:noFill/>
              <a:ln w="9525" cap="flat" cmpd="sng" algn="ctr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7509242" y="16038068"/>
                <a:ext cx="459359" cy="45935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95" name="TextBox 333"/>
              <p:cNvSpPr txBox="1"/>
              <p:nvPr/>
            </p:nvSpPr>
            <p:spPr>
              <a:xfrm>
                <a:off x="28198344" y="15923197"/>
                <a:ext cx="3546800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-16.7 to -3.2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7509242" y="16566388"/>
                <a:ext cx="459359" cy="45935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97" name="TextBox 335"/>
              <p:cNvSpPr txBox="1"/>
              <p:nvPr/>
            </p:nvSpPr>
            <p:spPr>
              <a:xfrm>
                <a:off x="28198344" y="16451517"/>
                <a:ext cx="2992741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-3.2 to 0.0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7509242" y="17094709"/>
                <a:ext cx="459359" cy="459359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99" name="TextBox 337"/>
              <p:cNvSpPr txBox="1"/>
              <p:nvPr/>
            </p:nvSpPr>
            <p:spPr>
              <a:xfrm>
                <a:off x="28198344" y="16979836"/>
                <a:ext cx="2785227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0.0 to 2.9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7509242" y="17623029"/>
                <a:ext cx="459359" cy="459359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101" name="TextBox 339"/>
              <p:cNvSpPr txBox="1"/>
              <p:nvPr/>
            </p:nvSpPr>
            <p:spPr>
              <a:xfrm>
                <a:off x="28198344" y="17508156"/>
                <a:ext cx="3131775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2.9 to 13.5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7509242" y="18151348"/>
                <a:ext cx="459359" cy="4593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xmlns:mc="http://schemas.openxmlformats.org/markup-compatibility/2006" xmlns:a14="http://schemas.microsoft.com/office/drawing/2010/main" val="000000" mc:Ignorable="a14" a14:legacySpreadsheetColorIndex="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103" name="TextBox 341"/>
              <p:cNvSpPr txBox="1"/>
              <p:nvPr/>
            </p:nvSpPr>
            <p:spPr>
              <a:xfrm>
                <a:off x="28198344" y="18036476"/>
                <a:ext cx="2369359" cy="83884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none" rtlCol="0" anchor="ctr" anchorCtr="1">
                <a:normAutofit fontScale="25000" lnSpcReduction="20000"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No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105815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203380"/>
              </p:ext>
            </p:extLst>
          </p:nvPr>
        </p:nvGraphicFramePr>
        <p:xfrm>
          <a:off x="0" y="0"/>
          <a:ext cx="12192000" cy="647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0945" y="6224805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>
                <a:solidFill>
                  <a:prstClr val="black"/>
                </a:solidFill>
              </a:rPr>
              <a:t>USDA-NASS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11165984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882" y="2321005"/>
            <a:ext cx="7502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/>
              <a:t>GOATS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4133568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3963"/>
              </p:ext>
            </p:extLst>
          </p:nvPr>
        </p:nvGraphicFramePr>
        <p:xfrm>
          <a:off x="0" y="-1"/>
          <a:ext cx="12192000" cy="648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737" y="6224805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>
                <a:solidFill>
                  <a:prstClr val="black"/>
                </a:solidFill>
              </a:rPr>
              <a:t>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</a:t>
            </a:r>
            <a:r>
              <a:rPr lang="en-US" sz="1200" b="1" dirty="0">
                <a:solidFill>
                  <a:prstClr val="black"/>
                </a:solidFill>
              </a:rPr>
              <a:t>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9059943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357883"/>
              </p:ext>
            </p:extLst>
          </p:nvPr>
        </p:nvGraphicFramePr>
        <p:xfrm>
          <a:off x="72736" y="155863"/>
          <a:ext cx="12119264" cy="627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510" y="6224589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USDA-ERS &amp; USDA-FAS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27699037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856148"/>
              </p:ext>
            </p:extLst>
          </p:nvPr>
        </p:nvGraphicFramePr>
        <p:xfrm>
          <a:off x="0" y="0"/>
          <a:ext cx="12192000" cy="64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6254" y="6204064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35498808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63989"/>
              </p:ext>
            </p:extLst>
          </p:nvPr>
        </p:nvGraphicFramePr>
        <p:xfrm>
          <a:off x="0" y="0"/>
          <a:ext cx="12192000" cy="648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256196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USDA-AMS, Compiled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25372594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10032"/>
              </p:ext>
            </p:extLst>
          </p:nvPr>
        </p:nvGraphicFramePr>
        <p:xfrm>
          <a:off x="0" y="-1"/>
          <a:ext cx="12192000" cy="648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2119" y="6224589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USDA-AMS, Compiled by LMIC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8332268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Prices 2017 - 2019</a:t>
            </a:r>
            <a:endParaRPr lang="en-US" dirty="0"/>
          </a:p>
        </p:txBody>
      </p:sp>
      <p:graphicFrame>
        <p:nvGraphicFramePr>
          <p:cNvPr id="4" name="Group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6431"/>
              </p:ext>
            </p:extLst>
          </p:nvPr>
        </p:nvGraphicFramePr>
        <p:xfrm>
          <a:off x="3658241" y="1068278"/>
          <a:ext cx="4875519" cy="5303340"/>
        </p:xfrm>
        <a:graphic>
          <a:graphicData uri="http://schemas.openxmlformats.org/drawingml/2006/table">
            <a:tbl>
              <a:tblPr/>
              <a:tblGrid>
                <a:gridCol w="1626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75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39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 Mkt 60-90 Feeder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Natl. Direct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Sltr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Lambs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2017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192.71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300.21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2018 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214.43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262.46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194.77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276.30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143-145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280-281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IV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153-157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272-278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2019 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185-192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258-262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184-190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262-268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673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155-160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269-275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673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IV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160-170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270-277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6270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83792"/>
              </p:ext>
            </p:extLst>
          </p:nvPr>
        </p:nvGraphicFramePr>
        <p:xfrm>
          <a:off x="-94891" y="431321"/>
          <a:ext cx="12286891" cy="570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Goat Population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257256"/>
            <a:ext cx="411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Data Source:  </a:t>
            </a:r>
            <a:r>
              <a:rPr lang="en-US" sz="1000" b="1" dirty="0" smtClean="0">
                <a:solidFill>
                  <a:prstClr val="black"/>
                </a:solidFill>
              </a:rPr>
              <a:t>USDA-NASS</a:t>
            </a:r>
            <a:endParaRPr lang="en-US" sz="10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627743" y="4264552"/>
            <a:ext cx="954657" cy="358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- 0.76 %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012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Angora Goat Population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257256"/>
            <a:ext cx="411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Data Source:  </a:t>
            </a:r>
            <a:r>
              <a:rPr lang="en-US" sz="1000" b="1" dirty="0" smtClean="0">
                <a:solidFill>
                  <a:prstClr val="black"/>
                </a:solidFill>
              </a:rPr>
              <a:t>USDA-NASS</a:t>
            </a:r>
            <a:endParaRPr lang="en-US" sz="10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51078"/>
              </p:ext>
            </p:extLst>
          </p:nvPr>
        </p:nvGraphicFramePr>
        <p:xfrm>
          <a:off x="0" y="465826"/>
          <a:ext cx="12192000" cy="566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0334714" y="4471586"/>
            <a:ext cx="974516" cy="358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- 6.58 %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8170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Dairy Goat Population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257256"/>
            <a:ext cx="411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Data Source:  </a:t>
            </a:r>
            <a:r>
              <a:rPr lang="en-US" sz="1000" b="1" dirty="0" smtClean="0">
                <a:solidFill>
                  <a:prstClr val="black"/>
                </a:solidFill>
              </a:rPr>
              <a:t>USDA-NASS</a:t>
            </a:r>
            <a:endParaRPr lang="en-US" sz="10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14571"/>
              </p:ext>
            </p:extLst>
          </p:nvPr>
        </p:nvGraphicFramePr>
        <p:xfrm>
          <a:off x="0" y="474452"/>
          <a:ext cx="12192000" cy="565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0727820" y="1826824"/>
            <a:ext cx="854580" cy="358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+ 1.87%</a:t>
            </a:r>
            <a:endParaRPr lang="en-US" sz="1400" b="1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440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Meat Goat Population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257256"/>
            <a:ext cx="411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Data Source:  </a:t>
            </a:r>
            <a:r>
              <a:rPr lang="en-US" sz="1000" b="1" dirty="0" smtClean="0">
                <a:solidFill>
                  <a:prstClr val="black"/>
                </a:solidFill>
              </a:rPr>
              <a:t>USDA-NASS</a:t>
            </a:r>
            <a:endParaRPr lang="en-US" sz="10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8431"/>
              </p:ext>
            </p:extLst>
          </p:nvPr>
        </p:nvGraphicFramePr>
        <p:xfrm>
          <a:off x="0" y="474452"/>
          <a:ext cx="12192000" cy="565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0727820" y="4258586"/>
            <a:ext cx="854580" cy="358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-0.8%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112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Meat Goat Inventory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35167" y="940038"/>
            <a:ext cx="8839853" cy="5298554"/>
            <a:chOff x="578" y="1206"/>
            <a:chExt cx="4674" cy="2938"/>
          </a:xfrm>
        </p:grpSpPr>
        <p:sp>
          <p:nvSpPr>
            <p:cNvPr id="104" name="Freeform 3"/>
            <p:cNvSpPr>
              <a:spLocks/>
            </p:cNvSpPr>
            <p:nvPr/>
          </p:nvSpPr>
          <p:spPr bwMode="auto">
            <a:xfrm>
              <a:off x="3675" y="3031"/>
              <a:ext cx="341" cy="554"/>
            </a:xfrm>
            <a:custGeom>
              <a:avLst/>
              <a:gdLst>
                <a:gd name="T0" fmla="*/ 0 w 341"/>
                <a:gd name="T1" fmla="*/ 20 h 554"/>
                <a:gd name="T2" fmla="*/ 8 w 341"/>
                <a:gd name="T3" fmla="*/ 30 h 554"/>
                <a:gd name="T4" fmla="*/ 0 w 341"/>
                <a:gd name="T5" fmla="*/ 372 h 554"/>
                <a:gd name="T6" fmla="*/ 22 w 341"/>
                <a:gd name="T7" fmla="*/ 537 h 554"/>
                <a:gd name="T8" fmla="*/ 45 w 341"/>
                <a:gd name="T9" fmla="*/ 543 h 554"/>
                <a:gd name="T10" fmla="*/ 54 w 341"/>
                <a:gd name="T11" fmla="*/ 491 h 554"/>
                <a:gd name="T12" fmla="*/ 64 w 341"/>
                <a:gd name="T13" fmla="*/ 505 h 554"/>
                <a:gd name="T14" fmla="*/ 66 w 341"/>
                <a:gd name="T15" fmla="*/ 531 h 554"/>
                <a:gd name="T16" fmla="*/ 79 w 341"/>
                <a:gd name="T17" fmla="*/ 543 h 554"/>
                <a:gd name="T18" fmla="*/ 60 w 341"/>
                <a:gd name="T19" fmla="*/ 554 h 554"/>
                <a:gd name="T20" fmla="*/ 108 w 341"/>
                <a:gd name="T21" fmla="*/ 542 h 554"/>
                <a:gd name="T22" fmla="*/ 116 w 341"/>
                <a:gd name="T23" fmla="*/ 525 h 554"/>
                <a:gd name="T24" fmla="*/ 110 w 341"/>
                <a:gd name="T25" fmla="*/ 517 h 554"/>
                <a:gd name="T26" fmla="*/ 114 w 341"/>
                <a:gd name="T27" fmla="*/ 503 h 554"/>
                <a:gd name="T28" fmla="*/ 91 w 341"/>
                <a:gd name="T29" fmla="*/ 480 h 554"/>
                <a:gd name="T30" fmla="*/ 92 w 341"/>
                <a:gd name="T31" fmla="*/ 464 h 554"/>
                <a:gd name="T32" fmla="*/ 341 w 341"/>
                <a:gd name="T33" fmla="*/ 442 h 554"/>
                <a:gd name="T34" fmla="*/ 318 w 341"/>
                <a:gd name="T35" fmla="*/ 353 h 554"/>
                <a:gd name="T36" fmla="*/ 323 w 341"/>
                <a:gd name="T37" fmla="*/ 323 h 554"/>
                <a:gd name="T38" fmla="*/ 334 w 341"/>
                <a:gd name="T39" fmla="*/ 301 h 554"/>
                <a:gd name="T40" fmla="*/ 325 w 341"/>
                <a:gd name="T41" fmla="*/ 273 h 554"/>
                <a:gd name="T42" fmla="*/ 300 w 341"/>
                <a:gd name="T43" fmla="*/ 233 h 554"/>
                <a:gd name="T44" fmla="*/ 237 w 341"/>
                <a:gd name="T45" fmla="*/ 0 h 554"/>
                <a:gd name="T46" fmla="*/ 0 w 341"/>
                <a:gd name="T47" fmla="*/ 20 h 5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1" h="554">
                  <a:moveTo>
                    <a:pt x="0" y="20"/>
                  </a:moveTo>
                  <a:lnTo>
                    <a:pt x="8" y="30"/>
                  </a:lnTo>
                  <a:lnTo>
                    <a:pt x="0" y="372"/>
                  </a:lnTo>
                  <a:lnTo>
                    <a:pt x="22" y="537"/>
                  </a:lnTo>
                  <a:lnTo>
                    <a:pt x="45" y="543"/>
                  </a:lnTo>
                  <a:lnTo>
                    <a:pt x="54" y="491"/>
                  </a:lnTo>
                  <a:lnTo>
                    <a:pt x="64" y="505"/>
                  </a:lnTo>
                  <a:lnTo>
                    <a:pt x="66" y="531"/>
                  </a:lnTo>
                  <a:lnTo>
                    <a:pt x="79" y="543"/>
                  </a:lnTo>
                  <a:lnTo>
                    <a:pt x="60" y="554"/>
                  </a:lnTo>
                  <a:lnTo>
                    <a:pt x="108" y="542"/>
                  </a:lnTo>
                  <a:lnTo>
                    <a:pt x="116" y="525"/>
                  </a:lnTo>
                  <a:lnTo>
                    <a:pt x="110" y="517"/>
                  </a:lnTo>
                  <a:lnTo>
                    <a:pt x="114" y="503"/>
                  </a:lnTo>
                  <a:lnTo>
                    <a:pt x="91" y="480"/>
                  </a:lnTo>
                  <a:lnTo>
                    <a:pt x="92" y="464"/>
                  </a:lnTo>
                  <a:lnTo>
                    <a:pt x="341" y="442"/>
                  </a:lnTo>
                  <a:lnTo>
                    <a:pt x="318" y="353"/>
                  </a:lnTo>
                  <a:lnTo>
                    <a:pt x="323" y="323"/>
                  </a:lnTo>
                  <a:lnTo>
                    <a:pt x="334" y="301"/>
                  </a:lnTo>
                  <a:lnTo>
                    <a:pt x="325" y="273"/>
                  </a:lnTo>
                  <a:lnTo>
                    <a:pt x="300" y="233"/>
                  </a:lnTo>
                  <a:lnTo>
                    <a:pt x="23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"/>
            <p:cNvSpPr>
              <a:spLocks/>
            </p:cNvSpPr>
            <p:nvPr/>
          </p:nvSpPr>
          <p:spPr bwMode="auto">
            <a:xfrm>
              <a:off x="1187" y="2690"/>
              <a:ext cx="611" cy="705"/>
            </a:xfrm>
            <a:custGeom>
              <a:avLst/>
              <a:gdLst>
                <a:gd name="T0" fmla="*/ 0 w 611"/>
                <a:gd name="T1" fmla="*/ 482 h 705"/>
                <a:gd name="T2" fmla="*/ 39 w 611"/>
                <a:gd name="T3" fmla="*/ 450 h 705"/>
                <a:gd name="T4" fmla="*/ 23 w 611"/>
                <a:gd name="T5" fmla="*/ 422 h 705"/>
                <a:gd name="T6" fmla="*/ 32 w 611"/>
                <a:gd name="T7" fmla="*/ 382 h 705"/>
                <a:gd name="T8" fmla="*/ 71 w 611"/>
                <a:gd name="T9" fmla="*/ 317 h 705"/>
                <a:gd name="T10" fmla="*/ 101 w 611"/>
                <a:gd name="T11" fmla="*/ 297 h 705"/>
                <a:gd name="T12" fmla="*/ 84 w 611"/>
                <a:gd name="T13" fmla="*/ 275 h 705"/>
                <a:gd name="T14" fmla="*/ 74 w 611"/>
                <a:gd name="T15" fmla="*/ 208 h 705"/>
                <a:gd name="T16" fmla="*/ 86 w 611"/>
                <a:gd name="T17" fmla="*/ 91 h 705"/>
                <a:gd name="T18" fmla="*/ 106 w 611"/>
                <a:gd name="T19" fmla="*/ 85 h 705"/>
                <a:gd name="T20" fmla="*/ 141 w 611"/>
                <a:gd name="T21" fmla="*/ 105 h 705"/>
                <a:gd name="T22" fmla="*/ 170 w 611"/>
                <a:gd name="T23" fmla="*/ 0 h 705"/>
                <a:gd name="T24" fmla="*/ 611 w 611"/>
                <a:gd name="T25" fmla="*/ 73 h 705"/>
                <a:gd name="T26" fmla="*/ 518 w 611"/>
                <a:gd name="T27" fmla="*/ 705 h 705"/>
                <a:gd name="T28" fmla="*/ 383 w 611"/>
                <a:gd name="T29" fmla="*/ 685 h 705"/>
                <a:gd name="T30" fmla="*/ 298 w 611"/>
                <a:gd name="T31" fmla="*/ 661 h 705"/>
                <a:gd name="T32" fmla="*/ 126 w 611"/>
                <a:gd name="T33" fmla="*/ 560 h 705"/>
                <a:gd name="T34" fmla="*/ 0 w 611"/>
                <a:gd name="T35" fmla="*/ 482 h 7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" h="705">
                  <a:moveTo>
                    <a:pt x="0" y="482"/>
                  </a:moveTo>
                  <a:lnTo>
                    <a:pt x="39" y="450"/>
                  </a:lnTo>
                  <a:lnTo>
                    <a:pt x="23" y="422"/>
                  </a:lnTo>
                  <a:lnTo>
                    <a:pt x="32" y="382"/>
                  </a:lnTo>
                  <a:lnTo>
                    <a:pt x="71" y="317"/>
                  </a:lnTo>
                  <a:lnTo>
                    <a:pt x="101" y="297"/>
                  </a:lnTo>
                  <a:lnTo>
                    <a:pt x="84" y="275"/>
                  </a:lnTo>
                  <a:lnTo>
                    <a:pt x="74" y="208"/>
                  </a:lnTo>
                  <a:lnTo>
                    <a:pt x="86" y="91"/>
                  </a:lnTo>
                  <a:lnTo>
                    <a:pt x="106" y="85"/>
                  </a:lnTo>
                  <a:lnTo>
                    <a:pt x="141" y="105"/>
                  </a:lnTo>
                  <a:lnTo>
                    <a:pt x="170" y="0"/>
                  </a:lnTo>
                  <a:lnTo>
                    <a:pt x="611" y="73"/>
                  </a:lnTo>
                  <a:lnTo>
                    <a:pt x="518" y="705"/>
                  </a:lnTo>
                  <a:lnTo>
                    <a:pt x="383" y="685"/>
                  </a:lnTo>
                  <a:lnTo>
                    <a:pt x="298" y="661"/>
                  </a:lnTo>
                  <a:lnTo>
                    <a:pt x="126" y="560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>
              <a:off x="3084" y="2891"/>
              <a:ext cx="451" cy="407"/>
            </a:xfrm>
            <a:custGeom>
              <a:avLst/>
              <a:gdLst>
                <a:gd name="T0" fmla="*/ 0 w 451"/>
                <a:gd name="T1" fmla="*/ 15 h 407"/>
                <a:gd name="T2" fmla="*/ 19 w 451"/>
                <a:gd name="T3" fmla="*/ 138 h 407"/>
                <a:gd name="T4" fmla="*/ 14 w 451"/>
                <a:gd name="T5" fmla="*/ 336 h 407"/>
                <a:gd name="T6" fmla="*/ 25 w 451"/>
                <a:gd name="T7" fmla="*/ 347 h 407"/>
                <a:gd name="T8" fmla="*/ 56 w 451"/>
                <a:gd name="T9" fmla="*/ 347 h 407"/>
                <a:gd name="T10" fmla="*/ 56 w 451"/>
                <a:gd name="T11" fmla="*/ 407 h 407"/>
                <a:gd name="T12" fmla="*/ 326 w 451"/>
                <a:gd name="T13" fmla="*/ 402 h 407"/>
                <a:gd name="T14" fmla="*/ 320 w 451"/>
                <a:gd name="T15" fmla="*/ 340 h 407"/>
                <a:gd name="T16" fmla="*/ 343 w 451"/>
                <a:gd name="T17" fmla="*/ 273 h 407"/>
                <a:gd name="T18" fmla="*/ 376 w 451"/>
                <a:gd name="T19" fmla="*/ 227 h 407"/>
                <a:gd name="T20" fmla="*/ 375 w 451"/>
                <a:gd name="T21" fmla="*/ 214 h 407"/>
                <a:gd name="T22" fmla="*/ 399 w 451"/>
                <a:gd name="T23" fmla="*/ 171 h 407"/>
                <a:gd name="T24" fmla="*/ 413 w 451"/>
                <a:gd name="T25" fmla="*/ 126 h 407"/>
                <a:gd name="T26" fmla="*/ 408 w 451"/>
                <a:gd name="T27" fmla="*/ 122 h 407"/>
                <a:gd name="T28" fmla="*/ 430 w 451"/>
                <a:gd name="T29" fmla="*/ 104 h 407"/>
                <a:gd name="T30" fmla="*/ 451 w 451"/>
                <a:gd name="T31" fmla="*/ 64 h 407"/>
                <a:gd name="T32" fmla="*/ 445 w 451"/>
                <a:gd name="T33" fmla="*/ 56 h 407"/>
                <a:gd name="T34" fmla="*/ 384 w 451"/>
                <a:gd name="T35" fmla="*/ 58 h 407"/>
                <a:gd name="T36" fmla="*/ 400 w 451"/>
                <a:gd name="T37" fmla="*/ 35 h 407"/>
                <a:gd name="T38" fmla="*/ 395 w 451"/>
                <a:gd name="T39" fmla="*/ 0 h 407"/>
                <a:gd name="T40" fmla="*/ 0 w 451"/>
                <a:gd name="T41" fmla="*/ 15 h 4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1" h="407">
                  <a:moveTo>
                    <a:pt x="0" y="15"/>
                  </a:moveTo>
                  <a:lnTo>
                    <a:pt x="19" y="138"/>
                  </a:lnTo>
                  <a:lnTo>
                    <a:pt x="14" y="336"/>
                  </a:lnTo>
                  <a:lnTo>
                    <a:pt x="25" y="347"/>
                  </a:lnTo>
                  <a:lnTo>
                    <a:pt x="56" y="347"/>
                  </a:lnTo>
                  <a:lnTo>
                    <a:pt x="56" y="407"/>
                  </a:lnTo>
                  <a:lnTo>
                    <a:pt x="326" y="402"/>
                  </a:lnTo>
                  <a:lnTo>
                    <a:pt x="320" y="340"/>
                  </a:lnTo>
                  <a:lnTo>
                    <a:pt x="343" y="273"/>
                  </a:lnTo>
                  <a:lnTo>
                    <a:pt x="376" y="227"/>
                  </a:lnTo>
                  <a:lnTo>
                    <a:pt x="375" y="214"/>
                  </a:lnTo>
                  <a:lnTo>
                    <a:pt x="399" y="171"/>
                  </a:lnTo>
                  <a:lnTo>
                    <a:pt x="413" y="126"/>
                  </a:lnTo>
                  <a:lnTo>
                    <a:pt x="408" y="122"/>
                  </a:lnTo>
                  <a:lnTo>
                    <a:pt x="430" y="104"/>
                  </a:lnTo>
                  <a:lnTo>
                    <a:pt x="451" y="64"/>
                  </a:lnTo>
                  <a:lnTo>
                    <a:pt x="445" y="56"/>
                  </a:lnTo>
                  <a:lnTo>
                    <a:pt x="384" y="58"/>
                  </a:lnTo>
                  <a:lnTo>
                    <a:pt x="400" y="35"/>
                  </a:lnTo>
                  <a:lnTo>
                    <a:pt x="39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578" y="1925"/>
              <a:ext cx="710" cy="1215"/>
            </a:xfrm>
            <a:custGeom>
              <a:avLst/>
              <a:gdLst>
                <a:gd name="T0" fmla="*/ 16 w 710"/>
                <a:gd name="T1" fmla="*/ 220 h 1215"/>
                <a:gd name="T2" fmla="*/ 25 w 710"/>
                <a:gd name="T3" fmla="*/ 245 h 1215"/>
                <a:gd name="T4" fmla="*/ 4 w 710"/>
                <a:gd name="T5" fmla="*/ 341 h 1215"/>
                <a:gd name="T6" fmla="*/ 18 w 710"/>
                <a:gd name="T7" fmla="*/ 368 h 1215"/>
                <a:gd name="T8" fmla="*/ 75 w 710"/>
                <a:gd name="T9" fmla="*/ 493 h 1215"/>
                <a:gd name="T10" fmla="*/ 80 w 710"/>
                <a:gd name="T11" fmla="*/ 490 h 1215"/>
                <a:gd name="T12" fmla="*/ 83 w 710"/>
                <a:gd name="T13" fmla="*/ 463 h 1215"/>
                <a:gd name="T14" fmla="*/ 93 w 710"/>
                <a:gd name="T15" fmla="*/ 459 h 1215"/>
                <a:gd name="T16" fmla="*/ 102 w 710"/>
                <a:gd name="T17" fmla="*/ 467 h 1215"/>
                <a:gd name="T18" fmla="*/ 85 w 710"/>
                <a:gd name="T19" fmla="*/ 482 h 1215"/>
                <a:gd name="T20" fmla="*/ 91 w 710"/>
                <a:gd name="T21" fmla="*/ 492 h 1215"/>
                <a:gd name="T22" fmla="*/ 106 w 710"/>
                <a:gd name="T23" fmla="*/ 546 h 1215"/>
                <a:gd name="T24" fmla="*/ 97 w 710"/>
                <a:gd name="T25" fmla="*/ 542 h 1215"/>
                <a:gd name="T26" fmla="*/ 78 w 710"/>
                <a:gd name="T27" fmla="*/ 523 h 1215"/>
                <a:gd name="T28" fmla="*/ 83 w 710"/>
                <a:gd name="T29" fmla="*/ 501 h 1215"/>
                <a:gd name="T30" fmla="*/ 75 w 710"/>
                <a:gd name="T31" fmla="*/ 503 h 1215"/>
                <a:gd name="T32" fmla="*/ 62 w 710"/>
                <a:gd name="T33" fmla="*/ 525 h 1215"/>
                <a:gd name="T34" fmla="*/ 66 w 710"/>
                <a:gd name="T35" fmla="*/ 573 h 1215"/>
                <a:gd name="T36" fmla="*/ 78 w 710"/>
                <a:gd name="T37" fmla="*/ 597 h 1215"/>
                <a:gd name="T38" fmla="*/ 104 w 710"/>
                <a:gd name="T39" fmla="*/ 616 h 1215"/>
                <a:gd name="T40" fmla="*/ 95 w 710"/>
                <a:gd name="T41" fmla="*/ 640 h 1215"/>
                <a:gd name="T42" fmla="*/ 80 w 710"/>
                <a:gd name="T43" fmla="*/ 644 h 1215"/>
                <a:gd name="T44" fmla="*/ 78 w 710"/>
                <a:gd name="T45" fmla="*/ 674 h 1215"/>
                <a:gd name="T46" fmla="*/ 112 w 710"/>
                <a:gd name="T47" fmla="*/ 746 h 1215"/>
                <a:gd name="T48" fmla="*/ 140 w 710"/>
                <a:gd name="T49" fmla="*/ 791 h 1215"/>
                <a:gd name="T50" fmla="*/ 137 w 710"/>
                <a:gd name="T51" fmla="*/ 819 h 1215"/>
                <a:gd name="T52" fmla="*/ 152 w 710"/>
                <a:gd name="T53" fmla="*/ 836 h 1215"/>
                <a:gd name="T54" fmla="*/ 145 w 710"/>
                <a:gd name="T55" fmla="*/ 854 h 1215"/>
                <a:gd name="T56" fmla="*/ 135 w 710"/>
                <a:gd name="T57" fmla="*/ 896 h 1215"/>
                <a:gd name="T58" fmla="*/ 149 w 710"/>
                <a:gd name="T59" fmla="*/ 910 h 1215"/>
                <a:gd name="T60" fmla="*/ 235 w 710"/>
                <a:gd name="T61" fmla="*/ 940 h 1215"/>
                <a:gd name="T62" fmla="*/ 269 w 710"/>
                <a:gd name="T63" fmla="*/ 989 h 1215"/>
                <a:gd name="T64" fmla="*/ 310 w 710"/>
                <a:gd name="T65" fmla="*/ 1005 h 1215"/>
                <a:gd name="T66" fmla="*/ 310 w 710"/>
                <a:gd name="T67" fmla="*/ 1034 h 1215"/>
                <a:gd name="T68" fmla="*/ 339 w 710"/>
                <a:gd name="T69" fmla="*/ 1040 h 1215"/>
                <a:gd name="T70" fmla="*/ 375 w 710"/>
                <a:gd name="T71" fmla="*/ 1089 h 1215"/>
                <a:gd name="T72" fmla="*/ 395 w 710"/>
                <a:gd name="T73" fmla="*/ 1132 h 1215"/>
                <a:gd name="T74" fmla="*/ 395 w 710"/>
                <a:gd name="T75" fmla="*/ 1197 h 1215"/>
                <a:gd name="T76" fmla="*/ 648 w 710"/>
                <a:gd name="T77" fmla="*/ 1215 h 1215"/>
                <a:gd name="T78" fmla="*/ 632 w 710"/>
                <a:gd name="T79" fmla="*/ 1187 h 1215"/>
                <a:gd name="T80" fmla="*/ 641 w 710"/>
                <a:gd name="T81" fmla="*/ 1147 h 1215"/>
                <a:gd name="T82" fmla="*/ 680 w 710"/>
                <a:gd name="T83" fmla="*/ 1082 h 1215"/>
                <a:gd name="T84" fmla="*/ 710 w 710"/>
                <a:gd name="T85" fmla="*/ 1062 h 1215"/>
                <a:gd name="T86" fmla="*/ 693 w 710"/>
                <a:gd name="T87" fmla="*/ 1040 h 1215"/>
                <a:gd name="T88" fmla="*/ 683 w 710"/>
                <a:gd name="T89" fmla="*/ 973 h 1215"/>
                <a:gd name="T90" fmla="*/ 346 w 710"/>
                <a:gd name="T91" fmla="*/ 467 h 1215"/>
                <a:gd name="T92" fmla="*/ 320 w 710"/>
                <a:gd name="T93" fmla="*/ 417 h 1215"/>
                <a:gd name="T94" fmla="*/ 404 w 710"/>
                <a:gd name="T95" fmla="*/ 94 h 1215"/>
                <a:gd name="T96" fmla="*/ 68 w 710"/>
                <a:gd name="T97" fmla="*/ 0 h 1215"/>
                <a:gd name="T98" fmla="*/ 59 w 710"/>
                <a:gd name="T99" fmla="*/ 19 h 1215"/>
                <a:gd name="T100" fmla="*/ 62 w 710"/>
                <a:gd name="T101" fmla="*/ 60 h 1215"/>
                <a:gd name="T102" fmla="*/ 0 w 710"/>
                <a:gd name="T103" fmla="*/ 162 h 1215"/>
                <a:gd name="T104" fmla="*/ 16 w 710"/>
                <a:gd name="T105" fmla="*/ 220 h 12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0" h="1215">
                  <a:moveTo>
                    <a:pt x="16" y="220"/>
                  </a:moveTo>
                  <a:lnTo>
                    <a:pt x="25" y="245"/>
                  </a:lnTo>
                  <a:lnTo>
                    <a:pt x="4" y="341"/>
                  </a:lnTo>
                  <a:lnTo>
                    <a:pt x="18" y="368"/>
                  </a:lnTo>
                  <a:lnTo>
                    <a:pt x="75" y="493"/>
                  </a:lnTo>
                  <a:lnTo>
                    <a:pt x="80" y="490"/>
                  </a:lnTo>
                  <a:lnTo>
                    <a:pt x="83" y="463"/>
                  </a:lnTo>
                  <a:lnTo>
                    <a:pt x="93" y="459"/>
                  </a:lnTo>
                  <a:lnTo>
                    <a:pt x="102" y="467"/>
                  </a:lnTo>
                  <a:lnTo>
                    <a:pt x="85" y="482"/>
                  </a:lnTo>
                  <a:lnTo>
                    <a:pt x="91" y="492"/>
                  </a:lnTo>
                  <a:lnTo>
                    <a:pt x="106" y="546"/>
                  </a:lnTo>
                  <a:lnTo>
                    <a:pt x="97" y="542"/>
                  </a:lnTo>
                  <a:lnTo>
                    <a:pt x="78" y="523"/>
                  </a:lnTo>
                  <a:lnTo>
                    <a:pt x="83" y="501"/>
                  </a:lnTo>
                  <a:lnTo>
                    <a:pt x="75" y="503"/>
                  </a:lnTo>
                  <a:lnTo>
                    <a:pt x="62" y="525"/>
                  </a:lnTo>
                  <a:lnTo>
                    <a:pt x="66" y="573"/>
                  </a:lnTo>
                  <a:lnTo>
                    <a:pt x="78" y="597"/>
                  </a:lnTo>
                  <a:lnTo>
                    <a:pt x="104" y="616"/>
                  </a:lnTo>
                  <a:lnTo>
                    <a:pt x="95" y="640"/>
                  </a:lnTo>
                  <a:lnTo>
                    <a:pt x="80" y="644"/>
                  </a:lnTo>
                  <a:lnTo>
                    <a:pt x="78" y="674"/>
                  </a:lnTo>
                  <a:lnTo>
                    <a:pt x="112" y="746"/>
                  </a:lnTo>
                  <a:lnTo>
                    <a:pt x="140" y="791"/>
                  </a:lnTo>
                  <a:lnTo>
                    <a:pt x="137" y="819"/>
                  </a:lnTo>
                  <a:lnTo>
                    <a:pt x="152" y="836"/>
                  </a:lnTo>
                  <a:lnTo>
                    <a:pt x="145" y="854"/>
                  </a:lnTo>
                  <a:lnTo>
                    <a:pt x="135" y="896"/>
                  </a:lnTo>
                  <a:lnTo>
                    <a:pt x="149" y="910"/>
                  </a:lnTo>
                  <a:lnTo>
                    <a:pt x="235" y="940"/>
                  </a:lnTo>
                  <a:lnTo>
                    <a:pt x="269" y="989"/>
                  </a:lnTo>
                  <a:lnTo>
                    <a:pt x="310" y="1005"/>
                  </a:lnTo>
                  <a:lnTo>
                    <a:pt x="310" y="1034"/>
                  </a:lnTo>
                  <a:lnTo>
                    <a:pt x="339" y="1040"/>
                  </a:lnTo>
                  <a:lnTo>
                    <a:pt x="375" y="1089"/>
                  </a:lnTo>
                  <a:lnTo>
                    <a:pt x="395" y="1132"/>
                  </a:lnTo>
                  <a:lnTo>
                    <a:pt x="395" y="1197"/>
                  </a:lnTo>
                  <a:lnTo>
                    <a:pt x="648" y="1215"/>
                  </a:lnTo>
                  <a:lnTo>
                    <a:pt x="632" y="1187"/>
                  </a:lnTo>
                  <a:lnTo>
                    <a:pt x="641" y="1147"/>
                  </a:lnTo>
                  <a:lnTo>
                    <a:pt x="680" y="1082"/>
                  </a:lnTo>
                  <a:lnTo>
                    <a:pt x="710" y="1062"/>
                  </a:lnTo>
                  <a:lnTo>
                    <a:pt x="693" y="1040"/>
                  </a:lnTo>
                  <a:lnTo>
                    <a:pt x="683" y="973"/>
                  </a:lnTo>
                  <a:lnTo>
                    <a:pt x="346" y="467"/>
                  </a:lnTo>
                  <a:lnTo>
                    <a:pt x="320" y="417"/>
                  </a:lnTo>
                  <a:lnTo>
                    <a:pt x="404" y="94"/>
                  </a:lnTo>
                  <a:lnTo>
                    <a:pt x="68" y="0"/>
                  </a:lnTo>
                  <a:lnTo>
                    <a:pt x="59" y="19"/>
                  </a:lnTo>
                  <a:lnTo>
                    <a:pt x="62" y="60"/>
                  </a:lnTo>
                  <a:lnTo>
                    <a:pt x="0" y="162"/>
                  </a:lnTo>
                  <a:lnTo>
                    <a:pt x="16" y="220"/>
                  </a:lnTo>
                  <a:close/>
                </a:path>
              </a:pathLst>
            </a:custGeom>
            <a:solidFill>
              <a:srgbClr val="FF66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"/>
            <p:cNvSpPr>
              <a:spLocks/>
            </p:cNvSpPr>
            <p:nvPr/>
          </p:nvSpPr>
          <p:spPr bwMode="auto">
            <a:xfrm>
              <a:off x="1798" y="2314"/>
              <a:ext cx="650" cy="514"/>
            </a:xfrm>
            <a:custGeom>
              <a:avLst/>
              <a:gdLst>
                <a:gd name="T0" fmla="*/ 0 w 650"/>
                <a:gd name="T1" fmla="*/ 449 h 514"/>
                <a:gd name="T2" fmla="*/ 63 w 650"/>
                <a:gd name="T3" fmla="*/ 0 h 514"/>
                <a:gd name="T4" fmla="*/ 482 w 650"/>
                <a:gd name="T5" fmla="*/ 48 h 514"/>
                <a:gd name="T6" fmla="*/ 650 w 650"/>
                <a:gd name="T7" fmla="*/ 62 h 514"/>
                <a:gd name="T8" fmla="*/ 645 w 650"/>
                <a:gd name="T9" fmla="*/ 175 h 514"/>
                <a:gd name="T10" fmla="*/ 621 w 650"/>
                <a:gd name="T11" fmla="*/ 514 h 514"/>
                <a:gd name="T12" fmla="*/ 536 w 650"/>
                <a:gd name="T13" fmla="*/ 509 h 514"/>
                <a:gd name="T14" fmla="*/ 268 w 650"/>
                <a:gd name="T15" fmla="*/ 485 h 514"/>
                <a:gd name="T16" fmla="*/ 0 w 650"/>
                <a:gd name="T17" fmla="*/ 449 h 5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0" h="514">
                  <a:moveTo>
                    <a:pt x="0" y="449"/>
                  </a:moveTo>
                  <a:lnTo>
                    <a:pt x="63" y="0"/>
                  </a:lnTo>
                  <a:lnTo>
                    <a:pt x="482" y="48"/>
                  </a:lnTo>
                  <a:lnTo>
                    <a:pt x="650" y="62"/>
                  </a:lnTo>
                  <a:lnTo>
                    <a:pt x="645" y="175"/>
                  </a:lnTo>
                  <a:lnTo>
                    <a:pt x="621" y="514"/>
                  </a:lnTo>
                  <a:lnTo>
                    <a:pt x="536" y="509"/>
                  </a:lnTo>
                  <a:lnTo>
                    <a:pt x="268" y="485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8"/>
            <p:cNvSpPr>
              <a:spLocks/>
            </p:cNvSpPr>
            <p:nvPr/>
          </p:nvSpPr>
          <p:spPr bwMode="auto">
            <a:xfrm>
              <a:off x="4822" y="2037"/>
              <a:ext cx="154" cy="145"/>
            </a:xfrm>
            <a:custGeom>
              <a:avLst/>
              <a:gdLst>
                <a:gd name="T0" fmla="*/ 0 w 154"/>
                <a:gd name="T1" fmla="*/ 29 h 145"/>
                <a:gd name="T2" fmla="*/ 14 w 154"/>
                <a:gd name="T3" fmla="*/ 105 h 145"/>
                <a:gd name="T4" fmla="*/ 13 w 154"/>
                <a:gd name="T5" fmla="*/ 145 h 145"/>
                <a:gd name="T6" fmla="*/ 25 w 154"/>
                <a:gd name="T7" fmla="*/ 142 h 145"/>
                <a:gd name="T8" fmla="*/ 34 w 154"/>
                <a:gd name="T9" fmla="*/ 131 h 145"/>
                <a:gd name="T10" fmla="*/ 56 w 154"/>
                <a:gd name="T11" fmla="*/ 121 h 145"/>
                <a:gd name="T12" fmla="*/ 65 w 154"/>
                <a:gd name="T13" fmla="*/ 102 h 145"/>
                <a:gd name="T14" fmla="*/ 71 w 154"/>
                <a:gd name="T15" fmla="*/ 105 h 145"/>
                <a:gd name="T16" fmla="*/ 89 w 154"/>
                <a:gd name="T17" fmla="*/ 98 h 145"/>
                <a:gd name="T18" fmla="*/ 112 w 154"/>
                <a:gd name="T19" fmla="*/ 94 h 145"/>
                <a:gd name="T20" fmla="*/ 112 w 154"/>
                <a:gd name="T21" fmla="*/ 86 h 145"/>
                <a:gd name="T22" fmla="*/ 120 w 154"/>
                <a:gd name="T23" fmla="*/ 91 h 145"/>
                <a:gd name="T24" fmla="*/ 128 w 154"/>
                <a:gd name="T25" fmla="*/ 83 h 145"/>
                <a:gd name="T26" fmla="*/ 139 w 154"/>
                <a:gd name="T27" fmla="*/ 82 h 145"/>
                <a:gd name="T28" fmla="*/ 154 w 154"/>
                <a:gd name="T29" fmla="*/ 75 h 145"/>
                <a:gd name="T30" fmla="*/ 139 w 154"/>
                <a:gd name="T31" fmla="*/ 0 h 145"/>
                <a:gd name="T32" fmla="*/ 0 w 154"/>
                <a:gd name="T33" fmla="*/ 29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4" h="145">
                  <a:moveTo>
                    <a:pt x="0" y="29"/>
                  </a:moveTo>
                  <a:lnTo>
                    <a:pt x="14" y="105"/>
                  </a:lnTo>
                  <a:lnTo>
                    <a:pt x="13" y="145"/>
                  </a:lnTo>
                  <a:lnTo>
                    <a:pt x="25" y="142"/>
                  </a:lnTo>
                  <a:lnTo>
                    <a:pt x="34" y="131"/>
                  </a:lnTo>
                  <a:lnTo>
                    <a:pt x="56" y="121"/>
                  </a:lnTo>
                  <a:lnTo>
                    <a:pt x="65" y="102"/>
                  </a:lnTo>
                  <a:lnTo>
                    <a:pt x="71" y="105"/>
                  </a:lnTo>
                  <a:lnTo>
                    <a:pt x="89" y="98"/>
                  </a:lnTo>
                  <a:lnTo>
                    <a:pt x="112" y="94"/>
                  </a:lnTo>
                  <a:lnTo>
                    <a:pt x="112" y="86"/>
                  </a:lnTo>
                  <a:lnTo>
                    <a:pt x="120" y="91"/>
                  </a:lnTo>
                  <a:lnTo>
                    <a:pt x="128" y="83"/>
                  </a:lnTo>
                  <a:lnTo>
                    <a:pt x="139" y="82"/>
                  </a:lnTo>
                  <a:lnTo>
                    <a:pt x="154" y="75"/>
                  </a:lnTo>
                  <a:lnTo>
                    <a:pt x="13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9"/>
            <p:cNvSpPr>
              <a:spLocks/>
            </p:cNvSpPr>
            <p:nvPr/>
          </p:nvSpPr>
          <p:spPr bwMode="auto">
            <a:xfrm>
              <a:off x="4690" y="2349"/>
              <a:ext cx="93" cy="155"/>
            </a:xfrm>
            <a:custGeom>
              <a:avLst/>
              <a:gdLst>
                <a:gd name="T0" fmla="*/ 0 w 93"/>
                <a:gd name="T1" fmla="*/ 17 h 155"/>
                <a:gd name="T2" fmla="*/ 13 w 93"/>
                <a:gd name="T3" fmla="*/ 0 h 155"/>
                <a:gd name="T4" fmla="*/ 30 w 93"/>
                <a:gd name="T5" fmla="*/ 0 h 155"/>
                <a:gd name="T6" fmla="*/ 24 w 93"/>
                <a:gd name="T7" fmla="*/ 17 h 155"/>
                <a:gd name="T8" fmla="*/ 19 w 93"/>
                <a:gd name="T9" fmla="*/ 22 h 155"/>
                <a:gd name="T10" fmla="*/ 23 w 93"/>
                <a:gd name="T11" fmla="*/ 39 h 155"/>
                <a:gd name="T12" fmla="*/ 33 w 93"/>
                <a:gd name="T13" fmla="*/ 50 h 155"/>
                <a:gd name="T14" fmla="*/ 45 w 93"/>
                <a:gd name="T15" fmla="*/ 63 h 155"/>
                <a:gd name="T16" fmla="*/ 50 w 93"/>
                <a:gd name="T17" fmla="*/ 80 h 155"/>
                <a:gd name="T18" fmla="*/ 59 w 93"/>
                <a:gd name="T19" fmla="*/ 94 h 155"/>
                <a:gd name="T20" fmla="*/ 68 w 93"/>
                <a:gd name="T21" fmla="*/ 104 h 155"/>
                <a:gd name="T22" fmla="*/ 82 w 93"/>
                <a:gd name="T23" fmla="*/ 108 h 155"/>
                <a:gd name="T24" fmla="*/ 90 w 93"/>
                <a:gd name="T25" fmla="*/ 122 h 155"/>
                <a:gd name="T26" fmla="*/ 77 w 93"/>
                <a:gd name="T27" fmla="*/ 135 h 155"/>
                <a:gd name="T28" fmla="*/ 90 w 93"/>
                <a:gd name="T29" fmla="*/ 132 h 155"/>
                <a:gd name="T30" fmla="*/ 93 w 93"/>
                <a:gd name="T31" fmla="*/ 143 h 155"/>
                <a:gd name="T32" fmla="*/ 69 w 93"/>
                <a:gd name="T33" fmla="*/ 149 h 155"/>
                <a:gd name="T34" fmla="*/ 36 w 93"/>
                <a:gd name="T35" fmla="*/ 155 h 155"/>
                <a:gd name="T36" fmla="*/ 35 w 93"/>
                <a:gd name="T37" fmla="*/ 145 h 155"/>
                <a:gd name="T38" fmla="*/ 0 w 93"/>
                <a:gd name="T39" fmla="*/ 17 h 1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155">
                  <a:moveTo>
                    <a:pt x="0" y="17"/>
                  </a:moveTo>
                  <a:lnTo>
                    <a:pt x="13" y="0"/>
                  </a:lnTo>
                  <a:lnTo>
                    <a:pt x="30" y="0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23" y="39"/>
                  </a:lnTo>
                  <a:lnTo>
                    <a:pt x="33" y="50"/>
                  </a:lnTo>
                  <a:lnTo>
                    <a:pt x="45" y="63"/>
                  </a:lnTo>
                  <a:lnTo>
                    <a:pt x="50" y="80"/>
                  </a:lnTo>
                  <a:lnTo>
                    <a:pt x="59" y="94"/>
                  </a:lnTo>
                  <a:lnTo>
                    <a:pt x="68" y="104"/>
                  </a:lnTo>
                  <a:lnTo>
                    <a:pt x="82" y="108"/>
                  </a:lnTo>
                  <a:lnTo>
                    <a:pt x="90" y="122"/>
                  </a:lnTo>
                  <a:lnTo>
                    <a:pt x="77" y="135"/>
                  </a:lnTo>
                  <a:lnTo>
                    <a:pt x="90" y="132"/>
                  </a:lnTo>
                  <a:lnTo>
                    <a:pt x="93" y="143"/>
                  </a:lnTo>
                  <a:lnTo>
                    <a:pt x="69" y="149"/>
                  </a:lnTo>
                  <a:lnTo>
                    <a:pt x="36" y="155"/>
                  </a:lnTo>
                  <a:lnTo>
                    <a:pt x="35" y="14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4595" y="2469"/>
              <a:ext cx="14" cy="20"/>
            </a:xfrm>
            <a:custGeom>
              <a:avLst/>
              <a:gdLst>
                <a:gd name="T0" fmla="*/ 0 w 14"/>
                <a:gd name="T1" fmla="*/ 7 h 20"/>
                <a:gd name="T2" fmla="*/ 8 w 14"/>
                <a:gd name="T3" fmla="*/ 0 h 20"/>
                <a:gd name="T4" fmla="*/ 14 w 14"/>
                <a:gd name="T5" fmla="*/ 12 h 20"/>
                <a:gd name="T6" fmla="*/ 9 w 14"/>
                <a:gd name="T7" fmla="*/ 20 h 20"/>
                <a:gd name="T8" fmla="*/ 0 w 14"/>
                <a:gd name="T9" fmla="*/ 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0">
                  <a:moveTo>
                    <a:pt x="0" y="7"/>
                  </a:moveTo>
                  <a:lnTo>
                    <a:pt x="8" y="0"/>
                  </a:lnTo>
                  <a:lnTo>
                    <a:pt x="14" y="12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3766" y="3454"/>
              <a:ext cx="811" cy="614"/>
            </a:xfrm>
            <a:custGeom>
              <a:avLst/>
              <a:gdLst>
                <a:gd name="T0" fmla="*/ 0 w 811"/>
                <a:gd name="T1" fmla="*/ 57 h 614"/>
                <a:gd name="T2" fmla="*/ 19 w 811"/>
                <a:gd name="T3" fmla="*/ 94 h 614"/>
                <a:gd name="T4" fmla="*/ 17 w 811"/>
                <a:gd name="T5" fmla="*/ 119 h 614"/>
                <a:gd name="T6" fmla="*/ 44 w 811"/>
                <a:gd name="T7" fmla="*/ 99 h 614"/>
                <a:gd name="T8" fmla="*/ 53 w 811"/>
                <a:gd name="T9" fmla="*/ 94 h 614"/>
                <a:gd name="T10" fmla="*/ 67 w 811"/>
                <a:gd name="T11" fmla="*/ 94 h 614"/>
                <a:gd name="T12" fmla="*/ 101 w 811"/>
                <a:gd name="T13" fmla="*/ 96 h 614"/>
                <a:gd name="T14" fmla="*/ 118 w 811"/>
                <a:gd name="T15" fmla="*/ 89 h 614"/>
                <a:gd name="T16" fmla="*/ 148 w 811"/>
                <a:gd name="T17" fmla="*/ 90 h 614"/>
                <a:gd name="T18" fmla="*/ 122 w 811"/>
                <a:gd name="T19" fmla="*/ 99 h 614"/>
                <a:gd name="T20" fmla="*/ 187 w 811"/>
                <a:gd name="T21" fmla="*/ 121 h 614"/>
                <a:gd name="T22" fmla="*/ 194 w 811"/>
                <a:gd name="T23" fmla="*/ 117 h 614"/>
                <a:gd name="T24" fmla="*/ 196 w 811"/>
                <a:gd name="T25" fmla="*/ 124 h 614"/>
                <a:gd name="T26" fmla="*/ 234 w 811"/>
                <a:gd name="T27" fmla="*/ 151 h 614"/>
                <a:gd name="T28" fmla="*/ 222 w 811"/>
                <a:gd name="T29" fmla="*/ 147 h 614"/>
                <a:gd name="T30" fmla="*/ 250 w 811"/>
                <a:gd name="T31" fmla="*/ 160 h 614"/>
                <a:gd name="T32" fmla="*/ 274 w 811"/>
                <a:gd name="T33" fmla="*/ 150 h 614"/>
                <a:gd name="T34" fmla="*/ 308 w 811"/>
                <a:gd name="T35" fmla="*/ 133 h 614"/>
                <a:gd name="T36" fmla="*/ 319 w 811"/>
                <a:gd name="T37" fmla="*/ 126 h 614"/>
                <a:gd name="T38" fmla="*/ 360 w 811"/>
                <a:gd name="T39" fmla="*/ 108 h 614"/>
                <a:gd name="T40" fmla="*/ 409 w 811"/>
                <a:gd name="T41" fmla="*/ 145 h 614"/>
                <a:gd name="T42" fmla="*/ 426 w 811"/>
                <a:gd name="T43" fmla="*/ 165 h 614"/>
                <a:gd name="T44" fmla="*/ 454 w 811"/>
                <a:gd name="T45" fmla="*/ 186 h 614"/>
                <a:gd name="T46" fmla="*/ 489 w 811"/>
                <a:gd name="T47" fmla="*/ 196 h 614"/>
                <a:gd name="T48" fmla="*/ 513 w 811"/>
                <a:gd name="T49" fmla="*/ 246 h 614"/>
                <a:gd name="T50" fmla="*/ 507 w 811"/>
                <a:gd name="T51" fmla="*/ 343 h 614"/>
                <a:gd name="T52" fmla="*/ 526 w 811"/>
                <a:gd name="T53" fmla="*/ 337 h 614"/>
                <a:gd name="T54" fmla="*/ 516 w 811"/>
                <a:gd name="T55" fmla="*/ 319 h 614"/>
                <a:gd name="T56" fmla="*/ 533 w 811"/>
                <a:gd name="T57" fmla="*/ 327 h 614"/>
                <a:gd name="T58" fmla="*/ 543 w 811"/>
                <a:gd name="T59" fmla="*/ 325 h 614"/>
                <a:gd name="T60" fmla="*/ 528 w 811"/>
                <a:gd name="T61" fmla="*/ 377 h 614"/>
                <a:gd name="T62" fmla="*/ 541 w 811"/>
                <a:gd name="T63" fmla="*/ 389 h 614"/>
                <a:gd name="T64" fmla="*/ 568 w 811"/>
                <a:gd name="T65" fmla="*/ 437 h 614"/>
                <a:gd name="T66" fmla="*/ 589 w 811"/>
                <a:gd name="T67" fmla="*/ 448 h 614"/>
                <a:gd name="T68" fmla="*/ 586 w 811"/>
                <a:gd name="T69" fmla="*/ 432 h 614"/>
                <a:gd name="T70" fmla="*/ 592 w 811"/>
                <a:gd name="T71" fmla="*/ 437 h 614"/>
                <a:gd name="T72" fmla="*/ 602 w 811"/>
                <a:gd name="T73" fmla="*/ 474 h 614"/>
                <a:gd name="T74" fmla="*/ 626 w 811"/>
                <a:gd name="T75" fmla="*/ 497 h 614"/>
                <a:gd name="T76" fmla="*/ 665 w 811"/>
                <a:gd name="T77" fmla="*/ 540 h 614"/>
                <a:gd name="T78" fmla="*/ 713 w 811"/>
                <a:gd name="T79" fmla="*/ 589 h 614"/>
                <a:gd name="T80" fmla="*/ 739 w 811"/>
                <a:gd name="T81" fmla="*/ 601 h 614"/>
                <a:gd name="T82" fmla="*/ 713 w 811"/>
                <a:gd name="T83" fmla="*/ 598 h 614"/>
                <a:gd name="T84" fmla="*/ 743 w 811"/>
                <a:gd name="T85" fmla="*/ 608 h 614"/>
                <a:gd name="T86" fmla="*/ 772 w 811"/>
                <a:gd name="T87" fmla="*/ 598 h 614"/>
                <a:gd name="T88" fmla="*/ 798 w 811"/>
                <a:gd name="T89" fmla="*/ 579 h 614"/>
                <a:gd name="T90" fmla="*/ 804 w 811"/>
                <a:gd name="T91" fmla="*/ 526 h 614"/>
                <a:gd name="T92" fmla="*/ 805 w 811"/>
                <a:gd name="T93" fmla="*/ 429 h 614"/>
                <a:gd name="T94" fmla="*/ 706 w 811"/>
                <a:gd name="T95" fmla="*/ 258 h 614"/>
                <a:gd name="T96" fmla="*/ 696 w 811"/>
                <a:gd name="T97" fmla="*/ 213 h 614"/>
                <a:gd name="T98" fmla="*/ 598 w 811"/>
                <a:gd name="T99" fmla="*/ 26 h 614"/>
                <a:gd name="T100" fmla="*/ 586 w 811"/>
                <a:gd name="T101" fmla="*/ 8 h 614"/>
                <a:gd name="T102" fmla="*/ 537 w 811"/>
                <a:gd name="T103" fmla="*/ 11 h 614"/>
                <a:gd name="T104" fmla="*/ 528 w 811"/>
                <a:gd name="T105" fmla="*/ 53 h 614"/>
                <a:gd name="T106" fmla="*/ 267 w 811"/>
                <a:gd name="T107" fmla="*/ 49 h 614"/>
                <a:gd name="T108" fmla="*/ 1 w 811"/>
                <a:gd name="T109" fmla="*/ 41 h 6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1" h="614">
                  <a:moveTo>
                    <a:pt x="1" y="41"/>
                  </a:moveTo>
                  <a:lnTo>
                    <a:pt x="0" y="57"/>
                  </a:lnTo>
                  <a:lnTo>
                    <a:pt x="23" y="80"/>
                  </a:lnTo>
                  <a:lnTo>
                    <a:pt x="19" y="94"/>
                  </a:lnTo>
                  <a:lnTo>
                    <a:pt x="25" y="102"/>
                  </a:lnTo>
                  <a:lnTo>
                    <a:pt x="17" y="119"/>
                  </a:lnTo>
                  <a:lnTo>
                    <a:pt x="34" y="110"/>
                  </a:lnTo>
                  <a:lnTo>
                    <a:pt x="44" y="99"/>
                  </a:lnTo>
                  <a:lnTo>
                    <a:pt x="44" y="88"/>
                  </a:lnTo>
                  <a:lnTo>
                    <a:pt x="53" y="94"/>
                  </a:lnTo>
                  <a:lnTo>
                    <a:pt x="60" y="83"/>
                  </a:lnTo>
                  <a:lnTo>
                    <a:pt x="67" y="94"/>
                  </a:lnTo>
                  <a:lnTo>
                    <a:pt x="48" y="108"/>
                  </a:lnTo>
                  <a:lnTo>
                    <a:pt x="101" y="96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38" y="83"/>
                  </a:lnTo>
                  <a:lnTo>
                    <a:pt x="148" y="90"/>
                  </a:lnTo>
                  <a:lnTo>
                    <a:pt x="112" y="94"/>
                  </a:lnTo>
                  <a:lnTo>
                    <a:pt x="122" y="99"/>
                  </a:lnTo>
                  <a:lnTo>
                    <a:pt x="162" y="108"/>
                  </a:lnTo>
                  <a:lnTo>
                    <a:pt x="187" y="121"/>
                  </a:lnTo>
                  <a:lnTo>
                    <a:pt x="180" y="102"/>
                  </a:lnTo>
                  <a:lnTo>
                    <a:pt x="194" y="117"/>
                  </a:lnTo>
                  <a:lnTo>
                    <a:pt x="210" y="120"/>
                  </a:lnTo>
                  <a:lnTo>
                    <a:pt x="196" y="124"/>
                  </a:lnTo>
                  <a:lnTo>
                    <a:pt x="223" y="139"/>
                  </a:lnTo>
                  <a:lnTo>
                    <a:pt x="234" y="151"/>
                  </a:lnTo>
                  <a:lnTo>
                    <a:pt x="234" y="165"/>
                  </a:lnTo>
                  <a:lnTo>
                    <a:pt x="222" y="147"/>
                  </a:lnTo>
                  <a:lnTo>
                    <a:pt x="227" y="169"/>
                  </a:lnTo>
                  <a:lnTo>
                    <a:pt x="250" y="160"/>
                  </a:lnTo>
                  <a:lnTo>
                    <a:pt x="264" y="158"/>
                  </a:lnTo>
                  <a:lnTo>
                    <a:pt x="274" y="150"/>
                  </a:lnTo>
                  <a:lnTo>
                    <a:pt x="278" y="157"/>
                  </a:lnTo>
                  <a:lnTo>
                    <a:pt x="308" y="133"/>
                  </a:lnTo>
                  <a:lnTo>
                    <a:pt x="327" y="132"/>
                  </a:lnTo>
                  <a:lnTo>
                    <a:pt x="319" y="126"/>
                  </a:lnTo>
                  <a:lnTo>
                    <a:pt x="333" y="108"/>
                  </a:lnTo>
                  <a:lnTo>
                    <a:pt x="360" y="108"/>
                  </a:lnTo>
                  <a:lnTo>
                    <a:pt x="391" y="121"/>
                  </a:lnTo>
                  <a:lnTo>
                    <a:pt x="409" y="145"/>
                  </a:lnTo>
                  <a:lnTo>
                    <a:pt x="423" y="148"/>
                  </a:lnTo>
                  <a:lnTo>
                    <a:pt x="426" y="165"/>
                  </a:lnTo>
                  <a:lnTo>
                    <a:pt x="445" y="174"/>
                  </a:lnTo>
                  <a:lnTo>
                    <a:pt x="454" y="186"/>
                  </a:lnTo>
                  <a:lnTo>
                    <a:pt x="463" y="195"/>
                  </a:lnTo>
                  <a:lnTo>
                    <a:pt x="489" y="196"/>
                  </a:lnTo>
                  <a:lnTo>
                    <a:pt x="499" y="213"/>
                  </a:lnTo>
                  <a:lnTo>
                    <a:pt x="513" y="246"/>
                  </a:lnTo>
                  <a:lnTo>
                    <a:pt x="505" y="307"/>
                  </a:lnTo>
                  <a:lnTo>
                    <a:pt x="507" y="343"/>
                  </a:lnTo>
                  <a:lnTo>
                    <a:pt x="522" y="356"/>
                  </a:lnTo>
                  <a:lnTo>
                    <a:pt x="526" y="337"/>
                  </a:lnTo>
                  <a:lnTo>
                    <a:pt x="516" y="332"/>
                  </a:lnTo>
                  <a:lnTo>
                    <a:pt x="516" y="319"/>
                  </a:lnTo>
                  <a:lnTo>
                    <a:pt x="522" y="324"/>
                  </a:lnTo>
                  <a:lnTo>
                    <a:pt x="533" y="327"/>
                  </a:lnTo>
                  <a:lnTo>
                    <a:pt x="536" y="338"/>
                  </a:lnTo>
                  <a:lnTo>
                    <a:pt x="543" y="325"/>
                  </a:lnTo>
                  <a:lnTo>
                    <a:pt x="549" y="337"/>
                  </a:lnTo>
                  <a:lnTo>
                    <a:pt x="528" y="377"/>
                  </a:lnTo>
                  <a:lnTo>
                    <a:pt x="528" y="383"/>
                  </a:lnTo>
                  <a:lnTo>
                    <a:pt x="541" y="389"/>
                  </a:lnTo>
                  <a:lnTo>
                    <a:pt x="552" y="422"/>
                  </a:lnTo>
                  <a:lnTo>
                    <a:pt x="568" y="437"/>
                  </a:lnTo>
                  <a:lnTo>
                    <a:pt x="577" y="448"/>
                  </a:lnTo>
                  <a:lnTo>
                    <a:pt x="589" y="448"/>
                  </a:lnTo>
                  <a:lnTo>
                    <a:pt x="575" y="429"/>
                  </a:lnTo>
                  <a:lnTo>
                    <a:pt x="586" y="432"/>
                  </a:lnTo>
                  <a:lnTo>
                    <a:pt x="598" y="429"/>
                  </a:lnTo>
                  <a:lnTo>
                    <a:pt x="592" y="437"/>
                  </a:lnTo>
                  <a:lnTo>
                    <a:pt x="598" y="453"/>
                  </a:lnTo>
                  <a:lnTo>
                    <a:pt x="602" y="474"/>
                  </a:lnTo>
                  <a:lnTo>
                    <a:pt x="622" y="484"/>
                  </a:lnTo>
                  <a:lnTo>
                    <a:pt x="626" y="497"/>
                  </a:lnTo>
                  <a:lnTo>
                    <a:pt x="644" y="540"/>
                  </a:lnTo>
                  <a:lnTo>
                    <a:pt x="665" y="540"/>
                  </a:lnTo>
                  <a:lnTo>
                    <a:pt x="683" y="548"/>
                  </a:lnTo>
                  <a:lnTo>
                    <a:pt x="713" y="589"/>
                  </a:lnTo>
                  <a:lnTo>
                    <a:pt x="739" y="593"/>
                  </a:lnTo>
                  <a:lnTo>
                    <a:pt x="739" y="601"/>
                  </a:lnTo>
                  <a:lnTo>
                    <a:pt x="732" y="606"/>
                  </a:lnTo>
                  <a:lnTo>
                    <a:pt x="713" y="598"/>
                  </a:lnTo>
                  <a:lnTo>
                    <a:pt x="720" y="614"/>
                  </a:lnTo>
                  <a:lnTo>
                    <a:pt x="743" y="608"/>
                  </a:lnTo>
                  <a:lnTo>
                    <a:pt x="763" y="608"/>
                  </a:lnTo>
                  <a:lnTo>
                    <a:pt x="772" y="598"/>
                  </a:lnTo>
                  <a:lnTo>
                    <a:pt x="789" y="597"/>
                  </a:lnTo>
                  <a:lnTo>
                    <a:pt x="798" y="579"/>
                  </a:lnTo>
                  <a:lnTo>
                    <a:pt x="795" y="555"/>
                  </a:lnTo>
                  <a:lnTo>
                    <a:pt x="804" y="526"/>
                  </a:lnTo>
                  <a:lnTo>
                    <a:pt x="811" y="530"/>
                  </a:lnTo>
                  <a:lnTo>
                    <a:pt x="805" y="429"/>
                  </a:lnTo>
                  <a:lnTo>
                    <a:pt x="795" y="401"/>
                  </a:lnTo>
                  <a:lnTo>
                    <a:pt x="706" y="258"/>
                  </a:lnTo>
                  <a:lnTo>
                    <a:pt x="686" y="213"/>
                  </a:lnTo>
                  <a:lnTo>
                    <a:pt x="696" y="213"/>
                  </a:lnTo>
                  <a:lnTo>
                    <a:pt x="638" y="121"/>
                  </a:lnTo>
                  <a:lnTo>
                    <a:pt x="598" y="26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48" y="0"/>
                  </a:lnTo>
                  <a:lnTo>
                    <a:pt x="537" y="11"/>
                  </a:lnTo>
                  <a:lnTo>
                    <a:pt x="544" y="54"/>
                  </a:lnTo>
                  <a:lnTo>
                    <a:pt x="528" y="53"/>
                  </a:lnTo>
                  <a:lnTo>
                    <a:pt x="525" y="34"/>
                  </a:lnTo>
                  <a:lnTo>
                    <a:pt x="267" y="49"/>
                  </a:lnTo>
                  <a:lnTo>
                    <a:pt x="250" y="19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00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4435" y="4114"/>
              <a:ext cx="42" cy="30"/>
            </a:xfrm>
            <a:custGeom>
              <a:avLst/>
              <a:gdLst>
                <a:gd name="T0" fmla="*/ 0 w 42"/>
                <a:gd name="T1" fmla="*/ 30 h 30"/>
                <a:gd name="T2" fmla="*/ 4 w 42"/>
                <a:gd name="T3" fmla="*/ 13 h 30"/>
                <a:gd name="T4" fmla="*/ 17 w 42"/>
                <a:gd name="T5" fmla="*/ 12 h 30"/>
                <a:gd name="T6" fmla="*/ 19 w 42"/>
                <a:gd name="T7" fmla="*/ 0 h 30"/>
                <a:gd name="T8" fmla="*/ 42 w 42"/>
                <a:gd name="T9" fmla="*/ 12 h 30"/>
                <a:gd name="T10" fmla="*/ 21 w 42"/>
                <a:gd name="T11" fmla="*/ 20 h 30"/>
                <a:gd name="T12" fmla="*/ 10 w 42"/>
                <a:gd name="T13" fmla="*/ 17 h 30"/>
                <a:gd name="T14" fmla="*/ 13 w 42"/>
                <a:gd name="T15" fmla="*/ 23 h 30"/>
                <a:gd name="T16" fmla="*/ 0 w 4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30">
                  <a:moveTo>
                    <a:pt x="0" y="30"/>
                  </a:moveTo>
                  <a:lnTo>
                    <a:pt x="4" y="13"/>
                  </a:lnTo>
                  <a:lnTo>
                    <a:pt x="17" y="12"/>
                  </a:lnTo>
                  <a:lnTo>
                    <a:pt x="19" y="0"/>
                  </a:lnTo>
                  <a:lnTo>
                    <a:pt x="42" y="12"/>
                  </a:lnTo>
                  <a:lnTo>
                    <a:pt x="21" y="20"/>
                  </a:lnTo>
                  <a:lnTo>
                    <a:pt x="10" y="17"/>
                  </a:lnTo>
                  <a:lnTo>
                    <a:pt x="13" y="2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3"/>
            <p:cNvSpPr>
              <a:spLocks/>
            </p:cNvSpPr>
            <p:nvPr/>
          </p:nvSpPr>
          <p:spPr bwMode="auto">
            <a:xfrm>
              <a:off x="4493" y="4099"/>
              <a:ext cx="34" cy="21"/>
            </a:xfrm>
            <a:custGeom>
              <a:avLst/>
              <a:gdLst>
                <a:gd name="T0" fmla="*/ 0 w 34"/>
                <a:gd name="T1" fmla="*/ 19 h 21"/>
                <a:gd name="T2" fmla="*/ 5 w 34"/>
                <a:gd name="T3" fmla="*/ 21 h 21"/>
                <a:gd name="T4" fmla="*/ 34 w 34"/>
                <a:gd name="T5" fmla="*/ 0 h 21"/>
                <a:gd name="T6" fmla="*/ 9 w 34"/>
                <a:gd name="T7" fmla="*/ 14 h 21"/>
                <a:gd name="T8" fmla="*/ 0 w 3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1">
                  <a:moveTo>
                    <a:pt x="0" y="19"/>
                  </a:moveTo>
                  <a:lnTo>
                    <a:pt x="5" y="21"/>
                  </a:lnTo>
                  <a:lnTo>
                    <a:pt x="34" y="0"/>
                  </a:lnTo>
                  <a:lnTo>
                    <a:pt x="9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4"/>
            <p:cNvSpPr>
              <a:spLocks/>
            </p:cNvSpPr>
            <p:nvPr/>
          </p:nvSpPr>
          <p:spPr bwMode="auto">
            <a:xfrm>
              <a:off x="4551" y="4034"/>
              <a:ext cx="21" cy="44"/>
            </a:xfrm>
            <a:custGeom>
              <a:avLst/>
              <a:gdLst>
                <a:gd name="T0" fmla="*/ 0 w 21"/>
                <a:gd name="T1" fmla="*/ 44 h 44"/>
                <a:gd name="T2" fmla="*/ 10 w 21"/>
                <a:gd name="T3" fmla="*/ 29 h 44"/>
                <a:gd name="T4" fmla="*/ 21 w 21"/>
                <a:gd name="T5" fmla="*/ 0 h 44"/>
                <a:gd name="T6" fmla="*/ 15 w 21"/>
                <a:gd name="T7" fmla="*/ 13 h 44"/>
                <a:gd name="T8" fmla="*/ 0 w 21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4">
                  <a:moveTo>
                    <a:pt x="0" y="44"/>
                  </a:moveTo>
                  <a:lnTo>
                    <a:pt x="10" y="29"/>
                  </a:lnTo>
                  <a:lnTo>
                    <a:pt x="21" y="0"/>
                  </a:lnTo>
                  <a:lnTo>
                    <a:pt x="15" y="1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3912" y="3003"/>
              <a:ext cx="486" cy="505"/>
            </a:xfrm>
            <a:custGeom>
              <a:avLst/>
              <a:gdLst>
                <a:gd name="T0" fmla="*/ 0 w 486"/>
                <a:gd name="T1" fmla="*/ 28 h 505"/>
                <a:gd name="T2" fmla="*/ 63 w 486"/>
                <a:gd name="T3" fmla="*/ 261 h 505"/>
                <a:gd name="T4" fmla="*/ 88 w 486"/>
                <a:gd name="T5" fmla="*/ 301 h 505"/>
                <a:gd name="T6" fmla="*/ 97 w 486"/>
                <a:gd name="T7" fmla="*/ 329 h 505"/>
                <a:gd name="T8" fmla="*/ 86 w 486"/>
                <a:gd name="T9" fmla="*/ 351 h 505"/>
                <a:gd name="T10" fmla="*/ 81 w 486"/>
                <a:gd name="T11" fmla="*/ 381 h 505"/>
                <a:gd name="T12" fmla="*/ 104 w 486"/>
                <a:gd name="T13" fmla="*/ 470 h 505"/>
                <a:gd name="T14" fmla="*/ 121 w 486"/>
                <a:gd name="T15" fmla="*/ 500 h 505"/>
                <a:gd name="T16" fmla="*/ 379 w 486"/>
                <a:gd name="T17" fmla="*/ 485 h 505"/>
                <a:gd name="T18" fmla="*/ 382 w 486"/>
                <a:gd name="T19" fmla="*/ 504 h 505"/>
                <a:gd name="T20" fmla="*/ 398 w 486"/>
                <a:gd name="T21" fmla="*/ 505 h 505"/>
                <a:gd name="T22" fmla="*/ 391 w 486"/>
                <a:gd name="T23" fmla="*/ 462 h 505"/>
                <a:gd name="T24" fmla="*/ 402 w 486"/>
                <a:gd name="T25" fmla="*/ 451 h 505"/>
                <a:gd name="T26" fmla="*/ 440 w 486"/>
                <a:gd name="T27" fmla="*/ 459 h 505"/>
                <a:gd name="T28" fmla="*/ 446 w 486"/>
                <a:gd name="T29" fmla="*/ 428 h 505"/>
                <a:gd name="T30" fmla="*/ 440 w 486"/>
                <a:gd name="T31" fmla="*/ 427 h 505"/>
                <a:gd name="T32" fmla="*/ 448 w 486"/>
                <a:gd name="T33" fmla="*/ 419 h 505"/>
                <a:gd name="T34" fmla="*/ 433 w 486"/>
                <a:gd name="T35" fmla="*/ 413 h 505"/>
                <a:gd name="T36" fmla="*/ 442 w 486"/>
                <a:gd name="T37" fmla="*/ 402 h 505"/>
                <a:gd name="T38" fmla="*/ 440 w 486"/>
                <a:gd name="T39" fmla="*/ 389 h 505"/>
                <a:gd name="T40" fmla="*/ 456 w 486"/>
                <a:gd name="T41" fmla="*/ 376 h 505"/>
                <a:gd name="T42" fmla="*/ 452 w 486"/>
                <a:gd name="T43" fmla="*/ 363 h 505"/>
                <a:gd name="T44" fmla="*/ 460 w 486"/>
                <a:gd name="T45" fmla="*/ 357 h 505"/>
                <a:gd name="T46" fmla="*/ 465 w 486"/>
                <a:gd name="T47" fmla="*/ 345 h 505"/>
                <a:gd name="T48" fmla="*/ 456 w 486"/>
                <a:gd name="T49" fmla="*/ 340 h 505"/>
                <a:gd name="T50" fmla="*/ 469 w 486"/>
                <a:gd name="T51" fmla="*/ 329 h 505"/>
                <a:gd name="T52" fmla="*/ 462 w 486"/>
                <a:gd name="T53" fmla="*/ 321 h 505"/>
                <a:gd name="T54" fmla="*/ 473 w 486"/>
                <a:gd name="T55" fmla="*/ 321 h 505"/>
                <a:gd name="T56" fmla="*/ 486 w 486"/>
                <a:gd name="T57" fmla="*/ 306 h 505"/>
                <a:gd name="T58" fmla="*/ 480 w 486"/>
                <a:gd name="T59" fmla="*/ 301 h 505"/>
                <a:gd name="T60" fmla="*/ 465 w 486"/>
                <a:gd name="T61" fmla="*/ 299 h 505"/>
                <a:gd name="T62" fmla="*/ 453 w 486"/>
                <a:gd name="T63" fmla="*/ 283 h 505"/>
                <a:gd name="T64" fmla="*/ 433 w 486"/>
                <a:gd name="T65" fmla="*/ 250 h 505"/>
                <a:gd name="T66" fmla="*/ 423 w 486"/>
                <a:gd name="T67" fmla="*/ 245 h 505"/>
                <a:gd name="T68" fmla="*/ 400 w 486"/>
                <a:gd name="T69" fmla="*/ 199 h 505"/>
                <a:gd name="T70" fmla="*/ 370 w 486"/>
                <a:gd name="T71" fmla="*/ 179 h 505"/>
                <a:gd name="T72" fmla="*/ 348 w 486"/>
                <a:gd name="T73" fmla="*/ 149 h 505"/>
                <a:gd name="T74" fmla="*/ 294 w 486"/>
                <a:gd name="T75" fmla="*/ 109 h 505"/>
                <a:gd name="T76" fmla="*/ 266 w 486"/>
                <a:gd name="T77" fmla="*/ 72 h 505"/>
                <a:gd name="T78" fmla="*/ 208 w 486"/>
                <a:gd name="T79" fmla="*/ 35 h 505"/>
                <a:gd name="T80" fmla="*/ 227 w 486"/>
                <a:gd name="T81" fmla="*/ 0 h 505"/>
                <a:gd name="T82" fmla="*/ 117 w 486"/>
                <a:gd name="T83" fmla="*/ 12 h 505"/>
                <a:gd name="T84" fmla="*/ 0 w 486"/>
                <a:gd name="T85" fmla="*/ 28 h 5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6" h="505">
                  <a:moveTo>
                    <a:pt x="0" y="28"/>
                  </a:moveTo>
                  <a:lnTo>
                    <a:pt x="63" y="261"/>
                  </a:lnTo>
                  <a:lnTo>
                    <a:pt x="88" y="301"/>
                  </a:lnTo>
                  <a:lnTo>
                    <a:pt x="97" y="329"/>
                  </a:lnTo>
                  <a:lnTo>
                    <a:pt x="86" y="351"/>
                  </a:lnTo>
                  <a:lnTo>
                    <a:pt x="81" y="381"/>
                  </a:lnTo>
                  <a:lnTo>
                    <a:pt x="104" y="470"/>
                  </a:lnTo>
                  <a:lnTo>
                    <a:pt x="121" y="500"/>
                  </a:lnTo>
                  <a:lnTo>
                    <a:pt x="379" y="485"/>
                  </a:lnTo>
                  <a:lnTo>
                    <a:pt x="382" y="504"/>
                  </a:lnTo>
                  <a:lnTo>
                    <a:pt x="398" y="505"/>
                  </a:lnTo>
                  <a:lnTo>
                    <a:pt x="391" y="462"/>
                  </a:lnTo>
                  <a:lnTo>
                    <a:pt x="402" y="451"/>
                  </a:lnTo>
                  <a:lnTo>
                    <a:pt x="440" y="459"/>
                  </a:lnTo>
                  <a:lnTo>
                    <a:pt x="446" y="428"/>
                  </a:lnTo>
                  <a:lnTo>
                    <a:pt x="440" y="427"/>
                  </a:lnTo>
                  <a:lnTo>
                    <a:pt x="448" y="419"/>
                  </a:lnTo>
                  <a:lnTo>
                    <a:pt x="433" y="413"/>
                  </a:lnTo>
                  <a:lnTo>
                    <a:pt x="442" y="402"/>
                  </a:lnTo>
                  <a:lnTo>
                    <a:pt x="440" y="389"/>
                  </a:lnTo>
                  <a:lnTo>
                    <a:pt x="456" y="376"/>
                  </a:lnTo>
                  <a:lnTo>
                    <a:pt x="452" y="363"/>
                  </a:lnTo>
                  <a:lnTo>
                    <a:pt x="460" y="357"/>
                  </a:lnTo>
                  <a:lnTo>
                    <a:pt x="465" y="345"/>
                  </a:lnTo>
                  <a:lnTo>
                    <a:pt x="456" y="340"/>
                  </a:lnTo>
                  <a:lnTo>
                    <a:pt x="469" y="329"/>
                  </a:lnTo>
                  <a:lnTo>
                    <a:pt x="462" y="321"/>
                  </a:lnTo>
                  <a:lnTo>
                    <a:pt x="473" y="321"/>
                  </a:lnTo>
                  <a:lnTo>
                    <a:pt x="486" y="306"/>
                  </a:lnTo>
                  <a:lnTo>
                    <a:pt x="480" y="301"/>
                  </a:lnTo>
                  <a:lnTo>
                    <a:pt x="465" y="299"/>
                  </a:lnTo>
                  <a:lnTo>
                    <a:pt x="453" y="283"/>
                  </a:lnTo>
                  <a:lnTo>
                    <a:pt x="433" y="250"/>
                  </a:lnTo>
                  <a:lnTo>
                    <a:pt x="423" y="245"/>
                  </a:lnTo>
                  <a:lnTo>
                    <a:pt x="400" y="199"/>
                  </a:lnTo>
                  <a:lnTo>
                    <a:pt x="370" y="179"/>
                  </a:lnTo>
                  <a:lnTo>
                    <a:pt x="348" y="149"/>
                  </a:lnTo>
                  <a:lnTo>
                    <a:pt x="294" y="109"/>
                  </a:lnTo>
                  <a:lnTo>
                    <a:pt x="266" y="72"/>
                  </a:lnTo>
                  <a:lnTo>
                    <a:pt x="208" y="35"/>
                  </a:lnTo>
                  <a:lnTo>
                    <a:pt x="227" y="0"/>
                  </a:lnTo>
                  <a:lnTo>
                    <a:pt x="117" y="1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1224" y="1315"/>
              <a:ext cx="533" cy="862"/>
            </a:xfrm>
            <a:custGeom>
              <a:avLst/>
              <a:gdLst>
                <a:gd name="T0" fmla="*/ 0 w 533"/>
                <a:gd name="T1" fmla="*/ 764 h 862"/>
                <a:gd name="T2" fmla="*/ 42 w 533"/>
                <a:gd name="T3" fmla="*/ 580 h 862"/>
                <a:gd name="T4" fmla="*/ 64 w 533"/>
                <a:gd name="T5" fmla="*/ 531 h 862"/>
                <a:gd name="T6" fmla="*/ 44 w 533"/>
                <a:gd name="T7" fmla="*/ 508 h 862"/>
                <a:gd name="T8" fmla="*/ 49 w 533"/>
                <a:gd name="T9" fmla="*/ 486 h 862"/>
                <a:gd name="T10" fmla="*/ 84 w 533"/>
                <a:gd name="T11" fmla="*/ 454 h 862"/>
                <a:gd name="T12" fmla="*/ 111 w 533"/>
                <a:gd name="T13" fmla="*/ 411 h 862"/>
                <a:gd name="T14" fmla="*/ 135 w 533"/>
                <a:gd name="T15" fmla="*/ 374 h 862"/>
                <a:gd name="T16" fmla="*/ 117 w 533"/>
                <a:gd name="T17" fmla="*/ 346 h 862"/>
                <a:gd name="T18" fmla="*/ 109 w 533"/>
                <a:gd name="T19" fmla="*/ 326 h 862"/>
                <a:gd name="T20" fmla="*/ 112 w 533"/>
                <a:gd name="T21" fmla="*/ 279 h 862"/>
                <a:gd name="T22" fmla="*/ 178 w 533"/>
                <a:gd name="T23" fmla="*/ 0 h 862"/>
                <a:gd name="T24" fmla="*/ 249 w 533"/>
                <a:gd name="T25" fmla="*/ 16 h 862"/>
                <a:gd name="T26" fmla="*/ 225 w 533"/>
                <a:gd name="T27" fmla="*/ 125 h 862"/>
                <a:gd name="T28" fmla="*/ 240 w 533"/>
                <a:gd name="T29" fmla="*/ 163 h 862"/>
                <a:gd name="T30" fmla="*/ 242 w 533"/>
                <a:gd name="T31" fmla="*/ 187 h 862"/>
                <a:gd name="T32" fmla="*/ 233 w 533"/>
                <a:gd name="T33" fmla="*/ 190 h 862"/>
                <a:gd name="T34" fmla="*/ 261 w 533"/>
                <a:gd name="T35" fmla="*/ 218 h 862"/>
                <a:gd name="T36" fmla="*/ 289 w 533"/>
                <a:gd name="T37" fmla="*/ 287 h 862"/>
                <a:gd name="T38" fmla="*/ 299 w 533"/>
                <a:gd name="T39" fmla="*/ 283 h 862"/>
                <a:gd name="T40" fmla="*/ 301 w 533"/>
                <a:gd name="T41" fmla="*/ 294 h 862"/>
                <a:gd name="T42" fmla="*/ 313 w 533"/>
                <a:gd name="T43" fmla="*/ 297 h 862"/>
                <a:gd name="T44" fmla="*/ 323 w 533"/>
                <a:gd name="T45" fmla="*/ 300 h 862"/>
                <a:gd name="T46" fmla="*/ 297 w 533"/>
                <a:gd name="T47" fmla="*/ 349 h 862"/>
                <a:gd name="T48" fmla="*/ 302 w 533"/>
                <a:gd name="T49" fmla="*/ 384 h 862"/>
                <a:gd name="T50" fmla="*/ 284 w 533"/>
                <a:gd name="T51" fmla="*/ 415 h 862"/>
                <a:gd name="T52" fmla="*/ 296 w 533"/>
                <a:gd name="T53" fmla="*/ 431 h 862"/>
                <a:gd name="T54" fmla="*/ 332 w 533"/>
                <a:gd name="T55" fmla="*/ 410 h 862"/>
                <a:gd name="T56" fmla="*/ 359 w 533"/>
                <a:gd name="T57" fmla="*/ 519 h 862"/>
                <a:gd name="T58" fmla="*/ 375 w 533"/>
                <a:gd name="T59" fmla="*/ 525 h 862"/>
                <a:gd name="T60" fmla="*/ 378 w 533"/>
                <a:gd name="T61" fmla="*/ 557 h 862"/>
                <a:gd name="T62" fmla="*/ 391 w 533"/>
                <a:gd name="T63" fmla="*/ 572 h 862"/>
                <a:gd name="T64" fmla="*/ 403 w 533"/>
                <a:gd name="T65" fmla="*/ 558 h 862"/>
                <a:gd name="T66" fmla="*/ 427 w 533"/>
                <a:gd name="T67" fmla="*/ 570 h 862"/>
                <a:gd name="T68" fmla="*/ 442 w 533"/>
                <a:gd name="T69" fmla="*/ 557 h 862"/>
                <a:gd name="T70" fmla="*/ 491 w 533"/>
                <a:gd name="T71" fmla="*/ 570 h 862"/>
                <a:gd name="T72" fmla="*/ 503 w 533"/>
                <a:gd name="T73" fmla="*/ 570 h 862"/>
                <a:gd name="T74" fmla="*/ 513 w 533"/>
                <a:gd name="T75" fmla="*/ 548 h 862"/>
                <a:gd name="T76" fmla="*/ 533 w 533"/>
                <a:gd name="T77" fmla="*/ 585 h 862"/>
                <a:gd name="T78" fmla="*/ 488 w 533"/>
                <a:gd name="T79" fmla="*/ 862 h 862"/>
                <a:gd name="T80" fmla="*/ 243 w 533"/>
                <a:gd name="T81" fmla="*/ 818 h 862"/>
                <a:gd name="T82" fmla="*/ 0 w 533"/>
                <a:gd name="T83" fmla="*/ 764 h 8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33" h="862">
                  <a:moveTo>
                    <a:pt x="0" y="764"/>
                  </a:moveTo>
                  <a:lnTo>
                    <a:pt x="42" y="580"/>
                  </a:lnTo>
                  <a:lnTo>
                    <a:pt x="64" y="531"/>
                  </a:lnTo>
                  <a:lnTo>
                    <a:pt x="44" y="508"/>
                  </a:lnTo>
                  <a:lnTo>
                    <a:pt x="49" y="486"/>
                  </a:lnTo>
                  <a:lnTo>
                    <a:pt x="84" y="454"/>
                  </a:lnTo>
                  <a:lnTo>
                    <a:pt x="111" y="411"/>
                  </a:lnTo>
                  <a:lnTo>
                    <a:pt x="135" y="374"/>
                  </a:lnTo>
                  <a:lnTo>
                    <a:pt x="117" y="346"/>
                  </a:lnTo>
                  <a:lnTo>
                    <a:pt x="109" y="326"/>
                  </a:lnTo>
                  <a:lnTo>
                    <a:pt x="112" y="279"/>
                  </a:lnTo>
                  <a:lnTo>
                    <a:pt x="178" y="0"/>
                  </a:lnTo>
                  <a:lnTo>
                    <a:pt x="249" y="16"/>
                  </a:lnTo>
                  <a:lnTo>
                    <a:pt x="225" y="125"/>
                  </a:lnTo>
                  <a:lnTo>
                    <a:pt x="240" y="163"/>
                  </a:lnTo>
                  <a:lnTo>
                    <a:pt x="242" y="187"/>
                  </a:lnTo>
                  <a:lnTo>
                    <a:pt x="233" y="190"/>
                  </a:lnTo>
                  <a:lnTo>
                    <a:pt x="261" y="218"/>
                  </a:lnTo>
                  <a:lnTo>
                    <a:pt x="289" y="287"/>
                  </a:lnTo>
                  <a:lnTo>
                    <a:pt x="299" y="283"/>
                  </a:lnTo>
                  <a:lnTo>
                    <a:pt x="301" y="294"/>
                  </a:lnTo>
                  <a:lnTo>
                    <a:pt x="313" y="297"/>
                  </a:lnTo>
                  <a:lnTo>
                    <a:pt x="323" y="300"/>
                  </a:lnTo>
                  <a:lnTo>
                    <a:pt x="297" y="349"/>
                  </a:lnTo>
                  <a:lnTo>
                    <a:pt x="302" y="384"/>
                  </a:lnTo>
                  <a:lnTo>
                    <a:pt x="284" y="415"/>
                  </a:lnTo>
                  <a:lnTo>
                    <a:pt x="296" y="431"/>
                  </a:lnTo>
                  <a:lnTo>
                    <a:pt x="332" y="410"/>
                  </a:lnTo>
                  <a:lnTo>
                    <a:pt x="359" y="519"/>
                  </a:lnTo>
                  <a:lnTo>
                    <a:pt x="375" y="525"/>
                  </a:lnTo>
                  <a:lnTo>
                    <a:pt x="378" y="557"/>
                  </a:lnTo>
                  <a:lnTo>
                    <a:pt x="391" y="572"/>
                  </a:lnTo>
                  <a:lnTo>
                    <a:pt x="403" y="558"/>
                  </a:lnTo>
                  <a:lnTo>
                    <a:pt x="427" y="570"/>
                  </a:lnTo>
                  <a:lnTo>
                    <a:pt x="442" y="557"/>
                  </a:lnTo>
                  <a:lnTo>
                    <a:pt x="491" y="570"/>
                  </a:lnTo>
                  <a:lnTo>
                    <a:pt x="503" y="570"/>
                  </a:lnTo>
                  <a:lnTo>
                    <a:pt x="513" y="548"/>
                  </a:lnTo>
                  <a:lnTo>
                    <a:pt x="533" y="585"/>
                  </a:lnTo>
                  <a:lnTo>
                    <a:pt x="488" y="862"/>
                  </a:lnTo>
                  <a:lnTo>
                    <a:pt x="243" y="818"/>
                  </a:lnTo>
                  <a:lnTo>
                    <a:pt x="0" y="76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3347" y="2199"/>
              <a:ext cx="352" cy="632"/>
            </a:xfrm>
            <a:custGeom>
              <a:avLst/>
              <a:gdLst>
                <a:gd name="T0" fmla="*/ 0 w 352"/>
                <a:gd name="T1" fmla="*/ 279 h 632"/>
                <a:gd name="T2" fmla="*/ 8 w 352"/>
                <a:gd name="T3" fmla="*/ 261 h 632"/>
                <a:gd name="T4" fmla="*/ 30 w 352"/>
                <a:gd name="T5" fmla="*/ 222 h 632"/>
                <a:gd name="T6" fmla="*/ 43 w 352"/>
                <a:gd name="T7" fmla="*/ 178 h 632"/>
                <a:gd name="T8" fmla="*/ 31 w 352"/>
                <a:gd name="T9" fmla="*/ 148 h 632"/>
                <a:gd name="T10" fmla="*/ 91 w 352"/>
                <a:gd name="T11" fmla="*/ 102 h 632"/>
                <a:gd name="T12" fmla="*/ 103 w 352"/>
                <a:gd name="T13" fmla="*/ 77 h 632"/>
                <a:gd name="T14" fmla="*/ 103 w 352"/>
                <a:gd name="T15" fmla="*/ 67 h 632"/>
                <a:gd name="T16" fmla="*/ 60 w 352"/>
                <a:gd name="T17" fmla="*/ 16 h 632"/>
                <a:gd name="T18" fmla="*/ 294 w 352"/>
                <a:gd name="T19" fmla="*/ 0 h 632"/>
                <a:gd name="T20" fmla="*/ 300 w 352"/>
                <a:gd name="T21" fmla="*/ 39 h 632"/>
                <a:gd name="T22" fmla="*/ 325 w 352"/>
                <a:gd name="T23" fmla="*/ 84 h 632"/>
                <a:gd name="T24" fmla="*/ 346 w 352"/>
                <a:gd name="T25" fmla="*/ 326 h 632"/>
                <a:gd name="T26" fmla="*/ 339 w 352"/>
                <a:gd name="T27" fmla="*/ 375 h 632"/>
                <a:gd name="T28" fmla="*/ 352 w 352"/>
                <a:gd name="T29" fmla="*/ 404 h 632"/>
                <a:gd name="T30" fmla="*/ 338 w 352"/>
                <a:gd name="T31" fmla="*/ 460 h 632"/>
                <a:gd name="T32" fmla="*/ 320 w 352"/>
                <a:gd name="T33" fmla="*/ 485 h 632"/>
                <a:gd name="T34" fmla="*/ 311 w 352"/>
                <a:gd name="T35" fmla="*/ 524 h 632"/>
                <a:gd name="T36" fmla="*/ 319 w 352"/>
                <a:gd name="T37" fmla="*/ 534 h 632"/>
                <a:gd name="T38" fmla="*/ 312 w 352"/>
                <a:gd name="T39" fmla="*/ 559 h 632"/>
                <a:gd name="T40" fmla="*/ 317 w 352"/>
                <a:gd name="T41" fmla="*/ 567 h 632"/>
                <a:gd name="T42" fmla="*/ 289 w 352"/>
                <a:gd name="T43" fmla="*/ 578 h 632"/>
                <a:gd name="T44" fmla="*/ 282 w 352"/>
                <a:gd name="T45" fmla="*/ 618 h 632"/>
                <a:gd name="T46" fmla="*/ 243 w 352"/>
                <a:gd name="T47" fmla="*/ 603 h 632"/>
                <a:gd name="T48" fmla="*/ 222 w 352"/>
                <a:gd name="T49" fmla="*/ 624 h 632"/>
                <a:gd name="T50" fmla="*/ 222 w 352"/>
                <a:gd name="T51" fmla="*/ 632 h 632"/>
                <a:gd name="T52" fmla="*/ 207 w 352"/>
                <a:gd name="T53" fmla="*/ 632 h 632"/>
                <a:gd name="T54" fmla="*/ 195 w 352"/>
                <a:gd name="T55" fmla="*/ 604 h 632"/>
                <a:gd name="T56" fmla="*/ 188 w 352"/>
                <a:gd name="T57" fmla="*/ 567 h 632"/>
                <a:gd name="T58" fmla="*/ 174 w 352"/>
                <a:gd name="T59" fmla="*/ 543 h 632"/>
                <a:gd name="T60" fmla="*/ 149 w 352"/>
                <a:gd name="T61" fmla="*/ 534 h 632"/>
                <a:gd name="T62" fmla="*/ 120 w 352"/>
                <a:gd name="T63" fmla="*/ 511 h 632"/>
                <a:gd name="T64" fmla="*/ 110 w 352"/>
                <a:gd name="T65" fmla="*/ 479 h 632"/>
                <a:gd name="T66" fmla="*/ 127 w 352"/>
                <a:gd name="T67" fmla="*/ 429 h 632"/>
                <a:gd name="T68" fmla="*/ 112 w 352"/>
                <a:gd name="T69" fmla="*/ 420 h 632"/>
                <a:gd name="T70" fmla="*/ 77 w 352"/>
                <a:gd name="T71" fmla="*/ 420 h 632"/>
                <a:gd name="T72" fmla="*/ 72 w 352"/>
                <a:gd name="T73" fmla="*/ 390 h 632"/>
                <a:gd name="T74" fmla="*/ 14 w 352"/>
                <a:gd name="T75" fmla="*/ 330 h 632"/>
                <a:gd name="T76" fmla="*/ 0 w 352"/>
                <a:gd name="T77" fmla="*/ 279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2" h="632">
                  <a:moveTo>
                    <a:pt x="0" y="279"/>
                  </a:moveTo>
                  <a:lnTo>
                    <a:pt x="8" y="261"/>
                  </a:lnTo>
                  <a:lnTo>
                    <a:pt x="30" y="222"/>
                  </a:lnTo>
                  <a:lnTo>
                    <a:pt x="43" y="178"/>
                  </a:lnTo>
                  <a:lnTo>
                    <a:pt x="31" y="148"/>
                  </a:lnTo>
                  <a:lnTo>
                    <a:pt x="91" y="102"/>
                  </a:lnTo>
                  <a:lnTo>
                    <a:pt x="103" y="77"/>
                  </a:lnTo>
                  <a:lnTo>
                    <a:pt x="103" y="67"/>
                  </a:lnTo>
                  <a:lnTo>
                    <a:pt x="60" y="16"/>
                  </a:lnTo>
                  <a:lnTo>
                    <a:pt x="294" y="0"/>
                  </a:lnTo>
                  <a:lnTo>
                    <a:pt x="300" y="39"/>
                  </a:lnTo>
                  <a:lnTo>
                    <a:pt x="325" y="84"/>
                  </a:lnTo>
                  <a:lnTo>
                    <a:pt x="346" y="326"/>
                  </a:lnTo>
                  <a:lnTo>
                    <a:pt x="339" y="375"/>
                  </a:lnTo>
                  <a:lnTo>
                    <a:pt x="352" y="404"/>
                  </a:lnTo>
                  <a:lnTo>
                    <a:pt x="338" y="460"/>
                  </a:lnTo>
                  <a:lnTo>
                    <a:pt x="320" y="485"/>
                  </a:lnTo>
                  <a:lnTo>
                    <a:pt x="311" y="524"/>
                  </a:lnTo>
                  <a:lnTo>
                    <a:pt x="319" y="534"/>
                  </a:lnTo>
                  <a:lnTo>
                    <a:pt x="312" y="559"/>
                  </a:lnTo>
                  <a:lnTo>
                    <a:pt x="317" y="567"/>
                  </a:lnTo>
                  <a:lnTo>
                    <a:pt x="289" y="578"/>
                  </a:lnTo>
                  <a:lnTo>
                    <a:pt x="282" y="618"/>
                  </a:lnTo>
                  <a:lnTo>
                    <a:pt x="243" y="603"/>
                  </a:lnTo>
                  <a:lnTo>
                    <a:pt x="222" y="624"/>
                  </a:lnTo>
                  <a:lnTo>
                    <a:pt x="222" y="632"/>
                  </a:lnTo>
                  <a:lnTo>
                    <a:pt x="207" y="632"/>
                  </a:lnTo>
                  <a:lnTo>
                    <a:pt x="195" y="604"/>
                  </a:lnTo>
                  <a:lnTo>
                    <a:pt x="188" y="567"/>
                  </a:lnTo>
                  <a:lnTo>
                    <a:pt x="174" y="543"/>
                  </a:lnTo>
                  <a:lnTo>
                    <a:pt x="149" y="534"/>
                  </a:lnTo>
                  <a:lnTo>
                    <a:pt x="120" y="511"/>
                  </a:lnTo>
                  <a:lnTo>
                    <a:pt x="110" y="479"/>
                  </a:lnTo>
                  <a:lnTo>
                    <a:pt x="127" y="429"/>
                  </a:lnTo>
                  <a:lnTo>
                    <a:pt x="112" y="420"/>
                  </a:lnTo>
                  <a:lnTo>
                    <a:pt x="77" y="420"/>
                  </a:lnTo>
                  <a:lnTo>
                    <a:pt x="72" y="390"/>
                  </a:lnTo>
                  <a:lnTo>
                    <a:pt x="14" y="33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99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3658" y="2256"/>
              <a:ext cx="278" cy="477"/>
            </a:xfrm>
            <a:custGeom>
              <a:avLst/>
              <a:gdLst>
                <a:gd name="T0" fmla="*/ 0 w 278"/>
                <a:gd name="T1" fmla="*/ 467 h 477"/>
                <a:gd name="T2" fmla="*/ 8 w 278"/>
                <a:gd name="T3" fmla="*/ 477 h 477"/>
                <a:gd name="T4" fmla="*/ 16 w 278"/>
                <a:gd name="T5" fmla="*/ 464 h 477"/>
                <a:gd name="T6" fmla="*/ 57 w 278"/>
                <a:gd name="T7" fmla="*/ 456 h 477"/>
                <a:gd name="T8" fmla="*/ 69 w 278"/>
                <a:gd name="T9" fmla="*/ 460 h 477"/>
                <a:gd name="T10" fmla="*/ 114 w 278"/>
                <a:gd name="T11" fmla="*/ 446 h 477"/>
                <a:gd name="T12" fmla="*/ 129 w 278"/>
                <a:gd name="T13" fmla="*/ 459 h 477"/>
                <a:gd name="T14" fmla="*/ 142 w 278"/>
                <a:gd name="T15" fmla="*/ 428 h 477"/>
                <a:gd name="T16" fmla="*/ 156 w 278"/>
                <a:gd name="T17" fmla="*/ 419 h 477"/>
                <a:gd name="T18" fmla="*/ 187 w 278"/>
                <a:gd name="T19" fmla="*/ 436 h 477"/>
                <a:gd name="T20" fmla="*/ 192 w 278"/>
                <a:gd name="T21" fmla="*/ 416 h 477"/>
                <a:gd name="T22" fmla="*/ 225 w 278"/>
                <a:gd name="T23" fmla="*/ 373 h 477"/>
                <a:gd name="T24" fmla="*/ 233 w 278"/>
                <a:gd name="T25" fmla="*/ 348 h 477"/>
                <a:gd name="T26" fmla="*/ 246 w 278"/>
                <a:gd name="T27" fmla="*/ 353 h 477"/>
                <a:gd name="T28" fmla="*/ 278 w 278"/>
                <a:gd name="T29" fmla="*/ 331 h 477"/>
                <a:gd name="T30" fmla="*/ 268 w 278"/>
                <a:gd name="T31" fmla="*/ 312 h 477"/>
                <a:gd name="T32" fmla="*/ 272 w 278"/>
                <a:gd name="T33" fmla="*/ 300 h 477"/>
                <a:gd name="T34" fmla="*/ 241 w 278"/>
                <a:gd name="T35" fmla="*/ 9 h 477"/>
                <a:gd name="T36" fmla="*/ 238 w 278"/>
                <a:gd name="T37" fmla="*/ 0 h 477"/>
                <a:gd name="T38" fmla="*/ 72 w 278"/>
                <a:gd name="T39" fmla="*/ 20 h 477"/>
                <a:gd name="T40" fmla="*/ 41 w 278"/>
                <a:gd name="T41" fmla="*/ 37 h 477"/>
                <a:gd name="T42" fmla="*/ 14 w 278"/>
                <a:gd name="T43" fmla="*/ 27 h 477"/>
                <a:gd name="T44" fmla="*/ 35 w 278"/>
                <a:gd name="T45" fmla="*/ 269 h 477"/>
                <a:gd name="T46" fmla="*/ 28 w 278"/>
                <a:gd name="T47" fmla="*/ 318 h 477"/>
                <a:gd name="T48" fmla="*/ 41 w 278"/>
                <a:gd name="T49" fmla="*/ 347 h 477"/>
                <a:gd name="T50" fmla="*/ 27 w 278"/>
                <a:gd name="T51" fmla="*/ 403 h 477"/>
                <a:gd name="T52" fmla="*/ 9 w 278"/>
                <a:gd name="T53" fmla="*/ 428 h 477"/>
                <a:gd name="T54" fmla="*/ 0 w 278"/>
                <a:gd name="T55" fmla="*/ 467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78" h="477">
                  <a:moveTo>
                    <a:pt x="0" y="467"/>
                  </a:moveTo>
                  <a:lnTo>
                    <a:pt x="8" y="477"/>
                  </a:lnTo>
                  <a:lnTo>
                    <a:pt x="16" y="464"/>
                  </a:lnTo>
                  <a:lnTo>
                    <a:pt x="57" y="456"/>
                  </a:lnTo>
                  <a:lnTo>
                    <a:pt x="69" y="460"/>
                  </a:lnTo>
                  <a:lnTo>
                    <a:pt x="114" y="446"/>
                  </a:lnTo>
                  <a:lnTo>
                    <a:pt x="129" y="459"/>
                  </a:lnTo>
                  <a:lnTo>
                    <a:pt x="142" y="428"/>
                  </a:lnTo>
                  <a:lnTo>
                    <a:pt x="156" y="419"/>
                  </a:lnTo>
                  <a:lnTo>
                    <a:pt x="187" y="436"/>
                  </a:lnTo>
                  <a:lnTo>
                    <a:pt x="192" y="416"/>
                  </a:lnTo>
                  <a:lnTo>
                    <a:pt x="225" y="373"/>
                  </a:lnTo>
                  <a:lnTo>
                    <a:pt x="233" y="348"/>
                  </a:lnTo>
                  <a:lnTo>
                    <a:pt x="246" y="353"/>
                  </a:lnTo>
                  <a:lnTo>
                    <a:pt x="278" y="331"/>
                  </a:lnTo>
                  <a:lnTo>
                    <a:pt x="268" y="312"/>
                  </a:lnTo>
                  <a:lnTo>
                    <a:pt x="272" y="300"/>
                  </a:lnTo>
                  <a:lnTo>
                    <a:pt x="241" y="9"/>
                  </a:lnTo>
                  <a:lnTo>
                    <a:pt x="238" y="0"/>
                  </a:lnTo>
                  <a:lnTo>
                    <a:pt x="72" y="20"/>
                  </a:lnTo>
                  <a:lnTo>
                    <a:pt x="41" y="37"/>
                  </a:lnTo>
                  <a:lnTo>
                    <a:pt x="14" y="27"/>
                  </a:lnTo>
                  <a:lnTo>
                    <a:pt x="35" y="269"/>
                  </a:lnTo>
                  <a:lnTo>
                    <a:pt x="28" y="318"/>
                  </a:lnTo>
                  <a:lnTo>
                    <a:pt x="41" y="347"/>
                  </a:lnTo>
                  <a:lnTo>
                    <a:pt x="27" y="403"/>
                  </a:lnTo>
                  <a:lnTo>
                    <a:pt x="9" y="428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2916" y="2105"/>
              <a:ext cx="534" cy="355"/>
            </a:xfrm>
            <a:custGeom>
              <a:avLst/>
              <a:gdLst>
                <a:gd name="T0" fmla="*/ 0 w 534"/>
                <a:gd name="T1" fmla="*/ 7 h 355"/>
                <a:gd name="T2" fmla="*/ 1 w 534"/>
                <a:gd name="T3" fmla="*/ 34 h 355"/>
                <a:gd name="T4" fmla="*/ 11 w 534"/>
                <a:gd name="T5" fmla="*/ 55 h 355"/>
                <a:gd name="T6" fmla="*/ 5 w 534"/>
                <a:gd name="T7" fmla="*/ 75 h 355"/>
                <a:gd name="T8" fmla="*/ 11 w 534"/>
                <a:gd name="T9" fmla="*/ 124 h 355"/>
                <a:gd name="T10" fmla="*/ 37 w 534"/>
                <a:gd name="T11" fmla="*/ 193 h 355"/>
                <a:gd name="T12" fmla="*/ 37 w 534"/>
                <a:gd name="T13" fmla="*/ 215 h 355"/>
                <a:gd name="T14" fmla="*/ 53 w 534"/>
                <a:gd name="T15" fmla="*/ 248 h 355"/>
                <a:gd name="T16" fmla="*/ 62 w 534"/>
                <a:gd name="T17" fmla="*/ 302 h 355"/>
                <a:gd name="T18" fmla="*/ 57 w 534"/>
                <a:gd name="T19" fmla="*/ 316 h 355"/>
                <a:gd name="T20" fmla="*/ 67 w 534"/>
                <a:gd name="T21" fmla="*/ 335 h 355"/>
                <a:gd name="T22" fmla="*/ 411 w 534"/>
                <a:gd name="T23" fmla="*/ 328 h 355"/>
                <a:gd name="T24" fmla="*/ 439 w 534"/>
                <a:gd name="T25" fmla="*/ 355 h 355"/>
                <a:gd name="T26" fmla="*/ 461 w 534"/>
                <a:gd name="T27" fmla="*/ 316 h 355"/>
                <a:gd name="T28" fmla="*/ 474 w 534"/>
                <a:gd name="T29" fmla="*/ 272 h 355"/>
                <a:gd name="T30" fmla="*/ 462 w 534"/>
                <a:gd name="T31" fmla="*/ 242 h 355"/>
                <a:gd name="T32" fmla="*/ 522 w 534"/>
                <a:gd name="T33" fmla="*/ 196 h 355"/>
                <a:gd name="T34" fmla="*/ 534 w 534"/>
                <a:gd name="T35" fmla="*/ 171 h 355"/>
                <a:gd name="T36" fmla="*/ 534 w 534"/>
                <a:gd name="T37" fmla="*/ 161 h 355"/>
                <a:gd name="T38" fmla="*/ 491 w 534"/>
                <a:gd name="T39" fmla="*/ 110 h 355"/>
                <a:gd name="T40" fmla="*/ 446 w 534"/>
                <a:gd name="T41" fmla="*/ 56 h 355"/>
                <a:gd name="T42" fmla="*/ 439 w 534"/>
                <a:gd name="T43" fmla="*/ 0 h 355"/>
                <a:gd name="T44" fmla="*/ 13 w 534"/>
                <a:gd name="T45" fmla="*/ 8 h 355"/>
                <a:gd name="T46" fmla="*/ 0 w 534"/>
                <a:gd name="T47" fmla="*/ 7 h 3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4" h="355">
                  <a:moveTo>
                    <a:pt x="0" y="7"/>
                  </a:moveTo>
                  <a:lnTo>
                    <a:pt x="1" y="34"/>
                  </a:lnTo>
                  <a:lnTo>
                    <a:pt x="11" y="55"/>
                  </a:lnTo>
                  <a:lnTo>
                    <a:pt x="5" y="75"/>
                  </a:lnTo>
                  <a:lnTo>
                    <a:pt x="11" y="124"/>
                  </a:lnTo>
                  <a:lnTo>
                    <a:pt x="37" y="193"/>
                  </a:lnTo>
                  <a:lnTo>
                    <a:pt x="37" y="215"/>
                  </a:lnTo>
                  <a:lnTo>
                    <a:pt x="53" y="248"/>
                  </a:lnTo>
                  <a:lnTo>
                    <a:pt x="62" y="302"/>
                  </a:lnTo>
                  <a:lnTo>
                    <a:pt x="57" y="316"/>
                  </a:lnTo>
                  <a:lnTo>
                    <a:pt x="67" y="335"/>
                  </a:lnTo>
                  <a:lnTo>
                    <a:pt x="411" y="328"/>
                  </a:lnTo>
                  <a:lnTo>
                    <a:pt x="439" y="355"/>
                  </a:lnTo>
                  <a:lnTo>
                    <a:pt x="461" y="316"/>
                  </a:lnTo>
                  <a:lnTo>
                    <a:pt x="474" y="272"/>
                  </a:lnTo>
                  <a:lnTo>
                    <a:pt x="462" y="242"/>
                  </a:lnTo>
                  <a:lnTo>
                    <a:pt x="522" y="196"/>
                  </a:lnTo>
                  <a:lnTo>
                    <a:pt x="534" y="171"/>
                  </a:lnTo>
                  <a:lnTo>
                    <a:pt x="534" y="161"/>
                  </a:lnTo>
                  <a:lnTo>
                    <a:pt x="491" y="110"/>
                  </a:lnTo>
                  <a:lnTo>
                    <a:pt x="446" y="56"/>
                  </a:lnTo>
                  <a:lnTo>
                    <a:pt x="439" y="0"/>
                  </a:lnTo>
                  <a:lnTo>
                    <a:pt x="13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2419" y="2489"/>
              <a:ext cx="665" cy="360"/>
            </a:xfrm>
            <a:custGeom>
              <a:avLst/>
              <a:gdLst>
                <a:gd name="T0" fmla="*/ 0 w 665"/>
                <a:gd name="T1" fmla="*/ 339 h 360"/>
                <a:gd name="T2" fmla="*/ 24 w 665"/>
                <a:gd name="T3" fmla="*/ 0 h 360"/>
                <a:gd name="T4" fmla="*/ 272 w 665"/>
                <a:gd name="T5" fmla="*/ 14 h 360"/>
                <a:gd name="T6" fmla="*/ 601 w 665"/>
                <a:gd name="T7" fmla="*/ 18 h 360"/>
                <a:gd name="T8" fmla="*/ 617 w 665"/>
                <a:gd name="T9" fmla="*/ 33 h 360"/>
                <a:gd name="T10" fmla="*/ 628 w 665"/>
                <a:gd name="T11" fmla="*/ 30 h 360"/>
                <a:gd name="T12" fmla="*/ 637 w 665"/>
                <a:gd name="T13" fmla="*/ 39 h 360"/>
                <a:gd name="T14" fmla="*/ 640 w 665"/>
                <a:gd name="T15" fmla="*/ 48 h 360"/>
                <a:gd name="T16" fmla="*/ 630 w 665"/>
                <a:gd name="T17" fmla="*/ 48 h 360"/>
                <a:gd name="T18" fmla="*/ 620 w 665"/>
                <a:gd name="T19" fmla="*/ 71 h 360"/>
                <a:gd name="T20" fmla="*/ 646 w 665"/>
                <a:gd name="T21" fmla="*/ 109 h 360"/>
                <a:gd name="T22" fmla="*/ 665 w 665"/>
                <a:gd name="T23" fmla="*/ 115 h 360"/>
                <a:gd name="T24" fmla="*/ 663 w 665"/>
                <a:gd name="T25" fmla="*/ 357 h 360"/>
                <a:gd name="T26" fmla="*/ 380 w 665"/>
                <a:gd name="T27" fmla="*/ 360 h 360"/>
                <a:gd name="T28" fmla="*/ 0 w 665"/>
                <a:gd name="T29" fmla="*/ 339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5" h="360">
                  <a:moveTo>
                    <a:pt x="0" y="339"/>
                  </a:moveTo>
                  <a:lnTo>
                    <a:pt x="24" y="0"/>
                  </a:lnTo>
                  <a:lnTo>
                    <a:pt x="272" y="14"/>
                  </a:lnTo>
                  <a:lnTo>
                    <a:pt x="601" y="18"/>
                  </a:lnTo>
                  <a:lnTo>
                    <a:pt x="617" y="33"/>
                  </a:lnTo>
                  <a:lnTo>
                    <a:pt x="628" y="30"/>
                  </a:lnTo>
                  <a:lnTo>
                    <a:pt x="637" y="39"/>
                  </a:lnTo>
                  <a:lnTo>
                    <a:pt x="640" y="48"/>
                  </a:lnTo>
                  <a:lnTo>
                    <a:pt x="630" y="48"/>
                  </a:lnTo>
                  <a:lnTo>
                    <a:pt x="620" y="71"/>
                  </a:lnTo>
                  <a:lnTo>
                    <a:pt x="646" y="109"/>
                  </a:lnTo>
                  <a:lnTo>
                    <a:pt x="665" y="115"/>
                  </a:lnTo>
                  <a:lnTo>
                    <a:pt x="663" y="357"/>
                  </a:lnTo>
                  <a:lnTo>
                    <a:pt x="380" y="36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1"/>
            <p:cNvSpPr>
              <a:spLocks/>
            </p:cNvSpPr>
            <p:nvPr/>
          </p:nvSpPr>
          <p:spPr bwMode="auto">
            <a:xfrm>
              <a:off x="3554" y="2555"/>
              <a:ext cx="648" cy="333"/>
            </a:xfrm>
            <a:custGeom>
              <a:avLst/>
              <a:gdLst>
                <a:gd name="T0" fmla="*/ 0 w 648"/>
                <a:gd name="T1" fmla="*/ 333 h 333"/>
                <a:gd name="T2" fmla="*/ 6 w 648"/>
                <a:gd name="T3" fmla="*/ 318 h 333"/>
                <a:gd name="T4" fmla="*/ 19 w 648"/>
                <a:gd name="T5" fmla="*/ 315 h 333"/>
                <a:gd name="T6" fmla="*/ 23 w 648"/>
                <a:gd name="T7" fmla="*/ 278 h 333"/>
                <a:gd name="T8" fmla="*/ 15 w 648"/>
                <a:gd name="T9" fmla="*/ 276 h 333"/>
                <a:gd name="T10" fmla="*/ 15 w 648"/>
                <a:gd name="T11" fmla="*/ 268 h 333"/>
                <a:gd name="T12" fmla="*/ 36 w 648"/>
                <a:gd name="T13" fmla="*/ 247 h 333"/>
                <a:gd name="T14" fmla="*/ 75 w 648"/>
                <a:gd name="T15" fmla="*/ 262 h 333"/>
                <a:gd name="T16" fmla="*/ 82 w 648"/>
                <a:gd name="T17" fmla="*/ 222 h 333"/>
                <a:gd name="T18" fmla="*/ 110 w 648"/>
                <a:gd name="T19" fmla="*/ 211 h 333"/>
                <a:gd name="T20" fmla="*/ 105 w 648"/>
                <a:gd name="T21" fmla="*/ 203 h 333"/>
                <a:gd name="T22" fmla="*/ 112 w 648"/>
                <a:gd name="T23" fmla="*/ 178 h 333"/>
                <a:gd name="T24" fmla="*/ 120 w 648"/>
                <a:gd name="T25" fmla="*/ 165 h 333"/>
                <a:gd name="T26" fmla="*/ 161 w 648"/>
                <a:gd name="T27" fmla="*/ 157 h 333"/>
                <a:gd name="T28" fmla="*/ 173 w 648"/>
                <a:gd name="T29" fmla="*/ 161 h 333"/>
                <a:gd name="T30" fmla="*/ 218 w 648"/>
                <a:gd name="T31" fmla="*/ 147 h 333"/>
                <a:gd name="T32" fmla="*/ 233 w 648"/>
                <a:gd name="T33" fmla="*/ 160 h 333"/>
                <a:gd name="T34" fmla="*/ 246 w 648"/>
                <a:gd name="T35" fmla="*/ 129 h 333"/>
                <a:gd name="T36" fmla="*/ 260 w 648"/>
                <a:gd name="T37" fmla="*/ 120 h 333"/>
                <a:gd name="T38" fmla="*/ 291 w 648"/>
                <a:gd name="T39" fmla="*/ 137 h 333"/>
                <a:gd name="T40" fmla="*/ 296 w 648"/>
                <a:gd name="T41" fmla="*/ 117 h 333"/>
                <a:gd name="T42" fmla="*/ 329 w 648"/>
                <a:gd name="T43" fmla="*/ 74 h 333"/>
                <a:gd name="T44" fmla="*/ 337 w 648"/>
                <a:gd name="T45" fmla="*/ 49 h 333"/>
                <a:gd name="T46" fmla="*/ 350 w 648"/>
                <a:gd name="T47" fmla="*/ 54 h 333"/>
                <a:gd name="T48" fmla="*/ 382 w 648"/>
                <a:gd name="T49" fmla="*/ 32 h 333"/>
                <a:gd name="T50" fmla="*/ 372 w 648"/>
                <a:gd name="T51" fmla="*/ 13 h 333"/>
                <a:gd name="T52" fmla="*/ 376 w 648"/>
                <a:gd name="T53" fmla="*/ 1 h 333"/>
                <a:gd name="T54" fmla="*/ 404 w 648"/>
                <a:gd name="T55" fmla="*/ 0 h 333"/>
                <a:gd name="T56" fmla="*/ 422 w 648"/>
                <a:gd name="T57" fmla="*/ 8 h 333"/>
                <a:gd name="T58" fmla="*/ 432 w 648"/>
                <a:gd name="T59" fmla="*/ 27 h 333"/>
                <a:gd name="T60" fmla="*/ 461 w 648"/>
                <a:gd name="T61" fmla="*/ 32 h 333"/>
                <a:gd name="T62" fmla="*/ 478 w 648"/>
                <a:gd name="T63" fmla="*/ 42 h 333"/>
                <a:gd name="T64" fmla="*/ 520 w 648"/>
                <a:gd name="T65" fmla="*/ 41 h 333"/>
                <a:gd name="T66" fmla="*/ 539 w 648"/>
                <a:gd name="T67" fmla="*/ 27 h 333"/>
                <a:gd name="T68" fmla="*/ 582 w 648"/>
                <a:gd name="T69" fmla="*/ 56 h 333"/>
                <a:gd name="T70" fmla="*/ 597 w 648"/>
                <a:gd name="T71" fmla="*/ 110 h 333"/>
                <a:gd name="T72" fmla="*/ 615 w 648"/>
                <a:gd name="T73" fmla="*/ 129 h 333"/>
                <a:gd name="T74" fmla="*/ 648 w 648"/>
                <a:gd name="T75" fmla="*/ 149 h 333"/>
                <a:gd name="T76" fmla="*/ 624 w 648"/>
                <a:gd name="T77" fmla="*/ 178 h 333"/>
                <a:gd name="T78" fmla="*/ 603 w 648"/>
                <a:gd name="T79" fmla="*/ 195 h 333"/>
                <a:gd name="T80" fmla="*/ 580 w 648"/>
                <a:gd name="T81" fmla="*/ 221 h 333"/>
                <a:gd name="T82" fmla="*/ 579 w 648"/>
                <a:gd name="T83" fmla="*/ 231 h 333"/>
                <a:gd name="T84" fmla="*/ 514 w 648"/>
                <a:gd name="T85" fmla="*/ 273 h 333"/>
                <a:gd name="T86" fmla="*/ 155 w 648"/>
                <a:gd name="T87" fmla="*/ 307 h 333"/>
                <a:gd name="T88" fmla="*/ 119 w 648"/>
                <a:gd name="T89" fmla="*/ 307 h 333"/>
                <a:gd name="T90" fmla="*/ 120 w 648"/>
                <a:gd name="T91" fmla="*/ 325 h 333"/>
                <a:gd name="T92" fmla="*/ 0 w 648"/>
                <a:gd name="T93" fmla="*/ 333 h 3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48" h="333">
                  <a:moveTo>
                    <a:pt x="0" y="333"/>
                  </a:moveTo>
                  <a:lnTo>
                    <a:pt x="6" y="318"/>
                  </a:lnTo>
                  <a:lnTo>
                    <a:pt x="19" y="315"/>
                  </a:lnTo>
                  <a:lnTo>
                    <a:pt x="23" y="278"/>
                  </a:lnTo>
                  <a:lnTo>
                    <a:pt x="15" y="276"/>
                  </a:lnTo>
                  <a:lnTo>
                    <a:pt x="15" y="268"/>
                  </a:lnTo>
                  <a:lnTo>
                    <a:pt x="36" y="247"/>
                  </a:lnTo>
                  <a:lnTo>
                    <a:pt x="75" y="262"/>
                  </a:lnTo>
                  <a:lnTo>
                    <a:pt x="82" y="222"/>
                  </a:lnTo>
                  <a:lnTo>
                    <a:pt x="110" y="211"/>
                  </a:lnTo>
                  <a:lnTo>
                    <a:pt x="105" y="203"/>
                  </a:lnTo>
                  <a:lnTo>
                    <a:pt x="112" y="178"/>
                  </a:lnTo>
                  <a:lnTo>
                    <a:pt x="120" y="165"/>
                  </a:lnTo>
                  <a:lnTo>
                    <a:pt x="161" y="157"/>
                  </a:lnTo>
                  <a:lnTo>
                    <a:pt x="173" y="161"/>
                  </a:lnTo>
                  <a:lnTo>
                    <a:pt x="218" y="147"/>
                  </a:lnTo>
                  <a:lnTo>
                    <a:pt x="233" y="160"/>
                  </a:lnTo>
                  <a:lnTo>
                    <a:pt x="246" y="129"/>
                  </a:lnTo>
                  <a:lnTo>
                    <a:pt x="260" y="120"/>
                  </a:lnTo>
                  <a:lnTo>
                    <a:pt x="291" y="137"/>
                  </a:lnTo>
                  <a:lnTo>
                    <a:pt x="296" y="117"/>
                  </a:lnTo>
                  <a:lnTo>
                    <a:pt x="329" y="74"/>
                  </a:lnTo>
                  <a:lnTo>
                    <a:pt x="337" y="49"/>
                  </a:lnTo>
                  <a:lnTo>
                    <a:pt x="350" y="54"/>
                  </a:lnTo>
                  <a:lnTo>
                    <a:pt x="382" y="32"/>
                  </a:lnTo>
                  <a:lnTo>
                    <a:pt x="372" y="13"/>
                  </a:lnTo>
                  <a:lnTo>
                    <a:pt x="376" y="1"/>
                  </a:lnTo>
                  <a:lnTo>
                    <a:pt x="404" y="0"/>
                  </a:lnTo>
                  <a:lnTo>
                    <a:pt x="422" y="8"/>
                  </a:lnTo>
                  <a:lnTo>
                    <a:pt x="432" y="27"/>
                  </a:lnTo>
                  <a:lnTo>
                    <a:pt x="461" y="32"/>
                  </a:lnTo>
                  <a:lnTo>
                    <a:pt x="478" y="42"/>
                  </a:lnTo>
                  <a:lnTo>
                    <a:pt x="520" y="41"/>
                  </a:lnTo>
                  <a:lnTo>
                    <a:pt x="539" y="27"/>
                  </a:lnTo>
                  <a:lnTo>
                    <a:pt x="582" y="56"/>
                  </a:lnTo>
                  <a:lnTo>
                    <a:pt x="597" y="110"/>
                  </a:lnTo>
                  <a:lnTo>
                    <a:pt x="615" y="129"/>
                  </a:lnTo>
                  <a:lnTo>
                    <a:pt x="648" y="149"/>
                  </a:lnTo>
                  <a:lnTo>
                    <a:pt x="624" y="178"/>
                  </a:lnTo>
                  <a:lnTo>
                    <a:pt x="603" y="195"/>
                  </a:lnTo>
                  <a:lnTo>
                    <a:pt x="580" y="221"/>
                  </a:lnTo>
                  <a:lnTo>
                    <a:pt x="579" y="231"/>
                  </a:lnTo>
                  <a:lnTo>
                    <a:pt x="514" y="273"/>
                  </a:lnTo>
                  <a:lnTo>
                    <a:pt x="155" y="307"/>
                  </a:lnTo>
                  <a:lnTo>
                    <a:pt x="119" y="307"/>
                  </a:lnTo>
                  <a:lnTo>
                    <a:pt x="120" y="325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2"/>
            <p:cNvSpPr>
              <a:spLocks/>
            </p:cNvSpPr>
            <p:nvPr/>
          </p:nvSpPr>
          <p:spPr bwMode="auto">
            <a:xfrm>
              <a:off x="3140" y="3293"/>
              <a:ext cx="503" cy="444"/>
            </a:xfrm>
            <a:custGeom>
              <a:avLst/>
              <a:gdLst>
                <a:gd name="T0" fmla="*/ 7 w 503"/>
                <a:gd name="T1" fmla="*/ 123 h 444"/>
                <a:gd name="T2" fmla="*/ 25 w 503"/>
                <a:gd name="T3" fmla="*/ 169 h 444"/>
                <a:gd name="T4" fmla="*/ 52 w 503"/>
                <a:gd name="T5" fmla="*/ 245 h 444"/>
                <a:gd name="T6" fmla="*/ 37 w 503"/>
                <a:gd name="T7" fmla="*/ 300 h 444"/>
                <a:gd name="T8" fmla="*/ 40 w 503"/>
                <a:gd name="T9" fmla="*/ 337 h 444"/>
                <a:gd name="T10" fmla="*/ 18 w 503"/>
                <a:gd name="T11" fmla="*/ 365 h 444"/>
                <a:gd name="T12" fmla="*/ 95 w 503"/>
                <a:gd name="T13" fmla="*/ 366 h 444"/>
                <a:gd name="T14" fmla="*/ 200 w 503"/>
                <a:gd name="T15" fmla="*/ 385 h 444"/>
                <a:gd name="T16" fmla="*/ 212 w 503"/>
                <a:gd name="T17" fmla="*/ 358 h 444"/>
                <a:gd name="T18" fmla="*/ 253 w 503"/>
                <a:gd name="T19" fmla="*/ 392 h 444"/>
                <a:gd name="T20" fmla="*/ 279 w 503"/>
                <a:gd name="T21" fmla="*/ 394 h 444"/>
                <a:gd name="T22" fmla="*/ 298 w 503"/>
                <a:gd name="T23" fmla="*/ 425 h 444"/>
                <a:gd name="T24" fmla="*/ 328 w 503"/>
                <a:gd name="T25" fmla="*/ 437 h 444"/>
                <a:gd name="T26" fmla="*/ 351 w 503"/>
                <a:gd name="T27" fmla="*/ 419 h 444"/>
                <a:gd name="T28" fmla="*/ 365 w 503"/>
                <a:gd name="T29" fmla="*/ 422 h 444"/>
                <a:gd name="T30" fmla="*/ 384 w 503"/>
                <a:gd name="T31" fmla="*/ 433 h 444"/>
                <a:gd name="T32" fmla="*/ 407 w 503"/>
                <a:gd name="T33" fmla="*/ 416 h 444"/>
                <a:gd name="T34" fmla="*/ 402 w 503"/>
                <a:gd name="T35" fmla="*/ 389 h 444"/>
                <a:gd name="T36" fmla="*/ 422 w 503"/>
                <a:gd name="T37" fmla="*/ 392 h 444"/>
                <a:gd name="T38" fmla="*/ 440 w 503"/>
                <a:gd name="T39" fmla="*/ 404 h 444"/>
                <a:gd name="T40" fmla="*/ 457 w 503"/>
                <a:gd name="T41" fmla="*/ 411 h 444"/>
                <a:gd name="T42" fmla="*/ 474 w 503"/>
                <a:gd name="T43" fmla="*/ 428 h 444"/>
                <a:gd name="T44" fmla="*/ 482 w 503"/>
                <a:gd name="T45" fmla="*/ 428 h 444"/>
                <a:gd name="T46" fmla="*/ 492 w 503"/>
                <a:gd name="T47" fmla="*/ 426 h 444"/>
                <a:gd name="T48" fmla="*/ 503 w 503"/>
                <a:gd name="T49" fmla="*/ 415 h 444"/>
                <a:gd name="T50" fmla="*/ 483 w 503"/>
                <a:gd name="T51" fmla="*/ 404 h 444"/>
                <a:gd name="T52" fmla="*/ 467 w 503"/>
                <a:gd name="T53" fmla="*/ 395 h 444"/>
                <a:gd name="T54" fmla="*/ 442 w 503"/>
                <a:gd name="T55" fmla="*/ 374 h 444"/>
                <a:gd name="T56" fmla="*/ 459 w 503"/>
                <a:gd name="T57" fmla="*/ 361 h 444"/>
                <a:gd name="T58" fmla="*/ 470 w 503"/>
                <a:gd name="T59" fmla="*/ 349 h 444"/>
                <a:gd name="T60" fmla="*/ 479 w 503"/>
                <a:gd name="T61" fmla="*/ 332 h 444"/>
                <a:gd name="T62" fmla="*/ 464 w 503"/>
                <a:gd name="T63" fmla="*/ 319 h 444"/>
                <a:gd name="T64" fmla="*/ 437 w 503"/>
                <a:gd name="T65" fmla="*/ 343 h 444"/>
                <a:gd name="T66" fmla="*/ 422 w 503"/>
                <a:gd name="T67" fmla="*/ 325 h 444"/>
                <a:gd name="T68" fmla="*/ 429 w 503"/>
                <a:gd name="T69" fmla="*/ 325 h 444"/>
                <a:gd name="T70" fmla="*/ 427 w 503"/>
                <a:gd name="T71" fmla="*/ 317 h 444"/>
                <a:gd name="T72" fmla="*/ 422 w 503"/>
                <a:gd name="T73" fmla="*/ 318 h 444"/>
                <a:gd name="T74" fmla="*/ 403 w 503"/>
                <a:gd name="T75" fmla="*/ 325 h 444"/>
                <a:gd name="T76" fmla="*/ 360 w 503"/>
                <a:gd name="T77" fmla="*/ 321 h 444"/>
                <a:gd name="T78" fmla="*/ 375 w 503"/>
                <a:gd name="T79" fmla="*/ 289 h 444"/>
                <a:gd name="T80" fmla="*/ 403 w 503"/>
                <a:gd name="T81" fmla="*/ 300 h 444"/>
                <a:gd name="T82" fmla="*/ 414 w 503"/>
                <a:gd name="T83" fmla="*/ 255 h 444"/>
                <a:gd name="T84" fmla="*/ 239 w 503"/>
                <a:gd name="T85" fmla="*/ 224 h 444"/>
                <a:gd name="T86" fmla="*/ 261 w 503"/>
                <a:gd name="T87" fmla="*/ 141 h 444"/>
                <a:gd name="T88" fmla="*/ 282 w 503"/>
                <a:gd name="T89" fmla="*/ 87 h 444"/>
                <a:gd name="T90" fmla="*/ 270 w 503"/>
                <a:gd name="T91" fmla="*/ 0 h 4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3" h="444">
                  <a:moveTo>
                    <a:pt x="0" y="5"/>
                  </a:moveTo>
                  <a:lnTo>
                    <a:pt x="7" y="123"/>
                  </a:lnTo>
                  <a:lnTo>
                    <a:pt x="21" y="138"/>
                  </a:lnTo>
                  <a:lnTo>
                    <a:pt x="25" y="169"/>
                  </a:lnTo>
                  <a:lnTo>
                    <a:pt x="54" y="210"/>
                  </a:lnTo>
                  <a:lnTo>
                    <a:pt x="52" y="245"/>
                  </a:lnTo>
                  <a:lnTo>
                    <a:pt x="37" y="281"/>
                  </a:lnTo>
                  <a:lnTo>
                    <a:pt x="37" y="300"/>
                  </a:lnTo>
                  <a:lnTo>
                    <a:pt x="42" y="318"/>
                  </a:lnTo>
                  <a:lnTo>
                    <a:pt x="40" y="337"/>
                  </a:lnTo>
                  <a:lnTo>
                    <a:pt x="31" y="350"/>
                  </a:lnTo>
                  <a:lnTo>
                    <a:pt x="18" y="365"/>
                  </a:lnTo>
                  <a:lnTo>
                    <a:pt x="28" y="376"/>
                  </a:lnTo>
                  <a:lnTo>
                    <a:pt x="95" y="366"/>
                  </a:lnTo>
                  <a:lnTo>
                    <a:pt x="148" y="389"/>
                  </a:lnTo>
                  <a:lnTo>
                    <a:pt x="200" y="385"/>
                  </a:lnTo>
                  <a:lnTo>
                    <a:pt x="194" y="371"/>
                  </a:lnTo>
                  <a:lnTo>
                    <a:pt x="212" y="358"/>
                  </a:lnTo>
                  <a:lnTo>
                    <a:pt x="249" y="365"/>
                  </a:lnTo>
                  <a:lnTo>
                    <a:pt x="253" y="392"/>
                  </a:lnTo>
                  <a:lnTo>
                    <a:pt x="264" y="388"/>
                  </a:lnTo>
                  <a:lnTo>
                    <a:pt x="279" y="394"/>
                  </a:lnTo>
                  <a:lnTo>
                    <a:pt x="295" y="410"/>
                  </a:lnTo>
                  <a:lnTo>
                    <a:pt x="298" y="425"/>
                  </a:lnTo>
                  <a:lnTo>
                    <a:pt x="314" y="426"/>
                  </a:lnTo>
                  <a:lnTo>
                    <a:pt x="328" y="437"/>
                  </a:lnTo>
                  <a:lnTo>
                    <a:pt x="340" y="431"/>
                  </a:lnTo>
                  <a:lnTo>
                    <a:pt x="351" y="419"/>
                  </a:lnTo>
                  <a:lnTo>
                    <a:pt x="349" y="410"/>
                  </a:lnTo>
                  <a:lnTo>
                    <a:pt x="365" y="422"/>
                  </a:lnTo>
                  <a:lnTo>
                    <a:pt x="373" y="411"/>
                  </a:lnTo>
                  <a:lnTo>
                    <a:pt x="384" y="433"/>
                  </a:lnTo>
                  <a:lnTo>
                    <a:pt x="401" y="422"/>
                  </a:lnTo>
                  <a:lnTo>
                    <a:pt x="407" y="416"/>
                  </a:lnTo>
                  <a:lnTo>
                    <a:pt x="401" y="410"/>
                  </a:lnTo>
                  <a:lnTo>
                    <a:pt x="402" y="389"/>
                  </a:lnTo>
                  <a:lnTo>
                    <a:pt x="407" y="389"/>
                  </a:lnTo>
                  <a:lnTo>
                    <a:pt x="422" y="392"/>
                  </a:lnTo>
                  <a:lnTo>
                    <a:pt x="424" y="404"/>
                  </a:lnTo>
                  <a:lnTo>
                    <a:pt x="440" y="404"/>
                  </a:lnTo>
                  <a:lnTo>
                    <a:pt x="454" y="412"/>
                  </a:lnTo>
                  <a:lnTo>
                    <a:pt x="457" y="411"/>
                  </a:lnTo>
                  <a:lnTo>
                    <a:pt x="461" y="422"/>
                  </a:lnTo>
                  <a:lnTo>
                    <a:pt x="474" y="428"/>
                  </a:lnTo>
                  <a:lnTo>
                    <a:pt x="468" y="444"/>
                  </a:lnTo>
                  <a:lnTo>
                    <a:pt x="482" y="428"/>
                  </a:lnTo>
                  <a:lnTo>
                    <a:pt x="492" y="438"/>
                  </a:lnTo>
                  <a:lnTo>
                    <a:pt x="492" y="426"/>
                  </a:lnTo>
                  <a:lnTo>
                    <a:pt x="503" y="422"/>
                  </a:lnTo>
                  <a:lnTo>
                    <a:pt x="503" y="415"/>
                  </a:lnTo>
                  <a:lnTo>
                    <a:pt x="491" y="412"/>
                  </a:lnTo>
                  <a:lnTo>
                    <a:pt x="483" y="404"/>
                  </a:lnTo>
                  <a:lnTo>
                    <a:pt x="473" y="407"/>
                  </a:lnTo>
                  <a:lnTo>
                    <a:pt x="467" y="395"/>
                  </a:lnTo>
                  <a:lnTo>
                    <a:pt x="454" y="395"/>
                  </a:lnTo>
                  <a:lnTo>
                    <a:pt x="442" y="374"/>
                  </a:lnTo>
                  <a:lnTo>
                    <a:pt x="449" y="366"/>
                  </a:lnTo>
                  <a:lnTo>
                    <a:pt x="459" y="361"/>
                  </a:lnTo>
                  <a:lnTo>
                    <a:pt x="461" y="350"/>
                  </a:lnTo>
                  <a:lnTo>
                    <a:pt x="470" y="349"/>
                  </a:lnTo>
                  <a:lnTo>
                    <a:pt x="483" y="336"/>
                  </a:lnTo>
                  <a:lnTo>
                    <a:pt x="479" y="332"/>
                  </a:lnTo>
                  <a:lnTo>
                    <a:pt x="479" y="309"/>
                  </a:lnTo>
                  <a:lnTo>
                    <a:pt x="464" y="319"/>
                  </a:lnTo>
                  <a:lnTo>
                    <a:pt x="450" y="323"/>
                  </a:lnTo>
                  <a:lnTo>
                    <a:pt x="437" y="343"/>
                  </a:lnTo>
                  <a:lnTo>
                    <a:pt x="417" y="332"/>
                  </a:lnTo>
                  <a:lnTo>
                    <a:pt x="422" y="325"/>
                  </a:lnTo>
                  <a:lnTo>
                    <a:pt x="429" y="321"/>
                  </a:lnTo>
                  <a:lnTo>
                    <a:pt x="429" y="325"/>
                  </a:lnTo>
                  <a:lnTo>
                    <a:pt x="436" y="312"/>
                  </a:lnTo>
                  <a:lnTo>
                    <a:pt x="427" y="317"/>
                  </a:lnTo>
                  <a:lnTo>
                    <a:pt x="424" y="312"/>
                  </a:lnTo>
                  <a:lnTo>
                    <a:pt x="422" y="318"/>
                  </a:lnTo>
                  <a:lnTo>
                    <a:pt x="411" y="312"/>
                  </a:lnTo>
                  <a:lnTo>
                    <a:pt x="403" y="325"/>
                  </a:lnTo>
                  <a:lnTo>
                    <a:pt x="389" y="328"/>
                  </a:lnTo>
                  <a:lnTo>
                    <a:pt x="360" y="321"/>
                  </a:lnTo>
                  <a:lnTo>
                    <a:pt x="359" y="314"/>
                  </a:lnTo>
                  <a:lnTo>
                    <a:pt x="375" y="289"/>
                  </a:lnTo>
                  <a:lnTo>
                    <a:pt x="391" y="290"/>
                  </a:lnTo>
                  <a:lnTo>
                    <a:pt x="403" y="300"/>
                  </a:lnTo>
                  <a:lnTo>
                    <a:pt x="446" y="308"/>
                  </a:lnTo>
                  <a:lnTo>
                    <a:pt x="414" y="255"/>
                  </a:lnTo>
                  <a:lnTo>
                    <a:pt x="420" y="218"/>
                  </a:lnTo>
                  <a:lnTo>
                    <a:pt x="239" y="224"/>
                  </a:lnTo>
                  <a:lnTo>
                    <a:pt x="240" y="204"/>
                  </a:lnTo>
                  <a:lnTo>
                    <a:pt x="261" y="141"/>
                  </a:lnTo>
                  <a:lnTo>
                    <a:pt x="291" y="102"/>
                  </a:lnTo>
                  <a:lnTo>
                    <a:pt x="282" y="87"/>
                  </a:lnTo>
                  <a:lnTo>
                    <a:pt x="285" y="48"/>
                  </a:lnTo>
                  <a:lnTo>
                    <a:pt x="27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4925" y="1380"/>
              <a:ext cx="327" cy="516"/>
            </a:xfrm>
            <a:custGeom>
              <a:avLst/>
              <a:gdLst>
                <a:gd name="T0" fmla="*/ 0 w 327"/>
                <a:gd name="T1" fmla="*/ 281 h 516"/>
                <a:gd name="T2" fmla="*/ 20 w 327"/>
                <a:gd name="T3" fmla="*/ 282 h 516"/>
                <a:gd name="T4" fmla="*/ 21 w 327"/>
                <a:gd name="T5" fmla="*/ 248 h 516"/>
                <a:gd name="T6" fmla="*/ 44 w 327"/>
                <a:gd name="T7" fmla="*/ 201 h 516"/>
                <a:gd name="T8" fmla="*/ 33 w 327"/>
                <a:gd name="T9" fmla="*/ 168 h 516"/>
                <a:gd name="T10" fmla="*/ 43 w 327"/>
                <a:gd name="T11" fmla="*/ 124 h 516"/>
                <a:gd name="T12" fmla="*/ 42 w 327"/>
                <a:gd name="T13" fmla="*/ 107 h 516"/>
                <a:gd name="T14" fmla="*/ 79 w 327"/>
                <a:gd name="T15" fmla="*/ 8 h 516"/>
                <a:gd name="T16" fmla="*/ 90 w 327"/>
                <a:gd name="T17" fmla="*/ 8 h 516"/>
                <a:gd name="T18" fmla="*/ 95 w 327"/>
                <a:gd name="T19" fmla="*/ 27 h 516"/>
                <a:gd name="T20" fmla="*/ 141 w 327"/>
                <a:gd name="T21" fmla="*/ 9 h 516"/>
                <a:gd name="T22" fmla="*/ 142 w 327"/>
                <a:gd name="T23" fmla="*/ 3 h 516"/>
                <a:gd name="T24" fmla="*/ 155 w 327"/>
                <a:gd name="T25" fmla="*/ 0 h 516"/>
                <a:gd name="T26" fmla="*/ 180 w 327"/>
                <a:gd name="T27" fmla="*/ 11 h 516"/>
                <a:gd name="T28" fmla="*/ 199 w 327"/>
                <a:gd name="T29" fmla="*/ 27 h 516"/>
                <a:gd name="T30" fmla="*/ 241 w 327"/>
                <a:gd name="T31" fmla="*/ 170 h 516"/>
                <a:gd name="T32" fmla="*/ 268 w 327"/>
                <a:gd name="T33" fmla="*/ 171 h 516"/>
                <a:gd name="T34" fmla="*/ 274 w 327"/>
                <a:gd name="T35" fmla="*/ 179 h 516"/>
                <a:gd name="T36" fmla="*/ 271 w 327"/>
                <a:gd name="T37" fmla="*/ 184 h 516"/>
                <a:gd name="T38" fmla="*/ 292 w 327"/>
                <a:gd name="T39" fmla="*/ 217 h 516"/>
                <a:gd name="T40" fmla="*/ 295 w 327"/>
                <a:gd name="T41" fmla="*/ 210 h 516"/>
                <a:gd name="T42" fmla="*/ 319 w 327"/>
                <a:gd name="T43" fmla="*/ 232 h 516"/>
                <a:gd name="T44" fmla="*/ 310 w 327"/>
                <a:gd name="T45" fmla="*/ 237 h 516"/>
                <a:gd name="T46" fmla="*/ 312 w 327"/>
                <a:gd name="T47" fmla="*/ 244 h 516"/>
                <a:gd name="T48" fmla="*/ 327 w 327"/>
                <a:gd name="T49" fmla="*/ 244 h 516"/>
                <a:gd name="T50" fmla="*/ 316 w 327"/>
                <a:gd name="T51" fmla="*/ 271 h 516"/>
                <a:gd name="T52" fmla="*/ 303 w 327"/>
                <a:gd name="T53" fmla="*/ 265 h 516"/>
                <a:gd name="T54" fmla="*/ 292 w 327"/>
                <a:gd name="T55" fmla="*/ 277 h 516"/>
                <a:gd name="T56" fmla="*/ 293 w 327"/>
                <a:gd name="T57" fmla="*/ 287 h 516"/>
                <a:gd name="T58" fmla="*/ 283 w 327"/>
                <a:gd name="T59" fmla="*/ 296 h 516"/>
                <a:gd name="T60" fmla="*/ 271 w 327"/>
                <a:gd name="T61" fmla="*/ 292 h 516"/>
                <a:gd name="T62" fmla="*/ 272 w 327"/>
                <a:gd name="T63" fmla="*/ 309 h 516"/>
                <a:gd name="T64" fmla="*/ 264 w 327"/>
                <a:gd name="T65" fmla="*/ 303 h 516"/>
                <a:gd name="T66" fmla="*/ 260 w 327"/>
                <a:gd name="T67" fmla="*/ 322 h 516"/>
                <a:gd name="T68" fmla="*/ 245 w 327"/>
                <a:gd name="T69" fmla="*/ 306 h 516"/>
                <a:gd name="T70" fmla="*/ 233 w 327"/>
                <a:gd name="T71" fmla="*/ 321 h 516"/>
                <a:gd name="T72" fmla="*/ 221 w 327"/>
                <a:gd name="T73" fmla="*/ 328 h 516"/>
                <a:gd name="T74" fmla="*/ 217 w 327"/>
                <a:gd name="T75" fmla="*/ 345 h 516"/>
                <a:gd name="T76" fmla="*/ 203 w 327"/>
                <a:gd name="T77" fmla="*/ 341 h 516"/>
                <a:gd name="T78" fmla="*/ 207 w 327"/>
                <a:gd name="T79" fmla="*/ 327 h 516"/>
                <a:gd name="T80" fmla="*/ 199 w 327"/>
                <a:gd name="T81" fmla="*/ 314 h 516"/>
                <a:gd name="T82" fmla="*/ 187 w 327"/>
                <a:gd name="T83" fmla="*/ 333 h 516"/>
                <a:gd name="T84" fmla="*/ 192 w 327"/>
                <a:gd name="T85" fmla="*/ 375 h 516"/>
                <a:gd name="T86" fmla="*/ 185 w 327"/>
                <a:gd name="T87" fmla="*/ 387 h 516"/>
                <a:gd name="T88" fmla="*/ 175 w 327"/>
                <a:gd name="T89" fmla="*/ 387 h 516"/>
                <a:gd name="T90" fmla="*/ 167 w 327"/>
                <a:gd name="T91" fmla="*/ 386 h 516"/>
                <a:gd name="T92" fmla="*/ 156 w 327"/>
                <a:gd name="T93" fmla="*/ 409 h 516"/>
                <a:gd name="T94" fmla="*/ 142 w 327"/>
                <a:gd name="T95" fmla="*/ 408 h 516"/>
                <a:gd name="T96" fmla="*/ 144 w 327"/>
                <a:gd name="T97" fmla="*/ 430 h 516"/>
                <a:gd name="T98" fmla="*/ 135 w 327"/>
                <a:gd name="T99" fmla="*/ 414 h 516"/>
                <a:gd name="T100" fmla="*/ 114 w 327"/>
                <a:gd name="T101" fmla="*/ 432 h 516"/>
                <a:gd name="T102" fmla="*/ 110 w 327"/>
                <a:gd name="T103" fmla="*/ 445 h 516"/>
                <a:gd name="T104" fmla="*/ 118 w 327"/>
                <a:gd name="T105" fmla="*/ 453 h 516"/>
                <a:gd name="T106" fmla="*/ 107 w 327"/>
                <a:gd name="T107" fmla="*/ 459 h 516"/>
                <a:gd name="T108" fmla="*/ 110 w 327"/>
                <a:gd name="T109" fmla="*/ 474 h 516"/>
                <a:gd name="T110" fmla="*/ 99 w 327"/>
                <a:gd name="T111" fmla="*/ 486 h 516"/>
                <a:gd name="T112" fmla="*/ 98 w 327"/>
                <a:gd name="T113" fmla="*/ 516 h 516"/>
                <a:gd name="T114" fmla="*/ 92 w 327"/>
                <a:gd name="T115" fmla="*/ 516 h 516"/>
                <a:gd name="T116" fmla="*/ 62 w 327"/>
                <a:gd name="T117" fmla="*/ 475 h 516"/>
                <a:gd name="T118" fmla="*/ 0 w 327"/>
                <a:gd name="T119" fmla="*/ 281 h 5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7" h="516">
                  <a:moveTo>
                    <a:pt x="0" y="281"/>
                  </a:moveTo>
                  <a:lnTo>
                    <a:pt x="20" y="282"/>
                  </a:lnTo>
                  <a:lnTo>
                    <a:pt x="21" y="248"/>
                  </a:lnTo>
                  <a:lnTo>
                    <a:pt x="44" y="201"/>
                  </a:lnTo>
                  <a:lnTo>
                    <a:pt x="33" y="168"/>
                  </a:lnTo>
                  <a:lnTo>
                    <a:pt x="43" y="124"/>
                  </a:lnTo>
                  <a:lnTo>
                    <a:pt x="42" y="107"/>
                  </a:lnTo>
                  <a:lnTo>
                    <a:pt x="79" y="8"/>
                  </a:lnTo>
                  <a:lnTo>
                    <a:pt x="90" y="8"/>
                  </a:lnTo>
                  <a:lnTo>
                    <a:pt x="95" y="27"/>
                  </a:lnTo>
                  <a:lnTo>
                    <a:pt x="141" y="9"/>
                  </a:lnTo>
                  <a:lnTo>
                    <a:pt x="142" y="3"/>
                  </a:lnTo>
                  <a:lnTo>
                    <a:pt x="155" y="0"/>
                  </a:lnTo>
                  <a:lnTo>
                    <a:pt x="180" y="11"/>
                  </a:lnTo>
                  <a:lnTo>
                    <a:pt x="199" y="27"/>
                  </a:lnTo>
                  <a:lnTo>
                    <a:pt x="241" y="170"/>
                  </a:lnTo>
                  <a:lnTo>
                    <a:pt x="268" y="171"/>
                  </a:lnTo>
                  <a:lnTo>
                    <a:pt x="274" y="179"/>
                  </a:lnTo>
                  <a:lnTo>
                    <a:pt x="271" y="184"/>
                  </a:lnTo>
                  <a:lnTo>
                    <a:pt x="292" y="217"/>
                  </a:lnTo>
                  <a:lnTo>
                    <a:pt x="295" y="210"/>
                  </a:lnTo>
                  <a:lnTo>
                    <a:pt x="319" y="232"/>
                  </a:lnTo>
                  <a:lnTo>
                    <a:pt x="310" y="237"/>
                  </a:lnTo>
                  <a:lnTo>
                    <a:pt x="312" y="244"/>
                  </a:lnTo>
                  <a:lnTo>
                    <a:pt x="327" y="244"/>
                  </a:lnTo>
                  <a:lnTo>
                    <a:pt x="316" y="271"/>
                  </a:lnTo>
                  <a:lnTo>
                    <a:pt x="303" y="265"/>
                  </a:lnTo>
                  <a:lnTo>
                    <a:pt x="292" y="277"/>
                  </a:lnTo>
                  <a:lnTo>
                    <a:pt x="293" y="287"/>
                  </a:lnTo>
                  <a:lnTo>
                    <a:pt x="283" y="296"/>
                  </a:lnTo>
                  <a:lnTo>
                    <a:pt x="271" y="292"/>
                  </a:lnTo>
                  <a:lnTo>
                    <a:pt x="272" y="309"/>
                  </a:lnTo>
                  <a:lnTo>
                    <a:pt x="264" y="303"/>
                  </a:lnTo>
                  <a:lnTo>
                    <a:pt x="260" y="322"/>
                  </a:lnTo>
                  <a:lnTo>
                    <a:pt x="245" y="306"/>
                  </a:lnTo>
                  <a:lnTo>
                    <a:pt x="233" y="321"/>
                  </a:lnTo>
                  <a:lnTo>
                    <a:pt x="221" y="328"/>
                  </a:lnTo>
                  <a:lnTo>
                    <a:pt x="217" y="345"/>
                  </a:lnTo>
                  <a:lnTo>
                    <a:pt x="203" y="341"/>
                  </a:lnTo>
                  <a:lnTo>
                    <a:pt x="207" y="327"/>
                  </a:lnTo>
                  <a:lnTo>
                    <a:pt x="199" y="314"/>
                  </a:lnTo>
                  <a:lnTo>
                    <a:pt x="187" y="333"/>
                  </a:lnTo>
                  <a:lnTo>
                    <a:pt x="192" y="375"/>
                  </a:lnTo>
                  <a:lnTo>
                    <a:pt x="185" y="387"/>
                  </a:lnTo>
                  <a:lnTo>
                    <a:pt x="175" y="387"/>
                  </a:lnTo>
                  <a:lnTo>
                    <a:pt x="167" y="386"/>
                  </a:lnTo>
                  <a:lnTo>
                    <a:pt x="156" y="409"/>
                  </a:lnTo>
                  <a:lnTo>
                    <a:pt x="142" y="408"/>
                  </a:lnTo>
                  <a:lnTo>
                    <a:pt x="144" y="430"/>
                  </a:lnTo>
                  <a:lnTo>
                    <a:pt x="135" y="414"/>
                  </a:lnTo>
                  <a:lnTo>
                    <a:pt x="114" y="432"/>
                  </a:lnTo>
                  <a:lnTo>
                    <a:pt x="110" y="445"/>
                  </a:lnTo>
                  <a:lnTo>
                    <a:pt x="118" y="453"/>
                  </a:lnTo>
                  <a:lnTo>
                    <a:pt x="107" y="459"/>
                  </a:lnTo>
                  <a:lnTo>
                    <a:pt x="110" y="474"/>
                  </a:lnTo>
                  <a:lnTo>
                    <a:pt x="99" y="486"/>
                  </a:lnTo>
                  <a:lnTo>
                    <a:pt x="98" y="516"/>
                  </a:lnTo>
                  <a:lnTo>
                    <a:pt x="92" y="516"/>
                  </a:lnTo>
                  <a:lnTo>
                    <a:pt x="62" y="475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4"/>
            <p:cNvSpPr>
              <a:spLocks/>
            </p:cNvSpPr>
            <p:nvPr/>
          </p:nvSpPr>
          <p:spPr bwMode="auto">
            <a:xfrm>
              <a:off x="4378" y="2366"/>
              <a:ext cx="405" cy="201"/>
            </a:xfrm>
            <a:custGeom>
              <a:avLst/>
              <a:gdLst>
                <a:gd name="T0" fmla="*/ 9 w 405"/>
                <a:gd name="T1" fmla="*/ 115 h 201"/>
                <a:gd name="T2" fmla="*/ 89 w 405"/>
                <a:gd name="T3" fmla="*/ 67 h 201"/>
                <a:gd name="T4" fmla="*/ 126 w 405"/>
                <a:gd name="T5" fmla="*/ 48 h 201"/>
                <a:gd name="T6" fmla="*/ 159 w 405"/>
                <a:gd name="T7" fmla="*/ 75 h 201"/>
                <a:gd name="T8" fmla="*/ 195 w 405"/>
                <a:gd name="T9" fmla="*/ 100 h 201"/>
                <a:gd name="T10" fmla="*/ 225 w 405"/>
                <a:gd name="T11" fmla="*/ 103 h 201"/>
                <a:gd name="T12" fmla="*/ 226 w 405"/>
                <a:gd name="T13" fmla="*/ 123 h 201"/>
                <a:gd name="T14" fmla="*/ 210 w 405"/>
                <a:gd name="T15" fmla="*/ 161 h 201"/>
                <a:gd name="T16" fmla="*/ 236 w 405"/>
                <a:gd name="T17" fmla="*/ 171 h 201"/>
                <a:gd name="T18" fmla="*/ 249 w 405"/>
                <a:gd name="T19" fmla="*/ 179 h 201"/>
                <a:gd name="T20" fmla="*/ 262 w 405"/>
                <a:gd name="T21" fmla="*/ 184 h 201"/>
                <a:gd name="T22" fmla="*/ 283 w 405"/>
                <a:gd name="T23" fmla="*/ 184 h 201"/>
                <a:gd name="T24" fmla="*/ 306 w 405"/>
                <a:gd name="T25" fmla="*/ 194 h 201"/>
                <a:gd name="T26" fmla="*/ 266 w 405"/>
                <a:gd name="T27" fmla="*/ 153 h 201"/>
                <a:gd name="T28" fmla="*/ 276 w 405"/>
                <a:gd name="T29" fmla="*/ 143 h 201"/>
                <a:gd name="T30" fmla="*/ 274 w 405"/>
                <a:gd name="T31" fmla="*/ 80 h 201"/>
                <a:gd name="T32" fmla="*/ 291 w 405"/>
                <a:gd name="T33" fmla="*/ 41 h 201"/>
                <a:gd name="T34" fmla="*/ 310 w 405"/>
                <a:gd name="T35" fmla="*/ 24 h 201"/>
                <a:gd name="T36" fmla="*/ 294 w 405"/>
                <a:gd name="T37" fmla="*/ 46 h 201"/>
                <a:gd name="T38" fmla="*/ 291 w 405"/>
                <a:gd name="T39" fmla="*/ 79 h 201"/>
                <a:gd name="T40" fmla="*/ 294 w 405"/>
                <a:gd name="T41" fmla="*/ 92 h 201"/>
                <a:gd name="T42" fmla="*/ 299 w 405"/>
                <a:gd name="T43" fmla="*/ 112 h 201"/>
                <a:gd name="T44" fmla="*/ 288 w 405"/>
                <a:gd name="T45" fmla="*/ 119 h 201"/>
                <a:gd name="T46" fmla="*/ 306 w 405"/>
                <a:gd name="T47" fmla="*/ 124 h 201"/>
                <a:gd name="T48" fmla="*/ 298 w 405"/>
                <a:gd name="T49" fmla="*/ 131 h 201"/>
                <a:gd name="T50" fmla="*/ 325 w 405"/>
                <a:gd name="T51" fmla="*/ 169 h 201"/>
                <a:gd name="T52" fmla="*/ 336 w 405"/>
                <a:gd name="T53" fmla="*/ 179 h 201"/>
                <a:gd name="T54" fmla="*/ 343 w 405"/>
                <a:gd name="T55" fmla="*/ 184 h 201"/>
                <a:gd name="T56" fmla="*/ 346 w 405"/>
                <a:gd name="T57" fmla="*/ 197 h 201"/>
                <a:gd name="T58" fmla="*/ 367 w 405"/>
                <a:gd name="T59" fmla="*/ 192 h 201"/>
                <a:gd name="T60" fmla="*/ 398 w 405"/>
                <a:gd name="T61" fmla="*/ 153 h 201"/>
                <a:gd name="T62" fmla="*/ 398 w 405"/>
                <a:gd name="T63" fmla="*/ 178 h 201"/>
                <a:gd name="T64" fmla="*/ 394 w 405"/>
                <a:gd name="T65" fmla="*/ 199 h 201"/>
                <a:gd name="T66" fmla="*/ 405 w 405"/>
                <a:gd name="T67" fmla="*/ 126 h 201"/>
                <a:gd name="T68" fmla="*/ 348 w 405"/>
                <a:gd name="T69" fmla="*/ 138 h 201"/>
                <a:gd name="T70" fmla="*/ 312 w 405"/>
                <a:gd name="T71" fmla="*/ 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05" h="201">
                  <a:moveTo>
                    <a:pt x="0" y="59"/>
                  </a:moveTo>
                  <a:lnTo>
                    <a:pt x="9" y="115"/>
                  </a:lnTo>
                  <a:lnTo>
                    <a:pt x="41" y="80"/>
                  </a:lnTo>
                  <a:lnTo>
                    <a:pt x="89" y="67"/>
                  </a:lnTo>
                  <a:lnTo>
                    <a:pt x="98" y="51"/>
                  </a:lnTo>
                  <a:lnTo>
                    <a:pt x="126" y="48"/>
                  </a:lnTo>
                  <a:lnTo>
                    <a:pt x="147" y="59"/>
                  </a:lnTo>
                  <a:lnTo>
                    <a:pt x="159" y="75"/>
                  </a:lnTo>
                  <a:lnTo>
                    <a:pt x="182" y="82"/>
                  </a:lnTo>
                  <a:lnTo>
                    <a:pt x="195" y="100"/>
                  </a:lnTo>
                  <a:lnTo>
                    <a:pt x="217" y="110"/>
                  </a:lnTo>
                  <a:lnTo>
                    <a:pt x="225" y="103"/>
                  </a:lnTo>
                  <a:lnTo>
                    <a:pt x="231" y="115"/>
                  </a:lnTo>
                  <a:lnTo>
                    <a:pt x="226" y="123"/>
                  </a:lnTo>
                  <a:lnTo>
                    <a:pt x="225" y="137"/>
                  </a:lnTo>
                  <a:lnTo>
                    <a:pt x="210" y="161"/>
                  </a:lnTo>
                  <a:lnTo>
                    <a:pt x="217" y="178"/>
                  </a:lnTo>
                  <a:lnTo>
                    <a:pt x="236" y="171"/>
                  </a:lnTo>
                  <a:lnTo>
                    <a:pt x="236" y="163"/>
                  </a:lnTo>
                  <a:lnTo>
                    <a:pt x="249" y="179"/>
                  </a:lnTo>
                  <a:lnTo>
                    <a:pt x="252" y="171"/>
                  </a:lnTo>
                  <a:lnTo>
                    <a:pt x="262" y="184"/>
                  </a:lnTo>
                  <a:lnTo>
                    <a:pt x="266" y="178"/>
                  </a:lnTo>
                  <a:lnTo>
                    <a:pt x="283" y="184"/>
                  </a:lnTo>
                  <a:lnTo>
                    <a:pt x="291" y="181"/>
                  </a:lnTo>
                  <a:lnTo>
                    <a:pt x="306" y="194"/>
                  </a:lnTo>
                  <a:lnTo>
                    <a:pt x="294" y="172"/>
                  </a:lnTo>
                  <a:lnTo>
                    <a:pt x="266" y="153"/>
                  </a:lnTo>
                  <a:lnTo>
                    <a:pt x="293" y="166"/>
                  </a:lnTo>
                  <a:lnTo>
                    <a:pt x="276" y="143"/>
                  </a:lnTo>
                  <a:lnTo>
                    <a:pt x="271" y="124"/>
                  </a:lnTo>
                  <a:lnTo>
                    <a:pt x="274" y="80"/>
                  </a:lnTo>
                  <a:lnTo>
                    <a:pt x="258" y="69"/>
                  </a:lnTo>
                  <a:lnTo>
                    <a:pt x="291" y="41"/>
                  </a:lnTo>
                  <a:lnTo>
                    <a:pt x="293" y="22"/>
                  </a:lnTo>
                  <a:lnTo>
                    <a:pt x="310" y="24"/>
                  </a:lnTo>
                  <a:lnTo>
                    <a:pt x="306" y="41"/>
                  </a:lnTo>
                  <a:lnTo>
                    <a:pt x="294" y="46"/>
                  </a:lnTo>
                  <a:lnTo>
                    <a:pt x="287" y="63"/>
                  </a:lnTo>
                  <a:lnTo>
                    <a:pt x="291" y="79"/>
                  </a:lnTo>
                  <a:lnTo>
                    <a:pt x="298" y="74"/>
                  </a:lnTo>
                  <a:lnTo>
                    <a:pt x="294" y="92"/>
                  </a:lnTo>
                  <a:lnTo>
                    <a:pt x="298" y="100"/>
                  </a:lnTo>
                  <a:lnTo>
                    <a:pt x="299" y="112"/>
                  </a:lnTo>
                  <a:lnTo>
                    <a:pt x="293" y="105"/>
                  </a:lnTo>
                  <a:lnTo>
                    <a:pt x="288" y="119"/>
                  </a:lnTo>
                  <a:lnTo>
                    <a:pt x="309" y="115"/>
                  </a:lnTo>
                  <a:lnTo>
                    <a:pt x="306" y="124"/>
                  </a:lnTo>
                  <a:lnTo>
                    <a:pt x="317" y="131"/>
                  </a:lnTo>
                  <a:lnTo>
                    <a:pt x="298" y="131"/>
                  </a:lnTo>
                  <a:lnTo>
                    <a:pt x="305" y="159"/>
                  </a:lnTo>
                  <a:lnTo>
                    <a:pt x="325" y="169"/>
                  </a:lnTo>
                  <a:lnTo>
                    <a:pt x="335" y="156"/>
                  </a:lnTo>
                  <a:lnTo>
                    <a:pt x="336" y="179"/>
                  </a:lnTo>
                  <a:lnTo>
                    <a:pt x="352" y="175"/>
                  </a:lnTo>
                  <a:lnTo>
                    <a:pt x="343" y="184"/>
                  </a:lnTo>
                  <a:lnTo>
                    <a:pt x="352" y="184"/>
                  </a:lnTo>
                  <a:lnTo>
                    <a:pt x="346" y="197"/>
                  </a:lnTo>
                  <a:lnTo>
                    <a:pt x="348" y="201"/>
                  </a:lnTo>
                  <a:lnTo>
                    <a:pt x="367" y="192"/>
                  </a:lnTo>
                  <a:lnTo>
                    <a:pt x="389" y="179"/>
                  </a:lnTo>
                  <a:lnTo>
                    <a:pt x="398" y="153"/>
                  </a:lnTo>
                  <a:lnTo>
                    <a:pt x="399" y="168"/>
                  </a:lnTo>
                  <a:lnTo>
                    <a:pt x="398" y="178"/>
                  </a:lnTo>
                  <a:lnTo>
                    <a:pt x="392" y="189"/>
                  </a:lnTo>
                  <a:lnTo>
                    <a:pt x="394" y="199"/>
                  </a:lnTo>
                  <a:lnTo>
                    <a:pt x="402" y="178"/>
                  </a:lnTo>
                  <a:lnTo>
                    <a:pt x="405" y="126"/>
                  </a:lnTo>
                  <a:lnTo>
                    <a:pt x="381" y="132"/>
                  </a:lnTo>
                  <a:lnTo>
                    <a:pt x="348" y="138"/>
                  </a:lnTo>
                  <a:lnTo>
                    <a:pt x="347" y="128"/>
                  </a:lnTo>
                  <a:lnTo>
                    <a:pt x="31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5"/>
            <p:cNvSpPr>
              <a:spLocks/>
            </p:cNvSpPr>
            <p:nvPr/>
          </p:nvSpPr>
          <p:spPr bwMode="auto">
            <a:xfrm>
              <a:off x="4822" y="1925"/>
              <a:ext cx="300" cy="151"/>
            </a:xfrm>
            <a:custGeom>
              <a:avLst/>
              <a:gdLst>
                <a:gd name="T0" fmla="*/ 0 w 300"/>
                <a:gd name="T1" fmla="*/ 60 h 151"/>
                <a:gd name="T2" fmla="*/ 0 w 300"/>
                <a:gd name="T3" fmla="*/ 141 h 151"/>
                <a:gd name="T4" fmla="*/ 139 w 300"/>
                <a:gd name="T5" fmla="*/ 112 h 151"/>
                <a:gd name="T6" fmla="*/ 165 w 300"/>
                <a:gd name="T7" fmla="*/ 103 h 151"/>
                <a:gd name="T8" fmla="*/ 174 w 300"/>
                <a:gd name="T9" fmla="*/ 105 h 151"/>
                <a:gd name="T10" fmla="*/ 185 w 300"/>
                <a:gd name="T11" fmla="*/ 127 h 151"/>
                <a:gd name="T12" fmla="*/ 201 w 300"/>
                <a:gd name="T13" fmla="*/ 131 h 151"/>
                <a:gd name="T14" fmla="*/ 209 w 300"/>
                <a:gd name="T15" fmla="*/ 149 h 151"/>
                <a:gd name="T16" fmla="*/ 220 w 300"/>
                <a:gd name="T17" fmla="*/ 151 h 151"/>
                <a:gd name="T18" fmla="*/ 222 w 300"/>
                <a:gd name="T19" fmla="*/ 138 h 151"/>
                <a:gd name="T20" fmla="*/ 231 w 300"/>
                <a:gd name="T21" fmla="*/ 132 h 151"/>
                <a:gd name="T22" fmla="*/ 235 w 300"/>
                <a:gd name="T23" fmla="*/ 120 h 151"/>
                <a:gd name="T24" fmla="*/ 240 w 300"/>
                <a:gd name="T25" fmla="*/ 116 h 151"/>
                <a:gd name="T26" fmla="*/ 245 w 300"/>
                <a:gd name="T27" fmla="*/ 139 h 151"/>
                <a:gd name="T28" fmla="*/ 259 w 300"/>
                <a:gd name="T29" fmla="*/ 134 h 151"/>
                <a:gd name="T30" fmla="*/ 262 w 300"/>
                <a:gd name="T31" fmla="*/ 124 h 151"/>
                <a:gd name="T32" fmla="*/ 281 w 300"/>
                <a:gd name="T33" fmla="*/ 116 h 151"/>
                <a:gd name="T34" fmla="*/ 291 w 300"/>
                <a:gd name="T35" fmla="*/ 113 h 151"/>
                <a:gd name="T36" fmla="*/ 300 w 300"/>
                <a:gd name="T37" fmla="*/ 120 h 151"/>
                <a:gd name="T38" fmla="*/ 296 w 300"/>
                <a:gd name="T39" fmla="*/ 98 h 151"/>
                <a:gd name="T40" fmla="*/ 282 w 300"/>
                <a:gd name="T41" fmla="*/ 73 h 151"/>
                <a:gd name="T42" fmla="*/ 274 w 300"/>
                <a:gd name="T43" fmla="*/ 70 h 151"/>
                <a:gd name="T44" fmla="*/ 264 w 300"/>
                <a:gd name="T45" fmla="*/ 70 h 151"/>
                <a:gd name="T46" fmla="*/ 266 w 300"/>
                <a:gd name="T47" fmla="*/ 76 h 151"/>
                <a:gd name="T48" fmla="*/ 271 w 300"/>
                <a:gd name="T49" fmla="*/ 76 h 151"/>
                <a:gd name="T50" fmla="*/ 278 w 300"/>
                <a:gd name="T51" fmla="*/ 76 h 151"/>
                <a:gd name="T52" fmla="*/ 285 w 300"/>
                <a:gd name="T53" fmla="*/ 83 h 151"/>
                <a:gd name="T54" fmla="*/ 289 w 300"/>
                <a:gd name="T55" fmla="*/ 94 h 151"/>
                <a:gd name="T56" fmla="*/ 284 w 300"/>
                <a:gd name="T57" fmla="*/ 103 h 151"/>
                <a:gd name="T58" fmla="*/ 261 w 300"/>
                <a:gd name="T59" fmla="*/ 113 h 151"/>
                <a:gd name="T60" fmla="*/ 248 w 300"/>
                <a:gd name="T61" fmla="*/ 106 h 151"/>
                <a:gd name="T62" fmla="*/ 243 w 300"/>
                <a:gd name="T63" fmla="*/ 94 h 151"/>
                <a:gd name="T64" fmla="*/ 231 w 300"/>
                <a:gd name="T65" fmla="*/ 92 h 151"/>
                <a:gd name="T66" fmla="*/ 232 w 300"/>
                <a:gd name="T67" fmla="*/ 83 h 151"/>
                <a:gd name="T68" fmla="*/ 221 w 300"/>
                <a:gd name="T69" fmla="*/ 69 h 151"/>
                <a:gd name="T70" fmla="*/ 203 w 300"/>
                <a:gd name="T71" fmla="*/ 62 h 151"/>
                <a:gd name="T72" fmla="*/ 203 w 300"/>
                <a:gd name="T73" fmla="*/ 70 h 151"/>
                <a:gd name="T74" fmla="*/ 195 w 300"/>
                <a:gd name="T75" fmla="*/ 67 h 151"/>
                <a:gd name="T76" fmla="*/ 191 w 300"/>
                <a:gd name="T77" fmla="*/ 57 h 151"/>
                <a:gd name="T78" fmla="*/ 193 w 300"/>
                <a:gd name="T79" fmla="*/ 49 h 151"/>
                <a:gd name="T80" fmla="*/ 202 w 300"/>
                <a:gd name="T81" fmla="*/ 40 h 151"/>
                <a:gd name="T82" fmla="*/ 198 w 300"/>
                <a:gd name="T83" fmla="*/ 34 h 151"/>
                <a:gd name="T84" fmla="*/ 212 w 300"/>
                <a:gd name="T85" fmla="*/ 25 h 151"/>
                <a:gd name="T86" fmla="*/ 198 w 300"/>
                <a:gd name="T87" fmla="*/ 13 h 151"/>
                <a:gd name="T88" fmla="*/ 193 w 300"/>
                <a:gd name="T89" fmla="*/ 0 h 151"/>
                <a:gd name="T90" fmla="*/ 165 w 300"/>
                <a:gd name="T91" fmla="*/ 21 h 151"/>
                <a:gd name="T92" fmla="*/ 65 w 300"/>
                <a:gd name="T93" fmla="*/ 46 h 151"/>
                <a:gd name="T94" fmla="*/ 0 w 300"/>
                <a:gd name="T95" fmla="*/ 60 h 1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0" h="151">
                  <a:moveTo>
                    <a:pt x="0" y="60"/>
                  </a:moveTo>
                  <a:lnTo>
                    <a:pt x="0" y="141"/>
                  </a:lnTo>
                  <a:lnTo>
                    <a:pt x="139" y="112"/>
                  </a:lnTo>
                  <a:lnTo>
                    <a:pt x="165" y="103"/>
                  </a:lnTo>
                  <a:lnTo>
                    <a:pt x="174" y="105"/>
                  </a:lnTo>
                  <a:lnTo>
                    <a:pt x="185" y="127"/>
                  </a:lnTo>
                  <a:lnTo>
                    <a:pt x="201" y="131"/>
                  </a:lnTo>
                  <a:lnTo>
                    <a:pt x="209" y="149"/>
                  </a:lnTo>
                  <a:lnTo>
                    <a:pt x="220" y="151"/>
                  </a:lnTo>
                  <a:lnTo>
                    <a:pt x="222" y="138"/>
                  </a:lnTo>
                  <a:lnTo>
                    <a:pt x="231" y="132"/>
                  </a:lnTo>
                  <a:lnTo>
                    <a:pt x="235" y="120"/>
                  </a:lnTo>
                  <a:lnTo>
                    <a:pt x="240" y="116"/>
                  </a:lnTo>
                  <a:lnTo>
                    <a:pt x="245" y="139"/>
                  </a:lnTo>
                  <a:lnTo>
                    <a:pt x="259" y="134"/>
                  </a:lnTo>
                  <a:lnTo>
                    <a:pt x="262" y="124"/>
                  </a:lnTo>
                  <a:lnTo>
                    <a:pt x="281" y="116"/>
                  </a:lnTo>
                  <a:lnTo>
                    <a:pt x="291" y="113"/>
                  </a:lnTo>
                  <a:lnTo>
                    <a:pt x="300" y="120"/>
                  </a:lnTo>
                  <a:lnTo>
                    <a:pt x="296" y="98"/>
                  </a:lnTo>
                  <a:lnTo>
                    <a:pt x="282" y="73"/>
                  </a:lnTo>
                  <a:lnTo>
                    <a:pt x="274" y="70"/>
                  </a:lnTo>
                  <a:lnTo>
                    <a:pt x="264" y="70"/>
                  </a:lnTo>
                  <a:lnTo>
                    <a:pt x="266" y="76"/>
                  </a:lnTo>
                  <a:lnTo>
                    <a:pt x="271" y="76"/>
                  </a:lnTo>
                  <a:lnTo>
                    <a:pt x="278" y="76"/>
                  </a:lnTo>
                  <a:lnTo>
                    <a:pt x="285" y="83"/>
                  </a:lnTo>
                  <a:lnTo>
                    <a:pt x="289" y="94"/>
                  </a:lnTo>
                  <a:lnTo>
                    <a:pt x="284" y="103"/>
                  </a:lnTo>
                  <a:lnTo>
                    <a:pt x="261" y="113"/>
                  </a:lnTo>
                  <a:lnTo>
                    <a:pt x="248" y="106"/>
                  </a:lnTo>
                  <a:lnTo>
                    <a:pt x="243" y="94"/>
                  </a:lnTo>
                  <a:lnTo>
                    <a:pt x="231" y="92"/>
                  </a:lnTo>
                  <a:lnTo>
                    <a:pt x="232" y="83"/>
                  </a:lnTo>
                  <a:lnTo>
                    <a:pt x="221" y="69"/>
                  </a:lnTo>
                  <a:lnTo>
                    <a:pt x="203" y="62"/>
                  </a:lnTo>
                  <a:lnTo>
                    <a:pt x="203" y="70"/>
                  </a:lnTo>
                  <a:lnTo>
                    <a:pt x="195" y="67"/>
                  </a:lnTo>
                  <a:lnTo>
                    <a:pt x="191" y="57"/>
                  </a:lnTo>
                  <a:lnTo>
                    <a:pt x="193" y="49"/>
                  </a:lnTo>
                  <a:lnTo>
                    <a:pt x="202" y="40"/>
                  </a:lnTo>
                  <a:lnTo>
                    <a:pt x="198" y="34"/>
                  </a:lnTo>
                  <a:lnTo>
                    <a:pt x="212" y="25"/>
                  </a:lnTo>
                  <a:lnTo>
                    <a:pt x="198" y="13"/>
                  </a:lnTo>
                  <a:lnTo>
                    <a:pt x="193" y="0"/>
                  </a:lnTo>
                  <a:lnTo>
                    <a:pt x="165" y="21"/>
                  </a:lnTo>
                  <a:lnTo>
                    <a:pt x="65" y="4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6"/>
            <p:cNvSpPr>
              <a:spLocks/>
            </p:cNvSpPr>
            <p:nvPr/>
          </p:nvSpPr>
          <p:spPr bwMode="auto">
            <a:xfrm>
              <a:off x="5062" y="2070"/>
              <a:ext cx="26" cy="23"/>
            </a:xfrm>
            <a:custGeom>
              <a:avLst/>
              <a:gdLst>
                <a:gd name="T0" fmla="*/ 0 w 26"/>
                <a:gd name="T1" fmla="*/ 23 h 23"/>
                <a:gd name="T2" fmla="*/ 11 w 26"/>
                <a:gd name="T3" fmla="*/ 0 h 23"/>
                <a:gd name="T4" fmla="*/ 26 w 26"/>
                <a:gd name="T5" fmla="*/ 12 h 23"/>
                <a:gd name="T6" fmla="*/ 0 w 26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0" y="23"/>
                  </a:moveTo>
                  <a:lnTo>
                    <a:pt x="11" y="0"/>
                  </a:lnTo>
                  <a:lnTo>
                    <a:pt x="26" y="1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7"/>
            <p:cNvSpPr>
              <a:spLocks/>
            </p:cNvSpPr>
            <p:nvPr/>
          </p:nvSpPr>
          <p:spPr bwMode="auto">
            <a:xfrm>
              <a:off x="5112" y="2067"/>
              <a:ext cx="20" cy="16"/>
            </a:xfrm>
            <a:custGeom>
              <a:avLst/>
              <a:gdLst>
                <a:gd name="T0" fmla="*/ 0 w 20"/>
                <a:gd name="T1" fmla="*/ 16 h 16"/>
                <a:gd name="T2" fmla="*/ 13 w 20"/>
                <a:gd name="T3" fmla="*/ 0 h 16"/>
                <a:gd name="T4" fmla="*/ 20 w 20"/>
                <a:gd name="T5" fmla="*/ 12 h 16"/>
                <a:gd name="T6" fmla="*/ 0 w 20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8"/>
            <p:cNvSpPr>
              <a:spLocks/>
            </p:cNvSpPr>
            <p:nvPr/>
          </p:nvSpPr>
          <p:spPr bwMode="auto">
            <a:xfrm>
              <a:off x="3401" y="1643"/>
              <a:ext cx="513" cy="264"/>
            </a:xfrm>
            <a:custGeom>
              <a:avLst/>
              <a:gdLst>
                <a:gd name="T0" fmla="*/ 40 w 513"/>
                <a:gd name="T1" fmla="*/ 143 h 264"/>
                <a:gd name="T2" fmla="*/ 184 w 513"/>
                <a:gd name="T3" fmla="*/ 174 h 264"/>
                <a:gd name="T4" fmla="*/ 209 w 513"/>
                <a:gd name="T5" fmla="*/ 195 h 264"/>
                <a:gd name="T6" fmla="*/ 256 w 513"/>
                <a:gd name="T7" fmla="*/ 211 h 264"/>
                <a:gd name="T8" fmla="*/ 266 w 513"/>
                <a:gd name="T9" fmla="*/ 190 h 264"/>
                <a:gd name="T10" fmla="*/ 277 w 513"/>
                <a:gd name="T11" fmla="*/ 168 h 264"/>
                <a:gd name="T12" fmla="*/ 276 w 513"/>
                <a:gd name="T13" fmla="*/ 177 h 264"/>
                <a:gd name="T14" fmla="*/ 285 w 513"/>
                <a:gd name="T15" fmla="*/ 188 h 264"/>
                <a:gd name="T16" fmla="*/ 302 w 513"/>
                <a:gd name="T17" fmla="*/ 174 h 264"/>
                <a:gd name="T18" fmla="*/ 310 w 513"/>
                <a:gd name="T19" fmla="*/ 171 h 264"/>
                <a:gd name="T20" fmla="*/ 306 w 513"/>
                <a:gd name="T21" fmla="*/ 198 h 264"/>
                <a:gd name="T22" fmla="*/ 325 w 513"/>
                <a:gd name="T23" fmla="*/ 177 h 264"/>
                <a:gd name="T24" fmla="*/ 361 w 513"/>
                <a:gd name="T25" fmla="*/ 153 h 264"/>
                <a:gd name="T26" fmla="*/ 396 w 513"/>
                <a:gd name="T27" fmla="*/ 135 h 264"/>
                <a:gd name="T28" fmla="*/ 451 w 513"/>
                <a:gd name="T29" fmla="*/ 156 h 264"/>
                <a:gd name="T30" fmla="*/ 464 w 513"/>
                <a:gd name="T31" fmla="*/ 136 h 264"/>
                <a:gd name="T32" fmla="*/ 513 w 513"/>
                <a:gd name="T33" fmla="*/ 132 h 264"/>
                <a:gd name="T34" fmla="*/ 478 w 513"/>
                <a:gd name="T35" fmla="*/ 87 h 264"/>
                <a:gd name="T36" fmla="*/ 450 w 513"/>
                <a:gd name="T37" fmla="*/ 87 h 264"/>
                <a:gd name="T38" fmla="*/ 427 w 513"/>
                <a:gd name="T39" fmla="*/ 88 h 264"/>
                <a:gd name="T40" fmla="*/ 418 w 513"/>
                <a:gd name="T41" fmla="*/ 74 h 264"/>
                <a:gd name="T42" fmla="*/ 400 w 513"/>
                <a:gd name="T43" fmla="*/ 61 h 264"/>
                <a:gd name="T44" fmla="*/ 328 w 513"/>
                <a:gd name="T45" fmla="*/ 79 h 264"/>
                <a:gd name="T46" fmla="*/ 287 w 513"/>
                <a:gd name="T47" fmla="*/ 104 h 264"/>
                <a:gd name="T48" fmla="*/ 265 w 513"/>
                <a:gd name="T49" fmla="*/ 99 h 264"/>
                <a:gd name="T50" fmla="*/ 239 w 513"/>
                <a:gd name="T51" fmla="*/ 106 h 264"/>
                <a:gd name="T52" fmla="*/ 181 w 513"/>
                <a:gd name="T53" fmla="*/ 64 h 264"/>
                <a:gd name="T54" fmla="*/ 166 w 513"/>
                <a:gd name="T55" fmla="*/ 74 h 264"/>
                <a:gd name="T56" fmla="*/ 158 w 513"/>
                <a:gd name="T57" fmla="*/ 70 h 264"/>
                <a:gd name="T58" fmla="*/ 153 w 513"/>
                <a:gd name="T59" fmla="*/ 61 h 264"/>
                <a:gd name="T60" fmla="*/ 186 w 513"/>
                <a:gd name="T61" fmla="*/ 11 h 264"/>
                <a:gd name="T62" fmla="*/ 199 w 513"/>
                <a:gd name="T63" fmla="*/ 0 h 264"/>
                <a:gd name="T64" fmla="*/ 150 w 513"/>
                <a:gd name="T65" fmla="*/ 13 h 264"/>
                <a:gd name="T66" fmla="*/ 123 w 513"/>
                <a:gd name="T67" fmla="*/ 40 h 264"/>
                <a:gd name="T68" fmla="*/ 95 w 513"/>
                <a:gd name="T69" fmla="*/ 61 h 264"/>
                <a:gd name="T70" fmla="*/ 78 w 513"/>
                <a:gd name="T71" fmla="*/ 78 h 264"/>
                <a:gd name="T72" fmla="*/ 40 w 513"/>
                <a:gd name="T73" fmla="*/ 88 h 264"/>
                <a:gd name="T74" fmla="*/ 0 w 513"/>
                <a:gd name="T75" fmla="*/ 114 h 2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3" h="264">
                  <a:moveTo>
                    <a:pt x="0" y="114"/>
                  </a:moveTo>
                  <a:lnTo>
                    <a:pt x="40" y="143"/>
                  </a:lnTo>
                  <a:lnTo>
                    <a:pt x="140" y="169"/>
                  </a:lnTo>
                  <a:lnTo>
                    <a:pt x="184" y="174"/>
                  </a:lnTo>
                  <a:lnTo>
                    <a:pt x="190" y="190"/>
                  </a:lnTo>
                  <a:lnTo>
                    <a:pt x="209" y="195"/>
                  </a:lnTo>
                  <a:lnTo>
                    <a:pt x="234" y="264"/>
                  </a:lnTo>
                  <a:lnTo>
                    <a:pt x="256" y="211"/>
                  </a:lnTo>
                  <a:lnTo>
                    <a:pt x="261" y="198"/>
                  </a:lnTo>
                  <a:lnTo>
                    <a:pt x="266" y="190"/>
                  </a:lnTo>
                  <a:lnTo>
                    <a:pt x="266" y="182"/>
                  </a:lnTo>
                  <a:lnTo>
                    <a:pt x="277" y="168"/>
                  </a:lnTo>
                  <a:lnTo>
                    <a:pt x="279" y="169"/>
                  </a:lnTo>
                  <a:lnTo>
                    <a:pt x="276" y="177"/>
                  </a:lnTo>
                  <a:lnTo>
                    <a:pt x="277" y="193"/>
                  </a:lnTo>
                  <a:lnTo>
                    <a:pt x="285" y="188"/>
                  </a:lnTo>
                  <a:lnTo>
                    <a:pt x="292" y="171"/>
                  </a:lnTo>
                  <a:lnTo>
                    <a:pt x="302" y="174"/>
                  </a:lnTo>
                  <a:lnTo>
                    <a:pt x="308" y="167"/>
                  </a:lnTo>
                  <a:lnTo>
                    <a:pt x="310" y="171"/>
                  </a:lnTo>
                  <a:lnTo>
                    <a:pt x="298" y="195"/>
                  </a:lnTo>
                  <a:lnTo>
                    <a:pt x="306" y="198"/>
                  </a:lnTo>
                  <a:lnTo>
                    <a:pt x="314" y="182"/>
                  </a:lnTo>
                  <a:lnTo>
                    <a:pt x="325" y="177"/>
                  </a:lnTo>
                  <a:lnTo>
                    <a:pt x="331" y="158"/>
                  </a:lnTo>
                  <a:lnTo>
                    <a:pt x="361" y="153"/>
                  </a:lnTo>
                  <a:lnTo>
                    <a:pt x="374" y="152"/>
                  </a:lnTo>
                  <a:lnTo>
                    <a:pt x="396" y="135"/>
                  </a:lnTo>
                  <a:lnTo>
                    <a:pt x="430" y="141"/>
                  </a:lnTo>
                  <a:lnTo>
                    <a:pt x="451" y="156"/>
                  </a:lnTo>
                  <a:lnTo>
                    <a:pt x="453" y="136"/>
                  </a:lnTo>
                  <a:lnTo>
                    <a:pt x="464" y="136"/>
                  </a:lnTo>
                  <a:lnTo>
                    <a:pt x="492" y="138"/>
                  </a:lnTo>
                  <a:lnTo>
                    <a:pt x="513" y="132"/>
                  </a:lnTo>
                  <a:lnTo>
                    <a:pt x="485" y="114"/>
                  </a:lnTo>
                  <a:lnTo>
                    <a:pt x="478" y="87"/>
                  </a:lnTo>
                  <a:lnTo>
                    <a:pt x="456" y="92"/>
                  </a:lnTo>
                  <a:lnTo>
                    <a:pt x="450" y="87"/>
                  </a:lnTo>
                  <a:lnTo>
                    <a:pt x="440" y="92"/>
                  </a:lnTo>
                  <a:lnTo>
                    <a:pt x="427" y="88"/>
                  </a:lnTo>
                  <a:lnTo>
                    <a:pt x="420" y="88"/>
                  </a:lnTo>
                  <a:lnTo>
                    <a:pt x="418" y="74"/>
                  </a:lnTo>
                  <a:lnTo>
                    <a:pt x="422" y="56"/>
                  </a:lnTo>
                  <a:lnTo>
                    <a:pt x="400" y="61"/>
                  </a:lnTo>
                  <a:lnTo>
                    <a:pt x="381" y="72"/>
                  </a:lnTo>
                  <a:lnTo>
                    <a:pt x="328" y="79"/>
                  </a:lnTo>
                  <a:lnTo>
                    <a:pt x="296" y="110"/>
                  </a:lnTo>
                  <a:lnTo>
                    <a:pt x="287" y="104"/>
                  </a:lnTo>
                  <a:lnTo>
                    <a:pt x="279" y="107"/>
                  </a:lnTo>
                  <a:lnTo>
                    <a:pt x="265" y="99"/>
                  </a:lnTo>
                  <a:lnTo>
                    <a:pt x="257" y="103"/>
                  </a:lnTo>
                  <a:lnTo>
                    <a:pt x="239" y="106"/>
                  </a:lnTo>
                  <a:lnTo>
                    <a:pt x="213" y="69"/>
                  </a:lnTo>
                  <a:lnTo>
                    <a:pt x="181" y="64"/>
                  </a:lnTo>
                  <a:lnTo>
                    <a:pt x="172" y="65"/>
                  </a:lnTo>
                  <a:lnTo>
                    <a:pt x="166" y="74"/>
                  </a:lnTo>
                  <a:lnTo>
                    <a:pt x="172" y="58"/>
                  </a:lnTo>
                  <a:lnTo>
                    <a:pt x="158" y="70"/>
                  </a:lnTo>
                  <a:lnTo>
                    <a:pt x="150" y="82"/>
                  </a:lnTo>
                  <a:lnTo>
                    <a:pt x="153" y="61"/>
                  </a:lnTo>
                  <a:lnTo>
                    <a:pt x="166" y="33"/>
                  </a:lnTo>
                  <a:lnTo>
                    <a:pt x="186" y="11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70" y="2"/>
                  </a:lnTo>
                  <a:lnTo>
                    <a:pt x="150" y="13"/>
                  </a:lnTo>
                  <a:lnTo>
                    <a:pt x="146" y="22"/>
                  </a:lnTo>
                  <a:lnTo>
                    <a:pt x="123" y="40"/>
                  </a:lnTo>
                  <a:lnTo>
                    <a:pt x="112" y="57"/>
                  </a:lnTo>
                  <a:lnTo>
                    <a:pt x="95" y="61"/>
                  </a:lnTo>
                  <a:lnTo>
                    <a:pt x="89" y="72"/>
                  </a:lnTo>
                  <a:lnTo>
                    <a:pt x="78" y="78"/>
                  </a:lnTo>
                  <a:lnTo>
                    <a:pt x="48" y="82"/>
                  </a:lnTo>
                  <a:lnTo>
                    <a:pt x="40" y="88"/>
                  </a:lnTo>
                  <a:lnTo>
                    <a:pt x="26" y="10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9"/>
            <p:cNvSpPr>
              <a:spLocks/>
            </p:cNvSpPr>
            <p:nvPr/>
          </p:nvSpPr>
          <p:spPr bwMode="auto">
            <a:xfrm>
              <a:off x="3730" y="1807"/>
              <a:ext cx="346" cy="469"/>
            </a:xfrm>
            <a:custGeom>
              <a:avLst/>
              <a:gdLst>
                <a:gd name="T0" fmla="*/ 0 w 346"/>
                <a:gd name="T1" fmla="*/ 469 h 469"/>
                <a:gd name="T2" fmla="*/ 34 w 346"/>
                <a:gd name="T3" fmla="*/ 412 h 469"/>
                <a:gd name="T4" fmla="*/ 39 w 346"/>
                <a:gd name="T5" fmla="*/ 391 h 469"/>
                <a:gd name="T6" fmla="*/ 42 w 346"/>
                <a:gd name="T7" fmla="*/ 350 h 469"/>
                <a:gd name="T8" fmla="*/ 34 w 346"/>
                <a:gd name="T9" fmla="*/ 312 h 469"/>
                <a:gd name="T10" fmla="*/ 15 w 346"/>
                <a:gd name="T11" fmla="*/ 276 h 469"/>
                <a:gd name="T12" fmla="*/ 5 w 346"/>
                <a:gd name="T13" fmla="*/ 253 h 469"/>
                <a:gd name="T14" fmla="*/ 11 w 346"/>
                <a:gd name="T15" fmla="*/ 234 h 469"/>
                <a:gd name="T16" fmla="*/ 2 w 346"/>
                <a:gd name="T17" fmla="*/ 211 h 469"/>
                <a:gd name="T18" fmla="*/ 12 w 346"/>
                <a:gd name="T19" fmla="*/ 194 h 469"/>
                <a:gd name="T20" fmla="*/ 21 w 346"/>
                <a:gd name="T21" fmla="*/ 154 h 469"/>
                <a:gd name="T22" fmla="*/ 18 w 346"/>
                <a:gd name="T23" fmla="*/ 135 h 469"/>
                <a:gd name="T24" fmla="*/ 31 w 346"/>
                <a:gd name="T25" fmla="*/ 123 h 469"/>
                <a:gd name="T26" fmla="*/ 30 w 346"/>
                <a:gd name="T27" fmla="*/ 108 h 469"/>
                <a:gd name="T28" fmla="*/ 48 w 346"/>
                <a:gd name="T29" fmla="*/ 100 h 469"/>
                <a:gd name="T30" fmla="*/ 67 w 346"/>
                <a:gd name="T31" fmla="*/ 72 h 469"/>
                <a:gd name="T32" fmla="*/ 66 w 346"/>
                <a:gd name="T33" fmla="*/ 118 h 469"/>
                <a:gd name="T34" fmla="*/ 80 w 346"/>
                <a:gd name="T35" fmla="*/ 108 h 469"/>
                <a:gd name="T36" fmla="*/ 80 w 346"/>
                <a:gd name="T37" fmla="*/ 71 h 469"/>
                <a:gd name="T38" fmla="*/ 99 w 346"/>
                <a:gd name="T39" fmla="*/ 48 h 469"/>
                <a:gd name="T40" fmla="*/ 111 w 346"/>
                <a:gd name="T41" fmla="*/ 46 h 469"/>
                <a:gd name="T42" fmla="*/ 101 w 346"/>
                <a:gd name="T43" fmla="*/ 38 h 469"/>
                <a:gd name="T44" fmla="*/ 98 w 346"/>
                <a:gd name="T45" fmla="*/ 26 h 469"/>
                <a:gd name="T46" fmla="*/ 104 w 346"/>
                <a:gd name="T47" fmla="*/ 6 h 469"/>
                <a:gd name="T48" fmla="*/ 122 w 346"/>
                <a:gd name="T49" fmla="*/ 0 h 469"/>
                <a:gd name="T50" fmla="*/ 164 w 346"/>
                <a:gd name="T51" fmla="*/ 10 h 469"/>
                <a:gd name="T52" fmla="*/ 178 w 346"/>
                <a:gd name="T53" fmla="*/ 26 h 469"/>
                <a:gd name="T54" fmla="*/ 226 w 346"/>
                <a:gd name="T55" fmla="*/ 36 h 469"/>
                <a:gd name="T56" fmla="*/ 235 w 346"/>
                <a:gd name="T57" fmla="*/ 51 h 469"/>
                <a:gd name="T58" fmla="*/ 248 w 346"/>
                <a:gd name="T59" fmla="*/ 69 h 469"/>
                <a:gd name="T60" fmla="*/ 235 w 346"/>
                <a:gd name="T61" fmla="*/ 67 h 469"/>
                <a:gd name="T62" fmla="*/ 235 w 346"/>
                <a:gd name="T63" fmla="*/ 78 h 469"/>
                <a:gd name="T64" fmla="*/ 250 w 346"/>
                <a:gd name="T65" fmla="*/ 97 h 469"/>
                <a:gd name="T66" fmla="*/ 253 w 346"/>
                <a:gd name="T67" fmla="*/ 128 h 469"/>
                <a:gd name="T68" fmla="*/ 253 w 346"/>
                <a:gd name="T69" fmla="*/ 148 h 469"/>
                <a:gd name="T70" fmla="*/ 239 w 346"/>
                <a:gd name="T71" fmla="*/ 170 h 469"/>
                <a:gd name="T72" fmla="*/ 235 w 346"/>
                <a:gd name="T73" fmla="*/ 181 h 469"/>
                <a:gd name="T74" fmla="*/ 216 w 346"/>
                <a:gd name="T75" fmla="*/ 191 h 469"/>
                <a:gd name="T76" fmla="*/ 214 w 346"/>
                <a:gd name="T77" fmla="*/ 201 h 469"/>
                <a:gd name="T78" fmla="*/ 216 w 346"/>
                <a:gd name="T79" fmla="*/ 224 h 469"/>
                <a:gd name="T80" fmla="*/ 235 w 346"/>
                <a:gd name="T81" fmla="*/ 238 h 469"/>
                <a:gd name="T82" fmla="*/ 253 w 346"/>
                <a:gd name="T83" fmla="*/ 218 h 469"/>
                <a:gd name="T84" fmla="*/ 263 w 346"/>
                <a:gd name="T85" fmla="*/ 191 h 469"/>
                <a:gd name="T86" fmla="*/ 292 w 346"/>
                <a:gd name="T87" fmla="*/ 174 h 469"/>
                <a:gd name="T88" fmla="*/ 310 w 346"/>
                <a:gd name="T89" fmla="*/ 185 h 469"/>
                <a:gd name="T90" fmla="*/ 321 w 346"/>
                <a:gd name="T91" fmla="*/ 212 h 469"/>
                <a:gd name="T92" fmla="*/ 338 w 346"/>
                <a:gd name="T93" fmla="*/ 269 h 469"/>
                <a:gd name="T94" fmla="*/ 346 w 346"/>
                <a:gd name="T95" fmla="*/ 288 h 469"/>
                <a:gd name="T96" fmla="*/ 340 w 346"/>
                <a:gd name="T97" fmla="*/ 303 h 469"/>
                <a:gd name="T98" fmla="*/ 344 w 346"/>
                <a:gd name="T99" fmla="*/ 327 h 469"/>
                <a:gd name="T100" fmla="*/ 337 w 346"/>
                <a:gd name="T101" fmla="*/ 339 h 469"/>
                <a:gd name="T102" fmla="*/ 329 w 346"/>
                <a:gd name="T103" fmla="*/ 327 h 469"/>
                <a:gd name="T104" fmla="*/ 321 w 346"/>
                <a:gd name="T105" fmla="*/ 332 h 469"/>
                <a:gd name="T106" fmla="*/ 320 w 346"/>
                <a:gd name="T107" fmla="*/ 354 h 469"/>
                <a:gd name="T108" fmla="*/ 317 w 346"/>
                <a:gd name="T109" fmla="*/ 363 h 469"/>
                <a:gd name="T110" fmla="*/ 300 w 346"/>
                <a:gd name="T111" fmla="*/ 374 h 469"/>
                <a:gd name="T112" fmla="*/ 300 w 346"/>
                <a:gd name="T113" fmla="*/ 403 h 469"/>
                <a:gd name="T114" fmla="*/ 290 w 346"/>
                <a:gd name="T115" fmla="*/ 417 h 469"/>
                <a:gd name="T116" fmla="*/ 282 w 346"/>
                <a:gd name="T117" fmla="*/ 440 h 469"/>
                <a:gd name="T118" fmla="*/ 169 w 346"/>
                <a:gd name="T119" fmla="*/ 458 h 469"/>
                <a:gd name="T120" fmla="*/ 166 w 346"/>
                <a:gd name="T121" fmla="*/ 449 h 469"/>
                <a:gd name="T122" fmla="*/ 0 w 346"/>
                <a:gd name="T123" fmla="*/ 469 h 4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6" h="469">
                  <a:moveTo>
                    <a:pt x="0" y="469"/>
                  </a:moveTo>
                  <a:lnTo>
                    <a:pt x="34" y="412"/>
                  </a:lnTo>
                  <a:lnTo>
                    <a:pt x="39" y="391"/>
                  </a:lnTo>
                  <a:lnTo>
                    <a:pt x="42" y="350"/>
                  </a:lnTo>
                  <a:lnTo>
                    <a:pt x="34" y="312"/>
                  </a:lnTo>
                  <a:lnTo>
                    <a:pt x="15" y="276"/>
                  </a:lnTo>
                  <a:lnTo>
                    <a:pt x="5" y="253"/>
                  </a:lnTo>
                  <a:lnTo>
                    <a:pt x="11" y="234"/>
                  </a:lnTo>
                  <a:lnTo>
                    <a:pt x="2" y="211"/>
                  </a:lnTo>
                  <a:lnTo>
                    <a:pt x="12" y="194"/>
                  </a:lnTo>
                  <a:lnTo>
                    <a:pt x="21" y="154"/>
                  </a:lnTo>
                  <a:lnTo>
                    <a:pt x="18" y="135"/>
                  </a:lnTo>
                  <a:lnTo>
                    <a:pt x="31" y="123"/>
                  </a:lnTo>
                  <a:lnTo>
                    <a:pt x="30" y="108"/>
                  </a:lnTo>
                  <a:lnTo>
                    <a:pt x="48" y="100"/>
                  </a:lnTo>
                  <a:lnTo>
                    <a:pt x="67" y="72"/>
                  </a:lnTo>
                  <a:lnTo>
                    <a:pt x="66" y="118"/>
                  </a:lnTo>
                  <a:lnTo>
                    <a:pt x="80" y="108"/>
                  </a:lnTo>
                  <a:lnTo>
                    <a:pt x="80" y="71"/>
                  </a:lnTo>
                  <a:lnTo>
                    <a:pt x="99" y="48"/>
                  </a:lnTo>
                  <a:lnTo>
                    <a:pt x="111" y="46"/>
                  </a:lnTo>
                  <a:lnTo>
                    <a:pt x="101" y="38"/>
                  </a:lnTo>
                  <a:lnTo>
                    <a:pt x="98" y="26"/>
                  </a:lnTo>
                  <a:lnTo>
                    <a:pt x="104" y="6"/>
                  </a:lnTo>
                  <a:lnTo>
                    <a:pt x="122" y="0"/>
                  </a:lnTo>
                  <a:lnTo>
                    <a:pt x="164" y="10"/>
                  </a:lnTo>
                  <a:lnTo>
                    <a:pt x="178" y="26"/>
                  </a:lnTo>
                  <a:lnTo>
                    <a:pt x="226" y="36"/>
                  </a:lnTo>
                  <a:lnTo>
                    <a:pt x="235" y="51"/>
                  </a:lnTo>
                  <a:lnTo>
                    <a:pt x="248" y="69"/>
                  </a:lnTo>
                  <a:lnTo>
                    <a:pt x="235" y="67"/>
                  </a:lnTo>
                  <a:lnTo>
                    <a:pt x="235" y="78"/>
                  </a:lnTo>
                  <a:lnTo>
                    <a:pt x="250" y="97"/>
                  </a:lnTo>
                  <a:lnTo>
                    <a:pt x="253" y="128"/>
                  </a:lnTo>
                  <a:lnTo>
                    <a:pt x="253" y="148"/>
                  </a:lnTo>
                  <a:lnTo>
                    <a:pt x="239" y="170"/>
                  </a:lnTo>
                  <a:lnTo>
                    <a:pt x="235" y="181"/>
                  </a:lnTo>
                  <a:lnTo>
                    <a:pt x="216" y="191"/>
                  </a:lnTo>
                  <a:lnTo>
                    <a:pt x="214" y="201"/>
                  </a:lnTo>
                  <a:lnTo>
                    <a:pt x="216" y="224"/>
                  </a:lnTo>
                  <a:lnTo>
                    <a:pt x="235" y="238"/>
                  </a:lnTo>
                  <a:lnTo>
                    <a:pt x="253" y="218"/>
                  </a:lnTo>
                  <a:lnTo>
                    <a:pt x="263" y="191"/>
                  </a:lnTo>
                  <a:lnTo>
                    <a:pt x="292" y="174"/>
                  </a:lnTo>
                  <a:lnTo>
                    <a:pt x="310" y="185"/>
                  </a:lnTo>
                  <a:lnTo>
                    <a:pt x="321" y="212"/>
                  </a:lnTo>
                  <a:lnTo>
                    <a:pt x="338" y="269"/>
                  </a:lnTo>
                  <a:lnTo>
                    <a:pt x="346" y="288"/>
                  </a:lnTo>
                  <a:lnTo>
                    <a:pt x="340" y="303"/>
                  </a:lnTo>
                  <a:lnTo>
                    <a:pt x="344" y="327"/>
                  </a:lnTo>
                  <a:lnTo>
                    <a:pt x="337" y="339"/>
                  </a:lnTo>
                  <a:lnTo>
                    <a:pt x="329" y="327"/>
                  </a:lnTo>
                  <a:lnTo>
                    <a:pt x="321" y="332"/>
                  </a:lnTo>
                  <a:lnTo>
                    <a:pt x="320" y="354"/>
                  </a:lnTo>
                  <a:lnTo>
                    <a:pt x="317" y="363"/>
                  </a:lnTo>
                  <a:lnTo>
                    <a:pt x="300" y="374"/>
                  </a:lnTo>
                  <a:lnTo>
                    <a:pt x="300" y="403"/>
                  </a:lnTo>
                  <a:lnTo>
                    <a:pt x="290" y="417"/>
                  </a:lnTo>
                  <a:lnTo>
                    <a:pt x="282" y="440"/>
                  </a:lnTo>
                  <a:lnTo>
                    <a:pt x="169" y="458"/>
                  </a:lnTo>
                  <a:lnTo>
                    <a:pt x="166" y="449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0"/>
            <p:cNvSpPr>
              <a:spLocks/>
            </p:cNvSpPr>
            <p:nvPr/>
          </p:nvSpPr>
          <p:spPr bwMode="auto">
            <a:xfrm>
              <a:off x="2876" y="1453"/>
              <a:ext cx="589" cy="660"/>
            </a:xfrm>
            <a:custGeom>
              <a:avLst/>
              <a:gdLst>
                <a:gd name="T0" fmla="*/ 0 w 589"/>
                <a:gd name="T1" fmla="*/ 41 h 660"/>
                <a:gd name="T2" fmla="*/ 2 w 589"/>
                <a:gd name="T3" fmla="*/ 134 h 660"/>
                <a:gd name="T4" fmla="*/ 26 w 589"/>
                <a:gd name="T5" fmla="*/ 209 h 660"/>
                <a:gd name="T6" fmla="*/ 29 w 589"/>
                <a:gd name="T7" fmla="*/ 306 h 660"/>
                <a:gd name="T8" fmla="*/ 45 w 589"/>
                <a:gd name="T9" fmla="*/ 385 h 660"/>
                <a:gd name="T10" fmla="*/ 24 w 589"/>
                <a:gd name="T11" fmla="*/ 425 h 660"/>
                <a:gd name="T12" fmla="*/ 54 w 589"/>
                <a:gd name="T13" fmla="*/ 454 h 660"/>
                <a:gd name="T14" fmla="*/ 53 w 589"/>
                <a:gd name="T15" fmla="*/ 660 h 660"/>
                <a:gd name="T16" fmla="*/ 479 w 589"/>
                <a:gd name="T17" fmla="*/ 652 h 660"/>
                <a:gd name="T18" fmla="*/ 470 w 589"/>
                <a:gd name="T19" fmla="*/ 613 h 660"/>
                <a:gd name="T20" fmla="*/ 458 w 589"/>
                <a:gd name="T21" fmla="*/ 598 h 660"/>
                <a:gd name="T22" fmla="*/ 425 w 589"/>
                <a:gd name="T23" fmla="*/ 576 h 660"/>
                <a:gd name="T24" fmla="*/ 402 w 589"/>
                <a:gd name="T25" fmla="*/ 550 h 660"/>
                <a:gd name="T26" fmla="*/ 345 w 589"/>
                <a:gd name="T27" fmla="*/ 514 h 660"/>
                <a:gd name="T28" fmla="*/ 347 w 589"/>
                <a:gd name="T29" fmla="*/ 454 h 660"/>
                <a:gd name="T30" fmla="*/ 334 w 589"/>
                <a:gd name="T31" fmla="*/ 415 h 660"/>
                <a:gd name="T32" fmla="*/ 381 w 589"/>
                <a:gd name="T33" fmla="*/ 357 h 660"/>
                <a:gd name="T34" fmla="*/ 379 w 589"/>
                <a:gd name="T35" fmla="*/ 300 h 660"/>
                <a:gd name="T36" fmla="*/ 389 w 589"/>
                <a:gd name="T37" fmla="*/ 290 h 660"/>
                <a:gd name="T38" fmla="*/ 447 w 589"/>
                <a:gd name="T39" fmla="*/ 242 h 660"/>
                <a:gd name="T40" fmla="*/ 476 w 589"/>
                <a:gd name="T41" fmla="*/ 208 h 660"/>
                <a:gd name="T42" fmla="*/ 513 w 589"/>
                <a:gd name="T43" fmla="*/ 178 h 660"/>
                <a:gd name="T44" fmla="*/ 589 w 589"/>
                <a:gd name="T45" fmla="*/ 138 h 660"/>
                <a:gd name="T46" fmla="*/ 561 w 589"/>
                <a:gd name="T47" fmla="*/ 141 h 660"/>
                <a:gd name="T48" fmla="*/ 534 w 589"/>
                <a:gd name="T49" fmla="*/ 128 h 660"/>
                <a:gd name="T50" fmla="*/ 493 w 589"/>
                <a:gd name="T51" fmla="*/ 133 h 660"/>
                <a:gd name="T52" fmla="*/ 481 w 589"/>
                <a:gd name="T53" fmla="*/ 116 h 660"/>
                <a:gd name="T54" fmla="*/ 470 w 589"/>
                <a:gd name="T55" fmla="*/ 123 h 660"/>
                <a:gd name="T56" fmla="*/ 441 w 589"/>
                <a:gd name="T57" fmla="*/ 141 h 660"/>
                <a:gd name="T58" fmla="*/ 420 w 589"/>
                <a:gd name="T59" fmla="*/ 135 h 660"/>
                <a:gd name="T60" fmla="*/ 412 w 589"/>
                <a:gd name="T61" fmla="*/ 126 h 660"/>
                <a:gd name="T62" fmla="*/ 396 w 589"/>
                <a:gd name="T63" fmla="*/ 122 h 660"/>
                <a:gd name="T64" fmla="*/ 389 w 589"/>
                <a:gd name="T65" fmla="*/ 110 h 660"/>
                <a:gd name="T66" fmla="*/ 374 w 589"/>
                <a:gd name="T67" fmla="*/ 110 h 660"/>
                <a:gd name="T68" fmla="*/ 374 w 589"/>
                <a:gd name="T69" fmla="*/ 122 h 660"/>
                <a:gd name="T70" fmla="*/ 367 w 589"/>
                <a:gd name="T71" fmla="*/ 125 h 660"/>
                <a:gd name="T72" fmla="*/ 357 w 589"/>
                <a:gd name="T73" fmla="*/ 99 h 660"/>
                <a:gd name="T74" fmla="*/ 342 w 589"/>
                <a:gd name="T75" fmla="*/ 99 h 660"/>
                <a:gd name="T76" fmla="*/ 347 w 589"/>
                <a:gd name="T77" fmla="*/ 89 h 660"/>
                <a:gd name="T78" fmla="*/ 311 w 589"/>
                <a:gd name="T79" fmla="*/ 82 h 660"/>
                <a:gd name="T80" fmla="*/ 301 w 589"/>
                <a:gd name="T81" fmla="*/ 80 h 660"/>
                <a:gd name="T82" fmla="*/ 259 w 589"/>
                <a:gd name="T83" fmla="*/ 96 h 660"/>
                <a:gd name="T84" fmla="*/ 254 w 589"/>
                <a:gd name="T85" fmla="*/ 82 h 660"/>
                <a:gd name="T86" fmla="*/ 191 w 589"/>
                <a:gd name="T87" fmla="*/ 69 h 660"/>
                <a:gd name="T88" fmla="*/ 180 w 589"/>
                <a:gd name="T89" fmla="*/ 4 h 660"/>
                <a:gd name="T90" fmla="*/ 155 w 589"/>
                <a:gd name="T91" fmla="*/ 0 h 660"/>
                <a:gd name="T92" fmla="*/ 155 w 589"/>
                <a:gd name="T93" fmla="*/ 41 h 660"/>
                <a:gd name="T94" fmla="*/ 0 w 589"/>
                <a:gd name="T95" fmla="*/ 4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89" h="660">
                  <a:moveTo>
                    <a:pt x="0" y="41"/>
                  </a:moveTo>
                  <a:lnTo>
                    <a:pt x="2" y="134"/>
                  </a:lnTo>
                  <a:lnTo>
                    <a:pt x="26" y="209"/>
                  </a:lnTo>
                  <a:lnTo>
                    <a:pt x="29" y="306"/>
                  </a:lnTo>
                  <a:lnTo>
                    <a:pt x="45" y="385"/>
                  </a:lnTo>
                  <a:lnTo>
                    <a:pt x="24" y="425"/>
                  </a:lnTo>
                  <a:lnTo>
                    <a:pt x="54" y="454"/>
                  </a:lnTo>
                  <a:lnTo>
                    <a:pt x="53" y="660"/>
                  </a:lnTo>
                  <a:lnTo>
                    <a:pt x="479" y="652"/>
                  </a:lnTo>
                  <a:lnTo>
                    <a:pt x="470" y="613"/>
                  </a:lnTo>
                  <a:lnTo>
                    <a:pt x="458" y="598"/>
                  </a:lnTo>
                  <a:lnTo>
                    <a:pt x="425" y="576"/>
                  </a:lnTo>
                  <a:lnTo>
                    <a:pt x="402" y="550"/>
                  </a:lnTo>
                  <a:lnTo>
                    <a:pt x="345" y="514"/>
                  </a:lnTo>
                  <a:lnTo>
                    <a:pt x="347" y="454"/>
                  </a:lnTo>
                  <a:lnTo>
                    <a:pt x="334" y="415"/>
                  </a:lnTo>
                  <a:lnTo>
                    <a:pt x="381" y="357"/>
                  </a:lnTo>
                  <a:lnTo>
                    <a:pt x="379" y="300"/>
                  </a:lnTo>
                  <a:lnTo>
                    <a:pt x="389" y="290"/>
                  </a:lnTo>
                  <a:lnTo>
                    <a:pt x="447" y="242"/>
                  </a:lnTo>
                  <a:lnTo>
                    <a:pt x="476" y="208"/>
                  </a:lnTo>
                  <a:lnTo>
                    <a:pt x="513" y="178"/>
                  </a:lnTo>
                  <a:lnTo>
                    <a:pt x="589" y="138"/>
                  </a:lnTo>
                  <a:lnTo>
                    <a:pt x="561" y="141"/>
                  </a:lnTo>
                  <a:lnTo>
                    <a:pt x="534" y="128"/>
                  </a:lnTo>
                  <a:lnTo>
                    <a:pt x="493" y="133"/>
                  </a:lnTo>
                  <a:lnTo>
                    <a:pt x="481" y="116"/>
                  </a:lnTo>
                  <a:lnTo>
                    <a:pt x="470" y="123"/>
                  </a:lnTo>
                  <a:lnTo>
                    <a:pt x="441" y="141"/>
                  </a:lnTo>
                  <a:lnTo>
                    <a:pt x="420" y="135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89" y="110"/>
                  </a:lnTo>
                  <a:lnTo>
                    <a:pt x="374" y="110"/>
                  </a:lnTo>
                  <a:lnTo>
                    <a:pt x="374" y="122"/>
                  </a:lnTo>
                  <a:lnTo>
                    <a:pt x="367" y="125"/>
                  </a:lnTo>
                  <a:lnTo>
                    <a:pt x="357" y="99"/>
                  </a:lnTo>
                  <a:lnTo>
                    <a:pt x="342" y="99"/>
                  </a:lnTo>
                  <a:lnTo>
                    <a:pt x="347" y="89"/>
                  </a:lnTo>
                  <a:lnTo>
                    <a:pt x="311" y="82"/>
                  </a:lnTo>
                  <a:lnTo>
                    <a:pt x="301" y="80"/>
                  </a:lnTo>
                  <a:lnTo>
                    <a:pt x="259" y="96"/>
                  </a:lnTo>
                  <a:lnTo>
                    <a:pt x="254" y="82"/>
                  </a:lnTo>
                  <a:lnTo>
                    <a:pt x="191" y="69"/>
                  </a:lnTo>
                  <a:lnTo>
                    <a:pt x="180" y="4"/>
                  </a:lnTo>
                  <a:lnTo>
                    <a:pt x="155" y="0"/>
                  </a:lnTo>
                  <a:lnTo>
                    <a:pt x="155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1"/>
            <p:cNvSpPr>
              <a:spLocks/>
            </p:cNvSpPr>
            <p:nvPr/>
          </p:nvSpPr>
          <p:spPr bwMode="auto">
            <a:xfrm>
              <a:off x="3379" y="3051"/>
              <a:ext cx="318" cy="550"/>
            </a:xfrm>
            <a:custGeom>
              <a:avLst/>
              <a:gdLst>
                <a:gd name="T0" fmla="*/ 0 w 318"/>
                <a:gd name="T1" fmla="*/ 466 h 550"/>
                <a:gd name="T2" fmla="*/ 1 w 318"/>
                <a:gd name="T3" fmla="*/ 446 h 550"/>
                <a:gd name="T4" fmla="*/ 22 w 318"/>
                <a:gd name="T5" fmla="*/ 383 h 550"/>
                <a:gd name="T6" fmla="*/ 52 w 318"/>
                <a:gd name="T7" fmla="*/ 344 h 550"/>
                <a:gd name="T8" fmla="*/ 43 w 318"/>
                <a:gd name="T9" fmla="*/ 329 h 550"/>
                <a:gd name="T10" fmla="*/ 46 w 318"/>
                <a:gd name="T11" fmla="*/ 290 h 550"/>
                <a:gd name="T12" fmla="*/ 31 w 318"/>
                <a:gd name="T13" fmla="*/ 242 h 550"/>
                <a:gd name="T14" fmla="*/ 25 w 318"/>
                <a:gd name="T15" fmla="*/ 180 h 550"/>
                <a:gd name="T16" fmla="*/ 48 w 318"/>
                <a:gd name="T17" fmla="*/ 113 h 550"/>
                <a:gd name="T18" fmla="*/ 81 w 318"/>
                <a:gd name="T19" fmla="*/ 67 h 550"/>
                <a:gd name="T20" fmla="*/ 80 w 318"/>
                <a:gd name="T21" fmla="*/ 54 h 550"/>
                <a:gd name="T22" fmla="*/ 104 w 318"/>
                <a:gd name="T23" fmla="*/ 11 h 550"/>
                <a:gd name="T24" fmla="*/ 296 w 318"/>
                <a:gd name="T25" fmla="*/ 0 h 550"/>
                <a:gd name="T26" fmla="*/ 304 w 318"/>
                <a:gd name="T27" fmla="*/ 10 h 550"/>
                <a:gd name="T28" fmla="*/ 296 w 318"/>
                <a:gd name="T29" fmla="*/ 352 h 550"/>
                <a:gd name="T30" fmla="*/ 318 w 318"/>
                <a:gd name="T31" fmla="*/ 517 h 550"/>
                <a:gd name="T32" fmla="*/ 307 w 318"/>
                <a:gd name="T33" fmla="*/ 524 h 550"/>
                <a:gd name="T34" fmla="*/ 297 w 318"/>
                <a:gd name="T35" fmla="*/ 517 h 550"/>
                <a:gd name="T36" fmla="*/ 283 w 318"/>
                <a:gd name="T37" fmla="*/ 524 h 550"/>
                <a:gd name="T38" fmla="*/ 268 w 318"/>
                <a:gd name="T39" fmla="*/ 515 h 550"/>
                <a:gd name="T40" fmla="*/ 267 w 318"/>
                <a:gd name="T41" fmla="*/ 522 h 550"/>
                <a:gd name="T42" fmla="*/ 253 w 318"/>
                <a:gd name="T43" fmla="*/ 523 h 550"/>
                <a:gd name="T44" fmla="*/ 232 w 318"/>
                <a:gd name="T45" fmla="*/ 533 h 550"/>
                <a:gd name="T46" fmla="*/ 225 w 318"/>
                <a:gd name="T47" fmla="*/ 528 h 550"/>
                <a:gd name="T48" fmla="*/ 216 w 318"/>
                <a:gd name="T49" fmla="*/ 547 h 550"/>
                <a:gd name="T50" fmla="*/ 207 w 318"/>
                <a:gd name="T51" fmla="*/ 550 h 550"/>
                <a:gd name="T52" fmla="*/ 175 w 318"/>
                <a:gd name="T53" fmla="*/ 497 h 550"/>
                <a:gd name="T54" fmla="*/ 181 w 318"/>
                <a:gd name="T55" fmla="*/ 460 h 550"/>
                <a:gd name="T56" fmla="*/ 0 w 318"/>
                <a:gd name="T57" fmla="*/ 466 h 5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8" h="550">
                  <a:moveTo>
                    <a:pt x="0" y="466"/>
                  </a:moveTo>
                  <a:lnTo>
                    <a:pt x="1" y="446"/>
                  </a:lnTo>
                  <a:lnTo>
                    <a:pt x="22" y="383"/>
                  </a:lnTo>
                  <a:lnTo>
                    <a:pt x="52" y="344"/>
                  </a:lnTo>
                  <a:lnTo>
                    <a:pt x="43" y="329"/>
                  </a:lnTo>
                  <a:lnTo>
                    <a:pt x="46" y="290"/>
                  </a:lnTo>
                  <a:lnTo>
                    <a:pt x="31" y="242"/>
                  </a:lnTo>
                  <a:lnTo>
                    <a:pt x="25" y="180"/>
                  </a:lnTo>
                  <a:lnTo>
                    <a:pt x="48" y="113"/>
                  </a:lnTo>
                  <a:lnTo>
                    <a:pt x="81" y="67"/>
                  </a:lnTo>
                  <a:lnTo>
                    <a:pt x="80" y="54"/>
                  </a:lnTo>
                  <a:lnTo>
                    <a:pt x="104" y="11"/>
                  </a:lnTo>
                  <a:lnTo>
                    <a:pt x="296" y="0"/>
                  </a:lnTo>
                  <a:lnTo>
                    <a:pt x="304" y="10"/>
                  </a:lnTo>
                  <a:lnTo>
                    <a:pt x="296" y="352"/>
                  </a:lnTo>
                  <a:lnTo>
                    <a:pt x="318" y="517"/>
                  </a:lnTo>
                  <a:lnTo>
                    <a:pt x="307" y="524"/>
                  </a:lnTo>
                  <a:lnTo>
                    <a:pt x="297" y="517"/>
                  </a:lnTo>
                  <a:lnTo>
                    <a:pt x="283" y="524"/>
                  </a:lnTo>
                  <a:lnTo>
                    <a:pt x="268" y="515"/>
                  </a:lnTo>
                  <a:lnTo>
                    <a:pt x="267" y="522"/>
                  </a:lnTo>
                  <a:lnTo>
                    <a:pt x="253" y="523"/>
                  </a:lnTo>
                  <a:lnTo>
                    <a:pt x="232" y="533"/>
                  </a:lnTo>
                  <a:lnTo>
                    <a:pt x="225" y="528"/>
                  </a:lnTo>
                  <a:lnTo>
                    <a:pt x="216" y="547"/>
                  </a:lnTo>
                  <a:lnTo>
                    <a:pt x="207" y="550"/>
                  </a:lnTo>
                  <a:lnTo>
                    <a:pt x="175" y="497"/>
                  </a:lnTo>
                  <a:lnTo>
                    <a:pt x="181" y="46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2"/>
            <p:cNvSpPr>
              <a:spLocks/>
            </p:cNvSpPr>
            <p:nvPr/>
          </p:nvSpPr>
          <p:spPr bwMode="auto">
            <a:xfrm>
              <a:off x="2983" y="2433"/>
              <a:ext cx="594" cy="516"/>
            </a:xfrm>
            <a:custGeom>
              <a:avLst/>
              <a:gdLst>
                <a:gd name="T0" fmla="*/ 0 w 594"/>
                <a:gd name="T1" fmla="*/ 7 h 516"/>
                <a:gd name="T2" fmla="*/ 37 w 594"/>
                <a:gd name="T3" fmla="*/ 74 h 516"/>
                <a:gd name="T4" fmla="*/ 53 w 594"/>
                <a:gd name="T5" fmla="*/ 89 h 516"/>
                <a:gd name="T6" fmla="*/ 64 w 594"/>
                <a:gd name="T7" fmla="*/ 86 h 516"/>
                <a:gd name="T8" fmla="*/ 73 w 594"/>
                <a:gd name="T9" fmla="*/ 95 h 516"/>
                <a:gd name="T10" fmla="*/ 76 w 594"/>
                <a:gd name="T11" fmla="*/ 104 h 516"/>
                <a:gd name="T12" fmla="*/ 66 w 594"/>
                <a:gd name="T13" fmla="*/ 104 h 516"/>
                <a:gd name="T14" fmla="*/ 56 w 594"/>
                <a:gd name="T15" fmla="*/ 127 h 516"/>
                <a:gd name="T16" fmla="*/ 82 w 594"/>
                <a:gd name="T17" fmla="*/ 165 h 516"/>
                <a:gd name="T18" fmla="*/ 101 w 594"/>
                <a:gd name="T19" fmla="*/ 171 h 516"/>
                <a:gd name="T20" fmla="*/ 99 w 594"/>
                <a:gd name="T21" fmla="*/ 413 h 516"/>
                <a:gd name="T22" fmla="*/ 101 w 594"/>
                <a:gd name="T23" fmla="*/ 473 h 516"/>
                <a:gd name="T24" fmla="*/ 496 w 594"/>
                <a:gd name="T25" fmla="*/ 458 h 516"/>
                <a:gd name="T26" fmla="*/ 501 w 594"/>
                <a:gd name="T27" fmla="*/ 493 h 516"/>
                <a:gd name="T28" fmla="*/ 485 w 594"/>
                <a:gd name="T29" fmla="*/ 516 h 516"/>
                <a:gd name="T30" fmla="*/ 546 w 594"/>
                <a:gd name="T31" fmla="*/ 514 h 516"/>
                <a:gd name="T32" fmla="*/ 554 w 594"/>
                <a:gd name="T33" fmla="*/ 493 h 516"/>
                <a:gd name="T34" fmla="*/ 558 w 594"/>
                <a:gd name="T35" fmla="*/ 473 h 516"/>
                <a:gd name="T36" fmla="*/ 571 w 594"/>
                <a:gd name="T37" fmla="*/ 455 h 516"/>
                <a:gd name="T38" fmla="*/ 577 w 594"/>
                <a:gd name="T39" fmla="*/ 440 h 516"/>
                <a:gd name="T40" fmla="*/ 590 w 594"/>
                <a:gd name="T41" fmla="*/ 437 h 516"/>
                <a:gd name="T42" fmla="*/ 594 w 594"/>
                <a:gd name="T43" fmla="*/ 400 h 516"/>
                <a:gd name="T44" fmla="*/ 586 w 594"/>
                <a:gd name="T45" fmla="*/ 398 h 516"/>
                <a:gd name="T46" fmla="*/ 571 w 594"/>
                <a:gd name="T47" fmla="*/ 398 h 516"/>
                <a:gd name="T48" fmla="*/ 559 w 594"/>
                <a:gd name="T49" fmla="*/ 370 h 516"/>
                <a:gd name="T50" fmla="*/ 552 w 594"/>
                <a:gd name="T51" fmla="*/ 333 h 516"/>
                <a:gd name="T52" fmla="*/ 538 w 594"/>
                <a:gd name="T53" fmla="*/ 309 h 516"/>
                <a:gd name="T54" fmla="*/ 513 w 594"/>
                <a:gd name="T55" fmla="*/ 300 h 516"/>
                <a:gd name="T56" fmla="*/ 484 w 594"/>
                <a:gd name="T57" fmla="*/ 277 h 516"/>
                <a:gd name="T58" fmla="*/ 474 w 594"/>
                <a:gd name="T59" fmla="*/ 245 h 516"/>
                <a:gd name="T60" fmla="*/ 491 w 594"/>
                <a:gd name="T61" fmla="*/ 195 h 516"/>
                <a:gd name="T62" fmla="*/ 476 w 594"/>
                <a:gd name="T63" fmla="*/ 186 h 516"/>
                <a:gd name="T64" fmla="*/ 441 w 594"/>
                <a:gd name="T65" fmla="*/ 186 h 516"/>
                <a:gd name="T66" fmla="*/ 436 w 594"/>
                <a:gd name="T67" fmla="*/ 156 h 516"/>
                <a:gd name="T68" fmla="*/ 378 w 594"/>
                <a:gd name="T69" fmla="*/ 96 h 516"/>
                <a:gd name="T70" fmla="*/ 364 w 594"/>
                <a:gd name="T71" fmla="*/ 45 h 516"/>
                <a:gd name="T72" fmla="*/ 372 w 594"/>
                <a:gd name="T73" fmla="*/ 27 h 516"/>
                <a:gd name="T74" fmla="*/ 344 w 594"/>
                <a:gd name="T75" fmla="*/ 0 h 516"/>
                <a:gd name="T76" fmla="*/ 0 w 594"/>
                <a:gd name="T77" fmla="*/ 7 h 5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94" h="516">
                  <a:moveTo>
                    <a:pt x="0" y="7"/>
                  </a:moveTo>
                  <a:lnTo>
                    <a:pt x="37" y="74"/>
                  </a:lnTo>
                  <a:lnTo>
                    <a:pt x="53" y="89"/>
                  </a:lnTo>
                  <a:lnTo>
                    <a:pt x="64" y="86"/>
                  </a:lnTo>
                  <a:lnTo>
                    <a:pt x="73" y="95"/>
                  </a:lnTo>
                  <a:lnTo>
                    <a:pt x="76" y="104"/>
                  </a:lnTo>
                  <a:lnTo>
                    <a:pt x="66" y="104"/>
                  </a:lnTo>
                  <a:lnTo>
                    <a:pt x="56" y="127"/>
                  </a:lnTo>
                  <a:lnTo>
                    <a:pt x="82" y="165"/>
                  </a:lnTo>
                  <a:lnTo>
                    <a:pt x="101" y="171"/>
                  </a:lnTo>
                  <a:lnTo>
                    <a:pt x="99" y="413"/>
                  </a:lnTo>
                  <a:lnTo>
                    <a:pt x="101" y="473"/>
                  </a:lnTo>
                  <a:lnTo>
                    <a:pt x="496" y="458"/>
                  </a:lnTo>
                  <a:lnTo>
                    <a:pt x="501" y="493"/>
                  </a:lnTo>
                  <a:lnTo>
                    <a:pt x="485" y="516"/>
                  </a:lnTo>
                  <a:lnTo>
                    <a:pt x="546" y="514"/>
                  </a:lnTo>
                  <a:lnTo>
                    <a:pt x="554" y="493"/>
                  </a:lnTo>
                  <a:lnTo>
                    <a:pt x="558" y="473"/>
                  </a:lnTo>
                  <a:lnTo>
                    <a:pt x="571" y="455"/>
                  </a:lnTo>
                  <a:lnTo>
                    <a:pt x="577" y="440"/>
                  </a:lnTo>
                  <a:lnTo>
                    <a:pt x="590" y="437"/>
                  </a:lnTo>
                  <a:lnTo>
                    <a:pt x="594" y="400"/>
                  </a:lnTo>
                  <a:lnTo>
                    <a:pt x="586" y="398"/>
                  </a:lnTo>
                  <a:lnTo>
                    <a:pt x="571" y="398"/>
                  </a:lnTo>
                  <a:lnTo>
                    <a:pt x="559" y="370"/>
                  </a:lnTo>
                  <a:lnTo>
                    <a:pt x="552" y="333"/>
                  </a:lnTo>
                  <a:lnTo>
                    <a:pt x="538" y="309"/>
                  </a:lnTo>
                  <a:lnTo>
                    <a:pt x="513" y="300"/>
                  </a:lnTo>
                  <a:lnTo>
                    <a:pt x="484" y="277"/>
                  </a:lnTo>
                  <a:lnTo>
                    <a:pt x="474" y="245"/>
                  </a:lnTo>
                  <a:lnTo>
                    <a:pt x="491" y="195"/>
                  </a:lnTo>
                  <a:lnTo>
                    <a:pt x="476" y="186"/>
                  </a:lnTo>
                  <a:lnTo>
                    <a:pt x="441" y="186"/>
                  </a:lnTo>
                  <a:lnTo>
                    <a:pt x="436" y="156"/>
                  </a:lnTo>
                  <a:lnTo>
                    <a:pt x="378" y="96"/>
                  </a:lnTo>
                  <a:lnTo>
                    <a:pt x="364" y="45"/>
                  </a:lnTo>
                  <a:lnTo>
                    <a:pt x="372" y="27"/>
                  </a:lnTo>
                  <a:lnTo>
                    <a:pt x="34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3"/>
            <p:cNvSpPr>
              <a:spLocks/>
            </p:cNvSpPr>
            <p:nvPr/>
          </p:nvSpPr>
          <p:spPr bwMode="auto">
            <a:xfrm>
              <a:off x="1449" y="1331"/>
              <a:ext cx="914" cy="582"/>
            </a:xfrm>
            <a:custGeom>
              <a:avLst/>
              <a:gdLst>
                <a:gd name="T0" fmla="*/ 0 w 914"/>
                <a:gd name="T1" fmla="*/ 109 h 582"/>
                <a:gd name="T2" fmla="*/ 15 w 914"/>
                <a:gd name="T3" fmla="*/ 147 h 582"/>
                <a:gd name="T4" fmla="*/ 17 w 914"/>
                <a:gd name="T5" fmla="*/ 171 h 582"/>
                <a:gd name="T6" fmla="*/ 8 w 914"/>
                <a:gd name="T7" fmla="*/ 174 h 582"/>
                <a:gd name="T8" fmla="*/ 36 w 914"/>
                <a:gd name="T9" fmla="*/ 202 h 582"/>
                <a:gd name="T10" fmla="*/ 64 w 914"/>
                <a:gd name="T11" fmla="*/ 271 h 582"/>
                <a:gd name="T12" fmla="*/ 74 w 914"/>
                <a:gd name="T13" fmla="*/ 267 h 582"/>
                <a:gd name="T14" fmla="*/ 76 w 914"/>
                <a:gd name="T15" fmla="*/ 278 h 582"/>
                <a:gd name="T16" fmla="*/ 88 w 914"/>
                <a:gd name="T17" fmla="*/ 281 h 582"/>
                <a:gd name="T18" fmla="*/ 98 w 914"/>
                <a:gd name="T19" fmla="*/ 284 h 582"/>
                <a:gd name="T20" fmla="*/ 72 w 914"/>
                <a:gd name="T21" fmla="*/ 333 h 582"/>
                <a:gd name="T22" fmla="*/ 77 w 914"/>
                <a:gd name="T23" fmla="*/ 368 h 582"/>
                <a:gd name="T24" fmla="*/ 59 w 914"/>
                <a:gd name="T25" fmla="*/ 399 h 582"/>
                <a:gd name="T26" fmla="*/ 71 w 914"/>
                <a:gd name="T27" fmla="*/ 415 h 582"/>
                <a:gd name="T28" fmla="*/ 107 w 914"/>
                <a:gd name="T29" fmla="*/ 394 h 582"/>
                <a:gd name="T30" fmla="*/ 134 w 914"/>
                <a:gd name="T31" fmla="*/ 503 h 582"/>
                <a:gd name="T32" fmla="*/ 150 w 914"/>
                <a:gd name="T33" fmla="*/ 509 h 582"/>
                <a:gd name="T34" fmla="*/ 153 w 914"/>
                <a:gd name="T35" fmla="*/ 541 h 582"/>
                <a:gd name="T36" fmla="*/ 166 w 914"/>
                <a:gd name="T37" fmla="*/ 556 h 582"/>
                <a:gd name="T38" fmla="*/ 178 w 914"/>
                <a:gd name="T39" fmla="*/ 542 h 582"/>
                <a:gd name="T40" fmla="*/ 202 w 914"/>
                <a:gd name="T41" fmla="*/ 554 h 582"/>
                <a:gd name="T42" fmla="*/ 217 w 914"/>
                <a:gd name="T43" fmla="*/ 541 h 582"/>
                <a:gd name="T44" fmla="*/ 266 w 914"/>
                <a:gd name="T45" fmla="*/ 554 h 582"/>
                <a:gd name="T46" fmla="*/ 278 w 914"/>
                <a:gd name="T47" fmla="*/ 554 h 582"/>
                <a:gd name="T48" fmla="*/ 288 w 914"/>
                <a:gd name="T49" fmla="*/ 532 h 582"/>
                <a:gd name="T50" fmla="*/ 308 w 914"/>
                <a:gd name="T51" fmla="*/ 569 h 582"/>
                <a:gd name="T52" fmla="*/ 319 w 914"/>
                <a:gd name="T53" fmla="*/ 512 h 582"/>
                <a:gd name="T54" fmla="*/ 566 w 914"/>
                <a:gd name="T55" fmla="*/ 550 h 582"/>
                <a:gd name="T56" fmla="*/ 874 w 914"/>
                <a:gd name="T57" fmla="*/ 582 h 582"/>
                <a:gd name="T58" fmla="*/ 883 w 914"/>
                <a:gd name="T59" fmla="*/ 476 h 582"/>
                <a:gd name="T60" fmla="*/ 914 w 914"/>
                <a:gd name="T61" fmla="*/ 136 h 582"/>
                <a:gd name="T62" fmla="*/ 509 w 914"/>
                <a:gd name="T63" fmla="*/ 89 h 582"/>
                <a:gd name="T64" fmla="*/ 307 w 914"/>
                <a:gd name="T65" fmla="*/ 54 h 582"/>
                <a:gd name="T66" fmla="*/ 24 w 914"/>
                <a:gd name="T67" fmla="*/ 0 h 582"/>
                <a:gd name="T68" fmla="*/ 0 w 914"/>
                <a:gd name="T69" fmla="*/ 109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4" h="582">
                  <a:moveTo>
                    <a:pt x="0" y="109"/>
                  </a:moveTo>
                  <a:lnTo>
                    <a:pt x="15" y="147"/>
                  </a:lnTo>
                  <a:lnTo>
                    <a:pt x="17" y="171"/>
                  </a:lnTo>
                  <a:lnTo>
                    <a:pt x="8" y="174"/>
                  </a:lnTo>
                  <a:lnTo>
                    <a:pt x="36" y="202"/>
                  </a:lnTo>
                  <a:lnTo>
                    <a:pt x="64" y="271"/>
                  </a:lnTo>
                  <a:lnTo>
                    <a:pt x="74" y="267"/>
                  </a:lnTo>
                  <a:lnTo>
                    <a:pt x="76" y="278"/>
                  </a:lnTo>
                  <a:lnTo>
                    <a:pt x="88" y="281"/>
                  </a:lnTo>
                  <a:lnTo>
                    <a:pt x="98" y="284"/>
                  </a:lnTo>
                  <a:lnTo>
                    <a:pt x="72" y="333"/>
                  </a:lnTo>
                  <a:lnTo>
                    <a:pt x="77" y="368"/>
                  </a:lnTo>
                  <a:lnTo>
                    <a:pt x="59" y="399"/>
                  </a:lnTo>
                  <a:lnTo>
                    <a:pt x="71" y="415"/>
                  </a:lnTo>
                  <a:lnTo>
                    <a:pt x="107" y="394"/>
                  </a:lnTo>
                  <a:lnTo>
                    <a:pt x="134" y="503"/>
                  </a:lnTo>
                  <a:lnTo>
                    <a:pt x="150" y="509"/>
                  </a:lnTo>
                  <a:lnTo>
                    <a:pt x="153" y="541"/>
                  </a:lnTo>
                  <a:lnTo>
                    <a:pt x="166" y="556"/>
                  </a:lnTo>
                  <a:lnTo>
                    <a:pt x="178" y="542"/>
                  </a:lnTo>
                  <a:lnTo>
                    <a:pt x="202" y="554"/>
                  </a:lnTo>
                  <a:lnTo>
                    <a:pt x="217" y="541"/>
                  </a:lnTo>
                  <a:lnTo>
                    <a:pt x="266" y="554"/>
                  </a:lnTo>
                  <a:lnTo>
                    <a:pt x="278" y="554"/>
                  </a:lnTo>
                  <a:lnTo>
                    <a:pt x="288" y="532"/>
                  </a:lnTo>
                  <a:lnTo>
                    <a:pt x="308" y="569"/>
                  </a:lnTo>
                  <a:lnTo>
                    <a:pt x="319" y="512"/>
                  </a:lnTo>
                  <a:lnTo>
                    <a:pt x="566" y="550"/>
                  </a:lnTo>
                  <a:lnTo>
                    <a:pt x="874" y="582"/>
                  </a:lnTo>
                  <a:lnTo>
                    <a:pt x="883" y="476"/>
                  </a:lnTo>
                  <a:lnTo>
                    <a:pt x="914" y="136"/>
                  </a:lnTo>
                  <a:lnTo>
                    <a:pt x="509" y="89"/>
                  </a:lnTo>
                  <a:lnTo>
                    <a:pt x="307" y="54"/>
                  </a:lnTo>
                  <a:lnTo>
                    <a:pt x="24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4"/>
            <p:cNvSpPr>
              <a:spLocks/>
            </p:cNvSpPr>
            <p:nvPr/>
          </p:nvSpPr>
          <p:spPr bwMode="auto">
            <a:xfrm>
              <a:off x="2280" y="2138"/>
              <a:ext cx="740" cy="369"/>
            </a:xfrm>
            <a:custGeom>
              <a:avLst/>
              <a:gdLst>
                <a:gd name="T0" fmla="*/ 0 w 740"/>
                <a:gd name="T1" fmla="*/ 224 h 369"/>
                <a:gd name="T2" fmla="*/ 22 w 740"/>
                <a:gd name="T3" fmla="*/ 0 h 369"/>
                <a:gd name="T4" fmla="*/ 477 w 740"/>
                <a:gd name="T5" fmla="*/ 27 h 369"/>
                <a:gd name="T6" fmla="*/ 507 w 740"/>
                <a:gd name="T7" fmla="*/ 49 h 369"/>
                <a:gd name="T8" fmla="*/ 562 w 740"/>
                <a:gd name="T9" fmla="*/ 49 h 369"/>
                <a:gd name="T10" fmla="*/ 587 w 740"/>
                <a:gd name="T11" fmla="*/ 54 h 369"/>
                <a:gd name="T12" fmla="*/ 618 w 740"/>
                <a:gd name="T13" fmla="*/ 67 h 369"/>
                <a:gd name="T14" fmla="*/ 633 w 740"/>
                <a:gd name="T15" fmla="*/ 86 h 369"/>
                <a:gd name="T16" fmla="*/ 647 w 740"/>
                <a:gd name="T17" fmla="*/ 91 h 369"/>
                <a:gd name="T18" fmla="*/ 673 w 740"/>
                <a:gd name="T19" fmla="*/ 160 h 369"/>
                <a:gd name="T20" fmla="*/ 673 w 740"/>
                <a:gd name="T21" fmla="*/ 182 h 369"/>
                <a:gd name="T22" fmla="*/ 689 w 740"/>
                <a:gd name="T23" fmla="*/ 215 h 369"/>
                <a:gd name="T24" fmla="*/ 698 w 740"/>
                <a:gd name="T25" fmla="*/ 269 h 369"/>
                <a:gd name="T26" fmla="*/ 693 w 740"/>
                <a:gd name="T27" fmla="*/ 283 h 369"/>
                <a:gd name="T28" fmla="*/ 703 w 740"/>
                <a:gd name="T29" fmla="*/ 302 h 369"/>
                <a:gd name="T30" fmla="*/ 740 w 740"/>
                <a:gd name="T31" fmla="*/ 369 h 369"/>
                <a:gd name="T32" fmla="*/ 411 w 740"/>
                <a:gd name="T33" fmla="*/ 365 h 369"/>
                <a:gd name="T34" fmla="*/ 163 w 740"/>
                <a:gd name="T35" fmla="*/ 351 h 369"/>
                <a:gd name="T36" fmla="*/ 168 w 740"/>
                <a:gd name="T37" fmla="*/ 238 h 369"/>
                <a:gd name="T38" fmla="*/ 0 w 740"/>
                <a:gd name="T39" fmla="*/ 224 h 3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40" h="369">
                  <a:moveTo>
                    <a:pt x="0" y="224"/>
                  </a:moveTo>
                  <a:lnTo>
                    <a:pt x="22" y="0"/>
                  </a:lnTo>
                  <a:lnTo>
                    <a:pt x="477" y="27"/>
                  </a:lnTo>
                  <a:lnTo>
                    <a:pt x="507" y="49"/>
                  </a:lnTo>
                  <a:lnTo>
                    <a:pt x="562" y="49"/>
                  </a:lnTo>
                  <a:lnTo>
                    <a:pt x="587" y="54"/>
                  </a:lnTo>
                  <a:lnTo>
                    <a:pt x="618" y="67"/>
                  </a:lnTo>
                  <a:lnTo>
                    <a:pt x="633" y="86"/>
                  </a:lnTo>
                  <a:lnTo>
                    <a:pt x="647" y="91"/>
                  </a:lnTo>
                  <a:lnTo>
                    <a:pt x="673" y="160"/>
                  </a:lnTo>
                  <a:lnTo>
                    <a:pt x="673" y="182"/>
                  </a:lnTo>
                  <a:lnTo>
                    <a:pt x="689" y="215"/>
                  </a:lnTo>
                  <a:lnTo>
                    <a:pt x="698" y="269"/>
                  </a:lnTo>
                  <a:lnTo>
                    <a:pt x="693" y="283"/>
                  </a:lnTo>
                  <a:lnTo>
                    <a:pt x="703" y="302"/>
                  </a:lnTo>
                  <a:lnTo>
                    <a:pt x="740" y="369"/>
                  </a:lnTo>
                  <a:lnTo>
                    <a:pt x="411" y="365"/>
                  </a:lnTo>
                  <a:lnTo>
                    <a:pt x="163" y="351"/>
                  </a:lnTo>
                  <a:lnTo>
                    <a:pt x="168" y="23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5"/>
            <p:cNvSpPr>
              <a:spLocks/>
            </p:cNvSpPr>
            <p:nvPr/>
          </p:nvSpPr>
          <p:spPr bwMode="auto">
            <a:xfrm>
              <a:off x="898" y="2019"/>
              <a:ext cx="569" cy="879"/>
            </a:xfrm>
            <a:custGeom>
              <a:avLst/>
              <a:gdLst>
                <a:gd name="T0" fmla="*/ 0 w 569"/>
                <a:gd name="T1" fmla="*/ 323 h 879"/>
                <a:gd name="T2" fmla="*/ 26 w 569"/>
                <a:gd name="T3" fmla="*/ 373 h 879"/>
                <a:gd name="T4" fmla="*/ 363 w 569"/>
                <a:gd name="T5" fmla="*/ 879 h 879"/>
                <a:gd name="T6" fmla="*/ 375 w 569"/>
                <a:gd name="T7" fmla="*/ 762 h 879"/>
                <a:gd name="T8" fmla="*/ 395 w 569"/>
                <a:gd name="T9" fmla="*/ 756 h 879"/>
                <a:gd name="T10" fmla="*/ 430 w 569"/>
                <a:gd name="T11" fmla="*/ 776 h 879"/>
                <a:gd name="T12" fmla="*/ 459 w 569"/>
                <a:gd name="T13" fmla="*/ 671 h 879"/>
                <a:gd name="T14" fmla="*/ 569 w 569"/>
                <a:gd name="T15" fmla="*/ 114 h 879"/>
                <a:gd name="T16" fmla="*/ 326 w 569"/>
                <a:gd name="T17" fmla="*/ 60 h 879"/>
                <a:gd name="T18" fmla="*/ 84 w 569"/>
                <a:gd name="T19" fmla="*/ 0 h 879"/>
                <a:gd name="T20" fmla="*/ 0 w 569"/>
                <a:gd name="T21" fmla="*/ 323 h 8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879">
                  <a:moveTo>
                    <a:pt x="0" y="323"/>
                  </a:moveTo>
                  <a:lnTo>
                    <a:pt x="26" y="373"/>
                  </a:lnTo>
                  <a:lnTo>
                    <a:pt x="363" y="879"/>
                  </a:lnTo>
                  <a:lnTo>
                    <a:pt x="375" y="762"/>
                  </a:lnTo>
                  <a:lnTo>
                    <a:pt x="395" y="756"/>
                  </a:lnTo>
                  <a:lnTo>
                    <a:pt x="430" y="776"/>
                  </a:lnTo>
                  <a:lnTo>
                    <a:pt x="459" y="671"/>
                  </a:lnTo>
                  <a:lnTo>
                    <a:pt x="569" y="114"/>
                  </a:lnTo>
                  <a:lnTo>
                    <a:pt x="326" y="60"/>
                  </a:lnTo>
                  <a:lnTo>
                    <a:pt x="84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6"/>
            <p:cNvSpPr>
              <a:spLocks/>
            </p:cNvSpPr>
            <p:nvPr/>
          </p:nvSpPr>
          <p:spPr bwMode="auto">
            <a:xfrm>
              <a:off x="4874" y="1661"/>
              <a:ext cx="145" cy="310"/>
            </a:xfrm>
            <a:custGeom>
              <a:avLst/>
              <a:gdLst>
                <a:gd name="T0" fmla="*/ 0 w 145"/>
                <a:gd name="T1" fmla="*/ 212 h 310"/>
                <a:gd name="T2" fmla="*/ 8 w 145"/>
                <a:gd name="T3" fmla="*/ 144 h 310"/>
                <a:gd name="T4" fmla="*/ 25 w 145"/>
                <a:gd name="T5" fmla="*/ 113 h 310"/>
                <a:gd name="T6" fmla="*/ 27 w 145"/>
                <a:gd name="T7" fmla="*/ 40 h 310"/>
                <a:gd name="T8" fmla="*/ 26 w 145"/>
                <a:gd name="T9" fmla="*/ 15 h 310"/>
                <a:gd name="T10" fmla="*/ 51 w 145"/>
                <a:gd name="T11" fmla="*/ 0 h 310"/>
                <a:gd name="T12" fmla="*/ 113 w 145"/>
                <a:gd name="T13" fmla="*/ 194 h 310"/>
                <a:gd name="T14" fmla="*/ 143 w 145"/>
                <a:gd name="T15" fmla="*/ 235 h 310"/>
                <a:gd name="T16" fmla="*/ 145 w 145"/>
                <a:gd name="T17" fmla="*/ 245 h 310"/>
                <a:gd name="T18" fmla="*/ 141 w 145"/>
                <a:gd name="T19" fmla="*/ 264 h 310"/>
                <a:gd name="T20" fmla="*/ 113 w 145"/>
                <a:gd name="T21" fmla="*/ 285 h 310"/>
                <a:gd name="T22" fmla="*/ 13 w 145"/>
                <a:gd name="T23" fmla="*/ 310 h 310"/>
                <a:gd name="T24" fmla="*/ 0 w 145"/>
                <a:gd name="T25" fmla="*/ 212 h 3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310">
                  <a:moveTo>
                    <a:pt x="0" y="212"/>
                  </a:moveTo>
                  <a:lnTo>
                    <a:pt x="8" y="144"/>
                  </a:lnTo>
                  <a:lnTo>
                    <a:pt x="25" y="113"/>
                  </a:lnTo>
                  <a:lnTo>
                    <a:pt x="27" y="40"/>
                  </a:lnTo>
                  <a:lnTo>
                    <a:pt x="26" y="15"/>
                  </a:lnTo>
                  <a:lnTo>
                    <a:pt x="51" y="0"/>
                  </a:lnTo>
                  <a:lnTo>
                    <a:pt x="113" y="194"/>
                  </a:lnTo>
                  <a:lnTo>
                    <a:pt x="143" y="235"/>
                  </a:lnTo>
                  <a:lnTo>
                    <a:pt x="145" y="245"/>
                  </a:lnTo>
                  <a:lnTo>
                    <a:pt x="141" y="264"/>
                  </a:lnTo>
                  <a:lnTo>
                    <a:pt x="113" y="285"/>
                  </a:lnTo>
                  <a:lnTo>
                    <a:pt x="13" y="31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7"/>
            <p:cNvSpPr>
              <a:spLocks/>
            </p:cNvSpPr>
            <p:nvPr/>
          </p:nvSpPr>
          <p:spPr bwMode="auto">
            <a:xfrm>
              <a:off x="4714" y="2163"/>
              <a:ext cx="120" cy="272"/>
            </a:xfrm>
            <a:custGeom>
              <a:avLst/>
              <a:gdLst>
                <a:gd name="T0" fmla="*/ 0 w 120"/>
                <a:gd name="T1" fmla="*/ 203 h 272"/>
                <a:gd name="T2" fmla="*/ 6 w 120"/>
                <a:gd name="T3" fmla="*/ 186 h 272"/>
                <a:gd name="T4" fmla="*/ 26 w 120"/>
                <a:gd name="T5" fmla="*/ 173 h 272"/>
                <a:gd name="T6" fmla="*/ 37 w 120"/>
                <a:gd name="T7" fmla="*/ 151 h 272"/>
                <a:gd name="T8" fmla="*/ 56 w 120"/>
                <a:gd name="T9" fmla="*/ 135 h 272"/>
                <a:gd name="T10" fmla="*/ 5 w 120"/>
                <a:gd name="T11" fmla="*/ 93 h 272"/>
                <a:gd name="T12" fmla="*/ 2 w 120"/>
                <a:gd name="T13" fmla="*/ 52 h 272"/>
                <a:gd name="T14" fmla="*/ 26 w 120"/>
                <a:gd name="T15" fmla="*/ 0 h 272"/>
                <a:gd name="T16" fmla="*/ 104 w 120"/>
                <a:gd name="T17" fmla="*/ 27 h 272"/>
                <a:gd name="T18" fmla="*/ 105 w 120"/>
                <a:gd name="T19" fmla="*/ 37 h 272"/>
                <a:gd name="T20" fmla="*/ 94 w 120"/>
                <a:gd name="T21" fmla="*/ 68 h 272"/>
                <a:gd name="T22" fmla="*/ 86 w 120"/>
                <a:gd name="T23" fmla="*/ 75 h 272"/>
                <a:gd name="T24" fmla="*/ 86 w 120"/>
                <a:gd name="T25" fmla="*/ 90 h 272"/>
                <a:gd name="T26" fmla="*/ 93 w 120"/>
                <a:gd name="T27" fmla="*/ 93 h 272"/>
                <a:gd name="T28" fmla="*/ 102 w 120"/>
                <a:gd name="T29" fmla="*/ 93 h 272"/>
                <a:gd name="T30" fmla="*/ 110 w 120"/>
                <a:gd name="T31" fmla="*/ 93 h 272"/>
                <a:gd name="T32" fmla="*/ 108 w 120"/>
                <a:gd name="T33" fmla="*/ 87 h 272"/>
                <a:gd name="T34" fmla="*/ 111 w 120"/>
                <a:gd name="T35" fmla="*/ 90 h 272"/>
                <a:gd name="T36" fmla="*/ 119 w 120"/>
                <a:gd name="T37" fmla="*/ 109 h 272"/>
                <a:gd name="T38" fmla="*/ 120 w 120"/>
                <a:gd name="T39" fmla="*/ 165 h 272"/>
                <a:gd name="T40" fmla="*/ 116 w 120"/>
                <a:gd name="T41" fmla="*/ 150 h 272"/>
                <a:gd name="T42" fmla="*/ 112 w 120"/>
                <a:gd name="T43" fmla="*/ 137 h 272"/>
                <a:gd name="T44" fmla="*/ 111 w 120"/>
                <a:gd name="T45" fmla="*/ 144 h 272"/>
                <a:gd name="T46" fmla="*/ 112 w 120"/>
                <a:gd name="T47" fmla="*/ 158 h 272"/>
                <a:gd name="T48" fmla="*/ 111 w 120"/>
                <a:gd name="T49" fmla="*/ 165 h 272"/>
                <a:gd name="T50" fmla="*/ 112 w 120"/>
                <a:gd name="T51" fmla="*/ 180 h 272"/>
                <a:gd name="T52" fmla="*/ 107 w 120"/>
                <a:gd name="T53" fmla="*/ 197 h 272"/>
                <a:gd name="T54" fmla="*/ 101 w 120"/>
                <a:gd name="T55" fmla="*/ 198 h 272"/>
                <a:gd name="T56" fmla="*/ 102 w 120"/>
                <a:gd name="T57" fmla="*/ 209 h 272"/>
                <a:gd name="T58" fmla="*/ 89 w 120"/>
                <a:gd name="T59" fmla="*/ 229 h 272"/>
                <a:gd name="T60" fmla="*/ 74 w 120"/>
                <a:gd name="T61" fmla="*/ 272 h 272"/>
                <a:gd name="T62" fmla="*/ 66 w 120"/>
                <a:gd name="T63" fmla="*/ 272 h 272"/>
                <a:gd name="T64" fmla="*/ 67 w 120"/>
                <a:gd name="T65" fmla="*/ 256 h 272"/>
                <a:gd name="T66" fmla="*/ 64 w 120"/>
                <a:gd name="T67" fmla="*/ 248 h 272"/>
                <a:gd name="T68" fmla="*/ 44 w 120"/>
                <a:gd name="T69" fmla="*/ 249 h 272"/>
                <a:gd name="T70" fmla="*/ 16 w 120"/>
                <a:gd name="T71" fmla="*/ 232 h 272"/>
                <a:gd name="T72" fmla="*/ 5 w 120"/>
                <a:gd name="T73" fmla="*/ 224 h 272"/>
                <a:gd name="T74" fmla="*/ 0 w 120"/>
                <a:gd name="T75" fmla="*/ 20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272">
                  <a:moveTo>
                    <a:pt x="0" y="203"/>
                  </a:moveTo>
                  <a:lnTo>
                    <a:pt x="6" y="186"/>
                  </a:lnTo>
                  <a:lnTo>
                    <a:pt x="26" y="173"/>
                  </a:lnTo>
                  <a:lnTo>
                    <a:pt x="37" y="151"/>
                  </a:lnTo>
                  <a:lnTo>
                    <a:pt x="56" y="135"/>
                  </a:lnTo>
                  <a:lnTo>
                    <a:pt x="5" y="93"/>
                  </a:lnTo>
                  <a:lnTo>
                    <a:pt x="2" y="52"/>
                  </a:lnTo>
                  <a:lnTo>
                    <a:pt x="26" y="0"/>
                  </a:lnTo>
                  <a:lnTo>
                    <a:pt x="104" y="27"/>
                  </a:lnTo>
                  <a:lnTo>
                    <a:pt x="105" y="37"/>
                  </a:lnTo>
                  <a:lnTo>
                    <a:pt x="94" y="68"/>
                  </a:lnTo>
                  <a:lnTo>
                    <a:pt x="86" y="75"/>
                  </a:lnTo>
                  <a:lnTo>
                    <a:pt x="86" y="90"/>
                  </a:lnTo>
                  <a:lnTo>
                    <a:pt x="93" y="93"/>
                  </a:lnTo>
                  <a:lnTo>
                    <a:pt x="102" y="93"/>
                  </a:lnTo>
                  <a:lnTo>
                    <a:pt x="110" y="93"/>
                  </a:lnTo>
                  <a:lnTo>
                    <a:pt x="108" y="87"/>
                  </a:lnTo>
                  <a:lnTo>
                    <a:pt x="111" y="90"/>
                  </a:lnTo>
                  <a:lnTo>
                    <a:pt x="119" y="109"/>
                  </a:lnTo>
                  <a:lnTo>
                    <a:pt x="120" y="165"/>
                  </a:lnTo>
                  <a:lnTo>
                    <a:pt x="116" y="150"/>
                  </a:lnTo>
                  <a:lnTo>
                    <a:pt x="112" y="137"/>
                  </a:lnTo>
                  <a:lnTo>
                    <a:pt x="111" y="144"/>
                  </a:lnTo>
                  <a:lnTo>
                    <a:pt x="112" y="158"/>
                  </a:lnTo>
                  <a:lnTo>
                    <a:pt x="111" y="165"/>
                  </a:lnTo>
                  <a:lnTo>
                    <a:pt x="112" y="180"/>
                  </a:lnTo>
                  <a:lnTo>
                    <a:pt x="107" y="197"/>
                  </a:lnTo>
                  <a:lnTo>
                    <a:pt x="101" y="198"/>
                  </a:lnTo>
                  <a:lnTo>
                    <a:pt x="102" y="209"/>
                  </a:lnTo>
                  <a:lnTo>
                    <a:pt x="89" y="229"/>
                  </a:lnTo>
                  <a:lnTo>
                    <a:pt x="74" y="272"/>
                  </a:lnTo>
                  <a:lnTo>
                    <a:pt x="66" y="272"/>
                  </a:lnTo>
                  <a:lnTo>
                    <a:pt x="67" y="256"/>
                  </a:lnTo>
                  <a:lnTo>
                    <a:pt x="64" y="248"/>
                  </a:lnTo>
                  <a:lnTo>
                    <a:pt x="44" y="249"/>
                  </a:lnTo>
                  <a:lnTo>
                    <a:pt x="16" y="232"/>
                  </a:lnTo>
                  <a:lnTo>
                    <a:pt x="5" y="22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8"/>
            <p:cNvSpPr>
              <a:spLocks/>
            </p:cNvSpPr>
            <p:nvPr/>
          </p:nvSpPr>
          <p:spPr bwMode="auto">
            <a:xfrm>
              <a:off x="1705" y="2763"/>
              <a:ext cx="629" cy="643"/>
            </a:xfrm>
            <a:custGeom>
              <a:avLst/>
              <a:gdLst>
                <a:gd name="T0" fmla="*/ 0 w 629"/>
                <a:gd name="T1" fmla="*/ 632 h 643"/>
                <a:gd name="T2" fmla="*/ 77 w 629"/>
                <a:gd name="T3" fmla="*/ 643 h 643"/>
                <a:gd name="T4" fmla="*/ 87 w 629"/>
                <a:gd name="T5" fmla="*/ 595 h 643"/>
                <a:gd name="T6" fmla="*/ 245 w 629"/>
                <a:gd name="T7" fmla="*/ 616 h 643"/>
                <a:gd name="T8" fmla="*/ 238 w 629"/>
                <a:gd name="T9" fmla="*/ 593 h 643"/>
                <a:gd name="T10" fmla="*/ 262 w 629"/>
                <a:gd name="T11" fmla="*/ 594 h 643"/>
                <a:gd name="T12" fmla="*/ 578 w 629"/>
                <a:gd name="T13" fmla="*/ 625 h 643"/>
                <a:gd name="T14" fmla="*/ 625 w 629"/>
                <a:gd name="T15" fmla="*/ 120 h 643"/>
                <a:gd name="T16" fmla="*/ 629 w 629"/>
                <a:gd name="T17" fmla="*/ 60 h 643"/>
                <a:gd name="T18" fmla="*/ 361 w 629"/>
                <a:gd name="T19" fmla="*/ 36 h 643"/>
                <a:gd name="T20" fmla="*/ 93 w 629"/>
                <a:gd name="T21" fmla="*/ 0 h 643"/>
                <a:gd name="T22" fmla="*/ 0 w 629"/>
                <a:gd name="T23" fmla="*/ 632 h 6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9" h="643">
                  <a:moveTo>
                    <a:pt x="0" y="632"/>
                  </a:moveTo>
                  <a:lnTo>
                    <a:pt x="77" y="643"/>
                  </a:lnTo>
                  <a:lnTo>
                    <a:pt x="87" y="595"/>
                  </a:lnTo>
                  <a:lnTo>
                    <a:pt x="245" y="616"/>
                  </a:lnTo>
                  <a:lnTo>
                    <a:pt x="238" y="593"/>
                  </a:lnTo>
                  <a:lnTo>
                    <a:pt x="262" y="594"/>
                  </a:lnTo>
                  <a:lnTo>
                    <a:pt x="578" y="625"/>
                  </a:lnTo>
                  <a:lnTo>
                    <a:pt x="625" y="120"/>
                  </a:lnTo>
                  <a:lnTo>
                    <a:pt x="629" y="60"/>
                  </a:lnTo>
                  <a:lnTo>
                    <a:pt x="361" y="36"/>
                  </a:lnTo>
                  <a:lnTo>
                    <a:pt x="93" y="0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9"/>
            <p:cNvSpPr>
              <a:spLocks/>
            </p:cNvSpPr>
            <p:nvPr/>
          </p:nvSpPr>
          <p:spPr bwMode="auto">
            <a:xfrm>
              <a:off x="4307" y="1736"/>
              <a:ext cx="529" cy="476"/>
            </a:xfrm>
            <a:custGeom>
              <a:avLst/>
              <a:gdLst>
                <a:gd name="T0" fmla="*/ 0 w 529"/>
                <a:gd name="T1" fmla="*/ 409 h 476"/>
                <a:gd name="T2" fmla="*/ 17 w 529"/>
                <a:gd name="T3" fmla="*/ 435 h 476"/>
                <a:gd name="T4" fmla="*/ 362 w 529"/>
                <a:gd name="T5" fmla="*/ 369 h 476"/>
                <a:gd name="T6" fmla="*/ 386 w 529"/>
                <a:gd name="T7" fmla="*/ 383 h 476"/>
                <a:gd name="T8" fmla="*/ 400 w 529"/>
                <a:gd name="T9" fmla="*/ 409 h 476"/>
                <a:gd name="T10" fmla="*/ 433 w 529"/>
                <a:gd name="T11" fmla="*/ 427 h 476"/>
                <a:gd name="T12" fmla="*/ 511 w 529"/>
                <a:gd name="T13" fmla="*/ 454 h 476"/>
                <a:gd name="T14" fmla="*/ 512 w 529"/>
                <a:gd name="T15" fmla="*/ 464 h 476"/>
                <a:gd name="T16" fmla="*/ 515 w 529"/>
                <a:gd name="T17" fmla="*/ 476 h 476"/>
                <a:gd name="T18" fmla="*/ 521 w 529"/>
                <a:gd name="T19" fmla="*/ 469 h 476"/>
                <a:gd name="T20" fmla="*/ 528 w 529"/>
                <a:gd name="T21" fmla="*/ 446 h 476"/>
                <a:gd name="T22" fmla="*/ 529 w 529"/>
                <a:gd name="T23" fmla="*/ 406 h 476"/>
                <a:gd name="T24" fmla="*/ 515 w 529"/>
                <a:gd name="T25" fmla="*/ 330 h 476"/>
                <a:gd name="T26" fmla="*/ 515 w 529"/>
                <a:gd name="T27" fmla="*/ 249 h 476"/>
                <a:gd name="T28" fmla="*/ 501 w 529"/>
                <a:gd name="T29" fmla="*/ 186 h 476"/>
                <a:gd name="T30" fmla="*/ 478 w 529"/>
                <a:gd name="T31" fmla="*/ 133 h 476"/>
                <a:gd name="T32" fmla="*/ 473 w 529"/>
                <a:gd name="T33" fmla="*/ 81 h 476"/>
                <a:gd name="T34" fmla="*/ 450 w 529"/>
                <a:gd name="T35" fmla="*/ 0 h 476"/>
                <a:gd name="T36" fmla="*/ 343 w 529"/>
                <a:gd name="T37" fmla="*/ 30 h 476"/>
                <a:gd name="T38" fmla="*/ 337 w 529"/>
                <a:gd name="T39" fmla="*/ 27 h 476"/>
                <a:gd name="T40" fmla="*/ 304 w 529"/>
                <a:gd name="T41" fmla="*/ 52 h 476"/>
                <a:gd name="T42" fmla="*/ 275 w 529"/>
                <a:gd name="T43" fmla="*/ 95 h 476"/>
                <a:gd name="T44" fmla="*/ 272 w 529"/>
                <a:gd name="T45" fmla="*/ 112 h 476"/>
                <a:gd name="T46" fmla="*/ 259 w 529"/>
                <a:gd name="T47" fmla="*/ 131 h 476"/>
                <a:gd name="T48" fmla="*/ 235 w 529"/>
                <a:gd name="T49" fmla="*/ 153 h 476"/>
                <a:gd name="T50" fmla="*/ 245 w 529"/>
                <a:gd name="T51" fmla="*/ 168 h 476"/>
                <a:gd name="T52" fmla="*/ 248 w 529"/>
                <a:gd name="T53" fmla="*/ 156 h 476"/>
                <a:gd name="T54" fmla="*/ 254 w 529"/>
                <a:gd name="T55" fmla="*/ 160 h 476"/>
                <a:gd name="T56" fmla="*/ 251 w 529"/>
                <a:gd name="T57" fmla="*/ 166 h 476"/>
                <a:gd name="T58" fmla="*/ 256 w 529"/>
                <a:gd name="T59" fmla="*/ 168 h 476"/>
                <a:gd name="T60" fmla="*/ 252 w 529"/>
                <a:gd name="T61" fmla="*/ 178 h 476"/>
                <a:gd name="T62" fmla="*/ 248 w 529"/>
                <a:gd name="T63" fmla="*/ 177 h 476"/>
                <a:gd name="T64" fmla="*/ 248 w 529"/>
                <a:gd name="T65" fmla="*/ 182 h 476"/>
                <a:gd name="T66" fmla="*/ 259 w 529"/>
                <a:gd name="T67" fmla="*/ 198 h 476"/>
                <a:gd name="T68" fmla="*/ 259 w 529"/>
                <a:gd name="T69" fmla="*/ 212 h 476"/>
                <a:gd name="T70" fmla="*/ 243 w 529"/>
                <a:gd name="T71" fmla="*/ 219 h 476"/>
                <a:gd name="T72" fmla="*/ 226 w 529"/>
                <a:gd name="T73" fmla="*/ 244 h 476"/>
                <a:gd name="T74" fmla="*/ 207 w 529"/>
                <a:gd name="T75" fmla="*/ 259 h 476"/>
                <a:gd name="T76" fmla="*/ 173 w 529"/>
                <a:gd name="T77" fmla="*/ 261 h 476"/>
                <a:gd name="T78" fmla="*/ 161 w 529"/>
                <a:gd name="T79" fmla="*/ 268 h 476"/>
                <a:gd name="T80" fmla="*/ 142 w 529"/>
                <a:gd name="T81" fmla="*/ 261 h 476"/>
                <a:gd name="T82" fmla="*/ 85 w 529"/>
                <a:gd name="T83" fmla="*/ 267 h 476"/>
                <a:gd name="T84" fmla="*/ 41 w 529"/>
                <a:gd name="T85" fmla="*/ 284 h 476"/>
                <a:gd name="T86" fmla="*/ 45 w 529"/>
                <a:gd name="T87" fmla="*/ 298 h 476"/>
                <a:gd name="T88" fmla="*/ 41 w 529"/>
                <a:gd name="T89" fmla="*/ 306 h 476"/>
                <a:gd name="T90" fmla="*/ 45 w 529"/>
                <a:gd name="T91" fmla="*/ 309 h 476"/>
                <a:gd name="T92" fmla="*/ 51 w 529"/>
                <a:gd name="T93" fmla="*/ 321 h 476"/>
                <a:gd name="T94" fmla="*/ 57 w 529"/>
                <a:gd name="T95" fmla="*/ 320 h 476"/>
                <a:gd name="T96" fmla="*/ 63 w 529"/>
                <a:gd name="T97" fmla="*/ 335 h 476"/>
                <a:gd name="T98" fmla="*/ 63 w 529"/>
                <a:gd name="T99" fmla="*/ 340 h 476"/>
                <a:gd name="T100" fmla="*/ 52 w 529"/>
                <a:gd name="T101" fmla="*/ 348 h 476"/>
                <a:gd name="T102" fmla="*/ 46 w 529"/>
                <a:gd name="T103" fmla="*/ 364 h 476"/>
                <a:gd name="T104" fmla="*/ 0 w 529"/>
                <a:gd name="T105" fmla="*/ 409 h 4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29" h="476">
                  <a:moveTo>
                    <a:pt x="0" y="409"/>
                  </a:moveTo>
                  <a:lnTo>
                    <a:pt x="17" y="435"/>
                  </a:lnTo>
                  <a:lnTo>
                    <a:pt x="362" y="369"/>
                  </a:lnTo>
                  <a:lnTo>
                    <a:pt x="386" y="383"/>
                  </a:lnTo>
                  <a:lnTo>
                    <a:pt x="400" y="409"/>
                  </a:lnTo>
                  <a:lnTo>
                    <a:pt x="433" y="427"/>
                  </a:lnTo>
                  <a:lnTo>
                    <a:pt x="511" y="454"/>
                  </a:lnTo>
                  <a:lnTo>
                    <a:pt x="512" y="464"/>
                  </a:lnTo>
                  <a:lnTo>
                    <a:pt x="515" y="476"/>
                  </a:lnTo>
                  <a:lnTo>
                    <a:pt x="521" y="469"/>
                  </a:lnTo>
                  <a:lnTo>
                    <a:pt x="528" y="446"/>
                  </a:lnTo>
                  <a:lnTo>
                    <a:pt x="529" y="406"/>
                  </a:lnTo>
                  <a:lnTo>
                    <a:pt x="515" y="330"/>
                  </a:lnTo>
                  <a:lnTo>
                    <a:pt x="515" y="249"/>
                  </a:lnTo>
                  <a:lnTo>
                    <a:pt x="501" y="186"/>
                  </a:lnTo>
                  <a:lnTo>
                    <a:pt x="478" y="133"/>
                  </a:lnTo>
                  <a:lnTo>
                    <a:pt x="473" y="81"/>
                  </a:lnTo>
                  <a:lnTo>
                    <a:pt x="450" y="0"/>
                  </a:lnTo>
                  <a:lnTo>
                    <a:pt x="343" y="30"/>
                  </a:lnTo>
                  <a:lnTo>
                    <a:pt x="337" y="27"/>
                  </a:lnTo>
                  <a:lnTo>
                    <a:pt x="304" y="52"/>
                  </a:lnTo>
                  <a:lnTo>
                    <a:pt x="275" y="95"/>
                  </a:lnTo>
                  <a:lnTo>
                    <a:pt x="272" y="112"/>
                  </a:lnTo>
                  <a:lnTo>
                    <a:pt x="259" y="131"/>
                  </a:lnTo>
                  <a:lnTo>
                    <a:pt x="235" y="153"/>
                  </a:lnTo>
                  <a:lnTo>
                    <a:pt x="245" y="168"/>
                  </a:lnTo>
                  <a:lnTo>
                    <a:pt x="248" y="156"/>
                  </a:lnTo>
                  <a:lnTo>
                    <a:pt x="254" y="160"/>
                  </a:lnTo>
                  <a:lnTo>
                    <a:pt x="251" y="166"/>
                  </a:lnTo>
                  <a:lnTo>
                    <a:pt x="256" y="168"/>
                  </a:lnTo>
                  <a:lnTo>
                    <a:pt x="252" y="178"/>
                  </a:lnTo>
                  <a:lnTo>
                    <a:pt x="248" y="177"/>
                  </a:lnTo>
                  <a:lnTo>
                    <a:pt x="248" y="182"/>
                  </a:lnTo>
                  <a:lnTo>
                    <a:pt x="259" y="198"/>
                  </a:lnTo>
                  <a:lnTo>
                    <a:pt x="259" y="212"/>
                  </a:lnTo>
                  <a:lnTo>
                    <a:pt x="243" y="219"/>
                  </a:lnTo>
                  <a:lnTo>
                    <a:pt x="226" y="244"/>
                  </a:lnTo>
                  <a:lnTo>
                    <a:pt x="207" y="259"/>
                  </a:lnTo>
                  <a:lnTo>
                    <a:pt x="173" y="261"/>
                  </a:lnTo>
                  <a:lnTo>
                    <a:pt x="161" y="268"/>
                  </a:lnTo>
                  <a:lnTo>
                    <a:pt x="142" y="261"/>
                  </a:lnTo>
                  <a:lnTo>
                    <a:pt x="85" y="267"/>
                  </a:lnTo>
                  <a:lnTo>
                    <a:pt x="41" y="284"/>
                  </a:lnTo>
                  <a:lnTo>
                    <a:pt x="45" y="298"/>
                  </a:lnTo>
                  <a:lnTo>
                    <a:pt x="41" y="306"/>
                  </a:lnTo>
                  <a:lnTo>
                    <a:pt x="45" y="309"/>
                  </a:lnTo>
                  <a:lnTo>
                    <a:pt x="51" y="321"/>
                  </a:lnTo>
                  <a:lnTo>
                    <a:pt x="57" y="320"/>
                  </a:lnTo>
                  <a:lnTo>
                    <a:pt x="63" y="335"/>
                  </a:lnTo>
                  <a:lnTo>
                    <a:pt x="63" y="340"/>
                  </a:lnTo>
                  <a:lnTo>
                    <a:pt x="52" y="348"/>
                  </a:lnTo>
                  <a:lnTo>
                    <a:pt x="46" y="364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FF99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0"/>
            <p:cNvSpPr>
              <a:spLocks/>
            </p:cNvSpPr>
            <p:nvPr/>
          </p:nvSpPr>
          <p:spPr bwMode="auto">
            <a:xfrm>
              <a:off x="4800" y="2231"/>
              <a:ext cx="15" cy="22"/>
            </a:xfrm>
            <a:custGeom>
              <a:avLst/>
              <a:gdLst>
                <a:gd name="T0" fmla="*/ 0 w 15"/>
                <a:gd name="T1" fmla="*/ 22 h 22"/>
                <a:gd name="T2" fmla="*/ 0 w 15"/>
                <a:gd name="T3" fmla="*/ 7 h 22"/>
                <a:gd name="T4" fmla="*/ 8 w 15"/>
                <a:gd name="T5" fmla="*/ 0 h 22"/>
                <a:gd name="T6" fmla="*/ 15 w 15"/>
                <a:gd name="T7" fmla="*/ 3 h 22"/>
                <a:gd name="T8" fmla="*/ 6 w 15"/>
                <a:gd name="T9" fmla="*/ 17 h 22"/>
                <a:gd name="T10" fmla="*/ 0 w 1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2">
                  <a:moveTo>
                    <a:pt x="0" y="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5" y="3"/>
                  </a:lnTo>
                  <a:lnTo>
                    <a:pt x="6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1"/>
            <p:cNvSpPr>
              <a:spLocks/>
            </p:cNvSpPr>
            <p:nvPr/>
          </p:nvSpPr>
          <p:spPr bwMode="auto">
            <a:xfrm>
              <a:off x="4816" y="2140"/>
              <a:ext cx="166" cy="98"/>
            </a:xfrm>
            <a:custGeom>
              <a:avLst/>
              <a:gdLst>
                <a:gd name="T0" fmla="*/ 0 w 166"/>
                <a:gd name="T1" fmla="*/ 89 h 98"/>
                <a:gd name="T2" fmla="*/ 3 w 166"/>
                <a:gd name="T3" fmla="*/ 96 h 98"/>
                <a:gd name="T4" fmla="*/ 8 w 166"/>
                <a:gd name="T5" fmla="*/ 97 h 98"/>
                <a:gd name="T6" fmla="*/ 13 w 166"/>
                <a:gd name="T7" fmla="*/ 89 h 98"/>
                <a:gd name="T8" fmla="*/ 19 w 166"/>
                <a:gd name="T9" fmla="*/ 88 h 98"/>
                <a:gd name="T10" fmla="*/ 22 w 166"/>
                <a:gd name="T11" fmla="*/ 91 h 98"/>
                <a:gd name="T12" fmla="*/ 10 w 166"/>
                <a:gd name="T13" fmla="*/ 98 h 98"/>
                <a:gd name="T14" fmla="*/ 27 w 166"/>
                <a:gd name="T15" fmla="*/ 92 h 98"/>
                <a:gd name="T16" fmla="*/ 29 w 166"/>
                <a:gd name="T17" fmla="*/ 89 h 98"/>
                <a:gd name="T18" fmla="*/ 51 w 166"/>
                <a:gd name="T19" fmla="*/ 79 h 98"/>
                <a:gd name="T20" fmla="*/ 71 w 166"/>
                <a:gd name="T21" fmla="*/ 65 h 98"/>
                <a:gd name="T22" fmla="*/ 92 w 166"/>
                <a:gd name="T23" fmla="*/ 58 h 98"/>
                <a:gd name="T24" fmla="*/ 109 w 166"/>
                <a:gd name="T25" fmla="*/ 47 h 98"/>
                <a:gd name="T26" fmla="*/ 108 w 166"/>
                <a:gd name="T27" fmla="*/ 47 h 98"/>
                <a:gd name="T28" fmla="*/ 73 w 166"/>
                <a:gd name="T29" fmla="*/ 73 h 98"/>
                <a:gd name="T30" fmla="*/ 67 w 166"/>
                <a:gd name="T31" fmla="*/ 75 h 98"/>
                <a:gd name="T32" fmla="*/ 72 w 166"/>
                <a:gd name="T33" fmla="*/ 76 h 98"/>
                <a:gd name="T34" fmla="*/ 82 w 166"/>
                <a:gd name="T35" fmla="*/ 72 h 98"/>
                <a:gd name="T36" fmla="*/ 134 w 166"/>
                <a:gd name="T37" fmla="*/ 35 h 98"/>
                <a:gd name="T38" fmla="*/ 140 w 166"/>
                <a:gd name="T39" fmla="*/ 26 h 98"/>
                <a:gd name="T40" fmla="*/ 164 w 166"/>
                <a:gd name="T41" fmla="*/ 6 h 98"/>
                <a:gd name="T42" fmla="*/ 166 w 166"/>
                <a:gd name="T43" fmla="*/ 0 h 98"/>
                <a:gd name="T44" fmla="*/ 160 w 166"/>
                <a:gd name="T45" fmla="*/ 1 h 98"/>
                <a:gd name="T46" fmla="*/ 151 w 166"/>
                <a:gd name="T47" fmla="*/ 12 h 98"/>
                <a:gd name="T48" fmla="*/ 143 w 166"/>
                <a:gd name="T49" fmla="*/ 11 h 98"/>
                <a:gd name="T50" fmla="*/ 132 w 166"/>
                <a:gd name="T51" fmla="*/ 17 h 98"/>
                <a:gd name="T52" fmla="*/ 130 w 166"/>
                <a:gd name="T53" fmla="*/ 17 h 98"/>
                <a:gd name="T54" fmla="*/ 119 w 166"/>
                <a:gd name="T55" fmla="*/ 38 h 98"/>
                <a:gd name="T56" fmla="*/ 116 w 166"/>
                <a:gd name="T57" fmla="*/ 35 h 98"/>
                <a:gd name="T58" fmla="*/ 108 w 166"/>
                <a:gd name="T59" fmla="*/ 35 h 98"/>
                <a:gd name="T60" fmla="*/ 122 w 166"/>
                <a:gd name="T61" fmla="*/ 17 h 98"/>
                <a:gd name="T62" fmla="*/ 121 w 166"/>
                <a:gd name="T63" fmla="*/ 12 h 98"/>
                <a:gd name="T64" fmla="*/ 132 w 166"/>
                <a:gd name="T65" fmla="*/ 0 h 98"/>
                <a:gd name="T66" fmla="*/ 129 w 166"/>
                <a:gd name="T67" fmla="*/ 0 h 98"/>
                <a:gd name="T68" fmla="*/ 106 w 166"/>
                <a:gd name="T69" fmla="*/ 26 h 98"/>
                <a:gd name="T70" fmla="*/ 80 w 166"/>
                <a:gd name="T71" fmla="*/ 36 h 98"/>
                <a:gd name="T72" fmla="*/ 65 w 166"/>
                <a:gd name="T73" fmla="*/ 37 h 98"/>
                <a:gd name="T74" fmla="*/ 64 w 166"/>
                <a:gd name="T75" fmla="*/ 45 h 98"/>
                <a:gd name="T76" fmla="*/ 46 w 166"/>
                <a:gd name="T77" fmla="*/ 49 h 98"/>
                <a:gd name="T78" fmla="*/ 40 w 166"/>
                <a:gd name="T79" fmla="*/ 47 h 98"/>
                <a:gd name="T80" fmla="*/ 40 w 166"/>
                <a:gd name="T81" fmla="*/ 53 h 98"/>
                <a:gd name="T82" fmla="*/ 31 w 166"/>
                <a:gd name="T83" fmla="*/ 53 h 98"/>
                <a:gd name="T84" fmla="*/ 27 w 166"/>
                <a:gd name="T85" fmla="*/ 58 h 98"/>
                <a:gd name="T86" fmla="*/ 25 w 166"/>
                <a:gd name="T87" fmla="*/ 65 h 98"/>
                <a:gd name="T88" fmla="*/ 22 w 166"/>
                <a:gd name="T89" fmla="*/ 63 h 98"/>
                <a:gd name="T90" fmla="*/ 19 w 166"/>
                <a:gd name="T91" fmla="*/ 72 h 98"/>
                <a:gd name="T92" fmla="*/ 6 w 166"/>
                <a:gd name="T93" fmla="*/ 75 h 98"/>
                <a:gd name="T94" fmla="*/ 5 w 166"/>
                <a:gd name="T95" fmla="*/ 82 h 98"/>
                <a:gd name="T96" fmla="*/ 0 w 166"/>
                <a:gd name="T97" fmla="*/ 89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6" h="98">
                  <a:moveTo>
                    <a:pt x="0" y="89"/>
                  </a:moveTo>
                  <a:lnTo>
                    <a:pt x="3" y="96"/>
                  </a:lnTo>
                  <a:lnTo>
                    <a:pt x="8" y="97"/>
                  </a:lnTo>
                  <a:lnTo>
                    <a:pt x="13" y="89"/>
                  </a:lnTo>
                  <a:lnTo>
                    <a:pt x="19" y="88"/>
                  </a:lnTo>
                  <a:lnTo>
                    <a:pt x="22" y="91"/>
                  </a:lnTo>
                  <a:lnTo>
                    <a:pt x="10" y="98"/>
                  </a:lnTo>
                  <a:lnTo>
                    <a:pt x="27" y="92"/>
                  </a:lnTo>
                  <a:lnTo>
                    <a:pt x="29" y="89"/>
                  </a:lnTo>
                  <a:lnTo>
                    <a:pt x="51" y="79"/>
                  </a:lnTo>
                  <a:lnTo>
                    <a:pt x="71" y="65"/>
                  </a:lnTo>
                  <a:lnTo>
                    <a:pt x="92" y="58"/>
                  </a:lnTo>
                  <a:lnTo>
                    <a:pt x="109" y="47"/>
                  </a:lnTo>
                  <a:lnTo>
                    <a:pt x="108" y="47"/>
                  </a:lnTo>
                  <a:lnTo>
                    <a:pt x="73" y="73"/>
                  </a:lnTo>
                  <a:lnTo>
                    <a:pt x="67" y="75"/>
                  </a:lnTo>
                  <a:lnTo>
                    <a:pt x="72" y="76"/>
                  </a:lnTo>
                  <a:lnTo>
                    <a:pt x="82" y="72"/>
                  </a:lnTo>
                  <a:lnTo>
                    <a:pt x="134" y="35"/>
                  </a:lnTo>
                  <a:lnTo>
                    <a:pt x="140" y="26"/>
                  </a:lnTo>
                  <a:lnTo>
                    <a:pt x="164" y="6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1" y="12"/>
                  </a:lnTo>
                  <a:lnTo>
                    <a:pt x="143" y="11"/>
                  </a:lnTo>
                  <a:lnTo>
                    <a:pt x="132" y="17"/>
                  </a:lnTo>
                  <a:lnTo>
                    <a:pt x="130" y="17"/>
                  </a:lnTo>
                  <a:lnTo>
                    <a:pt x="119" y="38"/>
                  </a:lnTo>
                  <a:lnTo>
                    <a:pt x="116" y="35"/>
                  </a:lnTo>
                  <a:lnTo>
                    <a:pt x="108" y="35"/>
                  </a:lnTo>
                  <a:lnTo>
                    <a:pt x="122" y="17"/>
                  </a:lnTo>
                  <a:lnTo>
                    <a:pt x="121" y="12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06" y="26"/>
                  </a:lnTo>
                  <a:lnTo>
                    <a:pt x="80" y="36"/>
                  </a:lnTo>
                  <a:lnTo>
                    <a:pt x="65" y="37"/>
                  </a:lnTo>
                  <a:lnTo>
                    <a:pt x="64" y="45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40" y="53"/>
                  </a:lnTo>
                  <a:lnTo>
                    <a:pt x="31" y="53"/>
                  </a:lnTo>
                  <a:lnTo>
                    <a:pt x="27" y="58"/>
                  </a:lnTo>
                  <a:lnTo>
                    <a:pt x="25" y="65"/>
                  </a:lnTo>
                  <a:lnTo>
                    <a:pt x="22" y="63"/>
                  </a:lnTo>
                  <a:lnTo>
                    <a:pt x="19" y="72"/>
                  </a:lnTo>
                  <a:lnTo>
                    <a:pt x="6" y="75"/>
                  </a:lnTo>
                  <a:lnTo>
                    <a:pt x="5" y="82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2"/>
            <p:cNvSpPr>
              <a:spLocks/>
            </p:cNvSpPr>
            <p:nvPr/>
          </p:nvSpPr>
          <p:spPr bwMode="auto">
            <a:xfrm>
              <a:off x="4029" y="2724"/>
              <a:ext cx="763" cy="340"/>
            </a:xfrm>
            <a:custGeom>
              <a:avLst/>
              <a:gdLst>
                <a:gd name="T0" fmla="*/ 0 w 763"/>
                <a:gd name="T1" fmla="*/ 291 h 340"/>
                <a:gd name="T2" fmla="*/ 175 w 763"/>
                <a:gd name="T3" fmla="*/ 246 h 340"/>
                <a:gd name="T4" fmla="*/ 348 w 763"/>
                <a:gd name="T5" fmla="*/ 265 h 340"/>
                <a:gd name="T6" fmla="*/ 545 w 763"/>
                <a:gd name="T7" fmla="*/ 340 h 340"/>
                <a:gd name="T8" fmla="*/ 591 w 763"/>
                <a:gd name="T9" fmla="*/ 328 h 340"/>
                <a:gd name="T10" fmla="*/ 604 w 763"/>
                <a:gd name="T11" fmla="*/ 317 h 340"/>
                <a:gd name="T12" fmla="*/ 628 w 763"/>
                <a:gd name="T13" fmla="*/ 257 h 340"/>
                <a:gd name="T14" fmla="*/ 636 w 763"/>
                <a:gd name="T15" fmla="*/ 241 h 340"/>
                <a:gd name="T16" fmla="*/ 630 w 763"/>
                <a:gd name="T17" fmla="*/ 223 h 340"/>
                <a:gd name="T18" fmla="*/ 639 w 763"/>
                <a:gd name="T19" fmla="*/ 238 h 340"/>
                <a:gd name="T20" fmla="*/ 655 w 763"/>
                <a:gd name="T21" fmla="*/ 232 h 340"/>
                <a:gd name="T22" fmla="*/ 655 w 763"/>
                <a:gd name="T23" fmla="*/ 215 h 340"/>
                <a:gd name="T24" fmla="*/ 664 w 763"/>
                <a:gd name="T25" fmla="*/ 224 h 340"/>
                <a:gd name="T26" fmla="*/ 715 w 763"/>
                <a:gd name="T27" fmla="*/ 210 h 340"/>
                <a:gd name="T28" fmla="*/ 723 w 763"/>
                <a:gd name="T29" fmla="*/ 174 h 340"/>
                <a:gd name="T30" fmla="*/ 711 w 763"/>
                <a:gd name="T31" fmla="*/ 171 h 340"/>
                <a:gd name="T32" fmla="*/ 706 w 763"/>
                <a:gd name="T33" fmla="*/ 188 h 340"/>
                <a:gd name="T34" fmla="*/ 696 w 763"/>
                <a:gd name="T35" fmla="*/ 193 h 340"/>
                <a:gd name="T36" fmla="*/ 655 w 763"/>
                <a:gd name="T37" fmla="*/ 178 h 340"/>
                <a:gd name="T38" fmla="*/ 682 w 763"/>
                <a:gd name="T39" fmla="*/ 188 h 340"/>
                <a:gd name="T40" fmla="*/ 691 w 763"/>
                <a:gd name="T41" fmla="*/ 162 h 340"/>
                <a:gd name="T42" fmla="*/ 690 w 763"/>
                <a:gd name="T43" fmla="*/ 149 h 340"/>
                <a:gd name="T44" fmla="*/ 670 w 763"/>
                <a:gd name="T45" fmla="*/ 130 h 340"/>
                <a:gd name="T46" fmla="*/ 690 w 763"/>
                <a:gd name="T47" fmla="*/ 133 h 340"/>
                <a:gd name="T48" fmla="*/ 690 w 763"/>
                <a:gd name="T49" fmla="*/ 122 h 340"/>
                <a:gd name="T50" fmla="*/ 695 w 763"/>
                <a:gd name="T51" fmla="*/ 125 h 340"/>
                <a:gd name="T52" fmla="*/ 708 w 763"/>
                <a:gd name="T53" fmla="*/ 127 h 340"/>
                <a:gd name="T54" fmla="*/ 722 w 763"/>
                <a:gd name="T55" fmla="*/ 138 h 340"/>
                <a:gd name="T56" fmla="*/ 743 w 763"/>
                <a:gd name="T57" fmla="*/ 122 h 340"/>
                <a:gd name="T58" fmla="*/ 763 w 763"/>
                <a:gd name="T59" fmla="*/ 98 h 340"/>
                <a:gd name="T60" fmla="*/ 754 w 763"/>
                <a:gd name="T61" fmla="*/ 66 h 340"/>
                <a:gd name="T62" fmla="*/ 732 w 763"/>
                <a:gd name="T63" fmla="*/ 98 h 340"/>
                <a:gd name="T64" fmla="*/ 723 w 763"/>
                <a:gd name="T65" fmla="*/ 62 h 340"/>
                <a:gd name="T66" fmla="*/ 666 w 763"/>
                <a:gd name="T67" fmla="*/ 81 h 340"/>
                <a:gd name="T68" fmla="*/ 687 w 763"/>
                <a:gd name="T69" fmla="*/ 57 h 340"/>
                <a:gd name="T70" fmla="*/ 710 w 763"/>
                <a:gd name="T71" fmla="*/ 28 h 340"/>
                <a:gd name="T72" fmla="*/ 725 w 763"/>
                <a:gd name="T73" fmla="*/ 26 h 340"/>
                <a:gd name="T74" fmla="*/ 730 w 763"/>
                <a:gd name="T75" fmla="*/ 12 h 340"/>
                <a:gd name="T76" fmla="*/ 441 w 763"/>
                <a:gd name="T77" fmla="*/ 52 h 340"/>
                <a:gd name="T78" fmla="*/ 213 w 763"/>
                <a:gd name="T79" fmla="*/ 107 h 340"/>
                <a:gd name="T80" fmla="*/ 185 w 763"/>
                <a:gd name="T81" fmla="*/ 141 h 340"/>
                <a:gd name="T82" fmla="*/ 160 w 763"/>
                <a:gd name="T83" fmla="*/ 148 h 340"/>
                <a:gd name="T84" fmla="*/ 138 w 763"/>
                <a:gd name="T85" fmla="*/ 152 h 340"/>
                <a:gd name="T86" fmla="*/ 114 w 763"/>
                <a:gd name="T87" fmla="*/ 184 h 340"/>
                <a:gd name="T88" fmla="*/ 22 w 763"/>
                <a:gd name="T89" fmla="*/ 257 h 3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3" h="340">
                  <a:moveTo>
                    <a:pt x="0" y="267"/>
                  </a:moveTo>
                  <a:lnTo>
                    <a:pt x="0" y="291"/>
                  </a:lnTo>
                  <a:lnTo>
                    <a:pt x="110" y="279"/>
                  </a:lnTo>
                  <a:lnTo>
                    <a:pt x="175" y="246"/>
                  </a:lnTo>
                  <a:lnTo>
                    <a:pt x="296" y="233"/>
                  </a:lnTo>
                  <a:lnTo>
                    <a:pt x="348" y="265"/>
                  </a:lnTo>
                  <a:lnTo>
                    <a:pt x="427" y="254"/>
                  </a:lnTo>
                  <a:lnTo>
                    <a:pt x="545" y="340"/>
                  </a:lnTo>
                  <a:lnTo>
                    <a:pt x="562" y="330"/>
                  </a:lnTo>
                  <a:lnTo>
                    <a:pt x="591" y="328"/>
                  </a:lnTo>
                  <a:lnTo>
                    <a:pt x="598" y="305"/>
                  </a:lnTo>
                  <a:lnTo>
                    <a:pt x="604" y="317"/>
                  </a:lnTo>
                  <a:lnTo>
                    <a:pt x="611" y="278"/>
                  </a:lnTo>
                  <a:lnTo>
                    <a:pt x="628" y="257"/>
                  </a:lnTo>
                  <a:lnTo>
                    <a:pt x="643" y="246"/>
                  </a:lnTo>
                  <a:lnTo>
                    <a:pt x="636" y="241"/>
                  </a:lnTo>
                  <a:lnTo>
                    <a:pt x="636" y="233"/>
                  </a:lnTo>
                  <a:lnTo>
                    <a:pt x="630" y="223"/>
                  </a:lnTo>
                  <a:lnTo>
                    <a:pt x="642" y="234"/>
                  </a:lnTo>
                  <a:lnTo>
                    <a:pt x="639" y="238"/>
                  </a:lnTo>
                  <a:lnTo>
                    <a:pt x="647" y="241"/>
                  </a:lnTo>
                  <a:lnTo>
                    <a:pt x="655" y="232"/>
                  </a:lnTo>
                  <a:lnTo>
                    <a:pt x="659" y="231"/>
                  </a:lnTo>
                  <a:lnTo>
                    <a:pt x="655" y="215"/>
                  </a:lnTo>
                  <a:lnTo>
                    <a:pt x="659" y="215"/>
                  </a:lnTo>
                  <a:lnTo>
                    <a:pt x="664" y="224"/>
                  </a:lnTo>
                  <a:lnTo>
                    <a:pt x="691" y="211"/>
                  </a:lnTo>
                  <a:lnTo>
                    <a:pt x="715" y="210"/>
                  </a:lnTo>
                  <a:lnTo>
                    <a:pt x="729" y="182"/>
                  </a:lnTo>
                  <a:lnTo>
                    <a:pt x="723" y="174"/>
                  </a:lnTo>
                  <a:lnTo>
                    <a:pt x="715" y="183"/>
                  </a:lnTo>
                  <a:lnTo>
                    <a:pt x="711" y="171"/>
                  </a:lnTo>
                  <a:lnTo>
                    <a:pt x="701" y="179"/>
                  </a:lnTo>
                  <a:lnTo>
                    <a:pt x="706" y="188"/>
                  </a:lnTo>
                  <a:lnTo>
                    <a:pt x="697" y="183"/>
                  </a:lnTo>
                  <a:lnTo>
                    <a:pt x="696" y="193"/>
                  </a:lnTo>
                  <a:lnTo>
                    <a:pt x="672" y="191"/>
                  </a:lnTo>
                  <a:lnTo>
                    <a:pt x="655" y="178"/>
                  </a:lnTo>
                  <a:lnTo>
                    <a:pt x="655" y="171"/>
                  </a:lnTo>
                  <a:lnTo>
                    <a:pt x="682" y="188"/>
                  </a:lnTo>
                  <a:lnTo>
                    <a:pt x="701" y="164"/>
                  </a:lnTo>
                  <a:lnTo>
                    <a:pt x="691" y="162"/>
                  </a:lnTo>
                  <a:lnTo>
                    <a:pt x="704" y="145"/>
                  </a:lnTo>
                  <a:lnTo>
                    <a:pt x="690" y="149"/>
                  </a:lnTo>
                  <a:lnTo>
                    <a:pt x="648" y="134"/>
                  </a:lnTo>
                  <a:lnTo>
                    <a:pt x="670" y="130"/>
                  </a:lnTo>
                  <a:lnTo>
                    <a:pt x="690" y="138"/>
                  </a:lnTo>
                  <a:lnTo>
                    <a:pt x="690" y="133"/>
                  </a:lnTo>
                  <a:lnTo>
                    <a:pt x="682" y="122"/>
                  </a:lnTo>
                  <a:lnTo>
                    <a:pt x="690" y="122"/>
                  </a:lnTo>
                  <a:lnTo>
                    <a:pt x="701" y="116"/>
                  </a:lnTo>
                  <a:lnTo>
                    <a:pt x="695" y="125"/>
                  </a:lnTo>
                  <a:lnTo>
                    <a:pt x="699" y="138"/>
                  </a:lnTo>
                  <a:lnTo>
                    <a:pt x="708" y="127"/>
                  </a:lnTo>
                  <a:lnTo>
                    <a:pt x="713" y="138"/>
                  </a:lnTo>
                  <a:lnTo>
                    <a:pt x="722" y="138"/>
                  </a:lnTo>
                  <a:lnTo>
                    <a:pt x="732" y="136"/>
                  </a:lnTo>
                  <a:lnTo>
                    <a:pt x="743" y="122"/>
                  </a:lnTo>
                  <a:lnTo>
                    <a:pt x="751" y="101"/>
                  </a:lnTo>
                  <a:lnTo>
                    <a:pt x="763" y="98"/>
                  </a:lnTo>
                  <a:lnTo>
                    <a:pt x="763" y="88"/>
                  </a:lnTo>
                  <a:lnTo>
                    <a:pt x="754" y="66"/>
                  </a:lnTo>
                  <a:lnTo>
                    <a:pt x="743" y="66"/>
                  </a:lnTo>
                  <a:lnTo>
                    <a:pt x="732" y="98"/>
                  </a:lnTo>
                  <a:lnTo>
                    <a:pt x="726" y="82"/>
                  </a:lnTo>
                  <a:lnTo>
                    <a:pt x="723" y="62"/>
                  </a:lnTo>
                  <a:lnTo>
                    <a:pt x="700" y="74"/>
                  </a:lnTo>
                  <a:lnTo>
                    <a:pt x="666" y="81"/>
                  </a:lnTo>
                  <a:lnTo>
                    <a:pt x="672" y="66"/>
                  </a:lnTo>
                  <a:lnTo>
                    <a:pt x="687" y="57"/>
                  </a:lnTo>
                  <a:lnTo>
                    <a:pt x="722" y="45"/>
                  </a:lnTo>
                  <a:lnTo>
                    <a:pt x="710" y="28"/>
                  </a:lnTo>
                  <a:lnTo>
                    <a:pt x="732" y="39"/>
                  </a:lnTo>
                  <a:lnTo>
                    <a:pt x="725" y="26"/>
                  </a:lnTo>
                  <a:lnTo>
                    <a:pt x="747" y="45"/>
                  </a:lnTo>
                  <a:lnTo>
                    <a:pt x="730" y="12"/>
                  </a:lnTo>
                  <a:lnTo>
                    <a:pt x="715" y="0"/>
                  </a:lnTo>
                  <a:lnTo>
                    <a:pt x="441" y="52"/>
                  </a:lnTo>
                  <a:lnTo>
                    <a:pt x="217" y="81"/>
                  </a:lnTo>
                  <a:lnTo>
                    <a:pt x="213" y="107"/>
                  </a:lnTo>
                  <a:lnTo>
                    <a:pt x="201" y="115"/>
                  </a:lnTo>
                  <a:lnTo>
                    <a:pt x="185" y="141"/>
                  </a:lnTo>
                  <a:lnTo>
                    <a:pt x="173" y="140"/>
                  </a:lnTo>
                  <a:lnTo>
                    <a:pt x="160" y="148"/>
                  </a:lnTo>
                  <a:lnTo>
                    <a:pt x="149" y="162"/>
                  </a:lnTo>
                  <a:lnTo>
                    <a:pt x="138" y="152"/>
                  </a:lnTo>
                  <a:lnTo>
                    <a:pt x="116" y="171"/>
                  </a:lnTo>
                  <a:lnTo>
                    <a:pt x="114" y="184"/>
                  </a:lnTo>
                  <a:lnTo>
                    <a:pt x="27" y="237"/>
                  </a:lnTo>
                  <a:lnTo>
                    <a:pt x="22" y="25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3"/>
            <p:cNvSpPr>
              <a:spLocks/>
            </p:cNvSpPr>
            <p:nvPr/>
          </p:nvSpPr>
          <p:spPr bwMode="auto">
            <a:xfrm>
              <a:off x="2332" y="1467"/>
              <a:ext cx="589" cy="371"/>
            </a:xfrm>
            <a:custGeom>
              <a:avLst/>
              <a:gdLst>
                <a:gd name="T0" fmla="*/ 0 w 589"/>
                <a:gd name="T1" fmla="*/ 340 h 371"/>
                <a:gd name="T2" fmla="*/ 31 w 589"/>
                <a:gd name="T3" fmla="*/ 0 h 371"/>
                <a:gd name="T4" fmla="*/ 321 w 589"/>
                <a:gd name="T5" fmla="*/ 20 h 371"/>
                <a:gd name="T6" fmla="*/ 544 w 589"/>
                <a:gd name="T7" fmla="*/ 27 h 371"/>
                <a:gd name="T8" fmla="*/ 546 w 589"/>
                <a:gd name="T9" fmla="*/ 120 h 371"/>
                <a:gd name="T10" fmla="*/ 570 w 589"/>
                <a:gd name="T11" fmla="*/ 195 h 371"/>
                <a:gd name="T12" fmla="*/ 573 w 589"/>
                <a:gd name="T13" fmla="*/ 292 h 371"/>
                <a:gd name="T14" fmla="*/ 589 w 589"/>
                <a:gd name="T15" fmla="*/ 371 h 371"/>
                <a:gd name="T16" fmla="*/ 279 w 589"/>
                <a:gd name="T17" fmla="*/ 361 h 371"/>
                <a:gd name="T18" fmla="*/ 0 w 589"/>
                <a:gd name="T19" fmla="*/ 340 h 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9" h="371">
                  <a:moveTo>
                    <a:pt x="0" y="340"/>
                  </a:moveTo>
                  <a:lnTo>
                    <a:pt x="31" y="0"/>
                  </a:lnTo>
                  <a:lnTo>
                    <a:pt x="321" y="20"/>
                  </a:lnTo>
                  <a:lnTo>
                    <a:pt x="544" y="27"/>
                  </a:lnTo>
                  <a:lnTo>
                    <a:pt x="546" y="120"/>
                  </a:lnTo>
                  <a:lnTo>
                    <a:pt x="570" y="195"/>
                  </a:lnTo>
                  <a:lnTo>
                    <a:pt x="573" y="292"/>
                  </a:lnTo>
                  <a:lnTo>
                    <a:pt x="589" y="371"/>
                  </a:lnTo>
                  <a:lnTo>
                    <a:pt x="279" y="361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4"/>
            <p:cNvSpPr>
              <a:spLocks/>
            </p:cNvSpPr>
            <p:nvPr/>
          </p:nvSpPr>
          <p:spPr bwMode="auto">
            <a:xfrm>
              <a:off x="3899" y="2187"/>
              <a:ext cx="375" cy="424"/>
            </a:xfrm>
            <a:custGeom>
              <a:avLst/>
              <a:gdLst>
                <a:gd name="T0" fmla="*/ 0 w 375"/>
                <a:gd name="T1" fmla="*/ 78 h 424"/>
                <a:gd name="T2" fmla="*/ 31 w 375"/>
                <a:gd name="T3" fmla="*/ 369 h 424"/>
                <a:gd name="T4" fmla="*/ 59 w 375"/>
                <a:gd name="T5" fmla="*/ 368 h 424"/>
                <a:gd name="T6" fmla="*/ 77 w 375"/>
                <a:gd name="T7" fmla="*/ 376 h 424"/>
                <a:gd name="T8" fmla="*/ 87 w 375"/>
                <a:gd name="T9" fmla="*/ 395 h 424"/>
                <a:gd name="T10" fmla="*/ 116 w 375"/>
                <a:gd name="T11" fmla="*/ 400 h 424"/>
                <a:gd name="T12" fmla="*/ 133 w 375"/>
                <a:gd name="T13" fmla="*/ 410 h 424"/>
                <a:gd name="T14" fmla="*/ 175 w 375"/>
                <a:gd name="T15" fmla="*/ 409 h 424"/>
                <a:gd name="T16" fmla="*/ 194 w 375"/>
                <a:gd name="T17" fmla="*/ 395 h 424"/>
                <a:gd name="T18" fmla="*/ 237 w 375"/>
                <a:gd name="T19" fmla="*/ 424 h 424"/>
                <a:gd name="T20" fmla="*/ 264 w 375"/>
                <a:gd name="T21" fmla="*/ 400 h 424"/>
                <a:gd name="T22" fmla="*/ 270 w 375"/>
                <a:gd name="T23" fmla="*/ 354 h 424"/>
                <a:gd name="T24" fmla="*/ 288 w 375"/>
                <a:gd name="T25" fmla="*/ 363 h 424"/>
                <a:gd name="T26" fmla="*/ 296 w 375"/>
                <a:gd name="T27" fmla="*/ 324 h 424"/>
                <a:gd name="T28" fmla="*/ 343 w 375"/>
                <a:gd name="T29" fmla="*/ 289 h 424"/>
                <a:gd name="T30" fmla="*/ 360 w 375"/>
                <a:gd name="T31" fmla="*/ 269 h 424"/>
                <a:gd name="T32" fmla="*/ 371 w 375"/>
                <a:gd name="T33" fmla="*/ 177 h 424"/>
                <a:gd name="T34" fmla="*/ 362 w 375"/>
                <a:gd name="T35" fmla="*/ 157 h 424"/>
                <a:gd name="T36" fmla="*/ 375 w 375"/>
                <a:gd name="T37" fmla="*/ 148 h 424"/>
                <a:gd name="T38" fmla="*/ 351 w 375"/>
                <a:gd name="T39" fmla="*/ 0 h 424"/>
                <a:gd name="T40" fmla="*/ 314 w 375"/>
                <a:gd name="T41" fmla="*/ 19 h 424"/>
                <a:gd name="T42" fmla="*/ 288 w 375"/>
                <a:gd name="T43" fmla="*/ 35 h 424"/>
                <a:gd name="T44" fmla="*/ 277 w 375"/>
                <a:gd name="T45" fmla="*/ 49 h 424"/>
                <a:gd name="T46" fmla="*/ 257 w 375"/>
                <a:gd name="T47" fmla="*/ 69 h 424"/>
                <a:gd name="T48" fmla="*/ 233 w 375"/>
                <a:gd name="T49" fmla="*/ 71 h 424"/>
                <a:gd name="T50" fmla="*/ 208 w 375"/>
                <a:gd name="T51" fmla="*/ 84 h 424"/>
                <a:gd name="T52" fmla="*/ 197 w 375"/>
                <a:gd name="T53" fmla="*/ 89 h 424"/>
                <a:gd name="T54" fmla="*/ 180 w 375"/>
                <a:gd name="T55" fmla="*/ 80 h 424"/>
                <a:gd name="T56" fmla="*/ 159 w 375"/>
                <a:gd name="T57" fmla="*/ 89 h 424"/>
                <a:gd name="T58" fmla="*/ 156 w 375"/>
                <a:gd name="T59" fmla="*/ 85 h 424"/>
                <a:gd name="T60" fmla="*/ 177 w 375"/>
                <a:gd name="T61" fmla="*/ 74 h 424"/>
                <a:gd name="T62" fmla="*/ 175 w 375"/>
                <a:gd name="T63" fmla="*/ 74 h 424"/>
                <a:gd name="T64" fmla="*/ 165 w 375"/>
                <a:gd name="T65" fmla="*/ 71 h 424"/>
                <a:gd name="T66" fmla="*/ 157 w 375"/>
                <a:gd name="T67" fmla="*/ 78 h 424"/>
                <a:gd name="T68" fmla="*/ 123 w 375"/>
                <a:gd name="T69" fmla="*/ 63 h 424"/>
                <a:gd name="T70" fmla="*/ 111 w 375"/>
                <a:gd name="T71" fmla="*/ 69 h 424"/>
                <a:gd name="T72" fmla="*/ 113 w 375"/>
                <a:gd name="T73" fmla="*/ 60 h 424"/>
                <a:gd name="T74" fmla="*/ 0 w 375"/>
                <a:gd name="T75" fmla="*/ 78 h 4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5" h="424">
                  <a:moveTo>
                    <a:pt x="0" y="78"/>
                  </a:moveTo>
                  <a:lnTo>
                    <a:pt x="31" y="369"/>
                  </a:lnTo>
                  <a:lnTo>
                    <a:pt x="59" y="368"/>
                  </a:lnTo>
                  <a:lnTo>
                    <a:pt x="77" y="376"/>
                  </a:lnTo>
                  <a:lnTo>
                    <a:pt x="87" y="395"/>
                  </a:lnTo>
                  <a:lnTo>
                    <a:pt x="116" y="400"/>
                  </a:lnTo>
                  <a:lnTo>
                    <a:pt x="133" y="410"/>
                  </a:lnTo>
                  <a:lnTo>
                    <a:pt x="175" y="409"/>
                  </a:lnTo>
                  <a:lnTo>
                    <a:pt x="194" y="395"/>
                  </a:lnTo>
                  <a:lnTo>
                    <a:pt x="237" y="424"/>
                  </a:lnTo>
                  <a:lnTo>
                    <a:pt x="264" y="400"/>
                  </a:lnTo>
                  <a:lnTo>
                    <a:pt x="270" y="354"/>
                  </a:lnTo>
                  <a:lnTo>
                    <a:pt x="288" y="363"/>
                  </a:lnTo>
                  <a:lnTo>
                    <a:pt x="296" y="324"/>
                  </a:lnTo>
                  <a:lnTo>
                    <a:pt x="343" y="289"/>
                  </a:lnTo>
                  <a:lnTo>
                    <a:pt x="360" y="269"/>
                  </a:lnTo>
                  <a:lnTo>
                    <a:pt x="371" y="177"/>
                  </a:lnTo>
                  <a:lnTo>
                    <a:pt x="362" y="157"/>
                  </a:lnTo>
                  <a:lnTo>
                    <a:pt x="375" y="148"/>
                  </a:lnTo>
                  <a:lnTo>
                    <a:pt x="351" y="0"/>
                  </a:lnTo>
                  <a:lnTo>
                    <a:pt x="314" y="19"/>
                  </a:lnTo>
                  <a:lnTo>
                    <a:pt x="288" y="35"/>
                  </a:lnTo>
                  <a:lnTo>
                    <a:pt x="277" y="49"/>
                  </a:lnTo>
                  <a:lnTo>
                    <a:pt x="257" y="69"/>
                  </a:lnTo>
                  <a:lnTo>
                    <a:pt x="233" y="71"/>
                  </a:lnTo>
                  <a:lnTo>
                    <a:pt x="208" y="84"/>
                  </a:lnTo>
                  <a:lnTo>
                    <a:pt x="197" y="89"/>
                  </a:lnTo>
                  <a:lnTo>
                    <a:pt x="180" y="80"/>
                  </a:lnTo>
                  <a:lnTo>
                    <a:pt x="159" y="89"/>
                  </a:lnTo>
                  <a:lnTo>
                    <a:pt x="156" y="85"/>
                  </a:lnTo>
                  <a:lnTo>
                    <a:pt x="177" y="74"/>
                  </a:lnTo>
                  <a:lnTo>
                    <a:pt x="175" y="74"/>
                  </a:lnTo>
                  <a:lnTo>
                    <a:pt x="165" y="71"/>
                  </a:lnTo>
                  <a:lnTo>
                    <a:pt x="157" y="78"/>
                  </a:lnTo>
                  <a:lnTo>
                    <a:pt x="123" y="63"/>
                  </a:lnTo>
                  <a:lnTo>
                    <a:pt x="111" y="69"/>
                  </a:lnTo>
                  <a:lnTo>
                    <a:pt x="113" y="6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5"/>
            <p:cNvSpPr>
              <a:spLocks/>
            </p:cNvSpPr>
            <p:nvPr/>
          </p:nvSpPr>
          <p:spPr bwMode="auto">
            <a:xfrm>
              <a:off x="2330" y="2823"/>
              <a:ext cx="773" cy="404"/>
            </a:xfrm>
            <a:custGeom>
              <a:avLst/>
              <a:gdLst>
                <a:gd name="T0" fmla="*/ 0 w 773"/>
                <a:gd name="T1" fmla="*/ 60 h 404"/>
                <a:gd name="T2" fmla="*/ 4 w 773"/>
                <a:gd name="T3" fmla="*/ 0 h 404"/>
                <a:gd name="T4" fmla="*/ 89 w 773"/>
                <a:gd name="T5" fmla="*/ 5 h 404"/>
                <a:gd name="T6" fmla="*/ 469 w 773"/>
                <a:gd name="T7" fmla="*/ 26 h 404"/>
                <a:gd name="T8" fmla="*/ 752 w 773"/>
                <a:gd name="T9" fmla="*/ 23 h 404"/>
                <a:gd name="T10" fmla="*/ 754 w 773"/>
                <a:gd name="T11" fmla="*/ 83 h 404"/>
                <a:gd name="T12" fmla="*/ 773 w 773"/>
                <a:gd name="T13" fmla="*/ 206 h 404"/>
                <a:gd name="T14" fmla="*/ 768 w 773"/>
                <a:gd name="T15" fmla="*/ 404 h 404"/>
                <a:gd name="T16" fmla="*/ 745 w 773"/>
                <a:gd name="T17" fmla="*/ 394 h 404"/>
                <a:gd name="T18" fmla="*/ 706 w 773"/>
                <a:gd name="T19" fmla="*/ 368 h 404"/>
                <a:gd name="T20" fmla="*/ 690 w 773"/>
                <a:gd name="T21" fmla="*/ 376 h 404"/>
                <a:gd name="T22" fmla="*/ 641 w 773"/>
                <a:gd name="T23" fmla="*/ 381 h 404"/>
                <a:gd name="T24" fmla="*/ 591 w 773"/>
                <a:gd name="T25" fmla="*/ 396 h 404"/>
                <a:gd name="T26" fmla="*/ 573 w 773"/>
                <a:gd name="T27" fmla="*/ 377 h 404"/>
                <a:gd name="T28" fmla="*/ 547 w 773"/>
                <a:gd name="T29" fmla="*/ 384 h 404"/>
                <a:gd name="T30" fmla="*/ 543 w 773"/>
                <a:gd name="T31" fmla="*/ 368 h 404"/>
                <a:gd name="T32" fmla="*/ 524 w 773"/>
                <a:gd name="T33" fmla="*/ 383 h 404"/>
                <a:gd name="T34" fmla="*/ 521 w 773"/>
                <a:gd name="T35" fmla="*/ 397 h 404"/>
                <a:gd name="T36" fmla="*/ 516 w 773"/>
                <a:gd name="T37" fmla="*/ 376 h 404"/>
                <a:gd name="T38" fmla="*/ 498 w 773"/>
                <a:gd name="T39" fmla="*/ 388 h 404"/>
                <a:gd name="T40" fmla="*/ 470 w 773"/>
                <a:gd name="T41" fmla="*/ 366 h 404"/>
                <a:gd name="T42" fmla="*/ 454 w 773"/>
                <a:gd name="T43" fmla="*/ 383 h 404"/>
                <a:gd name="T44" fmla="*/ 445 w 773"/>
                <a:gd name="T45" fmla="*/ 374 h 404"/>
                <a:gd name="T46" fmla="*/ 432 w 773"/>
                <a:gd name="T47" fmla="*/ 345 h 404"/>
                <a:gd name="T48" fmla="*/ 406 w 773"/>
                <a:gd name="T49" fmla="*/ 344 h 404"/>
                <a:gd name="T50" fmla="*/ 402 w 773"/>
                <a:gd name="T51" fmla="*/ 351 h 404"/>
                <a:gd name="T52" fmla="*/ 387 w 773"/>
                <a:gd name="T53" fmla="*/ 341 h 404"/>
                <a:gd name="T54" fmla="*/ 374 w 773"/>
                <a:gd name="T55" fmla="*/ 346 h 404"/>
                <a:gd name="T56" fmla="*/ 356 w 773"/>
                <a:gd name="T57" fmla="*/ 338 h 404"/>
                <a:gd name="T58" fmla="*/ 331 w 773"/>
                <a:gd name="T59" fmla="*/ 336 h 404"/>
                <a:gd name="T60" fmla="*/ 331 w 773"/>
                <a:gd name="T61" fmla="*/ 320 h 404"/>
                <a:gd name="T62" fmla="*/ 319 w 773"/>
                <a:gd name="T63" fmla="*/ 307 h 404"/>
                <a:gd name="T64" fmla="*/ 312 w 773"/>
                <a:gd name="T65" fmla="*/ 317 h 404"/>
                <a:gd name="T66" fmla="*/ 286 w 773"/>
                <a:gd name="T67" fmla="*/ 315 h 404"/>
                <a:gd name="T68" fmla="*/ 260 w 773"/>
                <a:gd name="T69" fmla="*/ 292 h 404"/>
                <a:gd name="T70" fmla="*/ 269 w 773"/>
                <a:gd name="T71" fmla="*/ 75 h 404"/>
                <a:gd name="T72" fmla="*/ 0 w 773"/>
                <a:gd name="T73" fmla="*/ 60 h 4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3" h="404">
                  <a:moveTo>
                    <a:pt x="0" y="60"/>
                  </a:moveTo>
                  <a:lnTo>
                    <a:pt x="4" y="0"/>
                  </a:lnTo>
                  <a:lnTo>
                    <a:pt x="89" y="5"/>
                  </a:lnTo>
                  <a:lnTo>
                    <a:pt x="469" y="26"/>
                  </a:lnTo>
                  <a:lnTo>
                    <a:pt x="752" y="23"/>
                  </a:lnTo>
                  <a:lnTo>
                    <a:pt x="754" y="83"/>
                  </a:lnTo>
                  <a:lnTo>
                    <a:pt x="773" y="206"/>
                  </a:lnTo>
                  <a:lnTo>
                    <a:pt x="768" y="404"/>
                  </a:lnTo>
                  <a:lnTo>
                    <a:pt x="745" y="394"/>
                  </a:lnTo>
                  <a:lnTo>
                    <a:pt x="706" y="368"/>
                  </a:lnTo>
                  <a:lnTo>
                    <a:pt x="690" y="376"/>
                  </a:lnTo>
                  <a:lnTo>
                    <a:pt x="641" y="381"/>
                  </a:lnTo>
                  <a:lnTo>
                    <a:pt x="591" y="396"/>
                  </a:lnTo>
                  <a:lnTo>
                    <a:pt x="573" y="377"/>
                  </a:lnTo>
                  <a:lnTo>
                    <a:pt x="547" y="384"/>
                  </a:lnTo>
                  <a:lnTo>
                    <a:pt x="543" y="368"/>
                  </a:lnTo>
                  <a:lnTo>
                    <a:pt x="524" y="383"/>
                  </a:lnTo>
                  <a:lnTo>
                    <a:pt x="521" y="397"/>
                  </a:lnTo>
                  <a:lnTo>
                    <a:pt x="516" y="376"/>
                  </a:lnTo>
                  <a:lnTo>
                    <a:pt x="498" y="388"/>
                  </a:lnTo>
                  <a:lnTo>
                    <a:pt x="470" y="366"/>
                  </a:lnTo>
                  <a:lnTo>
                    <a:pt x="454" y="383"/>
                  </a:lnTo>
                  <a:lnTo>
                    <a:pt x="445" y="374"/>
                  </a:lnTo>
                  <a:lnTo>
                    <a:pt x="432" y="345"/>
                  </a:lnTo>
                  <a:lnTo>
                    <a:pt x="406" y="344"/>
                  </a:lnTo>
                  <a:lnTo>
                    <a:pt x="402" y="351"/>
                  </a:lnTo>
                  <a:lnTo>
                    <a:pt x="387" y="341"/>
                  </a:lnTo>
                  <a:lnTo>
                    <a:pt x="374" y="346"/>
                  </a:lnTo>
                  <a:lnTo>
                    <a:pt x="356" y="338"/>
                  </a:lnTo>
                  <a:lnTo>
                    <a:pt x="331" y="336"/>
                  </a:lnTo>
                  <a:lnTo>
                    <a:pt x="331" y="320"/>
                  </a:lnTo>
                  <a:lnTo>
                    <a:pt x="319" y="307"/>
                  </a:lnTo>
                  <a:lnTo>
                    <a:pt x="312" y="317"/>
                  </a:lnTo>
                  <a:lnTo>
                    <a:pt x="286" y="315"/>
                  </a:lnTo>
                  <a:lnTo>
                    <a:pt x="260" y="292"/>
                  </a:lnTo>
                  <a:lnTo>
                    <a:pt x="269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6"/>
            <p:cNvSpPr>
              <a:spLocks/>
            </p:cNvSpPr>
            <p:nvPr/>
          </p:nvSpPr>
          <p:spPr bwMode="auto">
            <a:xfrm>
              <a:off x="646" y="1472"/>
              <a:ext cx="713" cy="607"/>
            </a:xfrm>
            <a:custGeom>
              <a:avLst/>
              <a:gdLst>
                <a:gd name="T0" fmla="*/ 0 w 713"/>
                <a:gd name="T1" fmla="*/ 453 h 607"/>
                <a:gd name="T2" fmla="*/ 12 w 713"/>
                <a:gd name="T3" fmla="*/ 342 h 607"/>
                <a:gd name="T4" fmla="*/ 67 w 713"/>
                <a:gd name="T5" fmla="*/ 254 h 607"/>
                <a:gd name="T6" fmla="*/ 154 w 713"/>
                <a:gd name="T7" fmla="*/ 0 h 607"/>
                <a:gd name="T8" fmla="*/ 201 w 713"/>
                <a:gd name="T9" fmla="*/ 15 h 607"/>
                <a:gd name="T10" fmla="*/ 201 w 713"/>
                <a:gd name="T11" fmla="*/ 26 h 607"/>
                <a:gd name="T12" fmla="*/ 213 w 713"/>
                <a:gd name="T13" fmla="*/ 27 h 607"/>
                <a:gd name="T14" fmla="*/ 235 w 713"/>
                <a:gd name="T15" fmla="*/ 70 h 607"/>
                <a:gd name="T16" fmla="*/ 231 w 713"/>
                <a:gd name="T17" fmla="*/ 86 h 607"/>
                <a:gd name="T18" fmla="*/ 267 w 713"/>
                <a:gd name="T19" fmla="*/ 115 h 607"/>
                <a:gd name="T20" fmla="*/ 327 w 713"/>
                <a:gd name="T21" fmla="*/ 113 h 607"/>
                <a:gd name="T22" fmla="*/ 372 w 713"/>
                <a:gd name="T23" fmla="*/ 133 h 607"/>
                <a:gd name="T24" fmla="*/ 395 w 713"/>
                <a:gd name="T25" fmla="*/ 129 h 607"/>
                <a:gd name="T26" fmla="*/ 532 w 713"/>
                <a:gd name="T27" fmla="*/ 133 h 607"/>
                <a:gd name="T28" fmla="*/ 687 w 713"/>
                <a:gd name="T29" fmla="*/ 169 h 607"/>
                <a:gd name="T30" fmla="*/ 695 w 713"/>
                <a:gd name="T31" fmla="*/ 189 h 607"/>
                <a:gd name="T32" fmla="*/ 713 w 713"/>
                <a:gd name="T33" fmla="*/ 217 h 607"/>
                <a:gd name="T34" fmla="*/ 689 w 713"/>
                <a:gd name="T35" fmla="*/ 254 h 607"/>
                <a:gd name="T36" fmla="*/ 662 w 713"/>
                <a:gd name="T37" fmla="*/ 297 h 607"/>
                <a:gd name="T38" fmla="*/ 627 w 713"/>
                <a:gd name="T39" fmla="*/ 329 h 607"/>
                <a:gd name="T40" fmla="*/ 622 w 713"/>
                <a:gd name="T41" fmla="*/ 351 h 607"/>
                <a:gd name="T42" fmla="*/ 642 w 713"/>
                <a:gd name="T43" fmla="*/ 374 h 607"/>
                <a:gd name="T44" fmla="*/ 620 w 713"/>
                <a:gd name="T45" fmla="*/ 423 h 607"/>
                <a:gd name="T46" fmla="*/ 578 w 713"/>
                <a:gd name="T47" fmla="*/ 607 h 607"/>
                <a:gd name="T48" fmla="*/ 336 w 713"/>
                <a:gd name="T49" fmla="*/ 547 h 607"/>
                <a:gd name="T50" fmla="*/ 0 w 713"/>
                <a:gd name="T51" fmla="*/ 453 h 6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3" h="607">
                  <a:moveTo>
                    <a:pt x="0" y="453"/>
                  </a:moveTo>
                  <a:lnTo>
                    <a:pt x="12" y="342"/>
                  </a:lnTo>
                  <a:lnTo>
                    <a:pt x="67" y="254"/>
                  </a:lnTo>
                  <a:lnTo>
                    <a:pt x="154" y="0"/>
                  </a:lnTo>
                  <a:lnTo>
                    <a:pt x="201" y="15"/>
                  </a:lnTo>
                  <a:lnTo>
                    <a:pt x="201" y="26"/>
                  </a:lnTo>
                  <a:lnTo>
                    <a:pt x="213" y="27"/>
                  </a:lnTo>
                  <a:lnTo>
                    <a:pt x="235" y="70"/>
                  </a:lnTo>
                  <a:lnTo>
                    <a:pt x="231" y="86"/>
                  </a:lnTo>
                  <a:lnTo>
                    <a:pt x="267" y="115"/>
                  </a:lnTo>
                  <a:lnTo>
                    <a:pt x="327" y="113"/>
                  </a:lnTo>
                  <a:lnTo>
                    <a:pt x="372" y="133"/>
                  </a:lnTo>
                  <a:lnTo>
                    <a:pt x="395" y="129"/>
                  </a:lnTo>
                  <a:lnTo>
                    <a:pt x="532" y="133"/>
                  </a:lnTo>
                  <a:lnTo>
                    <a:pt x="687" y="169"/>
                  </a:lnTo>
                  <a:lnTo>
                    <a:pt x="695" y="189"/>
                  </a:lnTo>
                  <a:lnTo>
                    <a:pt x="713" y="217"/>
                  </a:lnTo>
                  <a:lnTo>
                    <a:pt x="689" y="254"/>
                  </a:lnTo>
                  <a:lnTo>
                    <a:pt x="662" y="297"/>
                  </a:lnTo>
                  <a:lnTo>
                    <a:pt x="627" y="329"/>
                  </a:lnTo>
                  <a:lnTo>
                    <a:pt x="622" y="351"/>
                  </a:lnTo>
                  <a:lnTo>
                    <a:pt x="642" y="374"/>
                  </a:lnTo>
                  <a:lnTo>
                    <a:pt x="620" y="423"/>
                  </a:lnTo>
                  <a:lnTo>
                    <a:pt x="578" y="607"/>
                  </a:lnTo>
                  <a:lnTo>
                    <a:pt x="336" y="547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4250" y="2105"/>
              <a:ext cx="520" cy="335"/>
            </a:xfrm>
            <a:custGeom>
              <a:avLst/>
              <a:gdLst>
                <a:gd name="T0" fmla="*/ 0 w 520"/>
                <a:gd name="T1" fmla="*/ 82 h 335"/>
                <a:gd name="T2" fmla="*/ 24 w 520"/>
                <a:gd name="T3" fmla="*/ 230 h 335"/>
                <a:gd name="T4" fmla="*/ 41 w 520"/>
                <a:gd name="T5" fmla="*/ 335 h 335"/>
                <a:gd name="T6" fmla="*/ 128 w 520"/>
                <a:gd name="T7" fmla="*/ 320 h 335"/>
                <a:gd name="T8" fmla="*/ 440 w 520"/>
                <a:gd name="T9" fmla="*/ 261 h 335"/>
                <a:gd name="T10" fmla="*/ 453 w 520"/>
                <a:gd name="T11" fmla="*/ 244 h 335"/>
                <a:gd name="T12" fmla="*/ 470 w 520"/>
                <a:gd name="T13" fmla="*/ 244 h 335"/>
                <a:gd name="T14" fmla="*/ 490 w 520"/>
                <a:gd name="T15" fmla="*/ 231 h 335"/>
                <a:gd name="T16" fmla="*/ 501 w 520"/>
                <a:gd name="T17" fmla="*/ 209 h 335"/>
                <a:gd name="T18" fmla="*/ 520 w 520"/>
                <a:gd name="T19" fmla="*/ 193 h 335"/>
                <a:gd name="T20" fmla="*/ 469 w 520"/>
                <a:gd name="T21" fmla="*/ 151 h 335"/>
                <a:gd name="T22" fmla="*/ 466 w 520"/>
                <a:gd name="T23" fmla="*/ 110 h 335"/>
                <a:gd name="T24" fmla="*/ 490 w 520"/>
                <a:gd name="T25" fmla="*/ 58 h 335"/>
                <a:gd name="T26" fmla="*/ 457 w 520"/>
                <a:gd name="T27" fmla="*/ 40 h 335"/>
                <a:gd name="T28" fmla="*/ 443 w 520"/>
                <a:gd name="T29" fmla="*/ 14 h 335"/>
                <a:gd name="T30" fmla="*/ 419 w 520"/>
                <a:gd name="T31" fmla="*/ 0 h 335"/>
                <a:gd name="T32" fmla="*/ 74 w 520"/>
                <a:gd name="T33" fmla="*/ 66 h 335"/>
                <a:gd name="T34" fmla="*/ 57 w 520"/>
                <a:gd name="T35" fmla="*/ 40 h 335"/>
                <a:gd name="T36" fmla="*/ 0 w 520"/>
                <a:gd name="T37" fmla="*/ 82 h 3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0" h="335">
                  <a:moveTo>
                    <a:pt x="0" y="82"/>
                  </a:moveTo>
                  <a:lnTo>
                    <a:pt x="24" y="230"/>
                  </a:lnTo>
                  <a:lnTo>
                    <a:pt x="41" y="335"/>
                  </a:lnTo>
                  <a:lnTo>
                    <a:pt x="128" y="320"/>
                  </a:lnTo>
                  <a:lnTo>
                    <a:pt x="440" y="261"/>
                  </a:lnTo>
                  <a:lnTo>
                    <a:pt x="453" y="244"/>
                  </a:lnTo>
                  <a:lnTo>
                    <a:pt x="470" y="244"/>
                  </a:lnTo>
                  <a:lnTo>
                    <a:pt x="490" y="231"/>
                  </a:lnTo>
                  <a:lnTo>
                    <a:pt x="501" y="209"/>
                  </a:lnTo>
                  <a:lnTo>
                    <a:pt x="520" y="193"/>
                  </a:lnTo>
                  <a:lnTo>
                    <a:pt x="469" y="151"/>
                  </a:lnTo>
                  <a:lnTo>
                    <a:pt x="466" y="110"/>
                  </a:lnTo>
                  <a:lnTo>
                    <a:pt x="490" y="58"/>
                  </a:lnTo>
                  <a:lnTo>
                    <a:pt x="457" y="40"/>
                  </a:lnTo>
                  <a:lnTo>
                    <a:pt x="443" y="14"/>
                  </a:lnTo>
                  <a:lnTo>
                    <a:pt x="419" y="0"/>
                  </a:lnTo>
                  <a:lnTo>
                    <a:pt x="74" y="66"/>
                  </a:lnTo>
                  <a:lnTo>
                    <a:pt x="57" y="4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4961" y="2028"/>
              <a:ext cx="70" cy="86"/>
            </a:xfrm>
            <a:custGeom>
              <a:avLst/>
              <a:gdLst>
                <a:gd name="T0" fmla="*/ 0 w 70"/>
                <a:gd name="T1" fmla="*/ 9 h 86"/>
                <a:gd name="T2" fmla="*/ 15 w 70"/>
                <a:gd name="T3" fmla="*/ 84 h 86"/>
                <a:gd name="T4" fmla="*/ 18 w 70"/>
                <a:gd name="T5" fmla="*/ 86 h 86"/>
                <a:gd name="T6" fmla="*/ 44 w 70"/>
                <a:gd name="T7" fmla="*/ 71 h 86"/>
                <a:gd name="T8" fmla="*/ 42 w 70"/>
                <a:gd name="T9" fmla="*/ 49 h 86"/>
                <a:gd name="T10" fmla="*/ 46 w 70"/>
                <a:gd name="T11" fmla="*/ 38 h 86"/>
                <a:gd name="T12" fmla="*/ 52 w 70"/>
                <a:gd name="T13" fmla="*/ 46 h 86"/>
                <a:gd name="T14" fmla="*/ 56 w 70"/>
                <a:gd name="T15" fmla="*/ 62 h 86"/>
                <a:gd name="T16" fmla="*/ 62 w 70"/>
                <a:gd name="T17" fmla="*/ 61 h 86"/>
                <a:gd name="T18" fmla="*/ 70 w 70"/>
                <a:gd name="T19" fmla="*/ 46 h 86"/>
                <a:gd name="T20" fmla="*/ 62 w 70"/>
                <a:gd name="T21" fmla="*/ 28 h 86"/>
                <a:gd name="T22" fmla="*/ 46 w 70"/>
                <a:gd name="T23" fmla="*/ 24 h 86"/>
                <a:gd name="T24" fmla="*/ 35 w 70"/>
                <a:gd name="T25" fmla="*/ 2 h 86"/>
                <a:gd name="T26" fmla="*/ 26 w 70"/>
                <a:gd name="T27" fmla="*/ 0 h 86"/>
                <a:gd name="T28" fmla="*/ 0 w 70"/>
                <a:gd name="T29" fmla="*/ 9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86">
                  <a:moveTo>
                    <a:pt x="0" y="9"/>
                  </a:moveTo>
                  <a:lnTo>
                    <a:pt x="15" y="84"/>
                  </a:lnTo>
                  <a:lnTo>
                    <a:pt x="18" y="86"/>
                  </a:lnTo>
                  <a:lnTo>
                    <a:pt x="44" y="71"/>
                  </a:lnTo>
                  <a:lnTo>
                    <a:pt x="42" y="49"/>
                  </a:lnTo>
                  <a:lnTo>
                    <a:pt x="46" y="38"/>
                  </a:lnTo>
                  <a:lnTo>
                    <a:pt x="52" y="46"/>
                  </a:lnTo>
                  <a:lnTo>
                    <a:pt x="56" y="62"/>
                  </a:lnTo>
                  <a:lnTo>
                    <a:pt x="62" y="61"/>
                  </a:lnTo>
                  <a:lnTo>
                    <a:pt x="70" y="46"/>
                  </a:lnTo>
                  <a:lnTo>
                    <a:pt x="62" y="28"/>
                  </a:lnTo>
                  <a:lnTo>
                    <a:pt x="46" y="24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4120" y="2957"/>
              <a:ext cx="454" cy="347"/>
            </a:xfrm>
            <a:custGeom>
              <a:avLst/>
              <a:gdLst>
                <a:gd name="T0" fmla="*/ 0 w 454"/>
                <a:gd name="T1" fmla="*/ 81 h 347"/>
                <a:gd name="T2" fmla="*/ 19 w 454"/>
                <a:gd name="T3" fmla="*/ 46 h 347"/>
                <a:gd name="T4" fmla="*/ 84 w 454"/>
                <a:gd name="T5" fmla="*/ 13 h 347"/>
                <a:gd name="T6" fmla="*/ 205 w 454"/>
                <a:gd name="T7" fmla="*/ 0 h 347"/>
                <a:gd name="T8" fmla="*/ 257 w 454"/>
                <a:gd name="T9" fmla="*/ 32 h 347"/>
                <a:gd name="T10" fmla="*/ 336 w 454"/>
                <a:gd name="T11" fmla="*/ 21 h 347"/>
                <a:gd name="T12" fmla="*/ 454 w 454"/>
                <a:gd name="T13" fmla="*/ 107 h 347"/>
                <a:gd name="T14" fmla="*/ 420 w 454"/>
                <a:gd name="T15" fmla="*/ 147 h 347"/>
                <a:gd name="T16" fmla="*/ 401 w 454"/>
                <a:gd name="T17" fmla="*/ 173 h 347"/>
                <a:gd name="T18" fmla="*/ 403 w 454"/>
                <a:gd name="T19" fmla="*/ 202 h 347"/>
                <a:gd name="T20" fmla="*/ 372 w 454"/>
                <a:gd name="T21" fmla="*/ 228 h 347"/>
                <a:gd name="T22" fmla="*/ 348 w 454"/>
                <a:gd name="T23" fmla="*/ 266 h 347"/>
                <a:gd name="T24" fmla="*/ 313 w 454"/>
                <a:gd name="T25" fmla="*/ 286 h 347"/>
                <a:gd name="T26" fmla="*/ 299 w 454"/>
                <a:gd name="T27" fmla="*/ 289 h 347"/>
                <a:gd name="T28" fmla="*/ 291 w 454"/>
                <a:gd name="T29" fmla="*/ 315 h 347"/>
                <a:gd name="T30" fmla="*/ 272 w 454"/>
                <a:gd name="T31" fmla="*/ 301 h 347"/>
                <a:gd name="T32" fmla="*/ 289 w 454"/>
                <a:gd name="T33" fmla="*/ 323 h 347"/>
                <a:gd name="T34" fmla="*/ 272 w 454"/>
                <a:gd name="T35" fmla="*/ 347 h 347"/>
                <a:gd name="T36" fmla="*/ 257 w 454"/>
                <a:gd name="T37" fmla="*/ 345 h 347"/>
                <a:gd name="T38" fmla="*/ 245 w 454"/>
                <a:gd name="T39" fmla="*/ 329 h 347"/>
                <a:gd name="T40" fmla="*/ 225 w 454"/>
                <a:gd name="T41" fmla="*/ 296 h 347"/>
                <a:gd name="T42" fmla="*/ 215 w 454"/>
                <a:gd name="T43" fmla="*/ 291 h 347"/>
                <a:gd name="T44" fmla="*/ 192 w 454"/>
                <a:gd name="T45" fmla="*/ 245 h 347"/>
                <a:gd name="T46" fmla="*/ 162 w 454"/>
                <a:gd name="T47" fmla="*/ 225 h 347"/>
                <a:gd name="T48" fmla="*/ 140 w 454"/>
                <a:gd name="T49" fmla="*/ 195 h 347"/>
                <a:gd name="T50" fmla="*/ 86 w 454"/>
                <a:gd name="T51" fmla="*/ 155 h 347"/>
                <a:gd name="T52" fmla="*/ 58 w 454"/>
                <a:gd name="T53" fmla="*/ 118 h 347"/>
                <a:gd name="T54" fmla="*/ 0 w 454"/>
                <a:gd name="T55" fmla="*/ 81 h 3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54" h="347">
                  <a:moveTo>
                    <a:pt x="0" y="81"/>
                  </a:moveTo>
                  <a:lnTo>
                    <a:pt x="19" y="46"/>
                  </a:lnTo>
                  <a:lnTo>
                    <a:pt x="84" y="13"/>
                  </a:lnTo>
                  <a:lnTo>
                    <a:pt x="205" y="0"/>
                  </a:lnTo>
                  <a:lnTo>
                    <a:pt x="257" y="32"/>
                  </a:lnTo>
                  <a:lnTo>
                    <a:pt x="336" y="21"/>
                  </a:lnTo>
                  <a:lnTo>
                    <a:pt x="454" y="107"/>
                  </a:lnTo>
                  <a:lnTo>
                    <a:pt x="420" y="147"/>
                  </a:lnTo>
                  <a:lnTo>
                    <a:pt x="401" y="173"/>
                  </a:lnTo>
                  <a:lnTo>
                    <a:pt x="403" y="202"/>
                  </a:lnTo>
                  <a:lnTo>
                    <a:pt x="372" y="228"/>
                  </a:lnTo>
                  <a:lnTo>
                    <a:pt x="348" y="266"/>
                  </a:lnTo>
                  <a:lnTo>
                    <a:pt x="313" y="286"/>
                  </a:lnTo>
                  <a:lnTo>
                    <a:pt x="299" y="289"/>
                  </a:lnTo>
                  <a:lnTo>
                    <a:pt x="291" y="315"/>
                  </a:lnTo>
                  <a:lnTo>
                    <a:pt x="272" y="301"/>
                  </a:lnTo>
                  <a:lnTo>
                    <a:pt x="289" y="323"/>
                  </a:lnTo>
                  <a:lnTo>
                    <a:pt x="272" y="347"/>
                  </a:lnTo>
                  <a:lnTo>
                    <a:pt x="257" y="345"/>
                  </a:lnTo>
                  <a:lnTo>
                    <a:pt x="245" y="329"/>
                  </a:lnTo>
                  <a:lnTo>
                    <a:pt x="225" y="296"/>
                  </a:lnTo>
                  <a:lnTo>
                    <a:pt x="215" y="291"/>
                  </a:lnTo>
                  <a:lnTo>
                    <a:pt x="192" y="245"/>
                  </a:lnTo>
                  <a:lnTo>
                    <a:pt x="162" y="225"/>
                  </a:lnTo>
                  <a:lnTo>
                    <a:pt x="140" y="195"/>
                  </a:lnTo>
                  <a:lnTo>
                    <a:pt x="86" y="155"/>
                  </a:lnTo>
                  <a:lnTo>
                    <a:pt x="58" y="11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2302" y="1807"/>
              <a:ext cx="628" cy="422"/>
            </a:xfrm>
            <a:custGeom>
              <a:avLst/>
              <a:gdLst>
                <a:gd name="T0" fmla="*/ 0 w 628"/>
                <a:gd name="T1" fmla="*/ 331 h 422"/>
                <a:gd name="T2" fmla="*/ 21 w 628"/>
                <a:gd name="T3" fmla="*/ 106 h 422"/>
                <a:gd name="T4" fmla="*/ 30 w 628"/>
                <a:gd name="T5" fmla="*/ 0 h 422"/>
                <a:gd name="T6" fmla="*/ 309 w 628"/>
                <a:gd name="T7" fmla="*/ 21 h 422"/>
                <a:gd name="T8" fmla="*/ 619 w 628"/>
                <a:gd name="T9" fmla="*/ 31 h 422"/>
                <a:gd name="T10" fmla="*/ 598 w 628"/>
                <a:gd name="T11" fmla="*/ 71 h 422"/>
                <a:gd name="T12" fmla="*/ 628 w 628"/>
                <a:gd name="T13" fmla="*/ 100 h 422"/>
                <a:gd name="T14" fmla="*/ 627 w 628"/>
                <a:gd name="T15" fmla="*/ 306 h 422"/>
                <a:gd name="T16" fmla="*/ 614 w 628"/>
                <a:gd name="T17" fmla="*/ 305 h 422"/>
                <a:gd name="T18" fmla="*/ 615 w 628"/>
                <a:gd name="T19" fmla="*/ 332 h 422"/>
                <a:gd name="T20" fmla="*/ 625 w 628"/>
                <a:gd name="T21" fmla="*/ 353 h 422"/>
                <a:gd name="T22" fmla="*/ 619 w 628"/>
                <a:gd name="T23" fmla="*/ 373 h 422"/>
                <a:gd name="T24" fmla="*/ 625 w 628"/>
                <a:gd name="T25" fmla="*/ 422 h 422"/>
                <a:gd name="T26" fmla="*/ 611 w 628"/>
                <a:gd name="T27" fmla="*/ 417 h 422"/>
                <a:gd name="T28" fmla="*/ 596 w 628"/>
                <a:gd name="T29" fmla="*/ 398 h 422"/>
                <a:gd name="T30" fmla="*/ 565 w 628"/>
                <a:gd name="T31" fmla="*/ 385 h 422"/>
                <a:gd name="T32" fmla="*/ 540 w 628"/>
                <a:gd name="T33" fmla="*/ 380 h 422"/>
                <a:gd name="T34" fmla="*/ 485 w 628"/>
                <a:gd name="T35" fmla="*/ 380 h 422"/>
                <a:gd name="T36" fmla="*/ 455 w 628"/>
                <a:gd name="T37" fmla="*/ 358 h 422"/>
                <a:gd name="T38" fmla="*/ 0 w 628"/>
                <a:gd name="T39" fmla="*/ 33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28" h="422">
                  <a:moveTo>
                    <a:pt x="0" y="331"/>
                  </a:moveTo>
                  <a:lnTo>
                    <a:pt x="21" y="106"/>
                  </a:lnTo>
                  <a:lnTo>
                    <a:pt x="30" y="0"/>
                  </a:lnTo>
                  <a:lnTo>
                    <a:pt x="309" y="21"/>
                  </a:lnTo>
                  <a:lnTo>
                    <a:pt x="619" y="31"/>
                  </a:lnTo>
                  <a:lnTo>
                    <a:pt x="598" y="71"/>
                  </a:lnTo>
                  <a:lnTo>
                    <a:pt x="628" y="100"/>
                  </a:lnTo>
                  <a:lnTo>
                    <a:pt x="627" y="306"/>
                  </a:lnTo>
                  <a:lnTo>
                    <a:pt x="614" y="305"/>
                  </a:lnTo>
                  <a:lnTo>
                    <a:pt x="615" y="332"/>
                  </a:lnTo>
                  <a:lnTo>
                    <a:pt x="625" y="353"/>
                  </a:lnTo>
                  <a:lnTo>
                    <a:pt x="619" y="373"/>
                  </a:lnTo>
                  <a:lnTo>
                    <a:pt x="625" y="422"/>
                  </a:lnTo>
                  <a:lnTo>
                    <a:pt x="611" y="417"/>
                  </a:lnTo>
                  <a:lnTo>
                    <a:pt x="596" y="398"/>
                  </a:lnTo>
                  <a:lnTo>
                    <a:pt x="565" y="385"/>
                  </a:lnTo>
                  <a:lnTo>
                    <a:pt x="540" y="380"/>
                  </a:lnTo>
                  <a:lnTo>
                    <a:pt x="485" y="380"/>
                  </a:lnTo>
                  <a:lnTo>
                    <a:pt x="455" y="358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3483" y="2805"/>
              <a:ext cx="763" cy="257"/>
            </a:xfrm>
            <a:custGeom>
              <a:avLst/>
              <a:gdLst>
                <a:gd name="T0" fmla="*/ 0 w 763"/>
                <a:gd name="T1" fmla="*/ 257 h 257"/>
                <a:gd name="T2" fmla="*/ 14 w 763"/>
                <a:gd name="T3" fmla="*/ 212 h 257"/>
                <a:gd name="T4" fmla="*/ 9 w 763"/>
                <a:gd name="T5" fmla="*/ 208 h 257"/>
                <a:gd name="T6" fmla="*/ 31 w 763"/>
                <a:gd name="T7" fmla="*/ 190 h 257"/>
                <a:gd name="T8" fmla="*/ 52 w 763"/>
                <a:gd name="T9" fmla="*/ 150 h 257"/>
                <a:gd name="T10" fmla="*/ 46 w 763"/>
                <a:gd name="T11" fmla="*/ 142 h 257"/>
                <a:gd name="T12" fmla="*/ 54 w 763"/>
                <a:gd name="T13" fmla="*/ 121 h 257"/>
                <a:gd name="T14" fmla="*/ 58 w 763"/>
                <a:gd name="T15" fmla="*/ 101 h 257"/>
                <a:gd name="T16" fmla="*/ 71 w 763"/>
                <a:gd name="T17" fmla="*/ 83 h 257"/>
                <a:gd name="T18" fmla="*/ 191 w 763"/>
                <a:gd name="T19" fmla="*/ 75 h 257"/>
                <a:gd name="T20" fmla="*/ 190 w 763"/>
                <a:gd name="T21" fmla="*/ 57 h 257"/>
                <a:gd name="T22" fmla="*/ 226 w 763"/>
                <a:gd name="T23" fmla="*/ 57 h 257"/>
                <a:gd name="T24" fmla="*/ 585 w 763"/>
                <a:gd name="T25" fmla="*/ 23 h 257"/>
                <a:gd name="T26" fmla="*/ 763 w 763"/>
                <a:gd name="T27" fmla="*/ 0 h 257"/>
                <a:gd name="T28" fmla="*/ 759 w 763"/>
                <a:gd name="T29" fmla="*/ 26 h 257"/>
                <a:gd name="T30" fmla="*/ 747 w 763"/>
                <a:gd name="T31" fmla="*/ 34 h 257"/>
                <a:gd name="T32" fmla="*/ 731 w 763"/>
                <a:gd name="T33" fmla="*/ 60 h 257"/>
                <a:gd name="T34" fmla="*/ 719 w 763"/>
                <a:gd name="T35" fmla="*/ 59 h 257"/>
                <a:gd name="T36" fmla="*/ 706 w 763"/>
                <a:gd name="T37" fmla="*/ 67 h 257"/>
                <a:gd name="T38" fmla="*/ 695 w 763"/>
                <a:gd name="T39" fmla="*/ 81 h 257"/>
                <a:gd name="T40" fmla="*/ 684 w 763"/>
                <a:gd name="T41" fmla="*/ 71 h 257"/>
                <a:gd name="T42" fmla="*/ 662 w 763"/>
                <a:gd name="T43" fmla="*/ 90 h 257"/>
                <a:gd name="T44" fmla="*/ 660 w 763"/>
                <a:gd name="T45" fmla="*/ 103 h 257"/>
                <a:gd name="T46" fmla="*/ 573 w 763"/>
                <a:gd name="T47" fmla="*/ 156 h 257"/>
                <a:gd name="T48" fmla="*/ 568 w 763"/>
                <a:gd name="T49" fmla="*/ 176 h 257"/>
                <a:gd name="T50" fmla="*/ 546 w 763"/>
                <a:gd name="T51" fmla="*/ 186 h 257"/>
                <a:gd name="T52" fmla="*/ 546 w 763"/>
                <a:gd name="T53" fmla="*/ 210 h 257"/>
                <a:gd name="T54" fmla="*/ 429 w 763"/>
                <a:gd name="T55" fmla="*/ 226 h 257"/>
                <a:gd name="T56" fmla="*/ 192 w 763"/>
                <a:gd name="T57" fmla="*/ 246 h 257"/>
                <a:gd name="T58" fmla="*/ 0 w 763"/>
                <a:gd name="T59" fmla="*/ 257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63" h="257">
                  <a:moveTo>
                    <a:pt x="0" y="257"/>
                  </a:moveTo>
                  <a:lnTo>
                    <a:pt x="14" y="212"/>
                  </a:lnTo>
                  <a:lnTo>
                    <a:pt x="9" y="208"/>
                  </a:lnTo>
                  <a:lnTo>
                    <a:pt x="31" y="190"/>
                  </a:lnTo>
                  <a:lnTo>
                    <a:pt x="52" y="150"/>
                  </a:lnTo>
                  <a:lnTo>
                    <a:pt x="46" y="142"/>
                  </a:lnTo>
                  <a:lnTo>
                    <a:pt x="54" y="121"/>
                  </a:lnTo>
                  <a:lnTo>
                    <a:pt x="58" y="101"/>
                  </a:lnTo>
                  <a:lnTo>
                    <a:pt x="71" y="83"/>
                  </a:lnTo>
                  <a:lnTo>
                    <a:pt x="191" y="75"/>
                  </a:lnTo>
                  <a:lnTo>
                    <a:pt x="190" y="57"/>
                  </a:lnTo>
                  <a:lnTo>
                    <a:pt x="226" y="57"/>
                  </a:lnTo>
                  <a:lnTo>
                    <a:pt x="585" y="23"/>
                  </a:lnTo>
                  <a:lnTo>
                    <a:pt x="763" y="0"/>
                  </a:lnTo>
                  <a:lnTo>
                    <a:pt x="759" y="26"/>
                  </a:lnTo>
                  <a:lnTo>
                    <a:pt x="747" y="34"/>
                  </a:lnTo>
                  <a:lnTo>
                    <a:pt x="731" y="60"/>
                  </a:lnTo>
                  <a:lnTo>
                    <a:pt x="719" y="59"/>
                  </a:lnTo>
                  <a:lnTo>
                    <a:pt x="706" y="67"/>
                  </a:lnTo>
                  <a:lnTo>
                    <a:pt x="695" y="81"/>
                  </a:lnTo>
                  <a:lnTo>
                    <a:pt x="684" y="71"/>
                  </a:lnTo>
                  <a:lnTo>
                    <a:pt x="662" y="90"/>
                  </a:lnTo>
                  <a:lnTo>
                    <a:pt x="660" y="103"/>
                  </a:lnTo>
                  <a:lnTo>
                    <a:pt x="573" y="156"/>
                  </a:lnTo>
                  <a:lnTo>
                    <a:pt x="568" y="176"/>
                  </a:lnTo>
                  <a:lnTo>
                    <a:pt x="546" y="186"/>
                  </a:lnTo>
                  <a:lnTo>
                    <a:pt x="546" y="210"/>
                  </a:lnTo>
                  <a:lnTo>
                    <a:pt x="429" y="226"/>
                  </a:lnTo>
                  <a:lnTo>
                    <a:pt x="192" y="246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chemeClr val="tx1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1943" y="2883"/>
              <a:ext cx="1251" cy="1208"/>
            </a:xfrm>
            <a:custGeom>
              <a:avLst/>
              <a:gdLst>
                <a:gd name="T0" fmla="*/ 24 w 1251"/>
                <a:gd name="T1" fmla="*/ 474 h 1208"/>
                <a:gd name="T2" fmla="*/ 656 w 1251"/>
                <a:gd name="T3" fmla="*/ 15 h 1208"/>
                <a:gd name="T4" fmla="*/ 699 w 1251"/>
                <a:gd name="T5" fmla="*/ 257 h 1208"/>
                <a:gd name="T6" fmla="*/ 718 w 1251"/>
                <a:gd name="T7" fmla="*/ 276 h 1208"/>
                <a:gd name="T8" fmla="*/ 774 w 1251"/>
                <a:gd name="T9" fmla="*/ 281 h 1208"/>
                <a:gd name="T10" fmla="*/ 819 w 1251"/>
                <a:gd name="T11" fmla="*/ 285 h 1208"/>
                <a:gd name="T12" fmla="*/ 857 w 1251"/>
                <a:gd name="T13" fmla="*/ 306 h 1208"/>
                <a:gd name="T14" fmla="*/ 908 w 1251"/>
                <a:gd name="T15" fmla="*/ 337 h 1208"/>
                <a:gd name="T16" fmla="*/ 934 w 1251"/>
                <a:gd name="T17" fmla="*/ 324 h 1208"/>
                <a:gd name="T18" fmla="*/ 1028 w 1251"/>
                <a:gd name="T19" fmla="*/ 321 h 1208"/>
                <a:gd name="T20" fmla="*/ 1132 w 1251"/>
                <a:gd name="T21" fmla="*/ 334 h 1208"/>
                <a:gd name="T22" fmla="*/ 1197 w 1251"/>
                <a:gd name="T23" fmla="*/ 355 h 1208"/>
                <a:gd name="T24" fmla="*/ 1218 w 1251"/>
                <a:gd name="T25" fmla="*/ 548 h 1208"/>
                <a:gd name="T26" fmla="*/ 1249 w 1251"/>
                <a:gd name="T27" fmla="*/ 655 h 1208"/>
                <a:gd name="T28" fmla="*/ 1239 w 1251"/>
                <a:gd name="T29" fmla="*/ 728 h 1208"/>
                <a:gd name="T30" fmla="*/ 1215 w 1251"/>
                <a:gd name="T31" fmla="*/ 775 h 1208"/>
                <a:gd name="T32" fmla="*/ 1133 w 1251"/>
                <a:gd name="T33" fmla="*/ 823 h 1208"/>
                <a:gd name="T34" fmla="*/ 1140 w 1251"/>
                <a:gd name="T35" fmla="*/ 774 h 1208"/>
                <a:gd name="T36" fmla="*/ 1108 w 1251"/>
                <a:gd name="T37" fmla="*/ 806 h 1208"/>
                <a:gd name="T38" fmla="*/ 1103 w 1251"/>
                <a:gd name="T39" fmla="*/ 843 h 1208"/>
                <a:gd name="T40" fmla="*/ 975 w 1251"/>
                <a:gd name="T41" fmla="*/ 935 h 1208"/>
                <a:gd name="T42" fmla="*/ 989 w 1251"/>
                <a:gd name="T43" fmla="*/ 914 h 1208"/>
                <a:gd name="T44" fmla="*/ 970 w 1251"/>
                <a:gd name="T45" fmla="*/ 900 h 1208"/>
                <a:gd name="T46" fmla="*/ 946 w 1251"/>
                <a:gd name="T47" fmla="*/ 914 h 1208"/>
                <a:gd name="T48" fmla="*/ 933 w 1251"/>
                <a:gd name="T49" fmla="*/ 925 h 1208"/>
                <a:gd name="T50" fmla="*/ 889 w 1251"/>
                <a:gd name="T51" fmla="*/ 959 h 1208"/>
                <a:gd name="T52" fmla="*/ 856 w 1251"/>
                <a:gd name="T53" fmla="*/ 994 h 1208"/>
                <a:gd name="T54" fmla="*/ 881 w 1251"/>
                <a:gd name="T55" fmla="*/ 1015 h 1208"/>
                <a:gd name="T56" fmla="*/ 860 w 1251"/>
                <a:gd name="T57" fmla="*/ 1044 h 1208"/>
                <a:gd name="T58" fmla="*/ 834 w 1251"/>
                <a:gd name="T59" fmla="*/ 1060 h 1208"/>
                <a:gd name="T60" fmla="*/ 862 w 1251"/>
                <a:gd name="T61" fmla="*/ 1156 h 1208"/>
                <a:gd name="T62" fmla="*/ 819 w 1251"/>
                <a:gd name="T63" fmla="*/ 1195 h 1208"/>
                <a:gd name="T64" fmla="*/ 695 w 1251"/>
                <a:gd name="T65" fmla="*/ 1151 h 1208"/>
                <a:gd name="T66" fmla="*/ 662 w 1251"/>
                <a:gd name="T67" fmla="*/ 1082 h 1208"/>
                <a:gd name="T68" fmla="*/ 655 w 1251"/>
                <a:gd name="T69" fmla="*/ 1019 h 1208"/>
                <a:gd name="T70" fmla="*/ 538 w 1251"/>
                <a:gd name="T71" fmla="*/ 828 h 1208"/>
                <a:gd name="T72" fmla="*/ 450 w 1251"/>
                <a:gd name="T73" fmla="*/ 765 h 1208"/>
                <a:gd name="T74" fmla="*/ 386 w 1251"/>
                <a:gd name="T75" fmla="*/ 760 h 1208"/>
                <a:gd name="T76" fmla="*/ 307 w 1251"/>
                <a:gd name="T77" fmla="*/ 841 h 1208"/>
                <a:gd name="T78" fmla="*/ 224 w 1251"/>
                <a:gd name="T79" fmla="*/ 799 h 1208"/>
                <a:gd name="T80" fmla="*/ 165 w 1251"/>
                <a:gd name="T81" fmla="*/ 691 h 1208"/>
                <a:gd name="T82" fmla="*/ 53 w 1251"/>
                <a:gd name="T83" fmla="*/ 547 h 1208"/>
                <a:gd name="T84" fmla="*/ 7 w 1251"/>
                <a:gd name="T85" fmla="*/ 496 h 12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1" h="1208">
                  <a:moveTo>
                    <a:pt x="7" y="496"/>
                  </a:moveTo>
                  <a:lnTo>
                    <a:pt x="0" y="473"/>
                  </a:lnTo>
                  <a:lnTo>
                    <a:pt x="24" y="474"/>
                  </a:lnTo>
                  <a:lnTo>
                    <a:pt x="340" y="505"/>
                  </a:lnTo>
                  <a:lnTo>
                    <a:pt x="387" y="0"/>
                  </a:lnTo>
                  <a:lnTo>
                    <a:pt x="656" y="15"/>
                  </a:lnTo>
                  <a:lnTo>
                    <a:pt x="647" y="232"/>
                  </a:lnTo>
                  <a:lnTo>
                    <a:pt x="673" y="255"/>
                  </a:lnTo>
                  <a:lnTo>
                    <a:pt x="699" y="257"/>
                  </a:lnTo>
                  <a:lnTo>
                    <a:pt x="706" y="247"/>
                  </a:lnTo>
                  <a:lnTo>
                    <a:pt x="718" y="260"/>
                  </a:lnTo>
                  <a:lnTo>
                    <a:pt x="718" y="276"/>
                  </a:lnTo>
                  <a:lnTo>
                    <a:pt x="743" y="278"/>
                  </a:lnTo>
                  <a:lnTo>
                    <a:pt x="761" y="286"/>
                  </a:lnTo>
                  <a:lnTo>
                    <a:pt x="774" y="281"/>
                  </a:lnTo>
                  <a:lnTo>
                    <a:pt x="789" y="291"/>
                  </a:lnTo>
                  <a:lnTo>
                    <a:pt x="793" y="284"/>
                  </a:lnTo>
                  <a:lnTo>
                    <a:pt x="819" y="285"/>
                  </a:lnTo>
                  <a:lnTo>
                    <a:pt x="832" y="314"/>
                  </a:lnTo>
                  <a:lnTo>
                    <a:pt x="841" y="323"/>
                  </a:lnTo>
                  <a:lnTo>
                    <a:pt x="857" y="306"/>
                  </a:lnTo>
                  <a:lnTo>
                    <a:pt x="885" y="328"/>
                  </a:lnTo>
                  <a:lnTo>
                    <a:pt x="903" y="316"/>
                  </a:lnTo>
                  <a:lnTo>
                    <a:pt x="908" y="337"/>
                  </a:lnTo>
                  <a:lnTo>
                    <a:pt x="911" y="323"/>
                  </a:lnTo>
                  <a:lnTo>
                    <a:pt x="930" y="308"/>
                  </a:lnTo>
                  <a:lnTo>
                    <a:pt x="934" y="324"/>
                  </a:lnTo>
                  <a:lnTo>
                    <a:pt x="960" y="317"/>
                  </a:lnTo>
                  <a:lnTo>
                    <a:pt x="978" y="336"/>
                  </a:lnTo>
                  <a:lnTo>
                    <a:pt x="1028" y="321"/>
                  </a:lnTo>
                  <a:lnTo>
                    <a:pt x="1077" y="316"/>
                  </a:lnTo>
                  <a:lnTo>
                    <a:pt x="1093" y="308"/>
                  </a:lnTo>
                  <a:lnTo>
                    <a:pt x="1132" y="334"/>
                  </a:lnTo>
                  <a:lnTo>
                    <a:pt x="1155" y="344"/>
                  </a:lnTo>
                  <a:lnTo>
                    <a:pt x="1166" y="355"/>
                  </a:lnTo>
                  <a:lnTo>
                    <a:pt x="1197" y="355"/>
                  </a:lnTo>
                  <a:lnTo>
                    <a:pt x="1197" y="415"/>
                  </a:lnTo>
                  <a:lnTo>
                    <a:pt x="1204" y="533"/>
                  </a:lnTo>
                  <a:lnTo>
                    <a:pt x="1218" y="548"/>
                  </a:lnTo>
                  <a:lnTo>
                    <a:pt x="1222" y="579"/>
                  </a:lnTo>
                  <a:lnTo>
                    <a:pt x="1251" y="620"/>
                  </a:lnTo>
                  <a:lnTo>
                    <a:pt x="1249" y="655"/>
                  </a:lnTo>
                  <a:lnTo>
                    <a:pt x="1234" y="691"/>
                  </a:lnTo>
                  <a:lnTo>
                    <a:pt x="1234" y="710"/>
                  </a:lnTo>
                  <a:lnTo>
                    <a:pt x="1239" y="728"/>
                  </a:lnTo>
                  <a:lnTo>
                    <a:pt x="1237" y="747"/>
                  </a:lnTo>
                  <a:lnTo>
                    <a:pt x="1228" y="760"/>
                  </a:lnTo>
                  <a:lnTo>
                    <a:pt x="1215" y="775"/>
                  </a:lnTo>
                  <a:lnTo>
                    <a:pt x="1225" y="786"/>
                  </a:lnTo>
                  <a:lnTo>
                    <a:pt x="1173" y="802"/>
                  </a:lnTo>
                  <a:lnTo>
                    <a:pt x="1133" y="823"/>
                  </a:lnTo>
                  <a:lnTo>
                    <a:pt x="1156" y="805"/>
                  </a:lnTo>
                  <a:lnTo>
                    <a:pt x="1132" y="805"/>
                  </a:lnTo>
                  <a:lnTo>
                    <a:pt x="1140" y="774"/>
                  </a:lnTo>
                  <a:lnTo>
                    <a:pt x="1118" y="792"/>
                  </a:lnTo>
                  <a:lnTo>
                    <a:pt x="1108" y="786"/>
                  </a:lnTo>
                  <a:lnTo>
                    <a:pt x="1108" y="806"/>
                  </a:lnTo>
                  <a:lnTo>
                    <a:pt x="1118" y="811"/>
                  </a:lnTo>
                  <a:lnTo>
                    <a:pt x="1119" y="829"/>
                  </a:lnTo>
                  <a:lnTo>
                    <a:pt x="1103" y="843"/>
                  </a:lnTo>
                  <a:lnTo>
                    <a:pt x="1093" y="843"/>
                  </a:lnTo>
                  <a:lnTo>
                    <a:pt x="1091" y="864"/>
                  </a:lnTo>
                  <a:lnTo>
                    <a:pt x="975" y="935"/>
                  </a:lnTo>
                  <a:lnTo>
                    <a:pt x="976" y="928"/>
                  </a:lnTo>
                  <a:lnTo>
                    <a:pt x="1030" y="895"/>
                  </a:lnTo>
                  <a:lnTo>
                    <a:pt x="989" y="914"/>
                  </a:lnTo>
                  <a:lnTo>
                    <a:pt x="992" y="896"/>
                  </a:lnTo>
                  <a:lnTo>
                    <a:pt x="980" y="906"/>
                  </a:lnTo>
                  <a:lnTo>
                    <a:pt x="970" y="900"/>
                  </a:lnTo>
                  <a:lnTo>
                    <a:pt x="964" y="914"/>
                  </a:lnTo>
                  <a:lnTo>
                    <a:pt x="946" y="900"/>
                  </a:lnTo>
                  <a:lnTo>
                    <a:pt x="946" y="914"/>
                  </a:lnTo>
                  <a:lnTo>
                    <a:pt x="970" y="928"/>
                  </a:lnTo>
                  <a:lnTo>
                    <a:pt x="943" y="942"/>
                  </a:lnTo>
                  <a:lnTo>
                    <a:pt x="933" y="925"/>
                  </a:lnTo>
                  <a:lnTo>
                    <a:pt x="924" y="971"/>
                  </a:lnTo>
                  <a:lnTo>
                    <a:pt x="913" y="952"/>
                  </a:lnTo>
                  <a:lnTo>
                    <a:pt x="889" y="959"/>
                  </a:lnTo>
                  <a:lnTo>
                    <a:pt x="886" y="972"/>
                  </a:lnTo>
                  <a:lnTo>
                    <a:pt x="898" y="993"/>
                  </a:lnTo>
                  <a:lnTo>
                    <a:pt x="856" y="994"/>
                  </a:lnTo>
                  <a:lnTo>
                    <a:pt x="870" y="999"/>
                  </a:lnTo>
                  <a:lnTo>
                    <a:pt x="871" y="1019"/>
                  </a:lnTo>
                  <a:lnTo>
                    <a:pt x="881" y="1015"/>
                  </a:lnTo>
                  <a:lnTo>
                    <a:pt x="876" y="1028"/>
                  </a:lnTo>
                  <a:lnTo>
                    <a:pt x="857" y="1059"/>
                  </a:lnTo>
                  <a:lnTo>
                    <a:pt x="860" y="1044"/>
                  </a:lnTo>
                  <a:lnTo>
                    <a:pt x="846" y="1056"/>
                  </a:lnTo>
                  <a:lnTo>
                    <a:pt x="829" y="1038"/>
                  </a:lnTo>
                  <a:lnTo>
                    <a:pt x="834" y="1060"/>
                  </a:lnTo>
                  <a:lnTo>
                    <a:pt x="865" y="1063"/>
                  </a:lnTo>
                  <a:lnTo>
                    <a:pt x="851" y="1094"/>
                  </a:lnTo>
                  <a:lnTo>
                    <a:pt x="862" y="1156"/>
                  </a:lnTo>
                  <a:lnTo>
                    <a:pt x="889" y="1207"/>
                  </a:lnTo>
                  <a:lnTo>
                    <a:pt x="855" y="1208"/>
                  </a:lnTo>
                  <a:lnTo>
                    <a:pt x="819" y="1195"/>
                  </a:lnTo>
                  <a:lnTo>
                    <a:pt x="789" y="1195"/>
                  </a:lnTo>
                  <a:lnTo>
                    <a:pt x="746" y="1170"/>
                  </a:lnTo>
                  <a:lnTo>
                    <a:pt x="695" y="1151"/>
                  </a:lnTo>
                  <a:lnTo>
                    <a:pt x="689" y="1132"/>
                  </a:lnTo>
                  <a:lnTo>
                    <a:pt x="678" y="1102"/>
                  </a:lnTo>
                  <a:lnTo>
                    <a:pt x="662" y="1082"/>
                  </a:lnTo>
                  <a:lnTo>
                    <a:pt x="663" y="1059"/>
                  </a:lnTo>
                  <a:lnTo>
                    <a:pt x="655" y="1049"/>
                  </a:lnTo>
                  <a:lnTo>
                    <a:pt x="655" y="1019"/>
                  </a:lnTo>
                  <a:lnTo>
                    <a:pt x="624" y="995"/>
                  </a:lnTo>
                  <a:lnTo>
                    <a:pt x="593" y="948"/>
                  </a:lnTo>
                  <a:lnTo>
                    <a:pt x="538" y="828"/>
                  </a:lnTo>
                  <a:lnTo>
                    <a:pt x="497" y="795"/>
                  </a:lnTo>
                  <a:lnTo>
                    <a:pt x="485" y="768"/>
                  </a:lnTo>
                  <a:lnTo>
                    <a:pt x="450" y="765"/>
                  </a:lnTo>
                  <a:lnTo>
                    <a:pt x="420" y="760"/>
                  </a:lnTo>
                  <a:lnTo>
                    <a:pt x="393" y="749"/>
                  </a:lnTo>
                  <a:lnTo>
                    <a:pt x="386" y="760"/>
                  </a:lnTo>
                  <a:lnTo>
                    <a:pt x="359" y="760"/>
                  </a:lnTo>
                  <a:lnTo>
                    <a:pt x="334" y="817"/>
                  </a:lnTo>
                  <a:lnTo>
                    <a:pt x="307" y="841"/>
                  </a:lnTo>
                  <a:lnTo>
                    <a:pt x="291" y="841"/>
                  </a:lnTo>
                  <a:lnTo>
                    <a:pt x="244" y="805"/>
                  </a:lnTo>
                  <a:lnTo>
                    <a:pt x="224" y="799"/>
                  </a:lnTo>
                  <a:lnTo>
                    <a:pt x="177" y="758"/>
                  </a:lnTo>
                  <a:lnTo>
                    <a:pt x="165" y="724"/>
                  </a:lnTo>
                  <a:lnTo>
                    <a:pt x="165" y="691"/>
                  </a:lnTo>
                  <a:lnTo>
                    <a:pt x="144" y="643"/>
                  </a:lnTo>
                  <a:lnTo>
                    <a:pt x="105" y="612"/>
                  </a:lnTo>
                  <a:lnTo>
                    <a:pt x="53" y="547"/>
                  </a:lnTo>
                  <a:lnTo>
                    <a:pt x="34" y="537"/>
                  </a:lnTo>
                  <a:lnTo>
                    <a:pt x="23" y="501"/>
                  </a:lnTo>
                  <a:lnTo>
                    <a:pt x="7" y="496"/>
                  </a:lnTo>
                  <a:close/>
                </a:path>
              </a:pathLst>
            </a:custGeom>
            <a:solidFill>
              <a:schemeClr val="tx1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1357" y="2133"/>
              <a:ext cx="504" cy="630"/>
            </a:xfrm>
            <a:custGeom>
              <a:avLst/>
              <a:gdLst>
                <a:gd name="T0" fmla="*/ 0 w 504"/>
                <a:gd name="T1" fmla="*/ 557 h 630"/>
                <a:gd name="T2" fmla="*/ 110 w 504"/>
                <a:gd name="T3" fmla="*/ 0 h 630"/>
                <a:gd name="T4" fmla="*/ 355 w 504"/>
                <a:gd name="T5" fmla="*/ 44 h 630"/>
                <a:gd name="T6" fmla="*/ 336 w 504"/>
                <a:gd name="T7" fmla="*/ 157 h 630"/>
                <a:gd name="T8" fmla="*/ 504 w 504"/>
                <a:gd name="T9" fmla="*/ 181 h 630"/>
                <a:gd name="T10" fmla="*/ 441 w 504"/>
                <a:gd name="T11" fmla="*/ 630 h 630"/>
                <a:gd name="T12" fmla="*/ 0 w 504"/>
                <a:gd name="T13" fmla="*/ 557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4" h="630">
                  <a:moveTo>
                    <a:pt x="0" y="557"/>
                  </a:moveTo>
                  <a:lnTo>
                    <a:pt x="110" y="0"/>
                  </a:lnTo>
                  <a:lnTo>
                    <a:pt x="355" y="44"/>
                  </a:lnTo>
                  <a:lnTo>
                    <a:pt x="336" y="157"/>
                  </a:lnTo>
                  <a:lnTo>
                    <a:pt x="504" y="181"/>
                  </a:lnTo>
                  <a:lnTo>
                    <a:pt x="441" y="63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4757" y="1701"/>
              <a:ext cx="144" cy="284"/>
            </a:xfrm>
            <a:custGeom>
              <a:avLst/>
              <a:gdLst>
                <a:gd name="T0" fmla="*/ 0 w 144"/>
                <a:gd name="T1" fmla="*/ 35 h 284"/>
                <a:gd name="T2" fmla="*/ 23 w 144"/>
                <a:gd name="T3" fmla="*/ 116 h 284"/>
                <a:gd name="T4" fmla="*/ 28 w 144"/>
                <a:gd name="T5" fmla="*/ 168 h 284"/>
                <a:gd name="T6" fmla="*/ 51 w 144"/>
                <a:gd name="T7" fmla="*/ 221 h 284"/>
                <a:gd name="T8" fmla="*/ 65 w 144"/>
                <a:gd name="T9" fmla="*/ 284 h 284"/>
                <a:gd name="T10" fmla="*/ 130 w 144"/>
                <a:gd name="T11" fmla="*/ 270 h 284"/>
                <a:gd name="T12" fmla="*/ 117 w 144"/>
                <a:gd name="T13" fmla="*/ 172 h 284"/>
                <a:gd name="T14" fmla="*/ 125 w 144"/>
                <a:gd name="T15" fmla="*/ 104 h 284"/>
                <a:gd name="T16" fmla="*/ 142 w 144"/>
                <a:gd name="T17" fmla="*/ 73 h 284"/>
                <a:gd name="T18" fmla="*/ 144 w 144"/>
                <a:gd name="T19" fmla="*/ 0 h 284"/>
                <a:gd name="T20" fmla="*/ 0 w 144"/>
                <a:gd name="T21" fmla="*/ 35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84">
                  <a:moveTo>
                    <a:pt x="0" y="35"/>
                  </a:moveTo>
                  <a:lnTo>
                    <a:pt x="23" y="116"/>
                  </a:lnTo>
                  <a:lnTo>
                    <a:pt x="28" y="168"/>
                  </a:lnTo>
                  <a:lnTo>
                    <a:pt x="51" y="221"/>
                  </a:lnTo>
                  <a:lnTo>
                    <a:pt x="65" y="284"/>
                  </a:lnTo>
                  <a:lnTo>
                    <a:pt x="130" y="270"/>
                  </a:lnTo>
                  <a:lnTo>
                    <a:pt x="117" y="172"/>
                  </a:lnTo>
                  <a:lnTo>
                    <a:pt x="125" y="104"/>
                  </a:lnTo>
                  <a:lnTo>
                    <a:pt x="142" y="73"/>
                  </a:lnTo>
                  <a:lnTo>
                    <a:pt x="14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4068" y="2437"/>
              <a:ext cx="691" cy="391"/>
            </a:xfrm>
            <a:custGeom>
              <a:avLst/>
              <a:gdLst>
                <a:gd name="T0" fmla="*/ 65 w 691"/>
                <a:gd name="T1" fmla="*/ 349 h 391"/>
                <a:gd name="T2" fmla="*/ 89 w 691"/>
                <a:gd name="T3" fmla="*/ 313 h 391"/>
                <a:gd name="T4" fmla="*/ 134 w 691"/>
                <a:gd name="T5" fmla="*/ 267 h 391"/>
                <a:gd name="T6" fmla="*/ 192 w 691"/>
                <a:gd name="T7" fmla="*/ 280 h 391"/>
                <a:gd name="T8" fmla="*/ 224 w 691"/>
                <a:gd name="T9" fmla="*/ 280 h 391"/>
                <a:gd name="T10" fmla="*/ 269 w 691"/>
                <a:gd name="T11" fmla="*/ 259 h 391"/>
                <a:gd name="T12" fmla="*/ 277 w 691"/>
                <a:gd name="T13" fmla="*/ 228 h 391"/>
                <a:gd name="T14" fmla="*/ 318 w 691"/>
                <a:gd name="T15" fmla="*/ 116 h 391"/>
                <a:gd name="T16" fmla="*/ 365 w 691"/>
                <a:gd name="T17" fmla="*/ 88 h 391"/>
                <a:gd name="T18" fmla="*/ 404 w 691"/>
                <a:gd name="T19" fmla="*/ 44 h 391"/>
                <a:gd name="T20" fmla="*/ 461 w 691"/>
                <a:gd name="T21" fmla="*/ 29 h 391"/>
                <a:gd name="T22" fmla="*/ 492 w 691"/>
                <a:gd name="T23" fmla="*/ 11 h 391"/>
                <a:gd name="T24" fmla="*/ 527 w 691"/>
                <a:gd name="T25" fmla="*/ 39 h 391"/>
                <a:gd name="T26" fmla="*/ 535 w 691"/>
                <a:gd name="T27" fmla="*/ 66 h 391"/>
                <a:gd name="T28" fmla="*/ 527 w 691"/>
                <a:gd name="T29" fmla="*/ 107 h 391"/>
                <a:gd name="T30" fmla="*/ 552 w 691"/>
                <a:gd name="T31" fmla="*/ 112 h 391"/>
                <a:gd name="T32" fmla="*/ 589 w 691"/>
                <a:gd name="T33" fmla="*/ 119 h 391"/>
                <a:gd name="T34" fmla="*/ 626 w 691"/>
                <a:gd name="T35" fmla="*/ 137 h 391"/>
                <a:gd name="T36" fmla="*/ 622 w 691"/>
                <a:gd name="T37" fmla="*/ 164 h 391"/>
                <a:gd name="T38" fmla="*/ 613 w 691"/>
                <a:gd name="T39" fmla="*/ 168 h 391"/>
                <a:gd name="T40" fmla="*/ 563 w 691"/>
                <a:gd name="T41" fmla="*/ 137 h 391"/>
                <a:gd name="T42" fmla="*/ 627 w 691"/>
                <a:gd name="T43" fmla="*/ 178 h 391"/>
                <a:gd name="T44" fmla="*/ 638 w 691"/>
                <a:gd name="T45" fmla="*/ 195 h 391"/>
                <a:gd name="T46" fmla="*/ 628 w 691"/>
                <a:gd name="T47" fmla="*/ 197 h 391"/>
                <a:gd name="T48" fmla="*/ 623 w 691"/>
                <a:gd name="T49" fmla="*/ 204 h 391"/>
                <a:gd name="T50" fmla="*/ 620 w 691"/>
                <a:gd name="T51" fmla="*/ 215 h 391"/>
                <a:gd name="T52" fmla="*/ 587 w 691"/>
                <a:gd name="T53" fmla="*/ 190 h 391"/>
                <a:gd name="T54" fmla="*/ 616 w 691"/>
                <a:gd name="T55" fmla="*/ 220 h 391"/>
                <a:gd name="T56" fmla="*/ 637 w 691"/>
                <a:gd name="T57" fmla="*/ 223 h 391"/>
                <a:gd name="T58" fmla="*/ 643 w 691"/>
                <a:gd name="T59" fmla="*/ 229 h 391"/>
                <a:gd name="T60" fmla="*/ 635 w 691"/>
                <a:gd name="T61" fmla="*/ 244 h 391"/>
                <a:gd name="T62" fmla="*/ 609 w 691"/>
                <a:gd name="T63" fmla="*/ 227 h 391"/>
                <a:gd name="T64" fmla="*/ 584 w 691"/>
                <a:gd name="T65" fmla="*/ 217 h 391"/>
                <a:gd name="T66" fmla="*/ 607 w 691"/>
                <a:gd name="T67" fmla="*/ 234 h 391"/>
                <a:gd name="T68" fmla="*/ 635 w 691"/>
                <a:gd name="T69" fmla="*/ 253 h 391"/>
                <a:gd name="T70" fmla="*/ 645 w 691"/>
                <a:gd name="T71" fmla="*/ 244 h 391"/>
                <a:gd name="T72" fmla="*/ 672 w 691"/>
                <a:gd name="T73" fmla="*/ 245 h 391"/>
                <a:gd name="T74" fmla="*/ 679 w 691"/>
                <a:gd name="T75" fmla="*/ 275 h 391"/>
                <a:gd name="T76" fmla="*/ 402 w 691"/>
                <a:gd name="T77" fmla="*/ 339 h 391"/>
                <a:gd name="T78" fmla="*/ 0 w 691"/>
                <a:gd name="T79" fmla="*/ 391 h 3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91" h="391">
                  <a:moveTo>
                    <a:pt x="0" y="391"/>
                  </a:moveTo>
                  <a:lnTo>
                    <a:pt x="65" y="349"/>
                  </a:lnTo>
                  <a:lnTo>
                    <a:pt x="66" y="339"/>
                  </a:lnTo>
                  <a:lnTo>
                    <a:pt x="89" y="313"/>
                  </a:lnTo>
                  <a:lnTo>
                    <a:pt x="110" y="296"/>
                  </a:lnTo>
                  <a:lnTo>
                    <a:pt x="134" y="267"/>
                  </a:lnTo>
                  <a:lnTo>
                    <a:pt x="159" y="296"/>
                  </a:lnTo>
                  <a:lnTo>
                    <a:pt x="192" y="280"/>
                  </a:lnTo>
                  <a:lnTo>
                    <a:pt x="204" y="290"/>
                  </a:lnTo>
                  <a:lnTo>
                    <a:pt x="224" y="280"/>
                  </a:lnTo>
                  <a:lnTo>
                    <a:pt x="235" y="265"/>
                  </a:lnTo>
                  <a:lnTo>
                    <a:pt x="269" y="259"/>
                  </a:lnTo>
                  <a:lnTo>
                    <a:pt x="288" y="234"/>
                  </a:lnTo>
                  <a:lnTo>
                    <a:pt x="277" y="228"/>
                  </a:lnTo>
                  <a:lnTo>
                    <a:pt x="310" y="155"/>
                  </a:lnTo>
                  <a:lnTo>
                    <a:pt x="318" y="116"/>
                  </a:lnTo>
                  <a:lnTo>
                    <a:pt x="349" y="132"/>
                  </a:lnTo>
                  <a:lnTo>
                    <a:pt x="365" y="88"/>
                  </a:lnTo>
                  <a:lnTo>
                    <a:pt x="381" y="85"/>
                  </a:lnTo>
                  <a:lnTo>
                    <a:pt x="404" y="44"/>
                  </a:lnTo>
                  <a:lnTo>
                    <a:pt x="412" y="0"/>
                  </a:lnTo>
                  <a:lnTo>
                    <a:pt x="461" y="29"/>
                  </a:lnTo>
                  <a:lnTo>
                    <a:pt x="469" y="4"/>
                  </a:lnTo>
                  <a:lnTo>
                    <a:pt x="492" y="11"/>
                  </a:lnTo>
                  <a:lnTo>
                    <a:pt x="505" y="29"/>
                  </a:lnTo>
                  <a:lnTo>
                    <a:pt x="527" y="39"/>
                  </a:lnTo>
                  <a:lnTo>
                    <a:pt x="536" y="52"/>
                  </a:lnTo>
                  <a:lnTo>
                    <a:pt x="535" y="66"/>
                  </a:lnTo>
                  <a:lnTo>
                    <a:pt x="520" y="90"/>
                  </a:lnTo>
                  <a:lnTo>
                    <a:pt x="527" y="107"/>
                  </a:lnTo>
                  <a:lnTo>
                    <a:pt x="546" y="100"/>
                  </a:lnTo>
                  <a:lnTo>
                    <a:pt x="552" y="112"/>
                  </a:lnTo>
                  <a:lnTo>
                    <a:pt x="557" y="118"/>
                  </a:lnTo>
                  <a:lnTo>
                    <a:pt x="589" y="119"/>
                  </a:lnTo>
                  <a:lnTo>
                    <a:pt x="597" y="131"/>
                  </a:lnTo>
                  <a:lnTo>
                    <a:pt x="626" y="137"/>
                  </a:lnTo>
                  <a:lnTo>
                    <a:pt x="619" y="146"/>
                  </a:lnTo>
                  <a:lnTo>
                    <a:pt x="622" y="164"/>
                  </a:lnTo>
                  <a:lnTo>
                    <a:pt x="623" y="172"/>
                  </a:lnTo>
                  <a:lnTo>
                    <a:pt x="613" y="168"/>
                  </a:lnTo>
                  <a:lnTo>
                    <a:pt x="594" y="159"/>
                  </a:lnTo>
                  <a:lnTo>
                    <a:pt x="563" y="137"/>
                  </a:lnTo>
                  <a:lnTo>
                    <a:pt x="606" y="176"/>
                  </a:lnTo>
                  <a:lnTo>
                    <a:pt x="627" y="178"/>
                  </a:lnTo>
                  <a:lnTo>
                    <a:pt x="616" y="184"/>
                  </a:lnTo>
                  <a:lnTo>
                    <a:pt x="638" y="195"/>
                  </a:lnTo>
                  <a:lnTo>
                    <a:pt x="638" y="204"/>
                  </a:lnTo>
                  <a:lnTo>
                    <a:pt x="628" y="197"/>
                  </a:lnTo>
                  <a:lnTo>
                    <a:pt x="620" y="198"/>
                  </a:lnTo>
                  <a:lnTo>
                    <a:pt x="623" y="204"/>
                  </a:lnTo>
                  <a:lnTo>
                    <a:pt x="628" y="211"/>
                  </a:lnTo>
                  <a:lnTo>
                    <a:pt x="620" y="215"/>
                  </a:lnTo>
                  <a:lnTo>
                    <a:pt x="597" y="198"/>
                  </a:lnTo>
                  <a:lnTo>
                    <a:pt x="587" y="190"/>
                  </a:lnTo>
                  <a:lnTo>
                    <a:pt x="594" y="201"/>
                  </a:lnTo>
                  <a:lnTo>
                    <a:pt x="616" y="220"/>
                  </a:lnTo>
                  <a:lnTo>
                    <a:pt x="626" y="220"/>
                  </a:lnTo>
                  <a:lnTo>
                    <a:pt x="637" y="223"/>
                  </a:lnTo>
                  <a:lnTo>
                    <a:pt x="636" y="229"/>
                  </a:lnTo>
                  <a:lnTo>
                    <a:pt x="643" y="229"/>
                  </a:lnTo>
                  <a:lnTo>
                    <a:pt x="643" y="234"/>
                  </a:lnTo>
                  <a:lnTo>
                    <a:pt x="635" y="244"/>
                  </a:lnTo>
                  <a:lnTo>
                    <a:pt x="616" y="234"/>
                  </a:lnTo>
                  <a:lnTo>
                    <a:pt x="609" y="227"/>
                  </a:lnTo>
                  <a:lnTo>
                    <a:pt x="589" y="223"/>
                  </a:lnTo>
                  <a:lnTo>
                    <a:pt x="584" y="217"/>
                  </a:lnTo>
                  <a:lnTo>
                    <a:pt x="576" y="226"/>
                  </a:lnTo>
                  <a:lnTo>
                    <a:pt x="607" y="234"/>
                  </a:lnTo>
                  <a:lnTo>
                    <a:pt x="608" y="241"/>
                  </a:lnTo>
                  <a:lnTo>
                    <a:pt x="635" y="253"/>
                  </a:lnTo>
                  <a:lnTo>
                    <a:pt x="643" y="253"/>
                  </a:lnTo>
                  <a:lnTo>
                    <a:pt x="645" y="244"/>
                  </a:lnTo>
                  <a:lnTo>
                    <a:pt x="655" y="247"/>
                  </a:lnTo>
                  <a:lnTo>
                    <a:pt x="672" y="245"/>
                  </a:lnTo>
                  <a:lnTo>
                    <a:pt x="691" y="280"/>
                  </a:lnTo>
                  <a:lnTo>
                    <a:pt x="679" y="275"/>
                  </a:lnTo>
                  <a:lnTo>
                    <a:pt x="676" y="287"/>
                  </a:lnTo>
                  <a:lnTo>
                    <a:pt x="402" y="339"/>
                  </a:lnTo>
                  <a:lnTo>
                    <a:pt x="178" y="36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6"/>
            <p:cNvSpPr>
              <a:spLocks/>
            </p:cNvSpPr>
            <p:nvPr/>
          </p:nvSpPr>
          <p:spPr bwMode="auto">
            <a:xfrm>
              <a:off x="4730" y="2545"/>
              <a:ext cx="37" cy="112"/>
            </a:xfrm>
            <a:custGeom>
              <a:avLst/>
              <a:gdLst>
                <a:gd name="T0" fmla="*/ 0 w 37"/>
                <a:gd name="T1" fmla="*/ 64 h 112"/>
                <a:gd name="T2" fmla="*/ 0 w 37"/>
                <a:gd name="T3" fmla="*/ 99 h 112"/>
                <a:gd name="T4" fmla="*/ 8 w 37"/>
                <a:gd name="T5" fmla="*/ 112 h 112"/>
                <a:gd name="T6" fmla="*/ 14 w 37"/>
                <a:gd name="T7" fmla="*/ 72 h 112"/>
                <a:gd name="T8" fmla="*/ 27 w 37"/>
                <a:gd name="T9" fmla="*/ 54 h 112"/>
                <a:gd name="T10" fmla="*/ 37 w 37"/>
                <a:gd name="T11" fmla="*/ 0 h 112"/>
                <a:gd name="T12" fmla="*/ 15 w 37"/>
                <a:gd name="T13" fmla="*/ 13 h 112"/>
                <a:gd name="T14" fmla="*/ 0 w 37"/>
                <a:gd name="T15" fmla="*/ 6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12">
                  <a:moveTo>
                    <a:pt x="0" y="64"/>
                  </a:moveTo>
                  <a:lnTo>
                    <a:pt x="0" y="99"/>
                  </a:lnTo>
                  <a:lnTo>
                    <a:pt x="8" y="112"/>
                  </a:lnTo>
                  <a:lnTo>
                    <a:pt x="14" y="72"/>
                  </a:lnTo>
                  <a:lnTo>
                    <a:pt x="27" y="54"/>
                  </a:lnTo>
                  <a:lnTo>
                    <a:pt x="37" y="0"/>
                  </a:lnTo>
                  <a:lnTo>
                    <a:pt x="15" y="1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57"/>
            <p:cNvSpPr>
              <a:spLocks/>
            </p:cNvSpPr>
            <p:nvPr/>
          </p:nvSpPr>
          <p:spPr bwMode="auto">
            <a:xfrm>
              <a:off x="805" y="1206"/>
              <a:ext cx="597" cy="435"/>
            </a:xfrm>
            <a:custGeom>
              <a:avLst/>
              <a:gdLst>
                <a:gd name="T0" fmla="*/ 20 w 597"/>
                <a:gd name="T1" fmla="*/ 121 h 435"/>
                <a:gd name="T2" fmla="*/ 15 w 597"/>
                <a:gd name="T3" fmla="*/ 186 h 435"/>
                <a:gd name="T4" fmla="*/ 24 w 597"/>
                <a:gd name="T5" fmla="*/ 195 h 435"/>
                <a:gd name="T6" fmla="*/ 11 w 597"/>
                <a:gd name="T7" fmla="*/ 215 h 435"/>
                <a:gd name="T8" fmla="*/ 17 w 597"/>
                <a:gd name="T9" fmla="*/ 225 h 435"/>
                <a:gd name="T10" fmla="*/ 7 w 597"/>
                <a:gd name="T11" fmla="*/ 253 h 435"/>
                <a:gd name="T12" fmla="*/ 0 w 597"/>
                <a:gd name="T13" fmla="*/ 258 h 435"/>
                <a:gd name="T14" fmla="*/ 42 w 597"/>
                <a:gd name="T15" fmla="*/ 292 h 435"/>
                <a:gd name="T16" fmla="*/ 72 w 597"/>
                <a:gd name="T17" fmla="*/ 352 h 435"/>
                <a:gd name="T18" fmla="*/ 213 w 597"/>
                <a:gd name="T19" fmla="*/ 399 h 435"/>
                <a:gd name="T20" fmla="*/ 528 w 597"/>
                <a:gd name="T21" fmla="*/ 435 h 435"/>
                <a:gd name="T22" fmla="*/ 182 w 597"/>
                <a:gd name="T23" fmla="*/ 0 h 435"/>
                <a:gd name="T24" fmla="*/ 177 w 597"/>
                <a:gd name="T25" fmla="*/ 11 h 435"/>
                <a:gd name="T26" fmla="*/ 180 w 597"/>
                <a:gd name="T27" fmla="*/ 31 h 435"/>
                <a:gd name="T28" fmla="*/ 190 w 597"/>
                <a:gd name="T29" fmla="*/ 43 h 435"/>
                <a:gd name="T30" fmla="*/ 175 w 597"/>
                <a:gd name="T31" fmla="*/ 56 h 435"/>
                <a:gd name="T32" fmla="*/ 178 w 597"/>
                <a:gd name="T33" fmla="*/ 66 h 435"/>
                <a:gd name="T34" fmla="*/ 186 w 597"/>
                <a:gd name="T35" fmla="*/ 113 h 435"/>
                <a:gd name="T36" fmla="*/ 183 w 597"/>
                <a:gd name="T37" fmla="*/ 121 h 435"/>
                <a:gd name="T38" fmla="*/ 168 w 597"/>
                <a:gd name="T39" fmla="*/ 149 h 435"/>
                <a:gd name="T40" fmla="*/ 163 w 597"/>
                <a:gd name="T41" fmla="*/ 159 h 435"/>
                <a:gd name="T42" fmla="*/ 153 w 597"/>
                <a:gd name="T43" fmla="*/ 195 h 435"/>
                <a:gd name="T44" fmla="*/ 127 w 597"/>
                <a:gd name="T45" fmla="*/ 205 h 435"/>
                <a:gd name="T46" fmla="*/ 116 w 597"/>
                <a:gd name="T47" fmla="*/ 201 h 435"/>
                <a:gd name="T48" fmla="*/ 109 w 597"/>
                <a:gd name="T49" fmla="*/ 207 h 435"/>
                <a:gd name="T50" fmla="*/ 110 w 597"/>
                <a:gd name="T51" fmla="*/ 194 h 435"/>
                <a:gd name="T52" fmla="*/ 100 w 597"/>
                <a:gd name="T53" fmla="*/ 186 h 435"/>
                <a:gd name="T54" fmla="*/ 116 w 597"/>
                <a:gd name="T55" fmla="*/ 179 h 435"/>
                <a:gd name="T56" fmla="*/ 124 w 597"/>
                <a:gd name="T57" fmla="*/ 195 h 435"/>
                <a:gd name="T58" fmla="*/ 135 w 597"/>
                <a:gd name="T59" fmla="*/ 184 h 435"/>
                <a:gd name="T60" fmla="*/ 146 w 597"/>
                <a:gd name="T61" fmla="*/ 175 h 435"/>
                <a:gd name="T62" fmla="*/ 140 w 597"/>
                <a:gd name="T63" fmla="*/ 158 h 435"/>
                <a:gd name="T64" fmla="*/ 149 w 597"/>
                <a:gd name="T65" fmla="*/ 138 h 435"/>
                <a:gd name="T66" fmla="*/ 158 w 597"/>
                <a:gd name="T67" fmla="*/ 115 h 435"/>
                <a:gd name="T68" fmla="*/ 145 w 597"/>
                <a:gd name="T69" fmla="*/ 133 h 435"/>
                <a:gd name="T70" fmla="*/ 116 w 597"/>
                <a:gd name="T71" fmla="*/ 152 h 435"/>
                <a:gd name="T72" fmla="*/ 109 w 597"/>
                <a:gd name="T73" fmla="*/ 171 h 435"/>
                <a:gd name="T74" fmla="*/ 129 w 597"/>
                <a:gd name="T75" fmla="*/ 138 h 435"/>
                <a:gd name="T76" fmla="*/ 151 w 597"/>
                <a:gd name="T77" fmla="*/ 124 h 435"/>
                <a:gd name="T78" fmla="*/ 154 w 597"/>
                <a:gd name="T79" fmla="*/ 105 h 435"/>
                <a:gd name="T80" fmla="*/ 146 w 597"/>
                <a:gd name="T81" fmla="*/ 91 h 435"/>
                <a:gd name="T82" fmla="*/ 141 w 597"/>
                <a:gd name="T83" fmla="*/ 93 h 435"/>
                <a:gd name="T84" fmla="*/ 126 w 597"/>
                <a:gd name="T85" fmla="*/ 82 h 435"/>
                <a:gd name="T86" fmla="*/ 23 w 597"/>
                <a:gd name="T87" fmla="*/ 21 h 4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7" h="435">
                  <a:moveTo>
                    <a:pt x="11" y="75"/>
                  </a:moveTo>
                  <a:lnTo>
                    <a:pt x="21" y="95"/>
                  </a:lnTo>
                  <a:lnTo>
                    <a:pt x="20" y="121"/>
                  </a:lnTo>
                  <a:lnTo>
                    <a:pt x="17" y="143"/>
                  </a:lnTo>
                  <a:lnTo>
                    <a:pt x="21" y="153"/>
                  </a:lnTo>
                  <a:lnTo>
                    <a:pt x="15" y="186"/>
                  </a:lnTo>
                  <a:lnTo>
                    <a:pt x="26" y="179"/>
                  </a:lnTo>
                  <a:lnTo>
                    <a:pt x="42" y="193"/>
                  </a:lnTo>
                  <a:lnTo>
                    <a:pt x="24" y="195"/>
                  </a:lnTo>
                  <a:lnTo>
                    <a:pt x="14" y="193"/>
                  </a:lnTo>
                  <a:lnTo>
                    <a:pt x="12" y="206"/>
                  </a:lnTo>
                  <a:lnTo>
                    <a:pt x="11" y="215"/>
                  </a:lnTo>
                  <a:lnTo>
                    <a:pt x="27" y="215"/>
                  </a:lnTo>
                  <a:lnTo>
                    <a:pt x="29" y="221"/>
                  </a:lnTo>
                  <a:lnTo>
                    <a:pt x="17" y="225"/>
                  </a:lnTo>
                  <a:lnTo>
                    <a:pt x="20" y="240"/>
                  </a:lnTo>
                  <a:lnTo>
                    <a:pt x="11" y="253"/>
                  </a:lnTo>
                  <a:lnTo>
                    <a:pt x="7" y="253"/>
                  </a:lnTo>
                  <a:lnTo>
                    <a:pt x="11" y="231"/>
                  </a:lnTo>
                  <a:lnTo>
                    <a:pt x="8" y="225"/>
                  </a:lnTo>
                  <a:lnTo>
                    <a:pt x="0" y="258"/>
                  </a:lnTo>
                  <a:lnTo>
                    <a:pt x="14" y="268"/>
                  </a:lnTo>
                  <a:lnTo>
                    <a:pt x="42" y="281"/>
                  </a:lnTo>
                  <a:lnTo>
                    <a:pt x="42" y="292"/>
                  </a:lnTo>
                  <a:lnTo>
                    <a:pt x="54" y="293"/>
                  </a:lnTo>
                  <a:lnTo>
                    <a:pt x="76" y="336"/>
                  </a:lnTo>
                  <a:lnTo>
                    <a:pt x="72" y="352"/>
                  </a:lnTo>
                  <a:lnTo>
                    <a:pt x="108" y="381"/>
                  </a:lnTo>
                  <a:lnTo>
                    <a:pt x="168" y="379"/>
                  </a:lnTo>
                  <a:lnTo>
                    <a:pt x="213" y="399"/>
                  </a:lnTo>
                  <a:lnTo>
                    <a:pt x="236" y="395"/>
                  </a:lnTo>
                  <a:lnTo>
                    <a:pt x="373" y="399"/>
                  </a:lnTo>
                  <a:lnTo>
                    <a:pt x="528" y="435"/>
                  </a:lnTo>
                  <a:lnTo>
                    <a:pt x="531" y="388"/>
                  </a:lnTo>
                  <a:lnTo>
                    <a:pt x="597" y="109"/>
                  </a:lnTo>
                  <a:lnTo>
                    <a:pt x="182" y="0"/>
                  </a:lnTo>
                  <a:lnTo>
                    <a:pt x="178" y="2"/>
                  </a:lnTo>
                  <a:lnTo>
                    <a:pt x="180" y="9"/>
                  </a:lnTo>
                  <a:lnTo>
                    <a:pt x="177" y="11"/>
                  </a:lnTo>
                  <a:lnTo>
                    <a:pt x="180" y="18"/>
                  </a:lnTo>
                  <a:lnTo>
                    <a:pt x="179" y="23"/>
                  </a:lnTo>
                  <a:lnTo>
                    <a:pt x="180" y="31"/>
                  </a:lnTo>
                  <a:lnTo>
                    <a:pt x="186" y="28"/>
                  </a:lnTo>
                  <a:lnTo>
                    <a:pt x="195" y="32"/>
                  </a:lnTo>
                  <a:lnTo>
                    <a:pt x="190" y="43"/>
                  </a:lnTo>
                  <a:lnTo>
                    <a:pt x="191" y="48"/>
                  </a:lnTo>
                  <a:lnTo>
                    <a:pt x="184" y="66"/>
                  </a:lnTo>
                  <a:lnTo>
                    <a:pt x="175" y="56"/>
                  </a:lnTo>
                  <a:lnTo>
                    <a:pt x="171" y="56"/>
                  </a:lnTo>
                  <a:lnTo>
                    <a:pt x="171" y="63"/>
                  </a:lnTo>
                  <a:lnTo>
                    <a:pt x="178" y="66"/>
                  </a:lnTo>
                  <a:lnTo>
                    <a:pt x="186" y="83"/>
                  </a:lnTo>
                  <a:lnTo>
                    <a:pt x="183" y="107"/>
                  </a:lnTo>
                  <a:lnTo>
                    <a:pt x="186" y="113"/>
                  </a:lnTo>
                  <a:lnTo>
                    <a:pt x="191" y="114"/>
                  </a:lnTo>
                  <a:lnTo>
                    <a:pt x="189" y="120"/>
                  </a:lnTo>
                  <a:lnTo>
                    <a:pt x="183" y="121"/>
                  </a:lnTo>
                  <a:lnTo>
                    <a:pt x="171" y="135"/>
                  </a:lnTo>
                  <a:lnTo>
                    <a:pt x="171" y="140"/>
                  </a:lnTo>
                  <a:lnTo>
                    <a:pt x="168" y="149"/>
                  </a:lnTo>
                  <a:lnTo>
                    <a:pt x="164" y="149"/>
                  </a:lnTo>
                  <a:lnTo>
                    <a:pt x="168" y="156"/>
                  </a:lnTo>
                  <a:lnTo>
                    <a:pt x="163" y="159"/>
                  </a:lnTo>
                  <a:lnTo>
                    <a:pt x="162" y="183"/>
                  </a:lnTo>
                  <a:lnTo>
                    <a:pt x="153" y="187"/>
                  </a:lnTo>
                  <a:lnTo>
                    <a:pt x="153" y="195"/>
                  </a:lnTo>
                  <a:lnTo>
                    <a:pt x="145" y="186"/>
                  </a:lnTo>
                  <a:lnTo>
                    <a:pt x="144" y="190"/>
                  </a:lnTo>
                  <a:lnTo>
                    <a:pt x="127" y="205"/>
                  </a:lnTo>
                  <a:lnTo>
                    <a:pt x="122" y="204"/>
                  </a:lnTo>
                  <a:lnTo>
                    <a:pt x="119" y="196"/>
                  </a:lnTo>
                  <a:lnTo>
                    <a:pt x="116" y="201"/>
                  </a:lnTo>
                  <a:lnTo>
                    <a:pt x="113" y="19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9" y="199"/>
                  </a:lnTo>
                  <a:lnTo>
                    <a:pt x="103" y="201"/>
                  </a:lnTo>
                  <a:lnTo>
                    <a:pt x="110" y="194"/>
                  </a:lnTo>
                  <a:lnTo>
                    <a:pt x="101" y="193"/>
                  </a:lnTo>
                  <a:lnTo>
                    <a:pt x="109" y="189"/>
                  </a:lnTo>
                  <a:lnTo>
                    <a:pt x="100" y="186"/>
                  </a:lnTo>
                  <a:lnTo>
                    <a:pt x="104" y="182"/>
                  </a:lnTo>
                  <a:lnTo>
                    <a:pt x="112" y="186"/>
                  </a:lnTo>
                  <a:lnTo>
                    <a:pt x="116" y="179"/>
                  </a:lnTo>
                  <a:lnTo>
                    <a:pt x="127" y="172"/>
                  </a:lnTo>
                  <a:lnTo>
                    <a:pt x="121" y="189"/>
                  </a:lnTo>
                  <a:lnTo>
                    <a:pt x="124" y="195"/>
                  </a:lnTo>
                  <a:lnTo>
                    <a:pt x="129" y="182"/>
                  </a:lnTo>
                  <a:lnTo>
                    <a:pt x="140" y="175"/>
                  </a:lnTo>
                  <a:lnTo>
                    <a:pt x="135" y="184"/>
                  </a:lnTo>
                  <a:lnTo>
                    <a:pt x="140" y="189"/>
                  </a:lnTo>
                  <a:lnTo>
                    <a:pt x="140" y="182"/>
                  </a:lnTo>
                  <a:lnTo>
                    <a:pt x="146" y="175"/>
                  </a:lnTo>
                  <a:lnTo>
                    <a:pt x="153" y="164"/>
                  </a:lnTo>
                  <a:lnTo>
                    <a:pt x="152" y="158"/>
                  </a:lnTo>
                  <a:lnTo>
                    <a:pt x="140" y="158"/>
                  </a:lnTo>
                  <a:lnTo>
                    <a:pt x="142" y="149"/>
                  </a:lnTo>
                  <a:lnTo>
                    <a:pt x="148" y="154"/>
                  </a:lnTo>
                  <a:lnTo>
                    <a:pt x="149" y="138"/>
                  </a:lnTo>
                  <a:lnTo>
                    <a:pt x="163" y="138"/>
                  </a:lnTo>
                  <a:lnTo>
                    <a:pt x="164" y="124"/>
                  </a:lnTo>
                  <a:lnTo>
                    <a:pt x="158" y="115"/>
                  </a:lnTo>
                  <a:lnTo>
                    <a:pt x="158" y="129"/>
                  </a:lnTo>
                  <a:lnTo>
                    <a:pt x="154" y="127"/>
                  </a:lnTo>
                  <a:lnTo>
                    <a:pt x="145" y="133"/>
                  </a:lnTo>
                  <a:lnTo>
                    <a:pt x="139" y="143"/>
                  </a:lnTo>
                  <a:lnTo>
                    <a:pt x="132" y="143"/>
                  </a:lnTo>
                  <a:lnTo>
                    <a:pt x="116" y="152"/>
                  </a:lnTo>
                  <a:lnTo>
                    <a:pt x="105" y="164"/>
                  </a:lnTo>
                  <a:lnTo>
                    <a:pt x="125" y="166"/>
                  </a:lnTo>
                  <a:lnTo>
                    <a:pt x="109" y="171"/>
                  </a:lnTo>
                  <a:lnTo>
                    <a:pt x="100" y="168"/>
                  </a:lnTo>
                  <a:lnTo>
                    <a:pt x="116" y="143"/>
                  </a:lnTo>
                  <a:lnTo>
                    <a:pt x="129" y="138"/>
                  </a:lnTo>
                  <a:lnTo>
                    <a:pt x="141" y="122"/>
                  </a:lnTo>
                  <a:lnTo>
                    <a:pt x="142" y="131"/>
                  </a:lnTo>
                  <a:lnTo>
                    <a:pt x="151" y="124"/>
                  </a:lnTo>
                  <a:lnTo>
                    <a:pt x="158" y="108"/>
                  </a:lnTo>
                  <a:lnTo>
                    <a:pt x="158" y="97"/>
                  </a:lnTo>
                  <a:lnTo>
                    <a:pt x="154" y="105"/>
                  </a:lnTo>
                  <a:lnTo>
                    <a:pt x="149" y="104"/>
                  </a:lnTo>
                  <a:lnTo>
                    <a:pt x="153" y="91"/>
                  </a:lnTo>
                  <a:lnTo>
                    <a:pt x="146" y="91"/>
                  </a:lnTo>
                  <a:lnTo>
                    <a:pt x="146" y="103"/>
                  </a:lnTo>
                  <a:lnTo>
                    <a:pt x="142" y="107"/>
                  </a:lnTo>
                  <a:lnTo>
                    <a:pt x="141" y="93"/>
                  </a:lnTo>
                  <a:lnTo>
                    <a:pt x="137" y="91"/>
                  </a:lnTo>
                  <a:lnTo>
                    <a:pt x="134" y="97"/>
                  </a:lnTo>
                  <a:lnTo>
                    <a:pt x="126" y="82"/>
                  </a:lnTo>
                  <a:lnTo>
                    <a:pt x="113" y="82"/>
                  </a:lnTo>
                  <a:lnTo>
                    <a:pt x="60" y="56"/>
                  </a:lnTo>
                  <a:lnTo>
                    <a:pt x="23" y="21"/>
                  </a:lnTo>
                  <a:lnTo>
                    <a:pt x="12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58"/>
            <p:cNvSpPr>
              <a:spLocks/>
            </p:cNvSpPr>
            <p:nvPr/>
          </p:nvSpPr>
          <p:spPr bwMode="auto">
            <a:xfrm>
              <a:off x="944" y="1231"/>
              <a:ext cx="26" cy="32"/>
            </a:xfrm>
            <a:custGeom>
              <a:avLst/>
              <a:gdLst>
                <a:gd name="T0" fmla="*/ 0 w 26"/>
                <a:gd name="T1" fmla="*/ 15 h 32"/>
                <a:gd name="T2" fmla="*/ 22 w 26"/>
                <a:gd name="T3" fmla="*/ 0 h 32"/>
                <a:gd name="T4" fmla="*/ 26 w 26"/>
                <a:gd name="T5" fmla="*/ 14 h 32"/>
                <a:gd name="T6" fmla="*/ 22 w 26"/>
                <a:gd name="T7" fmla="*/ 32 h 32"/>
                <a:gd name="T8" fmla="*/ 0 w 26"/>
                <a:gd name="T9" fmla="*/ 1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2">
                  <a:moveTo>
                    <a:pt x="0" y="15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22" y="3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59"/>
            <p:cNvSpPr>
              <a:spLocks/>
            </p:cNvSpPr>
            <p:nvPr/>
          </p:nvSpPr>
          <p:spPr bwMode="auto">
            <a:xfrm>
              <a:off x="963" y="1273"/>
              <a:ext cx="19" cy="47"/>
            </a:xfrm>
            <a:custGeom>
              <a:avLst/>
              <a:gdLst>
                <a:gd name="T0" fmla="*/ 0 w 19"/>
                <a:gd name="T1" fmla="*/ 14 h 47"/>
                <a:gd name="T2" fmla="*/ 10 w 19"/>
                <a:gd name="T3" fmla="*/ 0 h 47"/>
                <a:gd name="T4" fmla="*/ 19 w 19"/>
                <a:gd name="T5" fmla="*/ 8 h 47"/>
                <a:gd name="T6" fmla="*/ 15 w 19"/>
                <a:gd name="T7" fmla="*/ 47 h 47"/>
                <a:gd name="T8" fmla="*/ 0 w 19"/>
                <a:gd name="T9" fmla="*/ 1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7">
                  <a:moveTo>
                    <a:pt x="0" y="14"/>
                  </a:moveTo>
                  <a:lnTo>
                    <a:pt x="10" y="0"/>
                  </a:lnTo>
                  <a:lnTo>
                    <a:pt x="19" y="8"/>
                  </a:lnTo>
                  <a:lnTo>
                    <a:pt x="15" y="4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0"/>
            <p:cNvSpPr>
              <a:spLocks/>
            </p:cNvSpPr>
            <p:nvPr/>
          </p:nvSpPr>
          <p:spPr bwMode="auto">
            <a:xfrm>
              <a:off x="4136" y="2335"/>
              <a:ext cx="401" cy="398"/>
            </a:xfrm>
            <a:custGeom>
              <a:avLst/>
              <a:gdLst>
                <a:gd name="T0" fmla="*/ 0 w 401"/>
                <a:gd name="T1" fmla="*/ 276 h 398"/>
                <a:gd name="T2" fmla="*/ 15 w 401"/>
                <a:gd name="T3" fmla="*/ 330 h 398"/>
                <a:gd name="T4" fmla="*/ 33 w 401"/>
                <a:gd name="T5" fmla="*/ 349 h 398"/>
                <a:gd name="T6" fmla="*/ 66 w 401"/>
                <a:gd name="T7" fmla="*/ 369 h 398"/>
                <a:gd name="T8" fmla="*/ 91 w 401"/>
                <a:gd name="T9" fmla="*/ 398 h 398"/>
                <a:gd name="T10" fmla="*/ 124 w 401"/>
                <a:gd name="T11" fmla="*/ 382 h 398"/>
                <a:gd name="T12" fmla="*/ 136 w 401"/>
                <a:gd name="T13" fmla="*/ 392 h 398"/>
                <a:gd name="T14" fmla="*/ 156 w 401"/>
                <a:gd name="T15" fmla="*/ 382 h 398"/>
                <a:gd name="T16" fmla="*/ 167 w 401"/>
                <a:gd name="T17" fmla="*/ 367 h 398"/>
                <a:gd name="T18" fmla="*/ 201 w 401"/>
                <a:gd name="T19" fmla="*/ 361 h 398"/>
                <a:gd name="T20" fmla="*/ 220 w 401"/>
                <a:gd name="T21" fmla="*/ 336 h 398"/>
                <a:gd name="T22" fmla="*/ 209 w 401"/>
                <a:gd name="T23" fmla="*/ 330 h 398"/>
                <a:gd name="T24" fmla="*/ 242 w 401"/>
                <a:gd name="T25" fmla="*/ 257 h 398"/>
                <a:gd name="T26" fmla="*/ 250 w 401"/>
                <a:gd name="T27" fmla="*/ 218 h 398"/>
                <a:gd name="T28" fmla="*/ 281 w 401"/>
                <a:gd name="T29" fmla="*/ 234 h 398"/>
                <a:gd name="T30" fmla="*/ 297 w 401"/>
                <a:gd name="T31" fmla="*/ 190 h 398"/>
                <a:gd name="T32" fmla="*/ 313 w 401"/>
                <a:gd name="T33" fmla="*/ 187 h 398"/>
                <a:gd name="T34" fmla="*/ 336 w 401"/>
                <a:gd name="T35" fmla="*/ 146 h 398"/>
                <a:gd name="T36" fmla="*/ 344 w 401"/>
                <a:gd name="T37" fmla="*/ 102 h 398"/>
                <a:gd name="T38" fmla="*/ 393 w 401"/>
                <a:gd name="T39" fmla="*/ 131 h 398"/>
                <a:gd name="T40" fmla="*/ 401 w 401"/>
                <a:gd name="T41" fmla="*/ 106 h 398"/>
                <a:gd name="T42" fmla="*/ 389 w 401"/>
                <a:gd name="T43" fmla="*/ 90 h 398"/>
                <a:gd name="T44" fmla="*/ 368 w 401"/>
                <a:gd name="T45" fmla="*/ 79 h 398"/>
                <a:gd name="T46" fmla="*/ 340 w 401"/>
                <a:gd name="T47" fmla="*/ 82 h 398"/>
                <a:gd name="T48" fmla="*/ 331 w 401"/>
                <a:gd name="T49" fmla="*/ 98 h 398"/>
                <a:gd name="T50" fmla="*/ 283 w 401"/>
                <a:gd name="T51" fmla="*/ 111 h 398"/>
                <a:gd name="T52" fmla="*/ 251 w 401"/>
                <a:gd name="T53" fmla="*/ 146 h 398"/>
                <a:gd name="T54" fmla="*/ 242 w 401"/>
                <a:gd name="T55" fmla="*/ 90 h 398"/>
                <a:gd name="T56" fmla="*/ 155 w 401"/>
                <a:gd name="T57" fmla="*/ 105 h 398"/>
                <a:gd name="T58" fmla="*/ 138 w 401"/>
                <a:gd name="T59" fmla="*/ 0 h 398"/>
                <a:gd name="T60" fmla="*/ 125 w 401"/>
                <a:gd name="T61" fmla="*/ 9 h 398"/>
                <a:gd name="T62" fmla="*/ 134 w 401"/>
                <a:gd name="T63" fmla="*/ 29 h 398"/>
                <a:gd name="T64" fmla="*/ 123 w 401"/>
                <a:gd name="T65" fmla="*/ 121 h 398"/>
                <a:gd name="T66" fmla="*/ 106 w 401"/>
                <a:gd name="T67" fmla="*/ 141 h 398"/>
                <a:gd name="T68" fmla="*/ 59 w 401"/>
                <a:gd name="T69" fmla="*/ 176 h 398"/>
                <a:gd name="T70" fmla="*/ 51 w 401"/>
                <a:gd name="T71" fmla="*/ 215 h 398"/>
                <a:gd name="T72" fmla="*/ 33 w 401"/>
                <a:gd name="T73" fmla="*/ 206 h 398"/>
                <a:gd name="T74" fmla="*/ 27 w 401"/>
                <a:gd name="T75" fmla="*/ 252 h 398"/>
                <a:gd name="T76" fmla="*/ 0 w 401"/>
                <a:gd name="T77" fmla="*/ 276 h 3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1" h="398">
                  <a:moveTo>
                    <a:pt x="0" y="276"/>
                  </a:moveTo>
                  <a:lnTo>
                    <a:pt x="15" y="330"/>
                  </a:lnTo>
                  <a:lnTo>
                    <a:pt x="33" y="349"/>
                  </a:lnTo>
                  <a:lnTo>
                    <a:pt x="66" y="369"/>
                  </a:lnTo>
                  <a:lnTo>
                    <a:pt x="91" y="398"/>
                  </a:lnTo>
                  <a:lnTo>
                    <a:pt x="124" y="382"/>
                  </a:lnTo>
                  <a:lnTo>
                    <a:pt x="136" y="392"/>
                  </a:lnTo>
                  <a:lnTo>
                    <a:pt x="156" y="382"/>
                  </a:lnTo>
                  <a:lnTo>
                    <a:pt x="167" y="367"/>
                  </a:lnTo>
                  <a:lnTo>
                    <a:pt x="201" y="361"/>
                  </a:lnTo>
                  <a:lnTo>
                    <a:pt x="220" y="336"/>
                  </a:lnTo>
                  <a:lnTo>
                    <a:pt x="209" y="330"/>
                  </a:lnTo>
                  <a:lnTo>
                    <a:pt x="242" y="257"/>
                  </a:lnTo>
                  <a:lnTo>
                    <a:pt x="250" y="218"/>
                  </a:lnTo>
                  <a:lnTo>
                    <a:pt x="281" y="234"/>
                  </a:lnTo>
                  <a:lnTo>
                    <a:pt x="297" y="190"/>
                  </a:lnTo>
                  <a:lnTo>
                    <a:pt x="313" y="187"/>
                  </a:lnTo>
                  <a:lnTo>
                    <a:pt x="336" y="146"/>
                  </a:lnTo>
                  <a:lnTo>
                    <a:pt x="344" y="102"/>
                  </a:lnTo>
                  <a:lnTo>
                    <a:pt x="393" y="131"/>
                  </a:lnTo>
                  <a:lnTo>
                    <a:pt x="401" y="106"/>
                  </a:lnTo>
                  <a:lnTo>
                    <a:pt x="389" y="90"/>
                  </a:lnTo>
                  <a:lnTo>
                    <a:pt x="368" y="79"/>
                  </a:lnTo>
                  <a:lnTo>
                    <a:pt x="340" y="82"/>
                  </a:lnTo>
                  <a:lnTo>
                    <a:pt x="331" y="98"/>
                  </a:lnTo>
                  <a:lnTo>
                    <a:pt x="283" y="111"/>
                  </a:lnTo>
                  <a:lnTo>
                    <a:pt x="251" y="146"/>
                  </a:lnTo>
                  <a:lnTo>
                    <a:pt x="242" y="90"/>
                  </a:lnTo>
                  <a:lnTo>
                    <a:pt x="155" y="105"/>
                  </a:lnTo>
                  <a:lnTo>
                    <a:pt x="138" y="0"/>
                  </a:lnTo>
                  <a:lnTo>
                    <a:pt x="125" y="9"/>
                  </a:lnTo>
                  <a:lnTo>
                    <a:pt x="134" y="29"/>
                  </a:lnTo>
                  <a:lnTo>
                    <a:pt x="123" y="121"/>
                  </a:lnTo>
                  <a:lnTo>
                    <a:pt x="106" y="141"/>
                  </a:lnTo>
                  <a:lnTo>
                    <a:pt x="59" y="176"/>
                  </a:lnTo>
                  <a:lnTo>
                    <a:pt x="51" y="215"/>
                  </a:lnTo>
                  <a:lnTo>
                    <a:pt x="33" y="206"/>
                  </a:lnTo>
                  <a:lnTo>
                    <a:pt x="27" y="252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1"/>
            <p:cNvSpPr>
              <a:spLocks/>
            </p:cNvSpPr>
            <p:nvPr/>
          </p:nvSpPr>
          <p:spPr bwMode="auto">
            <a:xfrm>
              <a:off x="3210" y="1717"/>
              <a:ext cx="473" cy="498"/>
            </a:xfrm>
            <a:custGeom>
              <a:avLst/>
              <a:gdLst>
                <a:gd name="T0" fmla="*/ 0 w 473"/>
                <a:gd name="T1" fmla="*/ 151 h 498"/>
                <a:gd name="T2" fmla="*/ 13 w 473"/>
                <a:gd name="T3" fmla="*/ 190 h 498"/>
                <a:gd name="T4" fmla="*/ 11 w 473"/>
                <a:gd name="T5" fmla="*/ 250 h 498"/>
                <a:gd name="T6" fmla="*/ 68 w 473"/>
                <a:gd name="T7" fmla="*/ 286 h 498"/>
                <a:gd name="T8" fmla="*/ 91 w 473"/>
                <a:gd name="T9" fmla="*/ 312 h 498"/>
                <a:gd name="T10" fmla="*/ 124 w 473"/>
                <a:gd name="T11" fmla="*/ 334 h 498"/>
                <a:gd name="T12" fmla="*/ 136 w 473"/>
                <a:gd name="T13" fmla="*/ 349 h 498"/>
                <a:gd name="T14" fmla="*/ 145 w 473"/>
                <a:gd name="T15" fmla="*/ 388 h 498"/>
                <a:gd name="T16" fmla="*/ 152 w 473"/>
                <a:gd name="T17" fmla="*/ 444 h 498"/>
                <a:gd name="T18" fmla="*/ 197 w 473"/>
                <a:gd name="T19" fmla="*/ 498 h 498"/>
                <a:gd name="T20" fmla="*/ 431 w 473"/>
                <a:gd name="T21" fmla="*/ 482 h 498"/>
                <a:gd name="T22" fmla="*/ 419 w 473"/>
                <a:gd name="T23" fmla="*/ 405 h 498"/>
                <a:gd name="T24" fmla="*/ 426 w 473"/>
                <a:gd name="T25" fmla="*/ 325 h 498"/>
                <a:gd name="T26" fmla="*/ 442 w 473"/>
                <a:gd name="T27" fmla="*/ 290 h 498"/>
                <a:gd name="T28" fmla="*/ 441 w 473"/>
                <a:gd name="T29" fmla="*/ 258 h 498"/>
                <a:gd name="T30" fmla="*/ 469 w 473"/>
                <a:gd name="T31" fmla="*/ 187 h 498"/>
                <a:gd name="T32" fmla="*/ 473 w 473"/>
                <a:gd name="T33" fmla="*/ 168 h 498"/>
                <a:gd name="T34" fmla="*/ 464 w 473"/>
                <a:gd name="T35" fmla="*/ 164 h 498"/>
                <a:gd name="T36" fmla="*/ 452 w 473"/>
                <a:gd name="T37" fmla="*/ 178 h 498"/>
                <a:gd name="T38" fmla="*/ 444 w 473"/>
                <a:gd name="T39" fmla="*/ 216 h 498"/>
                <a:gd name="T40" fmla="*/ 425 w 473"/>
                <a:gd name="T41" fmla="*/ 220 h 498"/>
                <a:gd name="T42" fmla="*/ 415 w 473"/>
                <a:gd name="T43" fmla="*/ 242 h 498"/>
                <a:gd name="T44" fmla="*/ 396 w 473"/>
                <a:gd name="T45" fmla="*/ 257 h 498"/>
                <a:gd name="T46" fmla="*/ 398 w 473"/>
                <a:gd name="T47" fmla="*/ 233 h 498"/>
                <a:gd name="T48" fmla="*/ 409 w 473"/>
                <a:gd name="T49" fmla="*/ 208 h 498"/>
                <a:gd name="T50" fmla="*/ 424 w 473"/>
                <a:gd name="T51" fmla="*/ 198 h 498"/>
                <a:gd name="T52" fmla="*/ 425 w 473"/>
                <a:gd name="T53" fmla="*/ 190 h 498"/>
                <a:gd name="T54" fmla="*/ 400 w 473"/>
                <a:gd name="T55" fmla="*/ 121 h 498"/>
                <a:gd name="T56" fmla="*/ 381 w 473"/>
                <a:gd name="T57" fmla="*/ 116 h 498"/>
                <a:gd name="T58" fmla="*/ 375 w 473"/>
                <a:gd name="T59" fmla="*/ 100 h 498"/>
                <a:gd name="T60" fmla="*/ 331 w 473"/>
                <a:gd name="T61" fmla="*/ 95 h 498"/>
                <a:gd name="T62" fmla="*/ 231 w 473"/>
                <a:gd name="T63" fmla="*/ 69 h 498"/>
                <a:gd name="T64" fmla="*/ 191 w 473"/>
                <a:gd name="T65" fmla="*/ 40 h 498"/>
                <a:gd name="T66" fmla="*/ 169 w 473"/>
                <a:gd name="T67" fmla="*/ 30 h 498"/>
                <a:gd name="T68" fmla="*/ 156 w 473"/>
                <a:gd name="T69" fmla="*/ 40 h 498"/>
                <a:gd name="T70" fmla="*/ 151 w 473"/>
                <a:gd name="T71" fmla="*/ 37 h 498"/>
                <a:gd name="T72" fmla="*/ 159 w 473"/>
                <a:gd name="T73" fmla="*/ 30 h 498"/>
                <a:gd name="T74" fmla="*/ 159 w 473"/>
                <a:gd name="T75" fmla="*/ 18 h 498"/>
                <a:gd name="T76" fmla="*/ 163 w 473"/>
                <a:gd name="T77" fmla="*/ 13 h 498"/>
                <a:gd name="T78" fmla="*/ 163 w 473"/>
                <a:gd name="T79" fmla="*/ 4 h 498"/>
                <a:gd name="T80" fmla="*/ 157 w 473"/>
                <a:gd name="T81" fmla="*/ 0 h 498"/>
                <a:gd name="T82" fmla="*/ 101 w 473"/>
                <a:gd name="T83" fmla="*/ 25 h 498"/>
                <a:gd name="T84" fmla="*/ 80 w 473"/>
                <a:gd name="T85" fmla="*/ 33 h 498"/>
                <a:gd name="T86" fmla="*/ 73 w 473"/>
                <a:gd name="T87" fmla="*/ 33 h 498"/>
                <a:gd name="T88" fmla="*/ 59 w 473"/>
                <a:gd name="T89" fmla="*/ 27 h 498"/>
                <a:gd name="T90" fmla="*/ 57 w 473"/>
                <a:gd name="T91" fmla="*/ 33 h 498"/>
                <a:gd name="T92" fmla="*/ 55 w 473"/>
                <a:gd name="T93" fmla="*/ 26 h 498"/>
                <a:gd name="T94" fmla="*/ 45 w 473"/>
                <a:gd name="T95" fmla="*/ 36 h 498"/>
                <a:gd name="T96" fmla="*/ 47 w 473"/>
                <a:gd name="T97" fmla="*/ 93 h 498"/>
                <a:gd name="T98" fmla="*/ 0 w 473"/>
                <a:gd name="T99" fmla="*/ 151 h 4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3" h="498">
                  <a:moveTo>
                    <a:pt x="0" y="151"/>
                  </a:moveTo>
                  <a:lnTo>
                    <a:pt x="13" y="190"/>
                  </a:lnTo>
                  <a:lnTo>
                    <a:pt x="11" y="250"/>
                  </a:lnTo>
                  <a:lnTo>
                    <a:pt x="68" y="286"/>
                  </a:lnTo>
                  <a:lnTo>
                    <a:pt x="91" y="312"/>
                  </a:lnTo>
                  <a:lnTo>
                    <a:pt x="124" y="334"/>
                  </a:lnTo>
                  <a:lnTo>
                    <a:pt x="136" y="349"/>
                  </a:lnTo>
                  <a:lnTo>
                    <a:pt x="145" y="388"/>
                  </a:lnTo>
                  <a:lnTo>
                    <a:pt x="152" y="444"/>
                  </a:lnTo>
                  <a:lnTo>
                    <a:pt x="197" y="498"/>
                  </a:lnTo>
                  <a:lnTo>
                    <a:pt x="431" y="482"/>
                  </a:lnTo>
                  <a:lnTo>
                    <a:pt x="419" y="405"/>
                  </a:lnTo>
                  <a:lnTo>
                    <a:pt x="426" y="325"/>
                  </a:lnTo>
                  <a:lnTo>
                    <a:pt x="442" y="290"/>
                  </a:lnTo>
                  <a:lnTo>
                    <a:pt x="441" y="258"/>
                  </a:lnTo>
                  <a:lnTo>
                    <a:pt x="469" y="187"/>
                  </a:lnTo>
                  <a:lnTo>
                    <a:pt x="473" y="168"/>
                  </a:lnTo>
                  <a:lnTo>
                    <a:pt x="464" y="164"/>
                  </a:lnTo>
                  <a:lnTo>
                    <a:pt x="452" y="178"/>
                  </a:lnTo>
                  <a:lnTo>
                    <a:pt x="444" y="216"/>
                  </a:lnTo>
                  <a:lnTo>
                    <a:pt x="425" y="220"/>
                  </a:lnTo>
                  <a:lnTo>
                    <a:pt x="415" y="242"/>
                  </a:lnTo>
                  <a:lnTo>
                    <a:pt x="396" y="257"/>
                  </a:lnTo>
                  <a:lnTo>
                    <a:pt x="398" y="233"/>
                  </a:lnTo>
                  <a:lnTo>
                    <a:pt x="409" y="208"/>
                  </a:lnTo>
                  <a:lnTo>
                    <a:pt x="424" y="198"/>
                  </a:lnTo>
                  <a:lnTo>
                    <a:pt x="425" y="190"/>
                  </a:lnTo>
                  <a:lnTo>
                    <a:pt x="400" y="121"/>
                  </a:lnTo>
                  <a:lnTo>
                    <a:pt x="381" y="116"/>
                  </a:lnTo>
                  <a:lnTo>
                    <a:pt x="375" y="100"/>
                  </a:lnTo>
                  <a:lnTo>
                    <a:pt x="331" y="95"/>
                  </a:lnTo>
                  <a:lnTo>
                    <a:pt x="231" y="69"/>
                  </a:lnTo>
                  <a:lnTo>
                    <a:pt x="191" y="40"/>
                  </a:lnTo>
                  <a:lnTo>
                    <a:pt x="169" y="30"/>
                  </a:lnTo>
                  <a:lnTo>
                    <a:pt x="156" y="40"/>
                  </a:lnTo>
                  <a:lnTo>
                    <a:pt x="151" y="37"/>
                  </a:lnTo>
                  <a:lnTo>
                    <a:pt x="159" y="30"/>
                  </a:lnTo>
                  <a:lnTo>
                    <a:pt x="159" y="18"/>
                  </a:lnTo>
                  <a:lnTo>
                    <a:pt x="163" y="13"/>
                  </a:lnTo>
                  <a:lnTo>
                    <a:pt x="163" y="4"/>
                  </a:lnTo>
                  <a:lnTo>
                    <a:pt x="157" y="0"/>
                  </a:lnTo>
                  <a:lnTo>
                    <a:pt x="101" y="25"/>
                  </a:lnTo>
                  <a:lnTo>
                    <a:pt x="80" y="33"/>
                  </a:lnTo>
                  <a:lnTo>
                    <a:pt x="73" y="33"/>
                  </a:lnTo>
                  <a:lnTo>
                    <a:pt x="59" y="27"/>
                  </a:lnTo>
                  <a:lnTo>
                    <a:pt x="57" y="33"/>
                  </a:lnTo>
                  <a:lnTo>
                    <a:pt x="55" y="26"/>
                  </a:lnTo>
                  <a:lnTo>
                    <a:pt x="45" y="36"/>
                  </a:lnTo>
                  <a:lnTo>
                    <a:pt x="47" y="9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2"/>
            <p:cNvSpPr>
              <a:spLocks/>
            </p:cNvSpPr>
            <p:nvPr/>
          </p:nvSpPr>
          <p:spPr bwMode="auto">
            <a:xfrm>
              <a:off x="1693" y="1843"/>
              <a:ext cx="630" cy="519"/>
            </a:xfrm>
            <a:custGeom>
              <a:avLst/>
              <a:gdLst>
                <a:gd name="T0" fmla="*/ 0 w 630"/>
                <a:gd name="T1" fmla="*/ 447 h 519"/>
                <a:gd name="T2" fmla="*/ 19 w 630"/>
                <a:gd name="T3" fmla="*/ 334 h 519"/>
                <a:gd name="T4" fmla="*/ 64 w 630"/>
                <a:gd name="T5" fmla="*/ 57 h 519"/>
                <a:gd name="T6" fmla="*/ 75 w 630"/>
                <a:gd name="T7" fmla="*/ 0 h 519"/>
                <a:gd name="T8" fmla="*/ 322 w 630"/>
                <a:gd name="T9" fmla="*/ 38 h 519"/>
                <a:gd name="T10" fmla="*/ 630 w 630"/>
                <a:gd name="T11" fmla="*/ 70 h 519"/>
                <a:gd name="T12" fmla="*/ 609 w 630"/>
                <a:gd name="T13" fmla="*/ 295 h 519"/>
                <a:gd name="T14" fmla="*/ 587 w 630"/>
                <a:gd name="T15" fmla="*/ 519 h 519"/>
                <a:gd name="T16" fmla="*/ 168 w 630"/>
                <a:gd name="T17" fmla="*/ 471 h 519"/>
                <a:gd name="T18" fmla="*/ 0 w 630"/>
                <a:gd name="T19" fmla="*/ 447 h 5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0" h="519">
                  <a:moveTo>
                    <a:pt x="0" y="447"/>
                  </a:moveTo>
                  <a:lnTo>
                    <a:pt x="19" y="334"/>
                  </a:lnTo>
                  <a:lnTo>
                    <a:pt x="64" y="57"/>
                  </a:lnTo>
                  <a:lnTo>
                    <a:pt x="75" y="0"/>
                  </a:lnTo>
                  <a:lnTo>
                    <a:pt x="322" y="38"/>
                  </a:lnTo>
                  <a:lnTo>
                    <a:pt x="630" y="70"/>
                  </a:lnTo>
                  <a:lnTo>
                    <a:pt x="609" y="295"/>
                  </a:lnTo>
                  <a:lnTo>
                    <a:pt x="587" y="519"/>
                  </a:lnTo>
                  <a:lnTo>
                    <a:pt x="168" y="471"/>
                  </a:lnTo>
                  <a:lnTo>
                    <a:pt x="0" y="447"/>
                  </a:lnTo>
                  <a:close/>
                </a:path>
              </a:pathLst>
            </a:custGeom>
            <a:noFill/>
            <a:ln w="396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63"/>
            <p:cNvGrpSpPr>
              <a:grpSpLocks/>
            </p:cNvGrpSpPr>
            <p:nvPr/>
          </p:nvGrpSpPr>
          <p:grpSpPr bwMode="auto">
            <a:xfrm rot="3864876">
              <a:off x="703" y="2627"/>
              <a:ext cx="299" cy="96"/>
              <a:chOff x="801" y="2369"/>
              <a:chExt cx="299" cy="96"/>
            </a:xfrm>
          </p:grpSpPr>
          <p:sp>
            <p:nvSpPr>
              <p:cNvPr id="165" name="Rectangle 64"/>
              <p:cNvSpPr>
                <a:spLocks noChangeArrowheads="1"/>
              </p:cNvSpPr>
              <p:nvPr/>
            </p:nvSpPr>
            <p:spPr bwMode="auto">
              <a:xfrm>
                <a:off x="801" y="2369"/>
                <a:ext cx="13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 b="1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66" name="Rectangle 65"/>
              <p:cNvSpPr>
                <a:spLocks noChangeArrowheads="1"/>
              </p:cNvSpPr>
              <p:nvPr/>
            </p:nvSpPr>
            <p:spPr bwMode="auto">
              <a:xfrm>
                <a:off x="966" y="2464"/>
                <a:ext cx="13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 b="1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6" name="Freeform 66"/>
          <p:cNvSpPr>
            <a:spLocks/>
          </p:cNvSpPr>
          <p:nvPr/>
        </p:nvSpPr>
        <p:spPr bwMode="auto">
          <a:xfrm>
            <a:off x="6996251" y="4242167"/>
            <a:ext cx="644928" cy="999115"/>
          </a:xfrm>
          <a:custGeom>
            <a:avLst/>
            <a:gdLst>
              <a:gd name="T0" fmla="*/ 0 w 341"/>
              <a:gd name="T1" fmla="*/ 20 h 554"/>
              <a:gd name="T2" fmla="*/ 8 w 341"/>
              <a:gd name="T3" fmla="*/ 30 h 554"/>
              <a:gd name="T4" fmla="*/ 0 w 341"/>
              <a:gd name="T5" fmla="*/ 372 h 554"/>
              <a:gd name="T6" fmla="*/ 22 w 341"/>
              <a:gd name="T7" fmla="*/ 537 h 554"/>
              <a:gd name="T8" fmla="*/ 45 w 341"/>
              <a:gd name="T9" fmla="*/ 543 h 554"/>
              <a:gd name="T10" fmla="*/ 54 w 341"/>
              <a:gd name="T11" fmla="*/ 491 h 554"/>
              <a:gd name="T12" fmla="*/ 64 w 341"/>
              <a:gd name="T13" fmla="*/ 505 h 554"/>
              <a:gd name="T14" fmla="*/ 66 w 341"/>
              <a:gd name="T15" fmla="*/ 531 h 554"/>
              <a:gd name="T16" fmla="*/ 79 w 341"/>
              <a:gd name="T17" fmla="*/ 543 h 554"/>
              <a:gd name="T18" fmla="*/ 60 w 341"/>
              <a:gd name="T19" fmla="*/ 554 h 554"/>
              <a:gd name="T20" fmla="*/ 108 w 341"/>
              <a:gd name="T21" fmla="*/ 542 h 554"/>
              <a:gd name="T22" fmla="*/ 116 w 341"/>
              <a:gd name="T23" fmla="*/ 525 h 554"/>
              <a:gd name="T24" fmla="*/ 110 w 341"/>
              <a:gd name="T25" fmla="*/ 517 h 554"/>
              <a:gd name="T26" fmla="*/ 114 w 341"/>
              <a:gd name="T27" fmla="*/ 503 h 554"/>
              <a:gd name="T28" fmla="*/ 91 w 341"/>
              <a:gd name="T29" fmla="*/ 480 h 554"/>
              <a:gd name="T30" fmla="*/ 92 w 341"/>
              <a:gd name="T31" fmla="*/ 464 h 554"/>
              <a:gd name="T32" fmla="*/ 341 w 341"/>
              <a:gd name="T33" fmla="*/ 442 h 554"/>
              <a:gd name="T34" fmla="*/ 318 w 341"/>
              <a:gd name="T35" fmla="*/ 353 h 554"/>
              <a:gd name="T36" fmla="*/ 323 w 341"/>
              <a:gd name="T37" fmla="*/ 323 h 554"/>
              <a:gd name="T38" fmla="*/ 334 w 341"/>
              <a:gd name="T39" fmla="*/ 301 h 554"/>
              <a:gd name="T40" fmla="*/ 325 w 341"/>
              <a:gd name="T41" fmla="*/ 273 h 554"/>
              <a:gd name="T42" fmla="*/ 300 w 341"/>
              <a:gd name="T43" fmla="*/ 233 h 554"/>
              <a:gd name="T44" fmla="*/ 237 w 341"/>
              <a:gd name="T45" fmla="*/ 0 h 554"/>
              <a:gd name="T46" fmla="*/ 0 w 341"/>
              <a:gd name="T47" fmla="*/ 20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41" h="554">
                <a:moveTo>
                  <a:pt x="0" y="20"/>
                </a:moveTo>
                <a:lnTo>
                  <a:pt x="8" y="30"/>
                </a:lnTo>
                <a:lnTo>
                  <a:pt x="0" y="372"/>
                </a:lnTo>
                <a:lnTo>
                  <a:pt x="22" y="537"/>
                </a:lnTo>
                <a:lnTo>
                  <a:pt x="45" y="543"/>
                </a:lnTo>
                <a:lnTo>
                  <a:pt x="54" y="491"/>
                </a:lnTo>
                <a:lnTo>
                  <a:pt x="64" y="505"/>
                </a:lnTo>
                <a:lnTo>
                  <a:pt x="66" y="531"/>
                </a:lnTo>
                <a:lnTo>
                  <a:pt x="79" y="543"/>
                </a:lnTo>
                <a:lnTo>
                  <a:pt x="60" y="554"/>
                </a:lnTo>
                <a:lnTo>
                  <a:pt x="108" y="542"/>
                </a:lnTo>
                <a:lnTo>
                  <a:pt x="116" y="525"/>
                </a:lnTo>
                <a:lnTo>
                  <a:pt x="110" y="517"/>
                </a:lnTo>
                <a:lnTo>
                  <a:pt x="114" y="503"/>
                </a:lnTo>
                <a:lnTo>
                  <a:pt x="91" y="480"/>
                </a:lnTo>
                <a:lnTo>
                  <a:pt x="92" y="464"/>
                </a:lnTo>
                <a:lnTo>
                  <a:pt x="341" y="442"/>
                </a:lnTo>
                <a:lnTo>
                  <a:pt x="318" y="353"/>
                </a:lnTo>
                <a:lnTo>
                  <a:pt x="323" y="323"/>
                </a:lnTo>
                <a:lnTo>
                  <a:pt x="334" y="301"/>
                </a:lnTo>
                <a:lnTo>
                  <a:pt x="325" y="273"/>
                </a:lnTo>
                <a:lnTo>
                  <a:pt x="300" y="233"/>
                </a:lnTo>
                <a:lnTo>
                  <a:pt x="237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7"/>
          <p:cNvSpPr>
            <a:spLocks/>
          </p:cNvSpPr>
          <p:nvPr/>
        </p:nvSpPr>
        <p:spPr bwMode="auto">
          <a:xfrm>
            <a:off x="2290741" y="3627188"/>
            <a:ext cx="1155574" cy="1271437"/>
          </a:xfrm>
          <a:custGeom>
            <a:avLst/>
            <a:gdLst>
              <a:gd name="T0" fmla="*/ 0 w 611"/>
              <a:gd name="T1" fmla="*/ 482 h 705"/>
              <a:gd name="T2" fmla="*/ 39 w 611"/>
              <a:gd name="T3" fmla="*/ 450 h 705"/>
              <a:gd name="T4" fmla="*/ 23 w 611"/>
              <a:gd name="T5" fmla="*/ 422 h 705"/>
              <a:gd name="T6" fmla="*/ 32 w 611"/>
              <a:gd name="T7" fmla="*/ 382 h 705"/>
              <a:gd name="T8" fmla="*/ 71 w 611"/>
              <a:gd name="T9" fmla="*/ 317 h 705"/>
              <a:gd name="T10" fmla="*/ 101 w 611"/>
              <a:gd name="T11" fmla="*/ 297 h 705"/>
              <a:gd name="T12" fmla="*/ 84 w 611"/>
              <a:gd name="T13" fmla="*/ 275 h 705"/>
              <a:gd name="T14" fmla="*/ 74 w 611"/>
              <a:gd name="T15" fmla="*/ 208 h 705"/>
              <a:gd name="T16" fmla="*/ 86 w 611"/>
              <a:gd name="T17" fmla="*/ 91 h 705"/>
              <a:gd name="T18" fmla="*/ 106 w 611"/>
              <a:gd name="T19" fmla="*/ 85 h 705"/>
              <a:gd name="T20" fmla="*/ 141 w 611"/>
              <a:gd name="T21" fmla="*/ 105 h 705"/>
              <a:gd name="T22" fmla="*/ 170 w 611"/>
              <a:gd name="T23" fmla="*/ 0 h 705"/>
              <a:gd name="T24" fmla="*/ 611 w 611"/>
              <a:gd name="T25" fmla="*/ 73 h 705"/>
              <a:gd name="T26" fmla="*/ 518 w 611"/>
              <a:gd name="T27" fmla="*/ 705 h 705"/>
              <a:gd name="T28" fmla="*/ 383 w 611"/>
              <a:gd name="T29" fmla="*/ 685 h 705"/>
              <a:gd name="T30" fmla="*/ 298 w 611"/>
              <a:gd name="T31" fmla="*/ 661 h 705"/>
              <a:gd name="T32" fmla="*/ 126 w 611"/>
              <a:gd name="T33" fmla="*/ 560 h 705"/>
              <a:gd name="T34" fmla="*/ 0 w 611"/>
              <a:gd name="T35" fmla="*/ 482 h 7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1" h="705">
                <a:moveTo>
                  <a:pt x="0" y="482"/>
                </a:moveTo>
                <a:lnTo>
                  <a:pt x="39" y="450"/>
                </a:lnTo>
                <a:lnTo>
                  <a:pt x="23" y="422"/>
                </a:lnTo>
                <a:lnTo>
                  <a:pt x="32" y="382"/>
                </a:lnTo>
                <a:lnTo>
                  <a:pt x="71" y="317"/>
                </a:lnTo>
                <a:lnTo>
                  <a:pt x="101" y="297"/>
                </a:lnTo>
                <a:lnTo>
                  <a:pt x="84" y="275"/>
                </a:lnTo>
                <a:lnTo>
                  <a:pt x="74" y="208"/>
                </a:lnTo>
                <a:lnTo>
                  <a:pt x="86" y="91"/>
                </a:lnTo>
                <a:lnTo>
                  <a:pt x="106" y="85"/>
                </a:lnTo>
                <a:lnTo>
                  <a:pt x="141" y="105"/>
                </a:lnTo>
                <a:lnTo>
                  <a:pt x="170" y="0"/>
                </a:lnTo>
                <a:lnTo>
                  <a:pt x="611" y="73"/>
                </a:lnTo>
                <a:lnTo>
                  <a:pt x="518" y="705"/>
                </a:lnTo>
                <a:lnTo>
                  <a:pt x="383" y="685"/>
                </a:lnTo>
                <a:lnTo>
                  <a:pt x="298" y="661"/>
                </a:lnTo>
                <a:lnTo>
                  <a:pt x="126" y="560"/>
                </a:lnTo>
                <a:lnTo>
                  <a:pt x="0" y="482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8"/>
          <p:cNvSpPr>
            <a:spLocks/>
          </p:cNvSpPr>
          <p:nvPr/>
        </p:nvSpPr>
        <p:spPr bwMode="auto">
          <a:xfrm>
            <a:off x="5878503" y="3989683"/>
            <a:ext cx="852969" cy="734007"/>
          </a:xfrm>
          <a:custGeom>
            <a:avLst/>
            <a:gdLst>
              <a:gd name="T0" fmla="*/ 0 w 451"/>
              <a:gd name="T1" fmla="*/ 15 h 407"/>
              <a:gd name="T2" fmla="*/ 19 w 451"/>
              <a:gd name="T3" fmla="*/ 138 h 407"/>
              <a:gd name="T4" fmla="*/ 14 w 451"/>
              <a:gd name="T5" fmla="*/ 336 h 407"/>
              <a:gd name="T6" fmla="*/ 25 w 451"/>
              <a:gd name="T7" fmla="*/ 347 h 407"/>
              <a:gd name="T8" fmla="*/ 56 w 451"/>
              <a:gd name="T9" fmla="*/ 347 h 407"/>
              <a:gd name="T10" fmla="*/ 56 w 451"/>
              <a:gd name="T11" fmla="*/ 407 h 407"/>
              <a:gd name="T12" fmla="*/ 326 w 451"/>
              <a:gd name="T13" fmla="*/ 402 h 407"/>
              <a:gd name="T14" fmla="*/ 320 w 451"/>
              <a:gd name="T15" fmla="*/ 340 h 407"/>
              <a:gd name="T16" fmla="*/ 343 w 451"/>
              <a:gd name="T17" fmla="*/ 273 h 407"/>
              <a:gd name="T18" fmla="*/ 376 w 451"/>
              <a:gd name="T19" fmla="*/ 227 h 407"/>
              <a:gd name="T20" fmla="*/ 375 w 451"/>
              <a:gd name="T21" fmla="*/ 214 h 407"/>
              <a:gd name="T22" fmla="*/ 399 w 451"/>
              <a:gd name="T23" fmla="*/ 171 h 407"/>
              <a:gd name="T24" fmla="*/ 413 w 451"/>
              <a:gd name="T25" fmla="*/ 126 h 407"/>
              <a:gd name="T26" fmla="*/ 408 w 451"/>
              <a:gd name="T27" fmla="*/ 122 h 407"/>
              <a:gd name="T28" fmla="*/ 430 w 451"/>
              <a:gd name="T29" fmla="*/ 104 h 407"/>
              <a:gd name="T30" fmla="*/ 451 w 451"/>
              <a:gd name="T31" fmla="*/ 64 h 407"/>
              <a:gd name="T32" fmla="*/ 445 w 451"/>
              <a:gd name="T33" fmla="*/ 56 h 407"/>
              <a:gd name="T34" fmla="*/ 384 w 451"/>
              <a:gd name="T35" fmla="*/ 58 h 407"/>
              <a:gd name="T36" fmla="*/ 400 w 451"/>
              <a:gd name="T37" fmla="*/ 35 h 407"/>
              <a:gd name="T38" fmla="*/ 395 w 451"/>
              <a:gd name="T39" fmla="*/ 0 h 407"/>
              <a:gd name="T40" fmla="*/ 0 w 451"/>
              <a:gd name="T41" fmla="*/ 15 h 40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1" h="407">
                <a:moveTo>
                  <a:pt x="0" y="15"/>
                </a:moveTo>
                <a:lnTo>
                  <a:pt x="19" y="138"/>
                </a:lnTo>
                <a:lnTo>
                  <a:pt x="14" y="336"/>
                </a:lnTo>
                <a:lnTo>
                  <a:pt x="25" y="347"/>
                </a:lnTo>
                <a:lnTo>
                  <a:pt x="56" y="347"/>
                </a:lnTo>
                <a:lnTo>
                  <a:pt x="56" y="407"/>
                </a:lnTo>
                <a:lnTo>
                  <a:pt x="326" y="402"/>
                </a:lnTo>
                <a:lnTo>
                  <a:pt x="320" y="340"/>
                </a:lnTo>
                <a:lnTo>
                  <a:pt x="343" y="273"/>
                </a:lnTo>
                <a:lnTo>
                  <a:pt x="376" y="227"/>
                </a:lnTo>
                <a:lnTo>
                  <a:pt x="375" y="214"/>
                </a:lnTo>
                <a:lnTo>
                  <a:pt x="399" y="171"/>
                </a:lnTo>
                <a:lnTo>
                  <a:pt x="413" y="126"/>
                </a:lnTo>
                <a:lnTo>
                  <a:pt x="408" y="122"/>
                </a:lnTo>
                <a:lnTo>
                  <a:pt x="430" y="104"/>
                </a:lnTo>
                <a:lnTo>
                  <a:pt x="451" y="64"/>
                </a:lnTo>
                <a:lnTo>
                  <a:pt x="445" y="56"/>
                </a:lnTo>
                <a:lnTo>
                  <a:pt x="384" y="58"/>
                </a:lnTo>
                <a:lnTo>
                  <a:pt x="400" y="35"/>
                </a:lnTo>
                <a:lnTo>
                  <a:pt x="395" y="0"/>
                </a:lnTo>
                <a:lnTo>
                  <a:pt x="0" y="15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69"/>
          <p:cNvSpPr>
            <a:spLocks/>
          </p:cNvSpPr>
          <p:nvPr/>
        </p:nvSpPr>
        <p:spPr bwMode="auto">
          <a:xfrm>
            <a:off x="1138950" y="2247544"/>
            <a:ext cx="1342810" cy="2191200"/>
          </a:xfrm>
          <a:custGeom>
            <a:avLst/>
            <a:gdLst>
              <a:gd name="T0" fmla="*/ 16 w 710"/>
              <a:gd name="T1" fmla="*/ 220 h 1215"/>
              <a:gd name="T2" fmla="*/ 25 w 710"/>
              <a:gd name="T3" fmla="*/ 245 h 1215"/>
              <a:gd name="T4" fmla="*/ 4 w 710"/>
              <a:gd name="T5" fmla="*/ 341 h 1215"/>
              <a:gd name="T6" fmla="*/ 18 w 710"/>
              <a:gd name="T7" fmla="*/ 368 h 1215"/>
              <a:gd name="T8" fmla="*/ 75 w 710"/>
              <a:gd name="T9" fmla="*/ 493 h 1215"/>
              <a:gd name="T10" fmla="*/ 80 w 710"/>
              <a:gd name="T11" fmla="*/ 490 h 1215"/>
              <a:gd name="T12" fmla="*/ 83 w 710"/>
              <a:gd name="T13" fmla="*/ 463 h 1215"/>
              <a:gd name="T14" fmla="*/ 93 w 710"/>
              <a:gd name="T15" fmla="*/ 459 h 1215"/>
              <a:gd name="T16" fmla="*/ 102 w 710"/>
              <a:gd name="T17" fmla="*/ 467 h 1215"/>
              <a:gd name="T18" fmla="*/ 85 w 710"/>
              <a:gd name="T19" fmla="*/ 482 h 1215"/>
              <a:gd name="T20" fmla="*/ 91 w 710"/>
              <a:gd name="T21" fmla="*/ 492 h 1215"/>
              <a:gd name="T22" fmla="*/ 106 w 710"/>
              <a:gd name="T23" fmla="*/ 546 h 1215"/>
              <a:gd name="T24" fmla="*/ 97 w 710"/>
              <a:gd name="T25" fmla="*/ 542 h 1215"/>
              <a:gd name="T26" fmla="*/ 78 w 710"/>
              <a:gd name="T27" fmla="*/ 523 h 1215"/>
              <a:gd name="T28" fmla="*/ 83 w 710"/>
              <a:gd name="T29" fmla="*/ 501 h 1215"/>
              <a:gd name="T30" fmla="*/ 75 w 710"/>
              <a:gd name="T31" fmla="*/ 503 h 1215"/>
              <a:gd name="T32" fmla="*/ 62 w 710"/>
              <a:gd name="T33" fmla="*/ 525 h 1215"/>
              <a:gd name="T34" fmla="*/ 66 w 710"/>
              <a:gd name="T35" fmla="*/ 573 h 1215"/>
              <a:gd name="T36" fmla="*/ 78 w 710"/>
              <a:gd name="T37" fmla="*/ 597 h 1215"/>
              <a:gd name="T38" fmla="*/ 104 w 710"/>
              <a:gd name="T39" fmla="*/ 616 h 1215"/>
              <a:gd name="T40" fmla="*/ 95 w 710"/>
              <a:gd name="T41" fmla="*/ 640 h 1215"/>
              <a:gd name="T42" fmla="*/ 80 w 710"/>
              <a:gd name="T43" fmla="*/ 644 h 1215"/>
              <a:gd name="T44" fmla="*/ 78 w 710"/>
              <a:gd name="T45" fmla="*/ 674 h 1215"/>
              <a:gd name="T46" fmla="*/ 112 w 710"/>
              <a:gd name="T47" fmla="*/ 746 h 1215"/>
              <a:gd name="T48" fmla="*/ 140 w 710"/>
              <a:gd name="T49" fmla="*/ 791 h 1215"/>
              <a:gd name="T50" fmla="*/ 137 w 710"/>
              <a:gd name="T51" fmla="*/ 819 h 1215"/>
              <a:gd name="T52" fmla="*/ 152 w 710"/>
              <a:gd name="T53" fmla="*/ 836 h 1215"/>
              <a:gd name="T54" fmla="*/ 145 w 710"/>
              <a:gd name="T55" fmla="*/ 854 h 1215"/>
              <a:gd name="T56" fmla="*/ 135 w 710"/>
              <a:gd name="T57" fmla="*/ 896 h 1215"/>
              <a:gd name="T58" fmla="*/ 149 w 710"/>
              <a:gd name="T59" fmla="*/ 910 h 1215"/>
              <a:gd name="T60" fmla="*/ 235 w 710"/>
              <a:gd name="T61" fmla="*/ 940 h 1215"/>
              <a:gd name="T62" fmla="*/ 269 w 710"/>
              <a:gd name="T63" fmla="*/ 989 h 1215"/>
              <a:gd name="T64" fmla="*/ 310 w 710"/>
              <a:gd name="T65" fmla="*/ 1005 h 1215"/>
              <a:gd name="T66" fmla="*/ 310 w 710"/>
              <a:gd name="T67" fmla="*/ 1034 h 1215"/>
              <a:gd name="T68" fmla="*/ 339 w 710"/>
              <a:gd name="T69" fmla="*/ 1040 h 1215"/>
              <a:gd name="T70" fmla="*/ 375 w 710"/>
              <a:gd name="T71" fmla="*/ 1089 h 1215"/>
              <a:gd name="T72" fmla="*/ 395 w 710"/>
              <a:gd name="T73" fmla="*/ 1132 h 1215"/>
              <a:gd name="T74" fmla="*/ 395 w 710"/>
              <a:gd name="T75" fmla="*/ 1197 h 1215"/>
              <a:gd name="T76" fmla="*/ 648 w 710"/>
              <a:gd name="T77" fmla="*/ 1215 h 1215"/>
              <a:gd name="T78" fmla="*/ 632 w 710"/>
              <a:gd name="T79" fmla="*/ 1187 h 1215"/>
              <a:gd name="T80" fmla="*/ 641 w 710"/>
              <a:gd name="T81" fmla="*/ 1147 h 1215"/>
              <a:gd name="T82" fmla="*/ 680 w 710"/>
              <a:gd name="T83" fmla="*/ 1082 h 1215"/>
              <a:gd name="T84" fmla="*/ 710 w 710"/>
              <a:gd name="T85" fmla="*/ 1062 h 1215"/>
              <a:gd name="T86" fmla="*/ 693 w 710"/>
              <a:gd name="T87" fmla="*/ 1040 h 1215"/>
              <a:gd name="T88" fmla="*/ 683 w 710"/>
              <a:gd name="T89" fmla="*/ 973 h 1215"/>
              <a:gd name="T90" fmla="*/ 346 w 710"/>
              <a:gd name="T91" fmla="*/ 467 h 1215"/>
              <a:gd name="T92" fmla="*/ 320 w 710"/>
              <a:gd name="T93" fmla="*/ 417 h 1215"/>
              <a:gd name="T94" fmla="*/ 404 w 710"/>
              <a:gd name="T95" fmla="*/ 94 h 1215"/>
              <a:gd name="T96" fmla="*/ 68 w 710"/>
              <a:gd name="T97" fmla="*/ 0 h 1215"/>
              <a:gd name="T98" fmla="*/ 59 w 710"/>
              <a:gd name="T99" fmla="*/ 19 h 1215"/>
              <a:gd name="T100" fmla="*/ 62 w 710"/>
              <a:gd name="T101" fmla="*/ 60 h 1215"/>
              <a:gd name="T102" fmla="*/ 0 w 710"/>
              <a:gd name="T103" fmla="*/ 162 h 1215"/>
              <a:gd name="T104" fmla="*/ 16 w 710"/>
              <a:gd name="T105" fmla="*/ 220 h 12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10" h="1215">
                <a:moveTo>
                  <a:pt x="16" y="220"/>
                </a:moveTo>
                <a:lnTo>
                  <a:pt x="25" y="245"/>
                </a:lnTo>
                <a:lnTo>
                  <a:pt x="4" y="341"/>
                </a:lnTo>
                <a:lnTo>
                  <a:pt x="18" y="368"/>
                </a:lnTo>
                <a:lnTo>
                  <a:pt x="75" y="493"/>
                </a:lnTo>
                <a:lnTo>
                  <a:pt x="80" y="490"/>
                </a:lnTo>
                <a:lnTo>
                  <a:pt x="83" y="463"/>
                </a:lnTo>
                <a:lnTo>
                  <a:pt x="93" y="459"/>
                </a:lnTo>
                <a:lnTo>
                  <a:pt x="102" y="467"/>
                </a:lnTo>
                <a:lnTo>
                  <a:pt x="85" y="482"/>
                </a:lnTo>
                <a:lnTo>
                  <a:pt x="91" y="492"/>
                </a:lnTo>
                <a:lnTo>
                  <a:pt x="106" y="546"/>
                </a:lnTo>
                <a:lnTo>
                  <a:pt x="97" y="542"/>
                </a:lnTo>
                <a:lnTo>
                  <a:pt x="78" y="523"/>
                </a:lnTo>
                <a:lnTo>
                  <a:pt x="83" y="501"/>
                </a:lnTo>
                <a:lnTo>
                  <a:pt x="75" y="503"/>
                </a:lnTo>
                <a:lnTo>
                  <a:pt x="62" y="525"/>
                </a:lnTo>
                <a:lnTo>
                  <a:pt x="66" y="573"/>
                </a:lnTo>
                <a:lnTo>
                  <a:pt x="78" y="597"/>
                </a:lnTo>
                <a:lnTo>
                  <a:pt x="104" y="616"/>
                </a:lnTo>
                <a:lnTo>
                  <a:pt x="95" y="640"/>
                </a:lnTo>
                <a:lnTo>
                  <a:pt x="80" y="644"/>
                </a:lnTo>
                <a:lnTo>
                  <a:pt x="78" y="674"/>
                </a:lnTo>
                <a:lnTo>
                  <a:pt x="112" y="746"/>
                </a:lnTo>
                <a:lnTo>
                  <a:pt x="140" y="791"/>
                </a:lnTo>
                <a:lnTo>
                  <a:pt x="137" y="819"/>
                </a:lnTo>
                <a:lnTo>
                  <a:pt x="152" y="836"/>
                </a:lnTo>
                <a:lnTo>
                  <a:pt x="145" y="854"/>
                </a:lnTo>
                <a:lnTo>
                  <a:pt x="135" y="896"/>
                </a:lnTo>
                <a:lnTo>
                  <a:pt x="149" y="910"/>
                </a:lnTo>
                <a:lnTo>
                  <a:pt x="235" y="940"/>
                </a:lnTo>
                <a:lnTo>
                  <a:pt x="269" y="989"/>
                </a:lnTo>
                <a:lnTo>
                  <a:pt x="310" y="1005"/>
                </a:lnTo>
                <a:lnTo>
                  <a:pt x="310" y="1034"/>
                </a:lnTo>
                <a:lnTo>
                  <a:pt x="339" y="1040"/>
                </a:lnTo>
                <a:lnTo>
                  <a:pt x="375" y="1089"/>
                </a:lnTo>
                <a:lnTo>
                  <a:pt x="395" y="1132"/>
                </a:lnTo>
                <a:lnTo>
                  <a:pt x="395" y="1197"/>
                </a:lnTo>
                <a:lnTo>
                  <a:pt x="648" y="1215"/>
                </a:lnTo>
                <a:lnTo>
                  <a:pt x="632" y="1187"/>
                </a:lnTo>
                <a:lnTo>
                  <a:pt x="641" y="1147"/>
                </a:lnTo>
                <a:lnTo>
                  <a:pt x="680" y="1082"/>
                </a:lnTo>
                <a:lnTo>
                  <a:pt x="710" y="1062"/>
                </a:lnTo>
                <a:lnTo>
                  <a:pt x="693" y="1040"/>
                </a:lnTo>
                <a:lnTo>
                  <a:pt x="683" y="973"/>
                </a:lnTo>
                <a:lnTo>
                  <a:pt x="346" y="467"/>
                </a:lnTo>
                <a:lnTo>
                  <a:pt x="320" y="417"/>
                </a:lnTo>
                <a:lnTo>
                  <a:pt x="404" y="94"/>
                </a:lnTo>
                <a:lnTo>
                  <a:pt x="68" y="0"/>
                </a:lnTo>
                <a:lnTo>
                  <a:pt x="59" y="19"/>
                </a:lnTo>
                <a:lnTo>
                  <a:pt x="62" y="60"/>
                </a:lnTo>
                <a:lnTo>
                  <a:pt x="0" y="162"/>
                </a:lnTo>
                <a:lnTo>
                  <a:pt x="16" y="220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70"/>
          <p:cNvSpPr>
            <a:spLocks/>
          </p:cNvSpPr>
          <p:nvPr/>
        </p:nvSpPr>
        <p:spPr bwMode="auto">
          <a:xfrm>
            <a:off x="3446314" y="2949088"/>
            <a:ext cx="1229333" cy="926976"/>
          </a:xfrm>
          <a:custGeom>
            <a:avLst/>
            <a:gdLst>
              <a:gd name="T0" fmla="*/ 0 w 650"/>
              <a:gd name="T1" fmla="*/ 449 h 514"/>
              <a:gd name="T2" fmla="*/ 63 w 650"/>
              <a:gd name="T3" fmla="*/ 0 h 514"/>
              <a:gd name="T4" fmla="*/ 482 w 650"/>
              <a:gd name="T5" fmla="*/ 48 h 514"/>
              <a:gd name="T6" fmla="*/ 650 w 650"/>
              <a:gd name="T7" fmla="*/ 62 h 514"/>
              <a:gd name="T8" fmla="*/ 645 w 650"/>
              <a:gd name="T9" fmla="*/ 175 h 514"/>
              <a:gd name="T10" fmla="*/ 621 w 650"/>
              <a:gd name="T11" fmla="*/ 514 h 514"/>
              <a:gd name="T12" fmla="*/ 536 w 650"/>
              <a:gd name="T13" fmla="*/ 509 h 514"/>
              <a:gd name="T14" fmla="*/ 268 w 650"/>
              <a:gd name="T15" fmla="*/ 485 h 514"/>
              <a:gd name="T16" fmla="*/ 0 w 650"/>
              <a:gd name="T17" fmla="*/ 449 h 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0" h="514">
                <a:moveTo>
                  <a:pt x="0" y="449"/>
                </a:moveTo>
                <a:lnTo>
                  <a:pt x="63" y="0"/>
                </a:lnTo>
                <a:lnTo>
                  <a:pt x="482" y="48"/>
                </a:lnTo>
                <a:lnTo>
                  <a:pt x="650" y="62"/>
                </a:lnTo>
                <a:lnTo>
                  <a:pt x="645" y="175"/>
                </a:lnTo>
                <a:lnTo>
                  <a:pt x="621" y="514"/>
                </a:lnTo>
                <a:lnTo>
                  <a:pt x="536" y="509"/>
                </a:lnTo>
                <a:lnTo>
                  <a:pt x="268" y="485"/>
                </a:lnTo>
                <a:lnTo>
                  <a:pt x="0" y="449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71"/>
          <p:cNvSpPr>
            <a:spLocks/>
          </p:cNvSpPr>
          <p:nvPr/>
        </p:nvSpPr>
        <p:spPr bwMode="auto">
          <a:xfrm>
            <a:off x="9165551" y="2449531"/>
            <a:ext cx="291257" cy="261502"/>
          </a:xfrm>
          <a:custGeom>
            <a:avLst/>
            <a:gdLst>
              <a:gd name="T0" fmla="*/ 0 w 154"/>
              <a:gd name="T1" fmla="*/ 29 h 145"/>
              <a:gd name="T2" fmla="*/ 14 w 154"/>
              <a:gd name="T3" fmla="*/ 105 h 145"/>
              <a:gd name="T4" fmla="*/ 13 w 154"/>
              <a:gd name="T5" fmla="*/ 145 h 145"/>
              <a:gd name="T6" fmla="*/ 25 w 154"/>
              <a:gd name="T7" fmla="*/ 142 h 145"/>
              <a:gd name="T8" fmla="*/ 34 w 154"/>
              <a:gd name="T9" fmla="*/ 131 h 145"/>
              <a:gd name="T10" fmla="*/ 56 w 154"/>
              <a:gd name="T11" fmla="*/ 121 h 145"/>
              <a:gd name="T12" fmla="*/ 65 w 154"/>
              <a:gd name="T13" fmla="*/ 102 h 145"/>
              <a:gd name="T14" fmla="*/ 71 w 154"/>
              <a:gd name="T15" fmla="*/ 105 h 145"/>
              <a:gd name="T16" fmla="*/ 89 w 154"/>
              <a:gd name="T17" fmla="*/ 98 h 145"/>
              <a:gd name="T18" fmla="*/ 112 w 154"/>
              <a:gd name="T19" fmla="*/ 94 h 145"/>
              <a:gd name="T20" fmla="*/ 112 w 154"/>
              <a:gd name="T21" fmla="*/ 86 h 145"/>
              <a:gd name="T22" fmla="*/ 120 w 154"/>
              <a:gd name="T23" fmla="*/ 91 h 145"/>
              <a:gd name="T24" fmla="*/ 128 w 154"/>
              <a:gd name="T25" fmla="*/ 83 h 145"/>
              <a:gd name="T26" fmla="*/ 139 w 154"/>
              <a:gd name="T27" fmla="*/ 82 h 145"/>
              <a:gd name="T28" fmla="*/ 154 w 154"/>
              <a:gd name="T29" fmla="*/ 75 h 145"/>
              <a:gd name="T30" fmla="*/ 139 w 154"/>
              <a:gd name="T31" fmla="*/ 0 h 145"/>
              <a:gd name="T32" fmla="*/ 0 w 154"/>
              <a:gd name="T33" fmla="*/ 29 h 1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4" h="145">
                <a:moveTo>
                  <a:pt x="0" y="29"/>
                </a:moveTo>
                <a:lnTo>
                  <a:pt x="14" y="105"/>
                </a:lnTo>
                <a:lnTo>
                  <a:pt x="13" y="145"/>
                </a:lnTo>
                <a:lnTo>
                  <a:pt x="25" y="142"/>
                </a:lnTo>
                <a:lnTo>
                  <a:pt x="34" y="131"/>
                </a:lnTo>
                <a:lnTo>
                  <a:pt x="56" y="121"/>
                </a:lnTo>
                <a:lnTo>
                  <a:pt x="65" y="102"/>
                </a:lnTo>
                <a:lnTo>
                  <a:pt x="71" y="105"/>
                </a:lnTo>
                <a:lnTo>
                  <a:pt x="89" y="98"/>
                </a:lnTo>
                <a:lnTo>
                  <a:pt x="112" y="94"/>
                </a:lnTo>
                <a:lnTo>
                  <a:pt x="112" y="86"/>
                </a:lnTo>
                <a:lnTo>
                  <a:pt x="120" y="91"/>
                </a:lnTo>
                <a:lnTo>
                  <a:pt x="128" y="83"/>
                </a:lnTo>
                <a:lnTo>
                  <a:pt x="139" y="82"/>
                </a:lnTo>
                <a:lnTo>
                  <a:pt x="154" y="75"/>
                </a:lnTo>
                <a:lnTo>
                  <a:pt x="139" y="0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72"/>
          <p:cNvSpPr>
            <a:spLocks/>
          </p:cNvSpPr>
          <p:nvPr/>
        </p:nvSpPr>
        <p:spPr bwMode="auto">
          <a:xfrm>
            <a:off x="8915902" y="3012210"/>
            <a:ext cx="175890" cy="279536"/>
          </a:xfrm>
          <a:custGeom>
            <a:avLst/>
            <a:gdLst>
              <a:gd name="T0" fmla="*/ 0 w 93"/>
              <a:gd name="T1" fmla="*/ 17 h 155"/>
              <a:gd name="T2" fmla="*/ 13 w 93"/>
              <a:gd name="T3" fmla="*/ 0 h 155"/>
              <a:gd name="T4" fmla="*/ 30 w 93"/>
              <a:gd name="T5" fmla="*/ 0 h 155"/>
              <a:gd name="T6" fmla="*/ 24 w 93"/>
              <a:gd name="T7" fmla="*/ 17 h 155"/>
              <a:gd name="T8" fmla="*/ 19 w 93"/>
              <a:gd name="T9" fmla="*/ 22 h 155"/>
              <a:gd name="T10" fmla="*/ 23 w 93"/>
              <a:gd name="T11" fmla="*/ 39 h 155"/>
              <a:gd name="T12" fmla="*/ 33 w 93"/>
              <a:gd name="T13" fmla="*/ 50 h 155"/>
              <a:gd name="T14" fmla="*/ 45 w 93"/>
              <a:gd name="T15" fmla="*/ 63 h 155"/>
              <a:gd name="T16" fmla="*/ 50 w 93"/>
              <a:gd name="T17" fmla="*/ 80 h 155"/>
              <a:gd name="T18" fmla="*/ 59 w 93"/>
              <a:gd name="T19" fmla="*/ 94 h 155"/>
              <a:gd name="T20" fmla="*/ 68 w 93"/>
              <a:gd name="T21" fmla="*/ 104 h 155"/>
              <a:gd name="T22" fmla="*/ 82 w 93"/>
              <a:gd name="T23" fmla="*/ 108 h 155"/>
              <a:gd name="T24" fmla="*/ 90 w 93"/>
              <a:gd name="T25" fmla="*/ 122 h 155"/>
              <a:gd name="T26" fmla="*/ 77 w 93"/>
              <a:gd name="T27" fmla="*/ 135 h 155"/>
              <a:gd name="T28" fmla="*/ 90 w 93"/>
              <a:gd name="T29" fmla="*/ 132 h 155"/>
              <a:gd name="T30" fmla="*/ 93 w 93"/>
              <a:gd name="T31" fmla="*/ 143 h 155"/>
              <a:gd name="T32" fmla="*/ 69 w 93"/>
              <a:gd name="T33" fmla="*/ 149 h 155"/>
              <a:gd name="T34" fmla="*/ 36 w 93"/>
              <a:gd name="T35" fmla="*/ 155 h 155"/>
              <a:gd name="T36" fmla="*/ 35 w 93"/>
              <a:gd name="T37" fmla="*/ 145 h 155"/>
              <a:gd name="T38" fmla="*/ 0 w 93"/>
              <a:gd name="T39" fmla="*/ 17 h 1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" h="155">
                <a:moveTo>
                  <a:pt x="0" y="17"/>
                </a:moveTo>
                <a:lnTo>
                  <a:pt x="13" y="0"/>
                </a:lnTo>
                <a:lnTo>
                  <a:pt x="30" y="0"/>
                </a:lnTo>
                <a:lnTo>
                  <a:pt x="24" y="17"/>
                </a:lnTo>
                <a:lnTo>
                  <a:pt x="19" y="22"/>
                </a:lnTo>
                <a:lnTo>
                  <a:pt x="23" y="39"/>
                </a:lnTo>
                <a:lnTo>
                  <a:pt x="33" y="50"/>
                </a:lnTo>
                <a:lnTo>
                  <a:pt x="45" y="63"/>
                </a:lnTo>
                <a:lnTo>
                  <a:pt x="50" y="80"/>
                </a:lnTo>
                <a:lnTo>
                  <a:pt x="59" y="94"/>
                </a:lnTo>
                <a:lnTo>
                  <a:pt x="68" y="104"/>
                </a:lnTo>
                <a:lnTo>
                  <a:pt x="82" y="108"/>
                </a:lnTo>
                <a:lnTo>
                  <a:pt x="90" y="122"/>
                </a:lnTo>
                <a:lnTo>
                  <a:pt x="77" y="135"/>
                </a:lnTo>
                <a:lnTo>
                  <a:pt x="90" y="132"/>
                </a:lnTo>
                <a:lnTo>
                  <a:pt x="93" y="143"/>
                </a:lnTo>
                <a:lnTo>
                  <a:pt x="69" y="149"/>
                </a:lnTo>
                <a:lnTo>
                  <a:pt x="36" y="155"/>
                </a:lnTo>
                <a:lnTo>
                  <a:pt x="35" y="145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73"/>
          <p:cNvSpPr>
            <a:spLocks/>
          </p:cNvSpPr>
          <p:nvPr/>
        </p:nvSpPr>
        <p:spPr bwMode="auto">
          <a:xfrm>
            <a:off x="8736230" y="3228624"/>
            <a:ext cx="26478" cy="36069"/>
          </a:xfrm>
          <a:custGeom>
            <a:avLst/>
            <a:gdLst>
              <a:gd name="T0" fmla="*/ 0 w 14"/>
              <a:gd name="T1" fmla="*/ 7 h 20"/>
              <a:gd name="T2" fmla="*/ 8 w 14"/>
              <a:gd name="T3" fmla="*/ 0 h 20"/>
              <a:gd name="T4" fmla="*/ 14 w 14"/>
              <a:gd name="T5" fmla="*/ 12 h 20"/>
              <a:gd name="T6" fmla="*/ 9 w 14"/>
              <a:gd name="T7" fmla="*/ 20 h 20"/>
              <a:gd name="T8" fmla="*/ 0 w 14"/>
              <a:gd name="T9" fmla="*/ 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20">
                <a:moveTo>
                  <a:pt x="0" y="7"/>
                </a:moveTo>
                <a:lnTo>
                  <a:pt x="8" y="0"/>
                </a:lnTo>
                <a:lnTo>
                  <a:pt x="14" y="12"/>
                </a:lnTo>
                <a:lnTo>
                  <a:pt x="9" y="2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74"/>
          <p:cNvSpPr>
            <a:spLocks/>
          </p:cNvSpPr>
          <p:nvPr/>
        </p:nvSpPr>
        <p:spPr bwMode="auto">
          <a:xfrm>
            <a:off x="7168357" y="5005028"/>
            <a:ext cx="1533830" cy="1107322"/>
          </a:xfrm>
          <a:custGeom>
            <a:avLst/>
            <a:gdLst>
              <a:gd name="T0" fmla="*/ 0 w 811"/>
              <a:gd name="T1" fmla="*/ 57 h 614"/>
              <a:gd name="T2" fmla="*/ 19 w 811"/>
              <a:gd name="T3" fmla="*/ 94 h 614"/>
              <a:gd name="T4" fmla="*/ 17 w 811"/>
              <a:gd name="T5" fmla="*/ 119 h 614"/>
              <a:gd name="T6" fmla="*/ 44 w 811"/>
              <a:gd name="T7" fmla="*/ 99 h 614"/>
              <a:gd name="T8" fmla="*/ 53 w 811"/>
              <a:gd name="T9" fmla="*/ 94 h 614"/>
              <a:gd name="T10" fmla="*/ 67 w 811"/>
              <a:gd name="T11" fmla="*/ 94 h 614"/>
              <a:gd name="T12" fmla="*/ 101 w 811"/>
              <a:gd name="T13" fmla="*/ 96 h 614"/>
              <a:gd name="T14" fmla="*/ 118 w 811"/>
              <a:gd name="T15" fmla="*/ 89 h 614"/>
              <a:gd name="T16" fmla="*/ 148 w 811"/>
              <a:gd name="T17" fmla="*/ 90 h 614"/>
              <a:gd name="T18" fmla="*/ 122 w 811"/>
              <a:gd name="T19" fmla="*/ 99 h 614"/>
              <a:gd name="T20" fmla="*/ 187 w 811"/>
              <a:gd name="T21" fmla="*/ 121 h 614"/>
              <a:gd name="T22" fmla="*/ 194 w 811"/>
              <a:gd name="T23" fmla="*/ 117 h 614"/>
              <a:gd name="T24" fmla="*/ 196 w 811"/>
              <a:gd name="T25" fmla="*/ 124 h 614"/>
              <a:gd name="T26" fmla="*/ 234 w 811"/>
              <a:gd name="T27" fmla="*/ 151 h 614"/>
              <a:gd name="T28" fmla="*/ 222 w 811"/>
              <a:gd name="T29" fmla="*/ 147 h 614"/>
              <a:gd name="T30" fmla="*/ 250 w 811"/>
              <a:gd name="T31" fmla="*/ 160 h 614"/>
              <a:gd name="T32" fmla="*/ 274 w 811"/>
              <a:gd name="T33" fmla="*/ 150 h 614"/>
              <a:gd name="T34" fmla="*/ 308 w 811"/>
              <a:gd name="T35" fmla="*/ 133 h 614"/>
              <a:gd name="T36" fmla="*/ 319 w 811"/>
              <a:gd name="T37" fmla="*/ 126 h 614"/>
              <a:gd name="T38" fmla="*/ 360 w 811"/>
              <a:gd name="T39" fmla="*/ 108 h 614"/>
              <a:gd name="T40" fmla="*/ 409 w 811"/>
              <a:gd name="T41" fmla="*/ 145 h 614"/>
              <a:gd name="T42" fmla="*/ 426 w 811"/>
              <a:gd name="T43" fmla="*/ 165 h 614"/>
              <a:gd name="T44" fmla="*/ 454 w 811"/>
              <a:gd name="T45" fmla="*/ 186 h 614"/>
              <a:gd name="T46" fmla="*/ 489 w 811"/>
              <a:gd name="T47" fmla="*/ 196 h 614"/>
              <a:gd name="T48" fmla="*/ 513 w 811"/>
              <a:gd name="T49" fmla="*/ 246 h 614"/>
              <a:gd name="T50" fmla="*/ 507 w 811"/>
              <a:gd name="T51" fmla="*/ 343 h 614"/>
              <a:gd name="T52" fmla="*/ 526 w 811"/>
              <a:gd name="T53" fmla="*/ 337 h 614"/>
              <a:gd name="T54" fmla="*/ 516 w 811"/>
              <a:gd name="T55" fmla="*/ 319 h 614"/>
              <a:gd name="T56" fmla="*/ 533 w 811"/>
              <a:gd name="T57" fmla="*/ 327 h 614"/>
              <a:gd name="T58" fmla="*/ 543 w 811"/>
              <a:gd name="T59" fmla="*/ 325 h 614"/>
              <a:gd name="T60" fmla="*/ 528 w 811"/>
              <a:gd name="T61" fmla="*/ 377 h 614"/>
              <a:gd name="T62" fmla="*/ 541 w 811"/>
              <a:gd name="T63" fmla="*/ 389 h 614"/>
              <a:gd name="T64" fmla="*/ 568 w 811"/>
              <a:gd name="T65" fmla="*/ 437 h 614"/>
              <a:gd name="T66" fmla="*/ 589 w 811"/>
              <a:gd name="T67" fmla="*/ 448 h 614"/>
              <a:gd name="T68" fmla="*/ 586 w 811"/>
              <a:gd name="T69" fmla="*/ 432 h 614"/>
              <a:gd name="T70" fmla="*/ 592 w 811"/>
              <a:gd name="T71" fmla="*/ 437 h 614"/>
              <a:gd name="T72" fmla="*/ 602 w 811"/>
              <a:gd name="T73" fmla="*/ 474 h 614"/>
              <a:gd name="T74" fmla="*/ 626 w 811"/>
              <a:gd name="T75" fmla="*/ 497 h 614"/>
              <a:gd name="T76" fmla="*/ 665 w 811"/>
              <a:gd name="T77" fmla="*/ 540 h 614"/>
              <a:gd name="T78" fmla="*/ 713 w 811"/>
              <a:gd name="T79" fmla="*/ 589 h 614"/>
              <a:gd name="T80" fmla="*/ 739 w 811"/>
              <a:gd name="T81" fmla="*/ 601 h 614"/>
              <a:gd name="T82" fmla="*/ 713 w 811"/>
              <a:gd name="T83" fmla="*/ 598 h 614"/>
              <a:gd name="T84" fmla="*/ 743 w 811"/>
              <a:gd name="T85" fmla="*/ 608 h 614"/>
              <a:gd name="T86" fmla="*/ 772 w 811"/>
              <a:gd name="T87" fmla="*/ 598 h 614"/>
              <a:gd name="T88" fmla="*/ 798 w 811"/>
              <a:gd name="T89" fmla="*/ 579 h 614"/>
              <a:gd name="T90" fmla="*/ 804 w 811"/>
              <a:gd name="T91" fmla="*/ 526 h 614"/>
              <a:gd name="T92" fmla="*/ 805 w 811"/>
              <a:gd name="T93" fmla="*/ 429 h 614"/>
              <a:gd name="T94" fmla="*/ 706 w 811"/>
              <a:gd name="T95" fmla="*/ 258 h 614"/>
              <a:gd name="T96" fmla="*/ 696 w 811"/>
              <a:gd name="T97" fmla="*/ 213 h 614"/>
              <a:gd name="T98" fmla="*/ 598 w 811"/>
              <a:gd name="T99" fmla="*/ 26 h 614"/>
              <a:gd name="T100" fmla="*/ 586 w 811"/>
              <a:gd name="T101" fmla="*/ 8 h 614"/>
              <a:gd name="T102" fmla="*/ 537 w 811"/>
              <a:gd name="T103" fmla="*/ 11 h 614"/>
              <a:gd name="T104" fmla="*/ 528 w 811"/>
              <a:gd name="T105" fmla="*/ 53 h 614"/>
              <a:gd name="T106" fmla="*/ 267 w 811"/>
              <a:gd name="T107" fmla="*/ 49 h 614"/>
              <a:gd name="T108" fmla="*/ 1 w 811"/>
              <a:gd name="T109" fmla="*/ 41 h 6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1" h="614">
                <a:moveTo>
                  <a:pt x="1" y="41"/>
                </a:moveTo>
                <a:lnTo>
                  <a:pt x="0" y="57"/>
                </a:lnTo>
                <a:lnTo>
                  <a:pt x="23" y="80"/>
                </a:lnTo>
                <a:lnTo>
                  <a:pt x="19" y="94"/>
                </a:lnTo>
                <a:lnTo>
                  <a:pt x="25" y="102"/>
                </a:lnTo>
                <a:lnTo>
                  <a:pt x="17" y="119"/>
                </a:lnTo>
                <a:lnTo>
                  <a:pt x="34" y="110"/>
                </a:lnTo>
                <a:lnTo>
                  <a:pt x="44" y="99"/>
                </a:lnTo>
                <a:lnTo>
                  <a:pt x="44" y="88"/>
                </a:lnTo>
                <a:lnTo>
                  <a:pt x="53" y="94"/>
                </a:lnTo>
                <a:lnTo>
                  <a:pt x="60" y="83"/>
                </a:lnTo>
                <a:lnTo>
                  <a:pt x="67" y="94"/>
                </a:lnTo>
                <a:lnTo>
                  <a:pt x="48" y="108"/>
                </a:lnTo>
                <a:lnTo>
                  <a:pt x="101" y="96"/>
                </a:lnTo>
                <a:lnTo>
                  <a:pt x="111" y="84"/>
                </a:lnTo>
                <a:lnTo>
                  <a:pt x="118" y="89"/>
                </a:lnTo>
                <a:lnTo>
                  <a:pt x="138" y="83"/>
                </a:lnTo>
                <a:lnTo>
                  <a:pt x="148" y="90"/>
                </a:lnTo>
                <a:lnTo>
                  <a:pt x="112" y="94"/>
                </a:lnTo>
                <a:lnTo>
                  <a:pt x="122" y="99"/>
                </a:lnTo>
                <a:lnTo>
                  <a:pt x="162" y="108"/>
                </a:lnTo>
                <a:lnTo>
                  <a:pt x="187" y="121"/>
                </a:lnTo>
                <a:lnTo>
                  <a:pt x="180" y="102"/>
                </a:lnTo>
                <a:lnTo>
                  <a:pt x="194" y="117"/>
                </a:lnTo>
                <a:lnTo>
                  <a:pt x="210" y="120"/>
                </a:lnTo>
                <a:lnTo>
                  <a:pt x="196" y="124"/>
                </a:lnTo>
                <a:lnTo>
                  <a:pt x="223" y="139"/>
                </a:lnTo>
                <a:lnTo>
                  <a:pt x="234" y="151"/>
                </a:lnTo>
                <a:lnTo>
                  <a:pt x="234" y="165"/>
                </a:lnTo>
                <a:lnTo>
                  <a:pt x="222" y="147"/>
                </a:lnTo>
                <a:lnTo>
                  <a:pt x="227" y="169"/>
                </a:lnTo>
                <a:lnTo>
                  <a:pt x="250" y="160"/>
                </a:lnTo>
                <a:lnTo>
                  <a:pt x="264" y="158"/>
                </a:lnTo>
                <a:lnTo>
                  <a:pt x="274" y="150"/>
                </a:lnTo>
                <a:lnTo>
                  <a:pt x="278" y="157"/>
                </a:lnTo>
                <a:lnTo>
                  <a:pt x="308" y="133"/>
                </a:lnTo>
                <a:lnTo>
                  <a:pt x="327" y="132"/>
                </a:lnTo>
                <a:lnTo>
                  <a:pt x="319" y="126"/>
                </a:lnTo>
                <a:lnTo>
                  <a:pt x="333" y="108"/>
                </a:lnTo>
                <a:lnTo>
                  <a:pt x="360" y="108"/>
                </a:lnTo>
                <a:lnTo>
                  <a:pt x="391" y="121"/>
                </a:lnTo>
                <a:lnTo>
                  <a:pt x="409" y="145"/>
                </a:lnTo>
                <a:lnTo>
                  <a:pt x="423" y="148"/>
                </a:lnTo>
                <a:lnTo>
                  <a:pt x="426" y="165"/>
                </a:lnTo>
                <a:lnTo>
                  <a:pt x="445" y="174"/>
                </a:lnTo>
                <a:lnTo>
                  <a:pt x="454" y="186"/>
                </a:lnTo>
                <a:lnTo>
                  <a:pt x="463" y="195"/>
                </a:lnTo>
                <a:lnTo>
                  <a:pt x="489" y="196"/>
                </a:lnTo>
                <a:lnTo>
                  <a:pt x="499" y="213"/>
                </a:lnTo>
                <a:lnTo>
                  <a:pt x="513" y="246"/>
                </a:lnTo>
                <a:lnTo>
                  <a:pt x="505" y="307"/>
                </a:lnTo>
                <a:lnTo>
                  <a:pt x="507" y="343"/>
                </a:lnTo>
                <a:lnTo>
                  <a:pt x="522" y="356"/>
                </a:lnTo>
                <a:lnTo>
                  <a:pt x="526" y="337"/>
                </a:lnTo>
                <a:lnTo>
                  <a:pt x="516" y="332"/>
                </a:lnTo>
                <a:lnTo>
                  <a:pt x="516" y="319"/>
                </a:lnTo>
                <a:lnTo>
                  <a:pt x="522" y="324"/>
                </a:lnTo>
                <a:lnTo>
                  <a:pt x="533" y="327"/>
                </a:lnTo>
                <a:lnTo>
                  <a:pt x="536" y="338"/>
                </a:lnTo>
                <a:lnTo>
                  <a:pt x="543" y="325"/>
                </a:lnTo>
                <a:lnTo>
                  <a:pt x="549" y="337"/>
                </a:lnTo>
                <a:lnTo>
                  <a:pt x="528" y="377"/>
                </a:lnTo>
                <a:lnTo>
                  <a:pt x="528" y="383"/>
                </a:lnTo>
                <a:lnTo>
                  <a:pt x="541" y="389"/>
                </a:lnTo>
                <a:lnTo>
                  <a:pt x="552" y="422"/>
                </a:lnTo>
                <a:lnTo>
                  <a:pt x="568" y="437"/>
                </a:lnTo>
                <a:lnTo>
                  <a:pt x="577" y="448"/>
                </a:lnTo>
                <a:lnTo>
                  <a:pt x="589" y="448"/>
                </a:lnTo>
                <a:lnTo>
                  <a:pt x="575" y="429"/>
                </a:lnTo>
                <a:lnTo>
                  <a:pt x="586" y="432"/>
                </a:lnTo>
                <a:lnTo>
                  <a:pt x="598" y="429"/>
                </a:lnTo>
                <a:lnTo>
                  <a:pt x="592" y="437"/>
                </a:lnTo>
                <a:lnTo>
                  <a:pt x="598" y="453"/>
                </a:lnTo>
                <a:lnTo>
                  <a:pt x="602" y="474"/>
                </a:lnTo>
                <a:lnTo>
                  <a:pt x="622" y="484"/>
                </a:lnTo>
                <a:lnTo>
                  <a:pt x="626" y="497"/>
                </a:lnTo>
                <a:lnTo>
                  <a:pt x="644" y="540"/>
                </a:lnTo>
                <a:lnTo>
                  <a:pt x="665" y="540"/>
                </a:lnTo>
                <a:lnTo>
                  <a:pt x="683" y="548"/>
                </a:lnTo>
                <a:lnTo>
                  <a:pt x="713" y="589"/>
                </a:lnTo>
                <a:lnTo>
                  <a:pt x="739" y="593"/>
                </a:lnTo>
                <a:lnTo>
                  <a:pt x="739" y="601"/>
                </a:lnTo>
                <a:lnTo>
                  <a:pt x="732" y="606"/>
                </a:lnTo>
                <a:lnTo>
                  <a:pt x="713" y="598"/>
                </a:lnTo>
                <a:lnTo>
                  <a:pt x="720" y="614"/>
                </a:lnTo>
                <a:lnTo>
                  <a:pt x="743" y="608"/>
                </a:lnTo>
                <a:lnTo>
                  <a:pt x="763" y="608"/>
                </a:lnTo>
                <a:lnTo>
                  <a:pt x="772" y="598"/>
                </a:lnTo>
                <a:lnTo>
                  <a:pt x="789" y="597"/>
                </a:lnTo>
                <a:lnTo>
                  <a:pt x="798" y="579"/>
                </a:lnTo>
                <a:lnTo>
                  <a:pt x="795" y="555"/>
                </a:lnTo>
                <a:lnTo>
                  <a:pt x="804" y="526"/>
                </a:lnTo>
                <a:lnTo>
                  <a:pt x="811" y="530"/>
                </a:lnTo>
                <a:lnTo>
                  <a:pt x="805" y="429"/>
                </a:lnTo>
                <a:lnTo>
                  <a:pt x="795" y="401"/>
                </a:lnTo>
                <a:lnTo>
                  <a:pt x="706" y="258"/>
                </a:lnTo>
                <a:lnTo>
                  <a:pt x="686" y="213"/>
                </a:lnTo>
                <a:lnTo>
                  <a:pt x="696" y="213"/>
                </a:lnTo>
                <a:lnTo>
                  <a:pt x="638" y="121"/>
                </a:lnTo>
                <a:lnTo>
                  <a:pt x="598" y="26"/>
                </a:lnTo>
                <a:lnTo>
                  <a:pt x="596" y="10"/>
                </a:lnTo>
                <a:lnTo>
                  <a:pt x="586" y="8"/>
                </a:lnTo>
                <a:lnTo>
                  <a:pt x="548" y="0"/>
                </a:lnTo>
                <a:lnTo>
                  <a:pt x="537" y="11"/>
                </a:lnTo>
                <a:lnTo>
                  <a:pt x="544" y="54"/>
                </a:lnTo>
                <a:lnTo>
                  <a:pt x="528" y="53"/>
                </a:lnTo>
                <a:lnTo>
                  <a:pt x="525" y="34"/>
                </a:lnTo>
                <a:lnTo>
                  <a:pt x="267" y="49"/>
                </a:lnTo>
                <a:lnTo>
                  <a:pt x="250" y="19"/>
                </a:lnTo>
                <a:lnTo>
                  <a:pt x="1" y="41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5"/>
          <p:cNvSpPr>
            <a:spLocks/>
          </p:cNvSpPr>
          <p:nvPr/>
        </p:nvSpPr>
        <p:spPr bwMode="auto">
          <a:xfrm>
            <a:off x="7444484" y="4191670"/>
            <a:ext cx="919163" cy="910746"/>
          </a:xfrm>
          <a:custGeom>
            <a:avLst/>
            <a:gdLst>
              <a:gd name="T0" fmla="*/ 0 w 486"/>
              <a:gd name="T1" fmla="*/ 28 h 505"/>
              <a:gd name="T2" fmla="*/ 63 w 486"/>
              <a:gd name="T3" fmla="*/ 261 h 505"/>
              <a:gd name="T4" fmla="*/ 88 w 486"/>
              <a:gd name="T5" fmla="*/ 301 h 505"/>
              <a:gd name="T6" fmla="*/ 97 w 486"/>
              <a:gd name="T7" fmla="*/ 329 h 505"/>
              <a:gd name="T8" fmla="*/ 86 w 486"/>
              <a:gd name="T9" fmla="*/ 351 h 505"/>
              <a:gd name="T10" fmla="*/ 81 w 486"/>
              <a:gd name="T11" fmla="*/ 381 h 505"/>
              <a:gd name="T12" fmla="*/ 104 w 486"/>
              <a:gd name="T13" fmla="*/ 470 h 505"/>
              <a:gd name="T14" fmla="*/ 121 w 486"/>
              <a:gd name="T15" fmla="*/ 500 h 505"/>
              <a:gd name="T16" fmla="*/ 379 w 486"/>
              <a:gd name="T17" fmla="*/ 485 h 505"/>
              <a:gd name="T18" fmla="*/ 382 w 486"/>
              <a:gd name="T19" fmla="*/ 504 h 505"/>
              <a:gd name="T20" fmla="*/ 398 w 486"/>
              <a:gd name="T21" fmla="*/ 505 h 505"/>
              <a:gd name="T22" fmla="*/ 391 w 486"/>
              <a:gd name="T23" fmla="*/ 462 h 505"/>
              <a:gd name="T24" fmla="*/ 402 w 486"/>
              <a:gd name="T25" fmla="*/ 451 h 505"/>
              <a:gd name="T26" fmla="*/ 440 w 486"/>
              <a:gd name="T27" fmla="*/ 459 h 505"/>
              <a:gd name="T28" fmla="*/ 446 w 486"/>
              <a:gd name="T29" fmla="*/ 428 h 505"/>
              <a:gd name="T30" fmla="*/ 440 w 486"/>
              <a:gd name="T31" fmla="*/ 427 h 505"/>
              <a:gd name="T32" fmla="*/ 448 w 486"/>
              <a:gd name="T33" fmla="*/ 419 h 505"/>
              <a:gd name="T34" fmla="*/ 433 w 486"/>
              <a:gd name="T35" fmla="*/ 413 h 505"/>
              <a:gd name="T36" fmla="*/ 442 w 486"/>
              <a:gd name="T37" fmla="*/ 402 h 505"/>
              <a:gd name="T38" fmla="*/ 440 w 486"/>
              <a:gd name="T39" fmla="*/ 389 h 505"/>
              <a:gd name="T40" fmla="*/ 456 w 486"/>
              <a:gd name="T41" fmla="*/ 376 h 505"/>
              <a:gd name="T42" fmla="*/ 452 w 486"/>
              <a:gd name="T43" fmla="*/ 363 h 505"/>
              <a:gd name="T44" fmla="*/ 460 w 486"/>
              <a:gd name="T45" fmla="*/ 357 h 505"/>
              <a:gd name="T46" fmla="*/ 465 w 486"/>
              <a:gd name="T47" fmla="*/ 345 h 505"/>
              <a:gd name="T48" fmla="*/ 456 w 486"/>
              <a:gd name="T49" fmla="*/ 340 h 505"/>
              <a:gd name="T50" fmla="*/ 469 w 486"/>
              <a:gd name="T51" fmla="*/ 329 h 505"/>
              <a:gd name="T52" fmla="*/ 462 w 486"/>
              <a:gd name="T53" fmla="*/ 321 h 505"/>
              <a:gd name="T54" fmla="*/ 473 w 486"/>
              <a:gd name="T55" fmla="*/ 321 h 505"/>
              <a:gd name="T56" fmla="*/ 486 w 486"/>
              <a:gd name="T57" fmla="*/ 306 h 505"/>
              <a:gd name="T58" fmla="*/ 480 w 486"/>
              <a:gd name="T59" fmla="*/ 301 h 505"/>
              <a:gd name="T60" fmla="*/ 465 w 486"/>
              <a:gd name="T61" fmla="*/ 299 h 505"/>
              <a:gd name="T62" fmla="*/ 453 w 486"/>
              <a:gd name="T63" fmla="*/ 283 h 505"/>
              <a:gd name="T64" fmla="*/ 433 w 486"/>
              <a:gd name="T65" fmla="*/ 250 h 505"/>
              <a:gd name="T66" fmla="*/ 423 w 486"/>
              <a:gd name="T67" fmla="*/ 245 h 505"/>
              <a:gd name="T68" fmla="*/ 400 w 486"/>
              <a:gd name="T69" fmla="*/ 199 h 505"/>
              <a:gd name="T70" fmla="*/ 370 w 486"/>
              <a:gd name="T71" fmla="*/ 179 h 505"/>
              <a:gd name="T72" fmla="*/ 348 w 486"/>
              <a:gd name="T73" fmla="*/ 149 h 505"/>
              <a:gd name="T74" fmla="*/ 294 w 486"/>
              <a:gd name="T75" fmla="*/ 109 h 505"/>
              <a:gd name="T76" fmla="*/ 266 w 486"/>
              <a:gd name="T77" fmla="*/ 72 h 505"/>
              <a:gd name="T78" fmla="*/ 208 w 486"/>
              <a:gd name="T79" fmla="*/ 35 h 505"/>
              <a:gd name="T80" fmla="*/ 227 w 486"/>
              <a:gd name="T81" fmla="*/ 0 h 505"/>
              <a:gd name="T82" fmla="*/ 117 w 486"/>
              <a:gd name="T83" fmla="*/ 12 h 505"/>
              <a:gd name="T84" fmla="*/ 0 w 486"/>
              <a:gd name="T85" fmla="*/ 28 h 5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86" h="505">
                <a:moveTo>
                  <a:pt x="0" y="28"/>
                </a:moveTo>
                <a:lnTo>
                  <a:pt x="63" y="261"/>
                </a:lnTo>
                <a:lnTo>
                  <a:pt x="88" y="301"/>
                </a:lnTo>
                <a:lnTo>
                  <a:pt x="97" y="329"/>
                </a:lnTo>
                <a:lnTo>
                  <a:pt x="86" y="351"/>
                </a:lnTo>
                <a:lnTo>
                  <a:pt x="81" y="381"/>
                </a:lnTo>
                <a:lnTo>
                  <a:pt x="104" y="470"/>
                </a:lnTo>
                <a:lnTo>
                  <a:pt x="121" y="500"/>
                </a:lnTo>
                <a:lnTo>
                  <a:pt x="379" y="485"/>
                </a:lnTo>
                <a:lnTo>
                  <a:pt x="382" y="504"/>
                </a:lnTo>
                <a:lnTo>
                  <a:pt x="398" y="505"/>
                </a:lnTo>
                <a:lnTo>
                  <a:pt x="391" y="462"/>
                </a:lnTo>
                <a:lnTo>
                  <a:pt x="402" y="451"/>
                </a:lnTo>
                <a:lnTo>
                  <a:pt x="440" y="459"/>
                </a:lnTo>
                <a:lnTo>
                  <a:pt x="446" y="428"/>
                </a:lnTo>
                <a:lnTo>
                  <a:pt x="440" y="427"/>
                </a:lnTo>
                <a:lnTo>
                  <a:pt x="448" y="419"/>
                </a:lnTo>
                <a:lnTo>
                  <a:pt x="433" y="413"/>
                </a:lnTo>
                <a:lnTo>
                  <a:pt x="442" y="402"/>
                </a:lnTo>
                <a:lnTo>
                  <a:pt x="440" y="389"/>
                </a:lnTo>
                <a:lnTo>
                  <a:pt x="456" y="376"/>
                </a:lnTo>
                <a:lnTo>
                  <a:pt x="452" y="363"/>
                </a:lnTo>
                <a:lnTo>
                  <a:pt x="460" y="357"/>
                </a:lnTo>
                <a:lnTo>
                  <a:pt x="465" y="345"/>
                </a:lnTo>
                <a:lnTo>
                  <a:pt x="456" y="340"/>
                </a:lnTo>
                <a:lnTo>
                  <a:pt x="469" y="329"/>
                </a:lnTo>
                <a:lnTo>
                  <a:pt x="462" y="321"/>
                </a:lnTo>
                <a:lnTo>
                  <a:pt x="473" y="321"/>
                </a:lnTo>
                <a:lnTo>
                  <a:pt x="486" y="306"/>
                </a:lnTo>
                <a:lnTo>
                  <a:pt x="480" y="301"/>
                </a:lnTo>
                <a:lnTo>
                  <a:pt x="465" y="299"/>
                </a:lnTo>
                <a:lnTo>
                  <a:pt x="453" y="283"/>
                </a:lnTo>
                <a:lnTo>
                  <a:pt x="433" y="250"/>
                </a:lnTo>
                <a:lnTo>
                  <a:pt x="423" y="245"/>
                </a:lnTo>
                <a:lnTo>
                  <a:pt x="400" y="199"/>
                </a:lnTo>
                <a:lnTo>
                  <a:pt x="370" y="179"/>
                </a:lnTo>
                <a:lnTo>
                  <a:pt x="348" y="149"/>
                </a:lnTo>
                <a:lnTo>
                  <a:pt x="294" y="109"/>
                </a:lnTo>
                <a:lnTo>
                  <a:pt x="266" y="72"/>
                </a:lnTo>
                <a:lnTo>
                  <a:pt x="208" y="35"/>
                </a:lnTo>
                <a:lnTo>
                  <a:pt x="227" y="0"/>
                </a:lnTo>
                <a:lnTo>
                  <a:pt x="117" y="12"/>
                </a:lnTo>
                <a:lnTo>
                  <a:pt x="0" y="28"/>
                </a:lnTo>
                <a:close/>
              </a:path>
            </a:pathLst>
          </a:custGeom>
          <a:solidFill>
            <a:srgbClr val="FF66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6"/>
          <p:cNvSpPr>
            <a:spLocks/>
          </p:cNvSpPr>
          <p:nvPr/>
        </p:nvSpPr>
        <p:spPr bwMode="auto">
          <a:xfrm>
            <a:off x="2360718" y="1147436"/>
            <a:ext cx="1008054" cy="1554579"/>
          </a:xfrm>
          <a:custGeom>
            <a:avLst/>
            <a:gdLst>
              <a:gd name="T0" fmla="*/ 0 w 533"/>
              <a:gd name="T1" fmla="*/ 764 h 862"/>
              <a:gd name="T2" fmla="*/ 42 w 533"/>
              <a:gd name="T3" fmla="*/ 580 h 862"/>
              <a:gd name="T4" fmla="*/ 64 w 533"/>
              <a:gd name="T5" fmla="*/ 531 h 862"/>
              <a:gd name="T6" fmla="*/ 44 w 533"/>
              <a:gd name="T7" fmla="*/ 508 h 862"/>
              <a:gd name="T8" fmla="*/ 49 w 533"/>
              <a:gd name="T9" fmla="*/ 486 h 862"/>
              <a:gd name="T10" fmla="*/ 84 w 533"/>
              <a:gd name="T11" fmla="*/ 454 h 862"/>
              <a:gd name="T12" fmla="*/ 111 w 533"/>
              <a:gd name="T13" fmla="*/ 411 h 862"/>
              <a:gd name="T14" fmla="*/ 135 w 533"/>
              <a:gd name="T15" fmla="*/ 374 h 862"/>
              <a:gd name="T16" fmla="*/ 117 w 533"/>
              <a:gd name="T17" fmla="*/ 346 h 862"/>
              <a:gd name="T18" fmla="*/ 109 w 533"/>
              <a:gd name="T19" fmla="*/ 326 h 862"/>
              <a:gd name="T20" fmla="*/ 112 w 533"/>
              <a:gd name="T21" fmla="*/ 279 h 862"/>
              <a:gd name="T22" fmla="*/ 178 w 533"/>
              <a:gd name="T23" fmla="*/ 0 h 862"/>
              <a:gd name="T24" fmla="*/ 249 w 533"/>
              <a:gd name="T25" fmla="*/ 16 h 862"/>
              <a:gd name="T26" fmla="*/ 225 w 533"/>
              <a:gd name="T27" fmla="*/ 125 h 862"/>
              <a:gd name="T28" fmla="*/ 240 w 533"/>
              <a:gd name="T29" fmla="*/ 163 h 862"/>
              <a:gd name="T30" fmla="*/ 242 w 533"/>
              <a:gd name="T31" fmla="*/ 187 h 862"/>
              <a:gd name="T32" fmla="*/ 233 w 533"/>
              <a:gd name="T33" fmla="*/ 190 h 862"/>
              <a:gd name="T34" fmla="*/ 261 w 533"/>
              <a:gd name="T35" fmla="*/ 218 h 862"/>
              <a:gd name="T36" fmla="*/ 289 w 533"/>
              <a:gd name="T37" fmla="*/ 287 h 862"/>
              <a:gd name="T38" fmla="*/ 299 w 533"/>
              <a:gd name="T39" fmla="*/ 283 h 862"/>
              <a:gd name="T40" fmla="*/ 301 w 533"/>
              <a:gd name="T41" fmla="*/ 294 h 862"/>
              <a:gd name="T42" fmla="*/ 313 w 533"/>
              <a:gd name="T43" fmla="*/ 297 h 862"/>
              <a:gd name="T44" fmla="*/ 323 w 533"/>
              <a:gd name="T45" fmla="*/ 300 h 862"/>
              <a:gd name="T46" fmla="*/ 297 w 533"/>
              <a:gd name="T47" fmla="*/ 349 h 862"/>
              <a:gd name="T48" fmla="*/ 302 w 533"/>
              <a:gd name="T49" fmla="*/ 384 h 862"/>
              <a:gd name="T50" fmla="*/ 284 w 533"/>
              <a:gd name="T51" fmla="*/ 415 h 862"/>
              <a:gd name="T52" fmla="*/ 296 w 533"/>
              <a:gd name="T53" fmla="*/ 431 h 862"/>
              <a:gd name="T54" fmla="*/ 332 w 533"/>
              <a:gd name="T55" fmla="*/ 410 h 862"/>
              <a:gd name="T56" fmla="*/ 359 w 533"/>
              <a:gd name="T57" fmla="*/ 519 h 862"/>
              <a:gd name="T58" fmla="*/ 375 w 533"/>
              <a:gd name="T59" fmla="*/ 525 h 862"/>
              <a:gd name="T60" fmla="*/ 378 w 533"/>
              <a:gd name="T61" fmla="*/ 557 h 862"/>
              <a:gd name="T62" fmla="*/ 391 w 533"/>
              <a:gd name="T63" fmla="*/ 572 h 862"/>
              <a:gd name="T64" fmla="*/ 403 w 533"/>
              <a:gd name="T65" fmla="*/ 558 h 862"/>
              <a:gd name="T66" fmla="*/ 427 w 533"/>
              <a:gd name="T67" fmla="*/ 570 h 862"/>
              <a:gd name="T68" fmla="*/ 442 w 533"/>
              <a:gd name="T69" fmla="*/ 557 h 862"/>
              <a:gd name="T70" fmla="*/ 491 w 533"/>
              <a:gd name="T71" fmla="*/ 570 h 862"/>
              <a:gd name="T72" fmla="*/ 503 w 533"/>
              <a:gd name="T73" fmla="*/ 570 h 862"/>
              <a:gd name="T74" fmla="*/ 513 w 533"/>
              <a:gd name="T75" fmla="*/ 548 h 862"/>
              <a:gd name="T76" fmla="*/ 533 w 533"/>
              <a:gd name="T77" fmla="*/ 585 h 862"/>
              <a:gd name="T78" fmla="*/ 488 w 533"/>
              <a:gd name="T79" fmla="*/ 862 h 862"/>
              <a:gd name="T80" fmla="*/ 243 w 533"/>
              <a:gd name="T81" fmla="*/ 818 h 862"/>
              <a:gd name="T82" fmla="*/ 0 w 533"/>
              <a:gd name="T83" fmla="*/ 764 h 8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3" h="862">
                <a:moveTo>
                  <a:pt x="0" y="764"/>
                </a:moveTo>
                <a:lnTo>
                  <a:pt x="42" y="580"/>
                </a:lnTo>
                <a:lnTo>
                  <a:pt x="64" y="531"/>
                </a:lnTo>
                <a:lnTo>
                  <a:pt x="44" y="508"/>
                </a:lnTo>
                <a:lnTo>
                  <a:pt x="49" y="486"/>
                </a:lnTo>
                <a:lnTo>
                  <a:pt x="84" y="454"/>
                </a:lnTo>
                <a:lnTo>
                  <a:pt x="111" y="411"/>
                </a:lnTo>
                <a:lnTo>
                  <a:pt x="135" y="374"/>
                </a:lnTo>
                <a:lnTo>
                  <a:pt x="117" y="346"/>
                </a:lnTo>
                <a:lnTo>
                  <a:pt x="109" y="326"/>
                </a:lnTo>
                <a:lnTo>
                  <a:pt x="112" y="279"/>
                </a:lnTo>
                <a:lnTo>
                  <a:pt x="178" y="0"/>
                </a:lnTo>
                <a:lnTo>
                  <a:pt x="249" y="16"/>
                </a:lnTo>
                <a:lnTo>
                  <a:pt x="225" y="125"/>
                </a:lnTo>
                <a:lnTo>
                  <a:pt x="240" y="163"/>
                </a:lnTo>
                <a:lnTo>
                  <a:pt x="242" y="187"/>
                </a:lnTo>
                <a:lnTo>
                  <a:pt x="233" y="190"/>
                </a:lnTo>
                <a:lnTo>
                  <a:pt x="261" y="218"/>
                </a:lnTo>
                <a:lnTo>
                  <a:pt x="289" y="287"/>
                </a:lnTo>
                <a:lnTo>
                  <a:pt x="299" y="283"/>
                </a:lnTo>
                <a:lnTo>
                  <a:pt x="301" y="294"/>
                </a:lnTo>
                <a:lnTo>
                  <a:pt x="313" y="297"/>
                </a:lnTo>
                <a:lnTo>
                  <a:pt x="323" y="300"/>
                </a:lnTo>
                <a:lnTo>
                  <a:pt x="297" y="349"/>
                </a:lnTo>
                <a:lnTo>
                  <a:pt x="302" y="384"/>
                </a:lnTo>
                <a:lnTo>
                  <a:pt x="284" y="415"/>
                </a:lnTo>
                <a:lnTo>
                  <a:pt x="296" y="431"/>
                </a:lnTo>
                <a:lnTo>
                  <a:pt x="332" y="410"/>
                </a:lnTo>
                <a:lnTo>
                  <a:pt x="359" y="519"/>
                </a:lnTo>
                <a:lnTo>
                  <a:pt x="375" y="525"/>
                </a:lnTo>
                <a:lnTo>
                  <a:pt x="378" y="557"/>
                </a:lnTo>
                <a:lnTo>
                  <a:pt x="391" y="572"/>
                </a:lnTo>
                <a:lnTo>
                  <a:pt x="403" y="558"/>
                </a:lnTo>
                <a:lnTo>
                  <a:pt x="427" y="570"/>
                </a:lnTo>
                <a:lnTo>
                  <a:pt x="442" y="557"/>
                </a:lnTo>
                <a:lnTo>
                  <a:pt x="491" y="570"/>
                </a:lnTo>
                <a:lnTo>
                  <a:pt x="503" y="570"/>
                </a:lnTo>
                <a:lnTo>
                  <a:pt x="513" y="548"/>
                </a:lnTo>
                <a:lnTo>
                  <a:pt x="533" y="585"/>
                </a:lnTo>
                <a:lnTo>
                  <a:pt x="488" y="862"/>
                </a:lnTo>
                <a:lnTo>
                  <a:pt x="243" y="818"/>
                </a:lnTo>
                <a:lnTo>
                  <a:pt x="0" y="76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77"/>
          <p:cNvSpPr>
            <a:spLocks/>
          </p:cNvSpPr>
          <p:nvPr/>
        </p:nvSpPr>
        <p:spPr bwMode="auto">
          <a:xfrm>
            <a:off x="6375910" y="2741691"/>
            <a:ext cx="665731" cy="1139784"/>
          </a:xfrm>
          <a:custGeom>
            <a:avLst/>
            <a:gdLst>
              <a:gd name="T0" fmla="*/ 0 w 352"/>
              <a:gd name="T1" fmla="*/ 279 h 632"/>
              <a:gd name="T2" fmla="*/ 8 w 352"/>
              <a:gd name="T3" fmla="*/ 261 h 632"/>
              <a:gd name="T4" fmla="*/ 30 w 352"/>
              <a:gd name="T5" fmla="*/ 222 h 632"/>
              <a:gd name="T6" fmla="*/ 43 w 352"/>
              <a:gd name="T7" fmla="*/ 178 h 632"/>
              <a:gd name="T8" fmla="*/ 31 w 352"/>
              <a:gd name="T9" fmla="*/ 148 h 632"/>
              <a:gd name="T10" fmla="*/ 91 w 352"/>
              <a:gd name="T11" fmla="*/ 102 h 632"/>
              <a:gd name="T12" fmla="*/ 103 w 352"/>
              <a:gd name="T13" fmla="*/ 77 h 632"/>
              <a:gd name="T14" fmla="*/ 103 w 352"/>
              <a:gd name="T15" fmla="*/ 67 h 632"/>
              <a:gd name="T16" fmla="*/ 60 w 352"/>
              <a:gd name="T17" fmla="*/ 16 h 632"/>
              <a:gd name="T18" fmla="*/ 294 w 352"/>
              <a:gd name="T19" fmla="*/ 0 h 632"/>
              <a:gd name="T20" fmla="*/ 300 w 352"/>
              <a:gd name="T21" fmla="*/ 39 h 632"/>
              <a:gd name="T22" fmla="*/ 325 w 352"/>
              <a:gd name="T23" fmla="*/ 84 h 632"/>
              <a:gd name="T24" fmla="*/ 346 w 352"/>
              <a:gd name="T25" fmla="*/ 326 h 632"/>
              <a:gd name="T26" fmla="*/ 339 w 352"/>
              <a:gd name="T27" fmla="*/ 375 h 632"/>
              <a:gd name="T28" fmla="*/ 352 w 352"/>
              <a:gd name="T29" fmla="*/ 404 h 632"/>
              <a:gd name="T30" fmla="*/ 338 w 352"/>
              <a:gd name="T31" fmla="*/ 460 h 632"/>
              <a:gd name="T32" fmla="*/ 320 w 352"/>
              <a:gd name="T33" fmla="*/ 485 h 632"/>
              <a:gd name="T34" fmla="*/ 311 w 352"/>
              <a:gd name="T35" fmla="*/ 524 h 632"/>
              <a:gd name="T36" fmla="*/ 319 w 352"/>
              <a:gd name="T37" fmla="*/ 534 h 632"/>
              <a:gd name="T38" fmla="*/ 312 w 352"/>
              <a:gd name="T39" fmla="*/ 559 h 632"/>
              <a:gd name="T40" fmla="*/ 317 w 352"/>
              <a:gd name="T41" fmla="*/ 567 h 632"/>
              <a:gd name="T42" fmla="*/ 289 w 352"/>
              <a:gd name="T43" fmla="*/ 578 h 632"/>
              <a:gd name="T44" fmla="*/ 282 w 352"/>
              <a:gd name="T45" fmla="*/ 618 h 632"/>
              <a:gd name="T46" fmla="*/ 243 w 352"/>
              <a:gd name="T47" fmla="*/ 603 h 632"/>
              <a:gd name="T48" fmla="*/ 222 w 352"/>
              <a:gd name="T49" fmla="*/ 624 h 632"/>
              <a:gd name="T50" fmla="*/ 222 w 352"/>
              <a:gd name="T51" fmla="*/ 632 h 632"/>
              <a:gd name="T52" fmla="*/ 207 w 352"/>
              <a:gd name="T53" fmla="*/ 632 h 632"/>
              <a:gd name="T54" fmla="*/ 195 w 352"/>
              <a:gd name="T55" fmla="*/ 604 h 632"/>
              <a:gd name="T56" fmla="*/ 188 w 352"/>
              <a:gd name="T57" fmla="*/ 567 h 632"/>
              <a:gd name="T58" fmla="*/ 174 w 352"/>
              <a:gd name="T59" fmla="*/ 543 h 632"/>
              <a:gd name="T60" fmla="*/ 149 w 352"/>
              <a:gd name="T61" fmla="*/ 534 h 632"/>
              <a:gd name="T62" fmla="*/ 120 w 352"/>
              <a:gd name="T63" fmla="*/ 511 h 632"/>
              <a:gd name="T64" fmla="*/ 110 w 352"/>
              <a:gd name="T65" fmla="*/ 479 h 632"/>
              <a:gd name="T66" fmla="*/ 127 w 352"/>
              <a:gd name="T67" fmla="*/ 429 h 632"/>
              <a:gd name="T68" fmla="*/ 112 w 352"/>
              <a:gd name="T69" fmla="*/ 420 h 632"/>
              <a:gd name="T70" fmla="*/ 77 w 352"/>
              <a:gd name="T71" fmla="*/ 420 h 632"/>
              <a:gd name="T72" fmla="*/ 72 w 352"/>
              <a:gd name="T73" fmla="*/ 390 h 632"/>
              <a:gd name="T74" fmla="*/ 14 w 352"/>
              <a:gd name="T75" fmla="*/ 330 h 632"/>
              <a:gd name="T76" fmla="*/ 0 w 352"/>
              <a:gd name="T77" fmla="*/ 279 h 6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52" h="632">
                <a:moveTo>
                  <a:pt x="0" y="279"/>
                </a:moveTo>
                <a:lnTo>
                  <a:pt x="8" y="261"/>
                </a:lnTo>
                <a:lnTo>
                  <a:pt x="30" y="222"/>
                </a:lnTo>
                <a:lnTo>
                  <a:pt x="43" y="178"/>
                </a:lnTo>
                <a:lnTo>
                  <a:pt x="31" y="148"/>
                </a:lnTo>
                <a:lnTo>
                  <a:pt x="91" y="102"/>
                </a:lnTo>
                <a:lnTo>
                  <a:pt x="103" y="77"/>
                </a:lnTo>
                <a:lnTo>
                  <a:pt x="103" y="67"/>
                </a:lnTo>
                <a:lnTo>
                  <a:pt x="60" y="16"/>
                </a:lnTo>
                <a:lnTo>
                  <a:pt x="294" y="0"/>
                </a:lnTo>
                <a:lnTo>
                  <a:pt x="300" y="39"/>
                </a:lnTo>
                <a:lnTo>
                  <a:pt x="325" y="84"/>
                </a:lnTo>
                <a:lnTo>
                  <a:pt x="346" y="326"/>
                </a:lnTo>
                <a:lnTo>
                  <a:pt x="339" y="375"/>
                </a:lnTo>
                <a:lnTo>
                  <a:pt x="352" y="404"/>
                </a:lnTo>
                <a:lnTo>
                  <a:pt x="338" y="460"/>
                </a:lnTo>
                <a:lnTo>
                  <a:pt x="320" y="485"/>
                </a:lnTo>
                <a:lnTo>
                  <a:pt x="311" y="524"/>
                </a:lnTo>
                <a:lnTo>
                  <a:pt x="319" y="534"/>
                </a:lnTo>
                <a:lnTo>
                  <a:pt x="312" y="559"/>
                </a:lnTo>
                <a:lnTo>
                  <a:pt x="317" y="567"/>
                </a:lnTo>
                <a:lnTo>
                  <a:pt x="289" y="578"/>
                </a:lnTo>
                <a:lnTo>
                  <a:pt x="282" y="618"/>
                </a:lnTo>
                <a:lnTo>
                  <a:pt x="243" y="603"/>
                </a:lnTo>
                <a:lnTo>
                  <a:pt x="222" y="624"/>
                </a:lnTo>
                <a:lnTo>
                  <a:pt x="222" y="632"/>
                </a:lnTo>
                <a:lnTo>
                  <a:pt x="207" y="632"/>
                </a:lnTo>
                <a:lnTo>
                  <a:pt x="195" y="604"/>
                </a:lnTo>
                <a:lnTo>
                  <a:pt x="188" y="567"/>
                </a:lnTo>
                <a:lnTo>
                  <a:pt x="174" y="543"/>
                </a:lnTo>
                <a:lnTo>
                  <a:pt x="149" y="534"/>
                </a:lnTo>
                <a:lnTo>
                  <a:pt x="120" y="511"/>
                </a:lnTo>
                <a:lnTo>
                  <a:pt x="110" y="479"/>
                </a:lnTo>
                <a:lnTo>
                  <a:pt x="127" y="429"/>
                </a:lnTo>
                <a:lnTo>
                  <a:pt x="112" y="420"/>
                </a:lnTo>
                <a:lnTo>
                  <a:pt x="77" y="420"/>
                </a:lnTo>
                <a:lnTo>
                  <a:pt x="72" y="390"/>
                </a:lnTo>
                <a:lnTo>
                  <a:pt x="14" y="330"/>
                </a:lnTo>
                <a:lnTo>
                  <a:pt x="0" y="279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8"/>
          <p:cNvSpPr>
            <a:spLocks/>
          </p:cNvSpPr>
          <p:nvPr/>
        </p:nvSpPr>
        <p:spPr bwMode="auto">
          <a:xfrm>
            <a:off x="6964098" y="2844488"/>
            <a:ext cx="525776" cy="860249"/>
          </a:xfrm>
          <a:custGeom>
            <a:avLst/>
            <a:gdLst>
              <a:gd name="T0" fmla="*/ 0 w 278"/>
              <a:gd name="T1" fmla="*/ 467 h 477"/>
              <a:gd name="T2" fmla="*/ 8 w 278"/>
              <a:gd name="T3" fmla="*/ 477 h 477"/>
              <a:gd name="T4" fmla="*/ 16 w 278"/>
              <a:gd name="T5" fmla="*/ 464 h 477"/>
              <a:gd name="T6" fmla="*/ 57 w 278"/>
              <a:gd name="T7" fmla="*/ 456 h 477"/>
              <a:gd name="T8" fmla="*/ 69 w 278"/>
              <a:gd name="T9" fmla="*/ 460 h 477"/>
              <a:gd name="T10" fmla="*/ 114 w 278"/>
              <a:gd name="T11" fmla="*/ 446 h 477"/>
              <a:gd name="T12" fmla="*/ 129 w 278"/>
              <a:gd name="T13" fmla="*/ 459 h 477"/>
              <a:gd name="T14" fmla="*/ 142 w 278"/>
              <a:gd name="T15" fmla="*/ 428 h 477"/>
              <a:gd name="T16" fmla="*/ 156 w 278"/>
              <a:gd name="T17" fmla="*/ 419 h 477"/>
              <a:gd name="T18" fmla="*/ 187 w 278"/>
              <a:gd name="T19" fmla="*/ 436 h 477"/>
              <a:gd name="T20" fmla="*/ 192 w 278"/>
              <a:gd name="T21" fmla="*/ 416 h 477"/>
              <a:gd name="T22" fmla="*/ 225 w 278"/>
              <a:gd name="T23" fmla="*/ 373 h 477"/>
              <a:gd name="T24" fmla="*/ 233 w 278"/>
              <a:gd name="T25" fmla="*/ 348 h 477"/>
              <a:gd name="T26" fmla="*/ 246 w 278"/>
              <a:gd name="T27" fmla="*/ 353 h 477"/>
              <a:gd name="T28" fmla="*/ 278 w 278"/>
              <a:gd name="T29" fmla="*/ 331 h 477"/>
              <a:gd name="T30" fmla="*/ 268 w 278"/>
              <a:gd name="T31" fmla="*/ 312 h 477"/>
              <a:gd name="T32" fmla="*/ 272 w 278"/>
              <a:gd name="T33" fmla="*/ 300 h 477"/>
              <a:gd name="T34" fmla="*/ 241 w 278"/>
              <a:gd name="T35" fmla="*/ 9 h 477"/>
              <a:gd name="T36" fmla="*/ 238 w 278"/>
              <a:gd name="T37" fmla="*/ 0 h 477"/>
              <a:gd name="T38" fmla="*/ 72 w 278"/>
              <a:gd name="T39" fmla="*/ 20 h 477"/>
              <a:gd name="T40" fmla="*/ 41 w 278"/>
              <a:gd name="T41" fmla="*/ 37 h 477"/>
              <a:gd name="T42" fmla="*/ 14 w 278"/>
              <a:gd name="T43" fmla="*/ 27 h 477"/>
              <a:gd name="T44" fmla="*/ 35 w 278"/>
              <a:gd name="T45" fmla="*/ 269 h 477"/>
              <a:gd name="T46" fmla="*/ 28 w 278"/>
              <a:gd name="T47" fmla="*/ 318 h 477"/>
              <a:gd name="T48" fmla="*/ 41 w 278"/>
              <a:gd name="T49" fmla="*/ 347 h 477"/>
              <a:gd name="T50" fmla="*/ 27 w 278"/>
              <a:gd name="T51" fmla="*/ 403 h 477"/>
              <a:gd name="T52" fmla="*/ 9 w 278"/>
              <a:gd name="T53" fmla="*/ 428 h 477"/>
              <a:gd name="T54" fmla="*/ 0 w 278"/>
              <a:gd name="T55" fmla="*/ 467 h 4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78" h="477">
                <a:moveTo>
                  <a:pt x="0" y="467"/>
                </a:moveTo>
                <a:lnTo>
                  <a:pt x="8" y="477"/>
                </a:lnTo>
                <a:lnTo>
                  <a:pt x="16" y="464"/>
                </a:lnTo>
                <a:lnTo>
                  <a:pt x="57" y="456"/>
                </a:lnTo>
                <a:lnTo>
                  <a:pt x="69" y="460"/>
                </a:lnTo>
                <a:lnTo>
                  <a:pt x="114" y="446"/>
                </a:lnTo>
                <a:lnTo>
                  <a:pt x="129" y="459"/>
                </a:lnTo>
                <a:lnTo>
                  <a:pt x="142" y="428"/>
                </a:lnTo>
                <a:lnTo>
                  <a:pt x="156" y="419"/>
                </a:lnTo>
                <a:lnTo>
                  <a:pt x="187" y="436"/>
                </a:lnTo>
                <a:lnTo>
                  <a:pt x="192" y="416"/>
                </a:lnTo>
                <a:lnTo>
                  <a:pt x="225" y="373"/>
                </a:lnTo>
                <a:lnTo>
                  <a:pt x="233" y="348"/>
                </a:lnTo>
                <a:lnTo>
                  <a:pt x="246" y="353"/>
                </a:lnTo>
                <a:lnTo>
                  <a:pt x="278" y="331"/>
                </a:lnTo>
                <a:lnTo>
                  <a:pt x="268" y="312"/>
                </a:lnTo>
                <a:lnTo>
                  <a:pt x="272" y="300"/>
                </a:lnTo>
                <a:lnTo>
                  <a:pt x="241" y="9"/>
                </a:lnTo>
                <a:lnTo>
                  <a:pt x="238" y="0"/>
                </a:lnTo>
                <a:lnTo>
                  <a:pt x="72" y="20"/>
                </a:lnTo>
                <a:lnTo>
                  <a:pt x="41" y="37"/>
                </a:lnTo>
                <a:lnTo>
                  <a:pt x="14" y="27"/>
                </a:lnTo>
                <a:lnTo>
                  <a:pt x="35" y="269"/>
                </a:lnTo>
                <a:lnTo>
                  <a:pt x="28" y="318"/>
                </a:lnTo>
                <a:lnTo>
                  <a:pt x="41" y="347"/>
                </a:lnTo>
                <a:lnTo>
                  <a:pt x="27" y="403"/>
                </a:lnTo>
                <a:lnTo>
                  <a:pt x="9" y="428"/>
                </a:lnTo>
                <a:lnTo>
                  <a:pt x="0" y="467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79"/>
          <p:cNvSpPr>
            <a:spLocks/>
          </p:cNvSpPr>
          <p:nvPr/>
        </p:nvSpPr>
        <p:spPr bwMode="auto">
          <a:xfrm>
            <a:off x="5560767" y="2572166"/>
            <a:ext cx="1009945" cy="640227"/>
          </a:xfrm>
          <a:custGeom>
            <a:avLst/>
            <a:gdLst>
              <a:gd name="T0" fmla="*/ 0 w 534"/>
              <a:gd name="T1" fmla="*/ 7 h 355"/>
              <a:gd name="T2" fmla="*/ 1 w 534"/>
              <a:gd name="T3" fmla="*/ 34 h 355"/>
              <a:gd name="T4" fmla="*/ 11 w 534"/>
              <a:gd name="T5" fmla="*/ 55 h 355"/>
              <a:gd name="T6" fmla="*/ 5 w 534"/>
              <a:gd name="T7" fmla="*/ 75 h 355"/>
              <a:gd name="T8" fmla="*/ 11 w 534"/>
              <a:gd name="T9" fmla="*/ 124 h 355"/>
              <a:gd name="T10" fmla="*/ 37 w 534"/>
              <a:gd name="T11" fmla="*/ 193 h 355"/>
              <a:gd name="T12" fmla="*/ 37 w 534"/>
              <a:gd name="T13" fmla="*/ 215 h 355"/>
              <a:gd name="T14" fmla="*/ 53 w 534"/>
              <a:gd name="T15" fmla="*/ 248 h 355"/>
              <a:gd name="T16" fmla="*/ 62 w 534"/>
              <a:gd name="T17" fmla="*/ 302 h 355"/>
              <a:gd name="T18" fmla="*/ 57 w 534"/>
              <a:gd name="T19" fmla="*/ 316 h 355"/>
              <a:gd name="T20" fmla="*/ 67 w 534"/>
              <a:gd name="T21" fmla="*/ 335 h 355"/>
              <a:gd name="T22" fmla="*/ 411 w 534"/>
              <a:gd name="T23" fmla="*/ 328 h 355"/>
              <a:gd name="T24" fmla="*/ 439 w 534"/>
              <a:gd name="T25" fmla="*/ 355 h 355"/>
              <a:gd name="T26" fmla="*/ 461 w 534"/>
              <a:gd name="T27" fmla="*/ 316 h 355"/>
              <a:gd name="T28" fmla="*/ 474 w 534"/>
              <a:gd name="T29" fmla="*/ 272 h 355"/>
              <a:gd name="T30" fmla="*/ 462 w 534"/>
              <a:gd name="T31" fmla="*/ 242 h 355"/>
              <a:gd name="T32" fmla="*/ 522 w 534"/>
              <a:gd name="T33" fmla="*/ 196 h 355"/>
              <a:gd name="T34" fmla="*/ 534 w 534"/>
              <a:gd name="T35" fmla="*/ 171 h 355"/>
              <a:gd name="T36" fmla="*/ 534 w 534"/>
              <a:gd name="T37" fmla="*/ 161 h 355"/>
              <a:gd name="T38" fmla="*/ 491 w 534"/>
              <a:gd name="T39" fmla="*/ 110 h 355"/>
              <a:gd name="T40" fmla="*/ 446 w 534"/>
              <a:gd name="T41" fmla="*/ 56 h 355"/>
              <a:gd name="T42" fmla="*/ 439 w 534"/>
              <a:gd name="T43" fmla="*/ 0 h 355"/>
              <a:gd name="T44" fmla="*/ 13 w 534"/>
              <a:gd name="T45" fmla="*/ 8 h 355"/>
              <a:gd name="T46" fmla="*/ 0 w 534"/>
              <a:gd name="T47" fmla="*/ 7 h 35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4" h="355">
                <a:moveTo>
                  <a:pt x="0" y="7"/>
                </a:moveTo>
                <a:lnTo>
                  <a:pt x="1" y="34"/>
                </a:lnTo>
                <a:lnTo>
                  <a:pt x="11" y="55"/>
                </a:lnTo>
                <a:lnTo>
                  <a:pt x="5" y="75"/>
                </a:lnTo>
                <a:lnTo>
                  <a:pt x="11" y="124"/>
                </a:lnTo>
                <a:lnTo>
                  <a:pt x="37" y="193"/>
                </a:lnTo>
                <a:lnTo>
                  <a:pt x="37" y="215"/>
                </a:lnTo>
                <a:lnTo>
                  <a:pt x="53" y="248"/>
                </a:lnTo>
                <a:lnTo>
                  <a:pt x="62" y="302"/>
                </a:lnTo>
                <a:lnTo>
                  <a:pt x="57" y="316"/>
                </a:lnTo>
                <a:lnTo>
                  <a:pt x="67" y="335"/>
                </a:lnTo>
                <a:lnTo>
                  <a:pt x="411" y="328"/>
                </a:lnTo>
                <a:lnTo>
                  <a:pt x="439" y="355"/>
                </a:lnTo>
                <a:lnTo>
                  <a:pt x="461" y="316"/>
                </a:lnTo>
                <a:lnTo>
                  <a:pt x="474" y="272"/>
                </a:lnTo>
                <a:lnTo>
                  <a:pt x="462" y="242"/>
                </a:lnTo>
                <a:lnTo>
                  <a:pt x="522" y="196"/>
                </a:lnTo>
                <a:lnTo>
                  <a:pt x="534" y="171"/>
                </a:lnTo>
                <a:lnTo>
                  <a:pt x="534" y="161"/>
                </a:lnTo>
                <a:lnTo>
                  <a:pt x="491" y="110"/>
                </a:lnTo>
                <a:lnTo>
                  <a:pt x="446" y="56"/>
                </a:lnTo>
                <a:lnTo>
                  <a:pt x="439" y="0"/>
                </a:lnTo>
                <a:lnTo>
                  <a:pt x="13" y="8"/>
                </a:lnTo>
                <a:lnTo>
                  <a:pt x="0" y="7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80"/>
          <p:cNvSpPr>
            <a:spLocks/>
          </p:cNvSpPr>
          <p:nvPr/>
        </p:nvSpPr>
        <p:spPr bwMode="auto">
          <a:xfrm>
            <a:off x="4620801" y="3264693"/>
            <a:ext cx="1257703" cy="649244"/>
          </a:xfrm>
          <a:custGeom>
            <a:avLst/>
            <a:gdLst>
              <a:gd name="T0" fmla="*/ 0 w 665"/>
              <a:gd name="T1" fmla="*/ 339 h 360"/>
              <a:gd name="T2" fmla="*/ 24 w 665"/>
              <a:gd name="T3" fmla="*/ 0 h 360"/>
              <a:gd name="T4" fmla="*/ 272 w 665"/>
              <a:gd name="T5" fmla="*/ 14 h 360"/>
              <a:gd name="T6" fmla="*/ 601 w 665"/>
              <a:gd name="T7" fmla="*/ 18 h 360"/>
              <a:gd name="T8" fmla="*/ 617 w 665"/>
              <a:gd name="T9" fmla="*/ 33 h 360"/>
              <a:gd name="T10" fmla="*/ 628 w 665"/>
              <a:gd name="T11" fmla="*/ 30 h 360"/>
              <a:gd name="T12" fmla="*/ 637 w 665"/>
              <a:gd name="T13" fmla="*/ 39 h 360"/>
              <a:gd name="T14" fmla="*/ 640 w 665"/>
              <a:gd name="T15" fmla="*/ 48 h 360"/>
              <a:gd name="T16" fmla="*/ 630 w 665"/>
              <a:gd name="T17" fmla="*/ 48 h 360"/>
              <a:gd name="T18" fmla="*/ 620 w 665"/>
              <a:gd name="T19" fmla="*/ 71 h 360"/>
              <a:gd name="T20" fmla="*/ 646 w 665"/>
              <a:gd name="T21" fmla="*/ 109 h 360"/>
              <a:gd name="T22" fmla="*/ 665 w 665"/>
              <a:gd name="T23" fmla="*/ 115 h 360"/>
              <a:gd name="T24" fmla="*/ 663 w 665"/>
              <a:gd name="T25" fmla="*/ 357 h 360"/>
              <a:gd name="T26" fmla="*/ 380 w 665"/>
              <a:gd name="T27" fmla="*/ 360 h 360"/>
              <a:gd name="T28" fmla="*/ 0 w 665"/>
              <a:gd name="T29" fmla="*/ 339 h 3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5" h="360">
                <a:moveTo>
                  <a:pt x="0" y="339"/>
                </a:moveTo>
                <a:lnTo>
                  <a:pt x="24" y="0"/>
                </a:lnTo>
                <a:lnTo>
                  <a:pt x="272" y="14"/>
                </a:lnTo>
                <a:lnTo>
                  <a:pt x="601" y="18"/>
                </a:lnTo>
                <a:lnTo>
                  <a:pt x="617" y="33"/>
                </a:lnTo>
                <a:lnTo>
                  <a:pt x="628" y="30"/>
                </a:lnTo>
                <a:lnTo>
                  <a:pt x="637" y="39"/>
                </a:lnTo>
                <a:lnTo>
                  <a:pt x="640" y="48"/>
                </a:lnTo>
                <a:lnTo>
                  <a:pt x="630" y="48"/>
                </a:lnTo>
                <a:lnTo>
                  <a:pt x="620" y="71"/>
                </a:lnTo>
                <a:lnTo>
                  <a:pt x="646" y="109"/>
                </a:lnTo>
                <a:lnTo>
                  <a:pt x="665" y="115"/>
                </a:lnTo>
                <a:lnTo>
                  <a:pt x="663" y="357"/>
                </a:lnTo>
                <a:lnTo>
                  <a:pt x="380" y="360"/>
                </a:lnTo>
                <a:lnTo>
                  <a:pt x="0" y="339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81"/>
          <p:cNvSpPr>
            <a:spLocks/>
          </p:cNvSpPr>
          <p:nvPr/>
        </p:nvSpPr>
        <p:spPr bwMode="auto">
          <a:xfrm>
            <a:off x="6767405" y="3383722"/>
            <a:ext cx="1225551" cy="600551"/>
          </a:xfrm>
          <a:custGeom>
            <a:avLst/>
            <a:gdLst>
              <a:gd name="T0" fmla="*/ 0 w 648"/>
              <a:gd name="T1" fmla="*/ 333 h 333"/>
              <a:gd name="T2" fmla="*/ 6 w 648"/>
              <a:gd name="T3" fmla="*/ 318 h 333"/>
              <a:gd name="T4" fmla="*/ 19 w 648"/>
              <a:gd name="T5" fmla="*/ 315 h 333"/>
              <a:gd name="T6" fmla="*/ 23 w 648"/>
              <a:gd name="T7" fmla="*/ 278 h 333"/>
              <a:gd name="T8" fmla="*/ 15 w 648"/>
              <a:gd name="T9" fmla="*/ 276 h 333"/>
              <a:gd name="T10" fmla="*/ 15 w 648"/>
              <a:gd name="T11" fmla="*/ 268 h 333"/>
              <a:gd name="T12" fmla="*/ 36 w 648"/>
              <a:gd name="T13" fmla="*/ 247 h 333"/>
              <a:gd name="T14" fmla="*/ 75 w 648"/>
              <a:gd name="T15" fmla="*/ 262 h 333"/>
              <a:gd name="T16" fmla="*/ 82 w 648"/>
              <a:gd name="T17" fmla="*/ 222 h 333"/>
              <a:gd name="T18" fmla="*/ 110 w 648"/>
              <a:gd name="T19" fmla="*/ 211 h 333"/>
              <a:gd name="T20" fmla="*/ 105 w 648"/>
              <a:gd name="T21" fmla="*/ 203 h 333"/>
              <a:gd name="T22" fmla="*/ 112 w 648"/>
              <a:gd name="T23" fmla="*/ 178 h 333"/>
              <a:gd name="T24" fmla="*/ 120 w 648"/>
              <a:gd name="T25" fmla="*/ 165 h 333"/>
              <a:gd name="T26" fmla="*/ 161 w 648"/>
              <a:gd name="T27" fmla="*/ 157 h 333"/>
              <a:gd name="T28" fmla="*/ 173 w 648"/>
              <a:gd name="T29" fmla="*/ 161 h 333"/>
              <a:gd name="T30" fmla="*/ 218 w 648"/>
              <a:gd name="T31" fmla="*/ 147 h 333"/>
              <a:gd name="T32" fmla="*/ 233 w 648"/>
              <a:gd name="T33" fmla="*/ 160 h 333"/>
              <a:gd name="T34" fmla="*/ 246 w 648"/>
              <a:gd name="T35" fmla="*/ 129 h 333"/>
              <a:gd name="T36" fmla="*/ 260 w 648"/>
              <a:gd name="T37" fmla="*/ 120 h 333"/>
              <a:gd name="T38" fmla="*/ 291 w 648"/>
              <a:gd name="T39" fmla="*/ 137 h 333"/>
              <a:gd name="T40" fmla="*/ 296 w 648"/>
              <a:gd name="T41" fmla="*/ 117 h 333"/>
              <a:gd name="T42" fmla="*/ 329 w 648"/>
              <a:gd name="T43" fmla="*/ 74 h 333"/>
              <a:gd name="T44" fmla="*/ 337 w 648"/>
              <a:gd name="T45" fmla="*/ 49 h 333"/>
              <a:gd name="T46" fmla="*/ 350 w 648"/>
              <a:gd name="T47" fmla="*/ 54 h 333"/>
              <a:gd name="T48" fmla="*/ 382 w 648"/>
              <a:gd name="T49" fmla="*/ 32 h 333"/>
              <a:gd name="T50" fmla="*/ 372 w 648"/>
              <a:gd name="T51" fmla="*/ 13 h 333"/>
              <a:gd name="T52" fmla="*/ 376 w 648"/>
              <a:gd name="T53" fmla="*/ 1 h 333"/>
              <a:gd name="T54" fmla="*/ 404 w 648"/>
              <a:gd name="T55" fmla="*/ 0 h 333"/>
              <a:gd name="T56" fmla="*/ 422 w 648"/>
              <a:gd name="T57" fmla="*/ 8 h 333"/>
              <a:gd name="T58" fmla="*/ 432 w 648"/>
              <a:gd name="T59" fmla="*/ 27 h 333"/>
              <a:gd name="T60" fmla="*/ 461 w 648"/>
              <a:gd name="T61" fmla="*/ 32 h 333"/>
              <a:gd name="T62" fmla="*/ 478 w 648"/>
              <a:gd name="T63" fmla="*/ 42 h 333"/>
              <a:gd name="T64" fmla="*/ 520 w 648"/>
              <a:gd name="T65" fmla="*/ 41 h 333"/>
              <a:gd name="T66" fmla="*/ 539 w 648"/>
              <a:gd name="T67" fmla="*/ 27 h 333"/>
              <a:gd name="T68" fmla="*/ 582 w 648"/>
              <a:gd name="T69" fmla="*/ 56 h 333"/>
              <a:gd name="T70" fmla="*/ 597 w 648"/>
              <a:gd name="T71" fmla="*/ 110 h 333"/>
              <a:gd name="T72" fmla="*/ 615 w 648"/>
              <a:gd name="T73" fmla="*/ 129 h 333"/>
              <a:gd name="T74" fmla="*/ 648 w 648"/>
              <a:gd name="T75" fmla="*/ 149 h 333"/>
              <a:gd name="T76" fmla="*/ 624 w 648"/>
              <a:gd name="T77" fmla="*/ 178 h 333"/>
              <a:gd name="T78" fmla="*/ 603 w 648"/>
              <a:gd name="T79" fmla="*/ 195 h 333"/>
              <a:gd name="T80" fmla="*/ 580 w 648"/>
              <a:gd name="T81" fmla="*/ 221 h 333"/>
              <a:gd name="T82" fmla="*/ 579 w 648"/>
              <a:gd name="T83" fmla="*/ 231 h 333"/>
              <a:gd name="T84" fmla="*/ 514 w 648"/>
              <a:gd name="T85" fmla="*/ 273 h 333"/>
              <a:gd name="T86" fmla="*/ 155 w 648"/>
              <a:gd name="T87" fmla="*/ 307 h 333"/>
              <a:gd name="T88" fmla="*/ 119 w 648"/>
              <a:gd name="T89" fmla="*/ 307 h 333"/>
              <a:gd name="T90" fmla="*/ 120 w 648"/>
              <a:gd name="T91" fmla="*/ 325 h 333"/>
              <a:gd name="T92" fmla="*/ 0 w 648"/>
              <a:gd name="T93" fmla="*/ 333 h 33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48" h="333">
                <a:moveTo>
                  <a:pt x="0" y="333"/>
                </a:moveTo>
                <a:lnTo>
                  <a:pt x="6" y="318"/>
                </a:lnTo>
                <a:lnTo>
                  <a:pt x="19" y="315"/>
                </a:lnTo>
                <a:lnTo>
                  <a:pt x="23" y="278"/>
                </a:lnTo>
                <a:lnTo>
                  <a:pt x="15" y="276"/>
                </a:lnTo>
                <a:lnTo>
                  <a:pt x="15" y="268"/>
                </a:lnTo>
                <a:lnTo>
                  <a:pt x="36" y="247"/>
                </a:lnTo>
                <a:lnTo>
                  <a:pt x="75" y="262"/>
                </a:lnTo>
                <a:lnTo>
                  <a:pt x="82" y="222"/>
                </a:lnTo>
                <a:lnTo>
                  <a:pt x="110" y="211"/>
                </a:lnTo>
                <a:lnTo>
                  <a:pt x="105" y="203"/>
                </a:lnTo>
                <a:lnTo>
                  <a:pt x="112" y="178"/>
                </a:lnTo>
                <a:lnTo>
                  <a:pt x="120" y="165"/>
                </a:lnTo>
                <a:lnTo>
                  <a:pt x="161" y="157"/>
                </a:lnTo>
                <a:lnTo>
                  <a:pt x="173" y="161"/>
                </a:lnTo>
                <a:lnTo>
                  <a:pt x="218" y="147"/>
                </a:lnTo>
                <a:lnTo>
                  <a:pt x="233" y="160"/>
                </a:lnTo>
                <a:lnTo>
                  <a:pt x="246" y="129"/>
                </a:lnTo>
                <a:lnTo>
                  <a:pt x="260" y="120"/>
                </a:lnTo>
                <a:lnTo>
                  <a:pt x="291" y="137"/>
                </a:lnTo>
                <a:lnTo>
                  <a:pt x="296" y="117"/>
                </a:lnTo>
                <a:lnTo>
                  <a:pt x="329" y="74"/>
                </a:lnTo>
                <a:lnTo>
                  <a:pt x="337" y="49"/>
                </a:lnTo>
                <a:lnTo>
                  <a:pt x="350" y="54"/>
                </a:lnTo>
                <a:lnTo>
                  <a:pt x="382" y="32"/>
                </a:lnTo>
                <a:lnTo>
                  <a:pt x="372" y="13"/>
                </a:lnTo>
                <a:lnTo>
                  <a:pt x="376" y="1"/>
                </a:lnTo>
                <a:lnTo>
                  <a:pt x="404" y="0"/>
                </a:lnTo>
                <a:lnTo>
                  <a:pt x="422" y="8"/>
                </a:lnTo>
                <a:lnTo>
                  <a:pt x="432" y="27"/>
                </a:lnTo>
                <a:lnTo>
                  <a:pt x="461" y="32"/>
                </a:lnTo>
                <a:lnTo>
                  <a:pt x="478" y="42"/>
                </a:lnTo>
                <a:lnTo>
                  <a:pt x="520" y="41"/>
                </a:lnTo>
                <a:lnTo>
                  <a:pt x="539" y="27"/>
                </a:lnTo>
                <a:lnTo>
                  <a:pt x="582" y="56"/>
                </a:lnTo>
                <a:lnTo>
                  <a:pt x="597" y="110"/>
                </a:lnTo>
                <a:lnTo>
                  <a:pt x="615" y="129"/>
                </a:lnTo>
                <a:lnTo>
                  <a:pt x="648" y="149"/>
                </a:lnTo>
                <a:lnTo>
                  <a:pt x="624" y="178"/>
                </a:lnTo>
                <a:lnTo>
                  <a:pt x="603" y="195"/>
                </a:lnTo>
                <a:lnTo>
                  <a:pt x="580" y="221"/>
                </a:lnTo>
                <a:lnTo>
                  <a:pt x="579" y="231"/>
                </a:lnTo>
                <a:lnTo>
                  <a:pt x="514" y="273"/>
                </a:lnTo>
                <a:lnTo>
                  <a:pt x="155" y="307"/>
                </a:lnTo>
                <a:lnTo>
                  <a:pt x="119" y="307"/>
                </a:lnTo>
                <a:lnTo>
                  <a:pt x="120" y="325"/>
                </a:lnTo>
                <a:lnTo>
                  <a:pt x="0" y="333"/>
                </a:lnTo>
                <a:close/>
              </a:path>
            </a:pathLst>
          </a:custGeom>
          <a:solidFill>
            <a:srgbClr val="00FF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82"/>
          <p:cNvSpPr>
            <a:spLocks/>
          </p:cNvSpPr>
          <p:nvPr/>
        </p:nvSpPr>
        <p:spPr bwMode="auto">
          <a:xfrm>
            <a:off x="5984414" y="4714672"/>
            <a:ext cx="951316" cy="800735"/>
          </a:xfrm>
          <a:custGeom>
            <a:avLst/>
            <a:gdLst>
              <a:gd name="T0" fmla="*/ 7 w 503"/>
              <a:gd name="T1" fmla="*/ 123 h 444"/>
              <a:gd name="T2" fmla="*/ 25 w 503"/>
              <a:gd name="T3" fmla="*/ 169 h 444"/>
              <a:gd name="T4" fmla="*/ 52 w 503"/>
              <a:gd name="T5" fmla="*/ 245 h 444"/>
              <a:gd name="T6" fmla="*/ 37 w 503"/>
              <a:gd name="T7" fmla="*/ 300 h 444"/>
              <a:gd name="T8" fmla="*/ 40 w 503"/>
              <a:gd name="T9" fmla="*/ 337 h 444"/>
              <a:gd name="T10" fmla="*/ 18 w 503"/>
              <a:gd name="T11" fmla="*/ 365 h 444"/>
              <a:gd name="T12" fmla="*/ 95 w 503"/>
              <a:gd name="T13" fmla="*/ 366 h 444"/>
              <a:gd name="T14" fmla="*/ 200 w 503"/>
              <a:gd name="T15" fmla="*/ 385 h 444"/>
              <a:gd name="T16" fmla="*/ 212 w 503"/>
              <a:gd name="T17" fmla="*/ 358 h 444"/>
              <a:gd name="T18" fmla="*/ 253 w 503"/>
              <a:gd name="T19" fmla="*/ 392 h 444"/>
              <a:gd name="T20" fmla="*/ 279 w 503"/>
              <a:gd name="T21" fmla="*/ 394 h 444"/>
              <a:gd name="T22" fmla="*/ 298 w 503"/>
              <a:gd name="T23" fmla="*/ 425 h 444"/>
              <a:gd name="T24" fmla="*/ 328 w 503"/>
              <a:gd name="T25" fmla="*/ 437 h 444"/>
              <a:gd name="T26" fmla="*/ 351 w 503"/>
              <a:gd name="T27" fmla="*/ 419 h 444"/>
              <a:gd name="T28" fmla="*/ 365 w 503"/>
              <a:gd name="T29" fmla="*/ 422 h 444"/>
              <a:gd name="T30" fmla="*/ 384 w 503"/>
              <a:gd name="T31" fmla="*/ 433 h 444"/>
              <a:gd name="T32" fmla="*/ 407 w 503"/>
              <a:gd name="T33" fmla="*/ 416 h 444"/>
              <a:gd name="T34" fmla="*/ 402 w 503"/>
              <a:gd name="T35" fmla="*/ 389 h 444"/>
              <a:gd name="T36" fmla="*/ 422 w 503"/>
              <a:gd name="T37" fmla="*/ 392 h 444"/>
              <a:gd name="T38" fmla="*/ 440 w 503"/>
              <a:gd name="T39" fmla="*/ 404 h 444"/>
              <a:gd name="T40" fmla="*/ 457 w 503"/>
              <a:gd name="T41" fmla="*/ 411 h 444"/>
              <a:gd name="T42" fmla="*/ 474 w 503"/>
              <a:gd name="T43" fmla="*/ 428 h 444"/>
              <a:gd name="T44" fmla="*/ 482 w 503"/>
              <a:gd name="T45" fmla="*/ 428 h 444"/>
              <a:gd name="T46" fmla="*/ 492 w 503"/>
              <a:gd name="T47" fmla="*/ 426 h 444"/>
              <a:gd name="T48" fmla="*/ 503 w 503"/>
              <a:gd name="T49" fmla="*/ 415 h 444"/>
              <a:gd name="T50" fmla="*/ 483 w 503"/>
              <a:gd name="T51" fmla="*/ 404 h 444"/>
              <a:gd name="T52" fmla="*/ 467 w 503"/>
              <a:gd name="T53" fmla="*/ 395 h 444"/>
              <a:gd name="T54" fmla="*/ 442 w 503"/>
              <a:gd name="T55" fmla="*/ 374 h 444"/>
              <a:gd name="T56" fmla="*/ 459 w 503"/>
              <a:gd name="T57" fmla="*/ 361 h 444"/>
              <a:gd name="T58" fmla="*/ 470 w 503"/>
              <a:gd name="T59" fmla="*/ 349 h 444"/>
              <a:gd name="T60" fmla="*/ 479 w 503"/>
              <a:gd name="T61" fmla="*/ 332 h 444"/>
              <a:gd name="T62" fmla="*/ 464 w 503"/>
              <a:gd name="T63" fmla="*/ 319 h 444"/>
              <a:gd name="T64" fmla="*/ 437 w 503"/>
              <a:gd name="T65" fmla="*/ 343 h 444"/>
              <a:gd name="T66" fmla="*/ 422 w 503"/>
              <a:gd name="T67" fmla="*/ 325 h 444"/>
              <a:gd name="T68" fmla="*/ 429 w 503"/>
              <a:gd name="T69" fmla="*/ 325 h 444"/>
              <a:gd name="T70" fmla="*/ 427 w 503"/>
              <a:gd name="T71" fmla="*/ 317 h 444"/>
              <a:gd name="T72" fmla="*/ 422 w 503"/>
              <a:gd name="T73" fmla="*/ 318 h 444"/>
              <a:gd name="T74" fmla="*/ 403 w 503"/>
              <a:gd name="T75" fmla="*/ 325 h 444"/>
              <a:gd name="T76" fmla="*/ 360 w 503"/>
              <a:gd name="T77" fmla="*/ 321 h 444"/>
              <a:gd name="T78" fmla="*/ 375 w 503"/>
              <a:gd name="T79" fmla="*/ 289 h 444"/>
              <a:gd name="T80" fmla="*/ 403 w 503"/>
              <a:gd name="T81" fmla="*/ 300 h 444"/>
              <a:gd name="T82" fmla="*/ 414 w 503"/>
              <a:gd name="T83" fmla="*/ 255 h 444"/>
              <a:gd name="T84" fmla="*/ 239 w 503"/>
              <a:gd name="T85" fmla="*/ 224 h 444"/>
              <a:gd name="T86" fmla="*/ 261 w 503"/>
              <a:gd name="T87" fmla="*/ 141 h 444"/>
              <a:gd name="T88" fmla="*/ 282 w 503"/>
              <a:gd name="T89" fmla="*/ 87 h 444"/>
              <a:gd name="T90" fmla="*/ 270 w 503"/>
              <a:gd name="T91" fmla="*/ 0 h 4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444">
                <a:moveTo>
                  <a:pt x="0" y="5"/>
                </a:moveTo>
                <a:lnTo>
                  <a:pt x="7" y="123"/>
                </a:lnTo>
                <a:lnTo>
                  <a:pt x="21" y="138"/>
                </a:lnTo>
                <a:lnTo>
                  <a:pt x="25" y="169"/>
                </a:lnTo>
                <a:lnTo>
                  <a:pt x="54" y="210"/>
                </a:lnTo>
                <a:lnTo>
                  <a:pt x="52" y="245"/>
                </a:lnTo>
                <a:lnTo>
                  <a:pt x="37" y="281"/>
                </a:lnTo>
                <a:lnTo>
                  <a:pt x="37" y="300"/>
                </a:lnTo>
                <a:lnTo>
                  <a:pt x="42" y="318"/>
                </a:lnTo>
                <a:lnTo>
                  <a:pt x="40" y="337"/>
                </a:lnTo>
                <a:lnTo>
                  <a:pt x="31" y="350"/>
                </a:lnTo>
                <a:lnTo>
                  <a:pt x="18" y="365"/>
                </a:lnTo>
                <a:lnTo>
                  <a:pt x="28" y="376"/>
                </a:lnTo>
                <a:lnTo>
                  <a:pt x="95" y="366"/>
                </a:lnTo>
                <a:lnTo>
                  <a:pt x="148" y="389"/>
                </a:lnTo>
                <a:lnTo>
                  <a:pt x="200" y="385"/>
                </a:lnTo>
                <a:lnTo>
                  <a:pt x="194" y="371"/>
                </a:lnTo>
                <a:lnTo>
                  <a:pt x="212" y="358"/>
                </a:lnTo>
                <a:lnTo>
                  <a:pt x="249" y="365"/>
                </a:lnTo>
                <a:lnTo>
                  <a:pt x="253" y="392"/>
                </a:lnTo>
                <a:lnTo>
                  <a:pt x="264" y="388"/>
                </a:lnTo>
                <a:lnTo>
                  <a:pt x="279" y="394"/>
                </a:lnTo>
                <a:lnTo>
                  <a:pt x="295" y="410"/>
                </a:lnTo>
                <a:lnTo>
                  <a:pt x="298" y="425"/>
                </a:lnTo>
                <a:lnTo>
                  <a:pt x="314" y="426"/>
                </a:lnTo>
                <a:lnTo>
                  <a:pt x="328" y="437"/>
                </a:lnTo>
                <a:lnTo>
                  <a:pt x="340" y="431"/>
                </a:lnTo>
                <a:lnTo>
                  <a:pt x="351" y="419"/>
                </a:lnTo>
                <a:lnTo>
                  <a:pt x="349" y="410"/>
                </a:lnTo>
                <a:lnTo>
                  <a:pt x="365" y="422"/>
                </a:lnTo>
                <a:lnTo>
                  <a:pt x="373" y="411"/>
                </a:lnTo>
                <a:lnTo>
                  <a:pt x="384" y="433"/>
                </a:lnTo>
                <a:lnTo>
                  <a:pt x="401" y="422"/>
                </a:lnTo>
                <a:lnTo>
                  <a:pt x="407" y="416"/>
                </a:lnTo>
                <a:lnTo>
                  <a:pt x="401" y="410"/>
                </a:lnTo>
                <a:lnTo>
                  <a:pt x="402" y="389"/>
                </a:lnTo>
                <a:lnTo>
                  <a:pt x="407" y="389"/>
                </a:lnTo>
                <a:lnTo>
                  <a:pt x="422" y="392"/>
                </a:lnTo>
                <a:lnTo>
                  <a:pt x="424" y="404"/>
                </a:lnTo>
                <a:lnTo>
                  <a:pt x="440" y="404"/>
                </a:lnTo>
                <a:lnTo>
                  <a:pt x="454" y="412"/>
                </a:lnTo>
                <a:lnTo>
                  <a:pt x="457" y="411"/>
                </a:lnTo>
                <a:lnTo>
                  <a:pt x="461" y="422"/>
                </a:lnTo>
                <a:lnTo>
                  <a:pt x="474" y="428"/>
                </a:lnTo>
                <a:lnTo>
                  <a:pt x="468" y="444"/>
                </a:lnTo>
                <a:lnTo>
                  <a:pt x="482" y="428"/>
                </a:lnTo>
                <a:lnTo>
                  <a:pt x="492" y="438"/>
                </a:lnTo>
                <a:lnTo>
                  <a:pt x="492" y="426"/>
                </a:lnTo>
                <a:lnTo>
                  <a:pt x="503" y="422"/>
                </a:lnTo>
                <a:lnTo>
                  <a:pt x="503" y="415"/>
                </a:lnTo>
                <a:lnTo>
                  <a:pt x="491" y="412"/>
                </a:lnTo>
                <a:lnTo>
                  <a:pt x="483" y="404"/>
                </a:lnTo>
                <a:lnTo>
                  <a:pt x="473" y="407"/>
                </a:lnTo>
                <a:lnTo>
                  <a:pt x="467" y="395"/>
                </a:lnTo>
                <a:lnTo>
                  <a:pt x="454" y="395"/>
                </a:lnTo>
                <a:lnTo>
                  <a:pt x="442" y="374"/>
                </a:lnTo>
                <a:lnTo>
                  <a:pt x="449" y="366"/>
                </a:lnTo>
                <a:lnTo>
                  <a:pt x="459" y="361"/>
                </a:lnTo>
                <a:lnTo>
                  <a:pt x="461" y="350"/>
                </a:lnTo>
                <a:lnTo>
                  <a:pt x="470" y="349"/>
                </a:lnTo>
                <a:lnTo>
                  <a:pt x="483" y="336"/>
                </a:lnTo>
                <a:lnTo>
                  <a:pt x="479" y="332"/>
                </a:lnTo>
                <a:lnTo>
                  <a:pt x="479" y="309"/>
                </a:lnTo>
                <a:lnTo>
                  <a:pt x="464" y="319"/>
                </a:lnTo>
                <a:lnTo>
                  <a:pt x="450" y="323"/>
                </a:lnTo>
                <a:lnTo>
                  <a:pt x="437" y="343"/>
                </a:lnTo>
                <a:lnTo>
                  <a:pt x="417" y="332"/>
                </a:lnTo>
                <a:lnTo>
                  <a:pt x="422" y="325"/>
                </a:lnTo>
                <a:lnTo>
                  <a:pt x="429" y="321"/>
                </a:lnTo>
                <a:lnTo>
                  <a:pt x="429" y="325"/>
                </a:lnTo>
                <a:lnTo>
                  <a:pt x="436" y="312"/>
                </a:lnTo>
                <a:lnTo>
                  <a:pt x="427" y="317"/>
                </a:lnTo>
                <a:lnTo>
                  <a:pt x="424" y="312"/>
                </a:lnTo>
                <a:lnTo>
                  <a:pt x="422" y="318"/>
                </a:lnTo>
                <a:lnTo>
                  <a:pt x="411" y="312"/>
                </a:lnTo>
                <a:lnTo>
                  <a:pt x="403" y="325"/>
                </a:lnTo>
                <a:lnTo>
                  <a:pt x="389" y="328"/>
                </a:lnTo>
                <a:lnTo>
                  <a:pt x="360" y="321"/>
                </a:lnTo>
                <a:lnTo>
                  <a:pt x="359" y="314"/>
                </a:lnTo>
                <a:lnTo>
                  <a:pt x="375" y="289"/>
                </a:lnTo>
                <a:lnTo>
                  <a:pt x="391" y="290"/>
                </a:lnTo>
                <a:lnTo>
                  <a:pt x="403" y="300"/>
                </a:lnTo>
                <a:lnTo>
                  <a:pt x="446" y="308"/>
                </a:lnTo>
                <a:lnTo>
                  <a:pt x="414" y="255"/>
                </a:lnTo>
                <a:lnTo>
                  <a:pt x="420" y="218"/>
                </a:lnTo>
                <a:lnTo>
                  <a:pt x="239" y="224"/>
                </a:lnTo>
                <a:lnTo>
                  <a:pt x="240" y="204"/>
                </a:lnTo>
                <a:lnTo>
                  <a:pt x="261" y="141"/>
                </a:lnTo>
                <a:lnTo>
                  <a:pt x="291" y="102"/>
                </a:lnTo>
                <a:lnTo>
                  <a:pt x="282" y="87"/>
                </a:lnTo>
                <a:lnTo>
                  <a:pt x="285" y="48"/>
                </a:lnTo>
                <a:lnTo>
                  <a:pt x="270" y="0"/>
                </a:lnTo>
                <a:lnTo>
                  <a:pt x="0" y="5"/>
                </a:lnTo>
                <a:close/>
              </a:path>
            </a:pathLst>
          </a:custGeom>
          <a:solidFill>
            <a:srgbClr val="FF99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83"/>
          <p:cNvSpPr>
            <a:spLocks/>
          </p:cNvSpPr>
          <p:nvPr/>
        </p:nvSpPr>
        <p:spPr bwMode="auto">
          <a:xfrm>
            <a:off x="9360354" y="1264660"/>
            <a:ext cx="618450" cy="930583"/>
          </a:xfrm>
          <a:custGeom>
            <a:avLst/>
            <a:gdLst>
              <a:gd name="T0" fmla="*/ 0 w 327"/>
              <a:gd name="T1" fmla="*/ 281 h 516"/>
              <a:gd name="T2" fmla="*/ 20 w 327"/>
              <a:gd name="T3" fmla="*/ 282 h 516"/>
              <a:gd name="T4" fmla="*/ 21 w 327"/>
              <a:gd name="T5" fmla="*/ 248 h 516"/>
              <a:gd name="T6" fmla="*/ 44 w 327"/>
              <a:gd name="T7" fmla="*/ 201 h 516"/>
              <a:gd name="T8" fmla="*/ 33 w 327"/>
              <a:gd name="T9" fmla="*/ 168 h 516"/>
              <a:gd name="T10" fmla="*/ 43 w 327"/>
              <a:gd name="T11" fmla="*/ 124 h 516"/>
              <a:gd name="T12" fmla="*/ 42 w 327"/>
              <a:gd name="T13" fmla="*/ 107 h 516"/>
              <a:gd name="T14" fmla="*/ 79 w 327"/>
              <a:gd name="T15" fmla="*/ 8 h 516"/>
              <a:gd name="T16" fmla="*/ 90 w 327"/>
              <a:gd name="T17" fmla="*/ 8 h 516"/>
              <a:gd name="T18" fmla="*/ 95 w 327"/>
              <a:gd name="T19" fmla="*/ 27 h 516"/>
              <a:gd name="T20" fmla="*/ 141 w 327"/>
              <a:gd name="T21" fmla="*/ 9 h 516"/>
              <a:gd name="T22" fmla="*/ 142 w 327"/>
              <a:gd name="T23" fmla="*/ 3 h 516"/>
              <a:gd name="T24" fmla="*/ 155 w 327"/>
              <a:gd name="T25" fmla="*/ 0 h 516"/>
              <a:gd name="T26" fmla="*/ 180 w 327"/>
              <a:gd name="T27" fmla="*/ 11 h 516"/>
              <a:gd name="T28" fmla="*/ 199 w 327"/>
              <a:gd name="T29" fmla="*/ 27 h 516"/>
              <a:gd name="T30" fmla="*/ 241 w 327"/>
              <a:gd name="T31" fmla="*/ 170 h 516"/>
              <a:gd name="T32" fmla="*/ 268 w 327"/>
              <a:gd name="T33" fmla="*/ 171 h 516"/>
              <a:gd name="T34" fmla="*/ 274 w 327"/>
              <a:gd name="T35" fmla="*/ 179 h 516"/>
              <a:gd name="T36" fmla="*/ 271 w 327"/>
              <a:gd name="T37" fmla="*/ 184 h 516"/>
              <a:gd name="T38" fmla="*/ 292 w 327"/>
              <a:gd name="T39" fmla="*/ 217 h 516"/>
              <a:gd name="T40" fmla="*/ 295 w 327"/>
              <a:gd name="T41" fmla="*/ 210 h 516"/>
              <a:gd name="T42" fmla="*/ 319 w 327"/>
              <a:gd name="T43" fmla="*/ 232 h 516"/>
              <a:gd name="T44" fmla="*/ 310 w 327"/>
              <a:gd name="T45" fmla="*/ 237 h 516"/>
              <a:gd name="T46" fmla="*/ 312 w 327"/>
              <a:gd name="T47" fmla="*/ 244 h 516"/>
              <a:gd name="T48" fmla="*/ 327 w 327"/>
              <a:gd name="T49" fmla="*/ 244 h 516"/>
              <a:gd name="T50" fmla="*/ 316 w 327"/>
              <a:gd name="T51" fmla="*/ 271 h 516"/>
              <a:gd name="T52" fmla="*/ 303 w 327"/>
              <a:gd name="T53" fmla="*/ 265 h 516"/>
              <a:gd name="T54" fmla="*/ 292 w 327"/>
              <a:gd name="T55" fmla="*/ 277 h 516"/>
              <a:gd name="T56" fmla="*/ 293 w 327"/>
              <a:gd name="T57" fmla="*/ 287 h 516"/>
              <a:gd name="T58" fmla="*/ 283 w 327"/>
              <a:gd name="T59" fmla="*/ 296 h 516"/>
              <a:gd name="T60" fmla="*/ 271 w 327"/>
              <a:gd name="T61" fmla="*/ 292 h 516"/>
              <a:gd name="T62" fmla="*/ 272 w 327"/>
              <a:gd name="T63" fmla="*/ 309 h 516"/>
              <a:gd name="T64" fmla="*/ 264 w 327"/>
              <a:gd name="T65" fmla="*/ 303 h 516"/>
              <a:gd name="T66" fmla="*/ 260 w 327"/>
              <a:gd name="T67" fmla="*/ 322 h 516"/>
              <a:gd name="T68" fmla="*/ 245 w 327"/>
              <a:gd name="T69" fmla="*/ 306 h 516"/>
              <a:gd name="T70" fmla="*/ 233 w 327"/>
              <a:gd name="T71" fmla="*/ 321 h 516"/>
              <a:gd name="T72" fmla="*/ 221 w 327"/>
              <a:gd name="T73" fmla="*/ 328 h 516"/>
              <a:gd name="T74" fmla="*/ 217 w 327"/>
              <a:gd name="T75" fmla="*/ 345 h 516"/>
              <a:gd name="T76" fmla="*/ 203 w 327"/>
              <a:gd name="T77" fmla="*/ 341 h 516"/>
              <a:gd name="T78" fmla="*/ 207 w 327"/>
              <a:gd name="T79" fmla="*/ 327 h 516"/>
              <a:gd name="T80" fmla="*/ 199 w 327"/>
              <a:gd name="T81" fmla="*/ 314 h 516"/>
              <a:gd name="T82" fmla="*/ 187 w 327"/>
              <a:gd name="T83" fmla="*/ 333 h 516"/>
              <a:gd name="T84" fmla="*/ 192 w 327"/>
              <a:gd name="T85" fmla="*/ 375 h 516"/>
              <a:gd name="T86" fmla="*/ 185 w 327"/>
              <a:gd name="T87" fmla="*/ 387 h 516"/>
              <a:gd name="T88" fmla="*/ 175 w 327"/>
              <a:gd name="T89" fmla="*/ 387 h 516"/>
              <a:gd name="T90" fmla="*/ 167 w 327"/>
              <a:gd name="T91" fmla="*/ 386 h 516"/>
              <a:gd name="T92" fmla="*/ 156 w 327"/>
              <a:gd name="T93" fmla="*/ 409 h 516"/>
              <a:gd name="T94" fmla="*/ 142 w 327"/>
              <a:gd name="T95" fmla="*/ 408 h 516"/>
              <a:gd name="T96" fmla="*/ 144 w 327"/>
              <a:gd name="T97" fmla="*/ 430 h 516"/>
              <a:gd name="T98" fmla="*/ 135 w 327"/>
              <a:gd name="T99" fmla="*/ 414 h 516"/>
              <a:gd name="T100" fmla="*/ 114 w 327"/>
              <a:gd name="T101" fmla="*/ 432 h 516"/>
              <a:gd name="T102" fmla="*/ 110 w 327"/>
              <a:gd name="T103" fmla="*/ 445 h 516"/>
              <a:gd name="T104" fmla="*/ 118 w 327"/>
              <a:gd name="T105" fmla="*/ 453 h 516"/>
              <a:gd name="T106" fmla="*/ 107 w 327"/>
              <a:gd name="T107" fmla="*/ 459 h 516"/>
              <a:gd name="T108" fmla="*/ 110 w 327"/>
              <a:gd name="T109" fmla="*/ 474 h 516"/>
              <a:gd name="T110" fmla="*/ 99 w 327"/>
              <a:gd name="T111" fmla="*/ 486 h 516"/>
              <a:gd name="T112" fmla="*/ 98 w 327"/>
              <a:gd name="T113" fmla="*/ 516 h 516"/>
              <a:gd name="T114" fmla="*/ 92 w 327"/>
              <a:gd name="T115" fmla="*/ 516 h 516"/>
              <a:gd name="T116" fmla="*/ 62 w 327"/>
              <a:gd name="T117" fmla="*/ 475 h 516"/>
              <a:gd name="T118" fmla="*/ 0 w 327"/>
              <a:gd name="T119" fmla="*/ 281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7" h="516">
                <a:moveTo>
                  <a:pt x="0" y="281"/>
                </a:moveTo>
                <a:lnTo>
                  <a:pt x="20" y="282"/>
                </a:lnTo>
                <a:lnTo>
                  <a:pt x="21" y="248"/>
                </a:lnTo>
                <a:lnTo>
                  <a:pt x="44" y="201"/>
                </a:lnTo>
                <a:lnTo>
                  <a:pt x="33" y="168"/>
                </a:lnTo>
                <a:lnTo>
                  <a:pt x="43" y="124"/>
                </a:lnTo>
                <a:lnTo>
                  <a:pt x="42" y="107"/>
                </a:lnTo>
                <a:lnTo>
                  <a:pt x="79" y="8"/>
                </a:lnTo>
                <a:lnTo>
                  <a:pt x="90" y="8"/>
                </a:lnTo>
                <a:lnTo>
                  <a:pt x="95" y="27"/>
                </a:lnTo>
                <a:lnTo>
                  <a:pt x="141" y="9"/>
                </a:lnTo>
                <a:lnTo>
                  <a:pt x="142" y="3"/>
                </a:lnTo>
                <a:lnTo>
                  <a:pt x="155" y="0"/>
                </a:lnTo>
                <a:lnTo>
                  <a:pt x="180" y="11"/>
                </a:lnTo>
                <a:lnTo>
                  <a:pt x="199" y="27"/>
                </a:lnTo>
                <a:lnTo>
                  <a:pt x="241" y="170"/>
                </a:lnTo>
                <a:lnTo>
                  <a:pt x="268" y="171"/>
                </a:lnTo>
                <a:lnTo>
                  <a:pt x="274" y="179"/>
                </a:lnTo>
                <a:lnTo>
                  <a:pt x="271" y="184"/>
                </a:lnTo>
                <a:lnTo>
                  <a:pt x="292" y="217"/>
                </a:lnTo>
                <a:lnTo>
                  <a:pt x="295" y="210"/>
                </a:lnTo>
                <a:lnTo>
                  <a:pt x="319" y="232"/>
                </a:lnTo>
                <a:lnTo>
                  <a:pt x="310" y="237"/>
                </a:lnTo>
                <a:lnTo>
                  <a:pt x="312" y="244"/>
                </a:lnTo>
                <a:lnTo>
                  <a:pt x="327" y="244"/>
                </a:lnTo>
                <a:lnTo>
                  <a:pt x="316" y="271"/>
                </a:lnTo>
                <a:lnTo>
                  <a:pt x="303" y="265"/>
                </a:lnTo>
                <a:lnTo>
                  <a:pt x="292" y="277"/>
                </a:lnTo>
                <a:lnTo>
                  <a:pt x="293" y="287"/>
                </a:lnTo>
                <a:lnTo>
                  <a:pt x="283" y="296"/>
                </a:lnTo>
                <a:lnTo>
                  <a:pt x="271" y="292"/>
                </a:lnTo>
                <a:lnTo>
                  <a:pt x="272" y="309"/>
                </a:lnTo>
                <a:lnTo>
                  <a:pt x="264" y="303"/>
                </a:lnTo>
                <a:lnTo>
                  <a:pt x="260" y="322"/>
                </a:lnTo>
                <a:lnTo>
                  <a:pt x="245" y="306"/>
                </a:lnTo>
                <a:lnTo>
                  <a:pt x="233" y="321"/>
                </a:lnTo>
                <a:lnTo>
                  <a:pt x="221" y="328"/>
                </a:lnTo>
                <a:lnTo>
                  <a:pt x="217" y="345"/>
                </a:lnTo>
                <a:lnTo>
                  <a:pt x="203" y="341"/>
                </a:lnTo>
                <a:lnTo>
                  <a:pt x="207" y="327"/>
                </a:lnTo>
                <a:lnTo>
                  <a:pt x="199" y="314"/>
                </a:lnTo>
                <a:lnTo>
                  <a:pt x="187" y="333"/>
                </a:lnTo>
                <a:lnTo>
                  <a:pt x="192" y="375"/>
                </a:lnTo>
                <a:lnTo>
                  <a:pt x="185" y="387"/>
                </a:lnTo>
                <a:lnTo>
                  <a:pt x="175" y="387"/>
                </a:lnTo>
                <a:lnTo>
                  <a:pt x="167" y="386"/>
                </a:lnTo>
                <a:lnTo>
                  <a:pt x="156" y="409"/>
                </a:lnTo>
                <a:lnTo>
                  <a:pt x="142" y="408"/>
                </a:lnTo>
                <a:lnTo>
                  <a:pt x="144" y="430"/>
                </a:lnTo>
                <a:lnTo>
                  <a:pt x="135" y="414"/>
                </a:lnTo>
                <a:lnTo>
                  <a:pt x="114" y="432"/>
                </a:lnTo>
                <a:lnTo>
                  <a:pt x="110" y="445"/>
                </a:lnTo>
                <a:lnTo>
                  <a:pt x="118" y="453"/>
                </a:lnTo>
                <a:lnTo>
                  <a:pt x="107" y="459"/>
                </a:lnTo>
                <a:lnTo>
                  <a:pt x="110" y="474"/>
                </a:lnTo>
                <a:lnTo>
                  <a:pt x="99" y="486"/>
                </a:lnTo>
                <a:lnTo>
                  <a:pt x="98" y="516"/>
                </a:lnTo>
                <a:lnTo>
                  <a:pt x="92" y="516"/>
                </a:lnTo>
                <a:lnTo>
                  <a:pt x="62" y="475"/>
                </a:lnTo>
                <a:lnTo>
                  <a:pt x="0" y="28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84"/>
          <p:cNvSpPr>
            <a:spLocks/>
          </p:cNvSpPr>
          <p:nvPr/>
        </p:nvSpPr>
        <p:spPr bwMode="auto">
          <a:xfrm>
            <a:off x="8325822" y="3042868"/>
            <a:ext cx="765970" cy="362495"/>
          </a:xfrm>
          <a:custGeom>
            <a:avLst/>
            <a:gdLst>
              <a:gd name="T0" fmla="*/ 9 w 405"/>
              <a:gd name="T1" fmla="*/ 115 h 201"/>
              <a:gd name="T2" fmla="*/ 89 w 405"/>
              <a:gd name="T3" fmla="*/ 67 h 201"/>
              <a:gd name="T4" fmla="*/ 126 w 405"/>
              <a:gd name="T5" fmla="*/ 48 h 201"/>
              <a:gd name="T6" fmla="*/ 159 w 405"/>
              <a:gd name="T7" fmla="*/ 75 h 201"/>
              <a:gd name="T8" fmla="*/ 195 w 405"/>
              <a:gd name="T9" fmla="*/ 100 h 201"/>
              <a:gd name="T10" fmla="*/ 225 w 405"/>
              <a:gd name="T11" fmla="*/ 103 h 201"/>
              <a:gd name="T12" fmla="*/ 226 w 405"/>
              <a:gd name="T13" fmla="*/ 123 h 201"/>
              <a:gd name="T14" fmla="*/ 210 w 405"/>
              <a:gd name="T15" fmla="*/ 161 h 201"/>
              <a:gd name="T16" fmla="*/ 236 w 405"/>
              <a:gd name="T17" fmla="*/ 171 h 201"/>
              <a:gd name="T18" fmla="*/ 249 w 405"/>
              <a:gd name="T19" fmla="*/ 179 h 201"/>
              <a:gd name="T20" fmla="*/ 262 w 405"/>
              <a:gd name="T21" fmla="*/ 184 h 201"/>
              <a:gd name="T22" fmla="*/ 283 w 405"/>
              <a:gd name="T23" fmla="*/ 184 h 201"/>
              <a:gd name="T24" fmla="*/ 306 w 405"/>
              <a:gd name="T25" fmla="*/ 194 h 201"/>
              <a:gd name="T26" fmla="*/ 266 w 405"/>
              <a:gd name="T27" fmla="*/ 153 h 201"/>
              <a:gd name="T28" fmla="*/ 276 w 405"/>
              <a:gd name="T29" fmla="*/ 143 h 201"/>
              <a:gd name="T30" fmla="*/ 274 w 405"/>
              <a:gd name="T31" fmla="*/ 80 h 201"/>
              <a:gd name="T32" fmla="*/ 291 w 405"/>
              <a:gd name="T33" fmla="*/ 41 h 201"/>
              <a:gd name="T34" fmla="*/ 310 w 405"/>
              <a:gd name="T35" fmla="*/ 24 h 201"/>
              <a:gd name="T36" fmla="*/ 294 w 405"/>
              <a:gd name="T37" fmla="*/ 46 h 201"/>
              <a:gd name="T38" fmla="*/ 291 w 405"/>
              <a:gd name="T39" fmla="*/ 79 h 201"/>
              <a:gd name="T40" fmla="*/ 294 w 405"/>
              <a:gd name="T41" fmla="*/ 92 h 201"/>
              <a:gd name="T42" fmla="*/ 299 w 405"/>
              <a:gd name="T43" fmla="*/ 112 h 201"/>
              <a:gd name="T44" fmla="*/ 288 w 405"/>
              <a:gd name="T45" fmla="*/ 119 h 201"/>
              <a:gd name="T46" fmla="*/ 306 w 405"/>
              <a:gd name="T47" fmla="*/ 124 h 201"/>
              <a:gd name="T48" fmla="*/ 298 w 405"/>
              <a:gd name="T49" fmla="*/ 131 h 201"/>
              <a:gd name="T50" fmla="*/ 325 w 405"/>
              <a:gd name="T51" fmla="*/ 169 h 201"/>
              <a:gd name="T52" fmla="*/ 336 w 405"/>
              <a:gd name="T53" fmla="*/ 179 h 201"/>
              <a:gd name="T54" fmla="*/ 343 w 405"/>
              <a:gd name="T55" fmla="*/ 184 h 201"/>
              <a:gd name="T56" fmla="*/ 346 w 405"/>
              <a:gd name="T57" fmla="*/ 197 h 201"/>
              <a:gd name="T58" fmla="*/ 367 w 405"/>
              <a:gd name="T59" fmla="*/ 192 h 201"/>
              <a:gd name="T60" fmla="*/ 398 w 405"/>
              <a:gd name="T61" fmla="*/ 153 h 201"/>
              <a:gd name="T62" fmla="*/ 398 w 405"/>
              <a:gd name="T63" fmla="*/ 178 h 201"/>
              <a:gd name="T64" fmla="*/ 394 w 405"/>
              <a:gd name="T65" fmla="*/ 199 h 201"/>
              <a:gd name="T66" fmla="*/ 405 w 405"/>
              <a:gd name="T67" fmla="*/ 126 h 201"/>
              <a:gd name="T68" fmla="*/ 348 w 405"/>
              <a:gd name="T69" fmla="*/ 138 h 201"/>
              <a:gd name="T70" fmla="*/ 312 w 405"/>
              <a:gd name="T71" fmla="*/ 0 h 2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05" h="201">
                <a:moveTo>
                  <a:pt x="0" y="59"/>
                </a:moveTo>
                <a:lnTo>
                  <a:pt x="9" y="115"/>
                </a:lnTo>
                <a:lnTo>
                  <a:pt x="41" y="80"/>
                </a:lnTo>
                <a:lnTo>
                  <a:pt x="89" y="67"/>
                </a:lnTo>
                <a:lnTo>
                  <a:pt x="98" y="51"/>
                </a:lnTo>
                <a:lnTo>
                  <a:pt x="126" y="48"/>
                </a:lnTo>
                <a:lnTo>
                  <a:pt x="147" y="59"/>
                </a:lnTo>
                <a:lnTo>
                  <a:pt x="159" y="75"/>
                </a:lnTo>
                <a:lnTo>
                  <a:pt x="182" y="82"/>
                </a:lnTo>
                <a:lnTo>
                  <a:pt x="195" y="100"/>
                </a:lnTo>
                <a:lnTo>
                  <a:pt x="217" y="110"/>
                </a:lnTo>
                <a:lnTo>
                  <a:pt x="225" y="103"/>
                </a:lnTo>
                <a:lnTo>
                  <a:pt x="231" y="115"/>
                </a:lnTo>
                <a:lnTo>
                  <a:pt x="226" y="123"/>
                </a:lnTo>
                <a:lnTo>
                  <a:pt x="225" y="137"/>
                </a:lnTo>
                <a:lnTo>
                  <a:pt x="210" y="161"/>
                </a:lnTo>
                <a:lnTo>
                  <a:pt x="217" y="178"/>
                </a:lnTo>
                <a:lnTo>
                  <a:pt x="236" y="171"/>
                </a:lnTo>
                <a:lnTo>
                  <a:pt x="236" y="163"/>
                </a:lnTo>
                <a:lnTo>
                  <a:pt x="249" y="179"/>
                </a:lnTo>
                <a:lnTo>
                  <a:pt x="252" y="171"/>
                </a:lnTo>
                <a:lnTo>
                  <a:pt x="262" y="184"/>
                </a:lnTo>
                <a:lnTo>
                  <a:pt x="266" y="178"/>
                </a:lnTo>
                <a:lnTo>
                  <a:pt x="283" y="184"/>
                </a:lnTo>
                <a:lnTo>
                  <a:pt x="291" y="181"/>
                </a:lnTo>
                <a:lnTo>
                  <a:pt x="306" y="194"/>
                </a:lnTo>
                <a:lnTo>
                  <a:pt x="294" y="172"/>
                </a:lnTo>
                <a:lnTo>
                  <a:pt x="266" y="153"/>
                </a:lnTo>
                <a:lnTo>
                  <a:pt x="293" y="166"/>
                </a:lnTo>
                <a:lnTo>
                  <a:pt x="276" y="143"/>
                </a:lnTo>
                <a:lnTo>
                  <a:pt x="271" y="124"/>
                </a:lnTo>
                <a:lnTo>
                  <a:pt x="274" y="80"/>
                </a:lnTo>
                <a:lnTo>
                  <a:pt x="258" y="69"/>
                </a:lnTo>
                <a:lnTo>
                  <a:pt x="291" y="41"/>
                </a:lnTo>
                <a:lnTo>
                  <a:pt x="293" y="22"/>
                </a:lnTo>
                <a:lnTo>
                  <a:pt x="310" y="24"/>
                </a:lnTo>
                <a:lnTo>
                  <a:pt x="306" y="41"/>
                </a:lnTo>
                <a:lnTo>
                  <a:pt x="294" y="46"/>
                </a:lnTo>
                <a:lnTo>
                  <a:pt x="287" y="63"/>
                </a:lnTo>
                <a:lnTo>
                  <a:pt x="291" y="79"/>
                </a:lnTo>
                <a:lnTo>
                  <a:pt x="298" y="74"/>
                </a:lnTo>
                <a:lnTo>
                  <a:pt x="294" y="92"/>
                </a:lnTo>
                <a:lnTo>
                  <a:pt x="298" y="100"/>
                </a:lnTo>
                <a:lnTo>
                  <a:pt x="299" y="112"/>
                </a:lnTo>
                <a:lnTo>
                  <a:pt x="293" y="105"/>
                </a:lnTo>
                <a:lnTo>
                  <a:pt x="288" y="119"/>
                </a:lnTo>
                <a:lnTo>
                  <a:pt x="309" y="115"/>
                </a:lnTo>
                <a:lnTo>
                  <a:pt x="306" y="124"/>
                </a:lnTo>
                <a:lnTo>
                  <a:pt x="317" y="131"/>
                </a:lnTo>
                <a:lnTo>
                  <a:pt x="298" y="131"/>
                </a:lnTo>
                <a:lnTo>
                  <a:pt x="305" y="159"/>
                </a:lnTo>
                <a:lnTo>
                  <a:pt x="325" y="169"/>
                </a:lnTo>
                <a:lnTo>
                  <a:pt x="335" y="156"/>
                </a:lnTo>
                <a:lnTo>
                  <a:pt x="336" y="179"/>
                </a:lnTo>
                <a:lnTo>
                  <a:pt x="352" y="175"/>
                </a:lnTo>
                <a:lnTo>
                  <a:pt x="343" y="184"/>
                </a:lnTo>
                <a:lnTo>
                  <a:pt x="352" y="184"/>
                </a:lnTo>
                <a:lnTo>
                  <a:pt x="346" y="197"/>
                </a:lnTo>
                <a:lnTo>
                  <a:pt x="348" y="201"/>
                </a:lnTo>
                <a:lnTo>
                  <a:pt x="367" y="192"/>
                </a:lnTo>
                <a:lnTo>
                  <a:pt x="389" y="179"/>
                </a:lnTo>
                <a:lnTo>
                  <a:pt x="398" y="153"/>
                </a:lnTo>
                <a:lnTo>
                  <a:pt x="399" y="168"/>
                </a:lnTo>
                <a:lnTo>
                  <a:pt x="398" y="178"/>
                </a:lnTo>
                <a:lnTo>
                  <a:pt x="392" y="189"/>
                </a:lnTo>
                <a:lnTo>
                  <a:pt x="394" y="199"/>
                </a:lnTo>
                <a:lnTo>
                  <a:pt x="402" y="178"/>
                </a:lnTo>
                <a:lnTo>
                  <a:pt x="405" y="126"/>
                </a:lnTo>
                <a:lnTo>
                  <a:pt x="381" y="132"/>
                </a:lnTo>
                <a:lnTo>
                  <a:pt x="348" y="138"/>
                </a:lnTo>
                <a:lnTo>
                  <a:pt x="347" y="128"/>
                </a:lnTo>
                <a:lnTo>
                  <a:pt x="312" y="0"/>
                </a:lnTo>
                <a:lnTo>
                  <a:pt x="0" y="59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85"/>
          <p:cNvSpPr>
            <a:spLocks/>
          </p:cNvSpPr>
          <p:nvPr/>
        </p:nvSpPr>
        <p:spPr bwMode="auto">
          <a:xfrm>
            <a:off x="9165551" y="2247544"/>
            <a:ext cx="567385" cy="272322"/>
          </a:xfrm>
          <a:custGeom>
            <a:avLst/>
            <a:gdLst>
              <a:gd name="T0" fmla="*/ 0 w 300"/>
              <a:gd name="T1" fmla="*/ 60 h 151"/>
              <a:gd name="T2" fmla="*/ 0 w 300"/>
              <a:gd name="T3" fmla="*/ 141 h 151"/>
              <a:gd name="T4" fmla="*/ 139 w 300"/>
              <a:gd name="T5" fmla="*/ 112 h 151"/>
              <a:gd name="T6" fmla="*/ 165 w 300"/>
              <a:gd name="T7" fmla="*/ 103 h 151"/>
              <a:gd name="T8" fmla="*/ 174 w 300"/>
              <a:gd name="T9" fmla="*/ 105 h 151"/>
              <a:gd name="T10" fmla="*/ 185 w 300"/>
              <a:gd name="T11" fmla="*/ 127 h 151"/>
              <a:gd name="T12" fmla="*/ 201 w 300"/>
              <a:gd name="T13" fmla="*/ 131 h 151"/>
              <a:gd name="T14" fmla="*/ 209 w 300"/>
              <a:gd name="T15" fmla="*/ 149 h 151"/>
              <a:gd name="T16" fmla="*/ 220 w 300"/>
              <a:gd name="T17" fmla="*/ 151 h 151"/>
              <a:gd name="T18" fmla="*/ 222 w 300"/>
              <a:gd name="T19" fmla="*/ 138 h 151"/>
              <a:gd name="T20" fmla="*/ 231 w 300"/>
              <a:gd name="T21" fmla="*/ 132 h 151"/>
              <a:gd name="T22" fmla="*/ 235 w 300"/>
              <a:gd name="T23" fmla="*/ 120 h 151"/>
              <a:gd name="T24" fmla="*/ 240 w 300"/>
              <a:gd name="T25" fmla="*/ 116 h 151"/>
              <a:gd name="T26" fmla="*/ 245 w 300"/>
              <a:gd name="T27" fmla="*/ 139 h 151"/>
              <a:gd name="T28" fmla="*/ 259 w 300"/>
              <a:gd name="T29" fmla="*/ 134 h 151"/>
              <a:gd name="T30" fmla="*/ 262 w 300"/>
              <a:gd name="T31" fmla="*/ 124 h 151"/>
              <a:gd name="T32" fmla="*/ 281 w 300"/>
              <a:gd name="T33" fmla="*/ 116 h 151"/>
              <a:gd name="T34" fmla="*/ 291 w 300"/>
              <a:gd name="T35" fmla="*/ 113 h 151"/>
              <a:gd name="T36" fmla="*/ 300 w 300"/>
              <a:gd name="T37" fmla="*/ 120 h 151"/>
              <a:gd name="T38" fmla="*/ 296 w 300"/>
              <a:gd name="T39" fmla="*/ 98 h 151"/>
              <a:gd name="T40" fmla="*/ 282 w 300"/>
              <a:gd name="T41" fmla="*/ 73 h 151"/>
              <a:gd name="T42" fmla="*/ 274 w 300"/>
              <a:gd name="T43" fmla="*/ 70 h 151"/>
              <a:gd name="T44" fmla="*/ 264 w 300"/>
              <a:gd name="T45" fmla="*/ 70 h 151"/>
              <a:gd name="T46" fmla="*/ 266 w 300"/>
              <a:gd name="T47" fmla="*/ 76 h 151"/>
              <a:gd name="T48" fmla="*/ 271 w 300"/>
              <a:gd name="T49" fmla="*/ 76 h 151"/>
              <a:gd name="T50" fmla="*/ 278 w 300"/>
              <a:gd name="T51" fmla="*/ 76 h 151"/>
              <a:gd name="T52" fmla="*/ 285 w 300"/>
              <a:gd name="T53" fmla="*/ 83 h 151"/>
              <a:gd name="T54" fmla="*/ 289 w 300"/>
              <a:gd name="T55" fmla="*/ 94 h 151"/>
              <a:gd name="T56" fmla="*/ 284 w 300"/>
              <a:gd name="T57" fmla="*/ 103 h 151"/>
              <a:gd name="T58" fmla="*/ 261 w 300"/>
              <a:gd name="T59" fmla="*/ 113 h 151"/>
              <a:gd name="T60" fmla="*/ 248 w 300"/>
              <a:gd name="T61" fmla="*/ 106 h 151"/>
              <a:gd name="T62" fmla="*/ 243 w 300"/>
              <a:gd name="T63" fmla="*/ 94 h 151"/>
              <a:gd name="T64" fmla="*/ 231 w 300"/>
              <a:gd name="T65" fmla="*/ 92 h 151"/>
              <a:gd name="T66" fmla="*/ 232 w 300"/>
              <a:gd name="T67" fmla="*/ 83 h 151"/>
              <a:gd name="T68" fmla="*/ 221 w 300"/>
              <a:gd name="T69" fmla="*/ 69 h 151"/>
              <a:gd name="T70" fmla="*/ 203 w 300"/>
              <a:gd name="T71" fmla="*/ 62 h 151"/>
              <a:gd name="T72" fmla="*/ 203 w 300"/>
              <a:gd name="T73" fmla="*/ 70 h 151"/>
              <a:gd name="T74" fmla="*/ 195 w 300"/>
              <a:gd name="T75" fmla="*/ 67 h 151"/>
              <a:gd name="T76" fmla="*/ 191 w 300"/>
              <a:gd name="T77" fmla="*/ 57 h 151"/>
              <a:gd name="T78" fmla="*/ 193 w 300"/>
              <a:gd name="T79" fmla="*/ 49 h 151"/>
              <a:gd name="T80" fmla="*/ 202 w 300"/>
              <a:gd name="T81" fmla="*/ 40 h 151"/>
              <a:gd name="T82" fmla="*/ 198 w 300"/>
              <a:gd name="T83" fmla="*/ 34 h 151"/>
              <a:gd name="T84" fmla="*/ 212 w 300"/>
              <a:gd name="T85" fmla="*/ 25 h 151"/>
              <a:gd name="T86" fmla="*/ 198 w 300"/>
              <a:gd name="T87" fmla="*/ 13 h 151"/>
              <a:gd name="T88" fmla="*/ 193 w 300"/>
              <a:gd name="T89" fmla="*/ 0 h 151"/>
              <a:gd name="T90" fmla="*/ 165 w 300"/>
              <a:gd name="T91" fmla="*/ 21 h 151"/>
              <a:gd name="T92" fmla="*/ 65 w 300"/>
              <a:gd name="T93" fmla="*/ 46 h 151"/>
              <a:gd name="T94" fmla="*/ 0 w 300"/>
              <a:gd name="T95" fmla="*/ 60 h 1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0" h="151">
                <a:moveTo>
                  <a:pt x="0" y="60"/>
                </a:moveTo>
                <a:lnTo>
                  <a:pt x="0" y="141"/>
                </a:lnTo>
                <a:lnTo>
                  <a:pt x="139" y="112"/>
                </a:lnTo>
                <a:lnTo>
                  <a:pt x="165" y="103"/>
                </a:lnTo>
                <a:lnTo>
                  <a:pt x="174" y="105"/>
                </a:lnTo>
                <a:lnTo>
                  <a:pt x="185" y="127"/>
                </a:lnTo>
                <a:lnTo>
                  <a:pt x="201" y="131"/>
                </a:lnTo>
                <a:lnTo>
                  <a:pt x="209" y="149"/>
                </a:lnTo>
                <a:lnTo>
                  <a:pt x="220" y="151"/>
                </a:lnTo>
                <a:lnTo>
                  <a:pt x="222" y="138"/>
                </a:lnTo>
                <a:lnTo>
                  <a:pt x="231" y="132"/>
                </a:lnTo>
                <a:lnTo>
                  <a:pt x="235" y="120"/>
                </a:lnTo>
                <a:lnTo>
                  <a:pt x="240" y="116"/>
                </a:lnTo>
                <a:lnTo>
                  <a:pt x="245" y="139"/>
                </a:lnTo>
                <a:lnTo>
                  <a:pt x="259" y="134"/>
                </a:lnTo>
                <a:lnTo>
                  <a:pt x="262" y="124"/>
                </a:lnTo>
                <a:lnTo>
                  <a:pt x="281" y="116"/>
                </a:lnTo>
                <a:lnTo>
                  <a:pt x="291" y="113"/>
                </a:lnTo>
                <a:lnTo>
                  <a:pt x="300" y="120"/>
                </a:lnTo>
                <a:lnTo>
                  <a:pt x="296" y="98"/>
                </a:lnTo>
                <a:lnTo>
                  <a:pt x="282" y="73"/>
                </a:lnTo>
                <a:lnTo>
                  <a:pt x="274" y="70"/>
                </a:lnTo>
                <a:lnTo>
                  <a:pt x="264" y="70"/>
                </a:lnTo>
                <a:lnTo>
                  <a:pt x="266" y="76"/>
                </a:lnTo>
                <a:lnTo>
                  <a:pt x="271" y="76"/>
                </a:lnTo>
                <a:lnTo>
                  <a:pt x="278" y="76"/>
                </a:lnTo>
                <a:lnTo>
                  <a:pt x="285" y="83"/>
                </a:lnTo>
                <a:lnTo>
                  <a:pt x="289" y="94"/>
                </a:lnTo>
                <a:lnTo>
                  <a:pt x="284" y="103"/>
                </a:lnTo>
                <a:lnTo>
                  <a:pt x="261" y="113"/>
                </a:lnTo>
                <a:lnTo>
                  <a:pt x="248" y="106"/>
                </a:lnTo>
                <a:lnTo>
                  <a:pt x="243" y="94"/>
                </a:lnTo>
                <a:lnTo>
                  <a:pt x="231" y="92"/>
                </a:lnTo>
                <a:lnTo>
                  <a:pt x="232" y="83"/>
                </a:lnTo>
                <a:lnTo>
                  <a:pt x="221" y="69"/>
                </a:lnTo>
                <a:lnTo>
                  <a:pt x="203" y="62"/>
                </a:lnTo>
                <a:lnTo>
                  <a:pt x="203" y="70"/>
                </a:lnTo>
                <a:lnTo>
                  <a:pt x="195" y="67"/>
                </a:lnTo>
                <a:lnTo>
                  <a:pt x="191" y="57"/>
                </a:lnTo>
                <a:lnTo>
                  <a:pt x="193" y="49"/>
                </a:lnTo>
                <a:lnTo>
                  <a:pt x="202" y="40"/>
                </a:lnTo>
                <a:lnTo>
                  <a:pt x="198" y="34"/>
                </a:lnTo>
                <a:lnTo>
                  <a:pt x="212" y="25"/>
                </a:lnTo>
                <a:lnTo>
                  <a:pt x="198" y="13"/>
                </a:lnTo>
                <a:lnTo>
                  <a:pt x="193" y="0"/>
                </a:lnTo>
                <a:lnTo>
                  <a:pt x="165" y="21"/>
                </a:lnTo>
                <a:lnTo>
                  <a:pt x="65" y="4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86"/>
          <p:cNvSpPr>
            <a:spLocks/>
          </p:cNvSpPr>
          <p:nvPr/>
        </p:nvSpPr>
        <p:spPr bwMode="auto">
          <a:xfrm>
            <a:off x="9619459" y="2509045"/>
            <a:ext cx="49173" cy="41480"/>
          </a:xfrm>
          <a:custGeom>
            <a:avLst/>
            <a:gdLst>
              <a:gd name="T0" fmla="*/ 0 w 26"/>
              <a:gd name="T1" fmla="*/ 23 h 23"/>
              <a:gd name="T2" fmla="*/ 11 w 26"/>
              <a:gd name="T3" fmla="*/ 0 h 23"/>
              <a:gd name="T4" fmla="*/ 26 w 26"/>
              <a:gd name="T5" fmla="*/ 12 h 23"/>
              <a:gd name="T6" fmla="*/ 0 w 26"/>
              <a:gd name="T7" fmla="*/ 23 h 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23">
                <a:moveTo>
                  <a:pt x="0" y="23"/>
                </a:moveTo>
                <a:lnTo>
                  <a:pt x="11" y="0"/>
                </a:lnTo>
                <a:lnTo>
                  <a:pt x="26" y="12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87"/>
          <p:cNvSpPr>
            <a:spLocks/>
          </p:cNvSpPr>
          <p:nvPr/>
        </p:nvSpPr>
        <p:spPr bwMode="auto">
          <a:xfrm>
            <a:off x="9714023" y="2503635"/>
            <a:ext cx="37826" cy="28855"/>
          </a:xfrm>
          <a:custGeom>
            <a:avLst/>
            <a:gdLst>
              <a:gd name="T0" fmla="*/ 0 w 20"/>
              <a:gd name="T1" fmla="*/ 16 h 16"/>
              <a:gd name="T2" fmla="*/ 13 w 20"/>
              <a:gd name="T3" fmla="*/ 0 h 16"/>
              <a:gd name="T4" fmla="*/ 20 w 20"/>
              <a:gd name="T5" fmla="*/ 12 h 16"/>
              <a:gd name="T6" fmla="*/ 0 w 20"/>
              <a:gd name="T7" fmla="*/ 16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6">
                <a:moveTo>
                  <a:pt x="0" y="16"/>
                </a:moveTo>
                <a:lnTo>
                  <a:pt x="13" y="0"/>
                </a:lnTo>
                <a:lnTo>
                  <a:pt x="20" y="12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88"/>
          <p:cNvSpPr>
            <a:spLocks/>
          </p:cNvSpPr>
          <p:nvPr/>
        </p:nvSpPr>
        <p:spPr bwMode="auto">
          <a:xfrm>
            <a:off x="6478040" y="1738970"/>
            <a:ext cx="970228" cy="476112"/>
          </a:xfrm>
          <a:custGeom>
            <a:avLst/>
            <a:gdLst>
              <a:gd name="T0" fmla="*/ 40 w 513"/>
              <a:gd name="T1" fmla="*/ 143 h 264"/>
              <a:gd name="T2" fmla="*/ 184 w 513"/>
              <a:gd name="T3" fmla="*/ 174 h 264"/>
              <a:gd name="T4" fmla="*/ 209 w 513"/>
              <a:gd name="T5" fmla="*/ 195 h 264"/>
              <a:gd name="T6" fmla="*/ 256 w 513"/>
              <a:gd name="T7" fmla="*/ 211 h 264"/>
              <a:gd name="T8" fmla="*/ 266 w 513"/>
              <a:gd name="T9" fmla="*/ 190 h 264"/>
              <a:gd name="T10" fmla="*/ 277 w 513"/>
              <a:gd name="T11" fmla="*/ 168 h 264"/>
              <a:gd name="T12" fmla="*/ 276 w 513"/>
              <a:gd name="T13" fmla="*/ 177 h 264"/>
              <a:gd name="T14" fmla="*/ 285 w 513"/>
              <a:gd name="T15" fmla="*/ 188 h 264"/>
              <a:gd name="T16" fmla="*/ 302 w 513"/>
              <a:gd name="T17" fmla="*/ 174 h 264"/>
              <a:gd name="T18" fmla="*/ 310 w 513"/>
              <a:gd name="T19" fmla="*/ 171 h 264"/>
              <a:gd name="T20" fmla="*/ 306 w 513"/>
              <a:gd name="T21" fmla="*/ 198 h 264"/>
              <a:gd name="T22" fmla="*/ 325 w 513"/>
              <a:gd name="T23" fmla="*/ 177 h 264"/>
              <a:gd name="T24" fmla="*/ 361 w 513"/>
              <a:gd name="T25" fmla="*/ 153 h 264"/>
              <a:gd name="T26" fmla="*/ 396 w 513"/>
              <a:gd name="T27" fmla="*/ 135 h 264"/>
              <a:gd name="T28" fmla="*/ 451 w 513"/>
              <a:gd name="T29" fmla="*/ 156 h 264"/>
              <a:gd name="T30" fmla="*/ 464 w 513"/>
              <a:gd name="T31" fmla="*/ 136 h 264"/>
              <a:gd name="T32" fmla="*/ 513 w 513"/>
              <a:gd name="T33" fmla="*/ 132 h 264"/>
              <a:gd name="T34" fmla="*/ 478 w 513"/>
              <a:gd name="T35" fmla="*/ 87 h 264"/>
              <a:gd name="T36" fmla="*/ 450 w 513"/>
              <a:gd name="T37" fmla="*/ 87 h 264"/>
              <a:gd name="T38" fmla="*/ 427 w 513"/>
              <a:gd name="T39" fmla="*/ 88 h 264"/>
              <a:gd name="T40" fmla="*/ 418 w 513"/>
              <a:gd name="T41" fmla="*/ 74 h 264"/>
              <a:gd name="T42" fmla="*/ 400 w 513"/>
              <a:gd name="T43" fmla="*/ 61 h 264"/>
              <a:gd name="T44" fmla="*/ 328 w 513"/>
              <a:gd name="T45" fmla="*/ 79 h 264"/>
              <a:gd name="T46" fmla="*/ 287 w 513"/>
              <a:gd name="T47" fmla="*/ 104 h 264"/>
              <a:gd name="T48" fmla="*/ 265 w 513"/>
              <a:gd name="T49" fmla="*/ 99 h 264"/>
              <a:gd name="T50" fmla="*/ 239 w 513"/>
              <a:gd name="T51" fmla="*/ 106 h 264"/>
              <a:gd name="T52" fmla="*/ 181 w 513"/>
              <a:gd name="T53" fmla="*/ 64 h 264"/>
              <a:gd name="T54" fmla="*/ 166 w 513"/>
              <a:gd name="T55" fmla="*/ 74 h 264"/>
              <a:gd name="T56" fmla="*/ 158 w 513"/>
              <a:gd name="T57" fmla="*/ 70 h 264"/>
              <a:gd name="T58" fmla="*/ 153 w 513"/>
              <a:gd name="T59" fmla="*/ 61 h 264"/>
              <a:gd name="T60" fmla="*/ 186 w 513"/>
              <a:gd name="T61" fmla="*/ 11 h 264"/>
              <a:gd name="T62" fmla="*/ 199 w 513"/>
              <a:gd name="T63" fmla="*/ 0 h 264"/>
              <a:gd name="T64" fmla="*/ 150 w 513"/>
              <a:gd name="T65" fmla="*/ 13 h 264"/>
              <a:gd name="T66" fmla="*/ 123 w 513"/>
              <a:gd name="T67" fmla="*/ 40 h 264"/>
              <a:gd name="T68" fmla="*/ 95 w 513"/>
              <a:gd name="T69" fmla="*/ 61 h 264"/>
              <a:gd name="T70" fmla="*/ 78 w 513"/>
              <a:gd name="T71" fmla="*/ 78 h 264"/>
              <a:gd name="T72" fmla="*/ 40 w 513"/>
              <a:gd name="T73" fmla="*/ 88 h 264"/>
              <a:gd name="T74" fmla="*/ 0 w 513"/>
              <a:gd name="T75" fmla="*/ 114 h 2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13" h="264">
                <a:moveTo>
                  <a:pt x="0" y="114"/>
                </a:moveTo>
                <a:lnTo>
                  <a:pt x="40" y="143"/>
                </a:lnTo>
                <a:lnTo>
                  <a:pt x="140" y="169"/>
                </a:lnTo>
                <a:lnTo>
                  <a:pt x="184" y="174"/>
                </a:lnTo>
                <a:lnTo>
                  <a:pt x="190" y="190"/>
                </a:lnTo>
                <a:lnTo>
                  <a:pt x="209" y="195"/>
                </a:lnTo>
                <a:lnTo>
                  <a:pt x="234" y="264"/>
                </a:lnTo>
                <a:lnTo>
                  <a:pt x="256" y="211"/>
                </a:lnTo>
                <a:lnTo>
                  <a:pt x="261" y="198"/>
                </a:lnTo>
                <a:lnTo>
                  <a:pt x="266" y="190"/>
                </a:lnTo>
                <a:lnTo>
                  <a:pt x="266" y="182"/>
                </a:lnTo>
                <a:lnTo>
                  <a:pt x="277" y="168"/>
                </a:lnTo>
                <a:lnTo>
                  <a:pt x="279" y="169"/>
                </a:lnTo>
                <a:lnTo>
                  <a:pt x="276" y="177"/>
                </a:lnTo>
                <a:lnTo>
                  <a:pt x="277" y="193"/>
                </a:lnTo>
                <a:lnTo>
                  <a:pt x="285" y="188"/>
                </a:lnTo>
                <a:lnTo>
                  <a:pt x="292" y="171"/>
                </a:lnTo>
                <a:lnTo>
                  <a:pt x="302" y="174"/>
                </a:lnTo>
                <a:lnTo>
                  <a:pt x="308" y="167"/>
                </a:lnTo>
                <a:lnTo>
                  <a:pt x="310" y="171"/>
                </a:lnTo>
                <a:lnTo>
                  <a:pt x="298" y="195"/>
                </a:lnTo>
                <a:lnTo>
                  <a:pt x="306" y="198"/>
                </a:lnTo>
                <a:lnTo>
                  <a:pt x="314" y="182"/>
                </a:lnTo>
                <a:lnTo>
                  <a:pt x="325" y="177"/>
                </a:lnTo>
                <a:lnTo>
                  <a:pt x="331" y="158"/>
                </a:lnTo>
                <a:lnTo>
                  <a:pt x="361" y="153"/>
                </a:lnTo>
                <a:lnTo>
                  <a:pt x="374" y="152"/>
                </a:lnTo>
                <a:lnTo>
                  <a:pt x="396" y="135"/>
                </a:lnTo>
                <a:lnTo>
                  <a:pt x="430" y="141"/>
                </a:lnTo>
                <a:lnTo>
                  <a:pt x="451" y="156"/>
                </a:lnTo>
                <a:lnTo>
                  <a:pt x="453" y="136"/>
                </a:lnTo>
                <a:lnTo>
                  <a:pt x="464" y="136"/>
                </a:lnTo>
                <a:lnTo>
                  <a:pt x="492" y="138"/>
                </a:lnTo>
                <a:lnTo>
                  <a:pt x="513" y="132"/>
                </a:lnTo>
                <a:lnTo>
                  <a:pt x="485" y="114"/>
                </a:lnTo>
                <a:lnTo>
                  <a:pt x="478" y="87"/>
                </a:lnTo>
                <a:lnTo>
                  <a:pt x="456" y="92"/>
                </a:lnTo>
                <a:lnTo>
                  <a:pt x="450" y="87"/>
                </a:lnTo>
                <a:lnTo>
                  <a:pt x="440" y="92"/>
                </a:lnTo>
                <a:lnTo>
                  <a:pt x="427" y="88"/>
                </a:lnTo>
                <a:lnTo>
                  <a:pt x="420" y="88"/>
                </a:lnTo>
                <a:lnTo>
                  <a:pt x="418" y="74"/>
                </a:lnTo>
                <a:lnTo>
                  <a:pt x="422" y="56"/>
                </a:lnTo>
                <a:lnTo>
                  <a:pt x="400" y="61"/>
                </a:lnTo>
                <a:lnTo>
                  <a:pt x="381" y="72"/>
                </a:lnTo>
                <a:lnTo>
                  <a:pt x="328" y="79"/>
                </a:lnTo>
                <a:lnTo>
                  <a:pt x="296" y="110"/>
                </a:lnTo>
                <a:lnTo>
                  <a:pt x="287" y="104"/>
                </a:lnTo>
                <a:lnTo>
                  <a:pt x="279" y="107"/>
                </a:lnTo>
                <a:lnTo>
                  <a:pt x="265" y="99"/>
                </a:lnTo>
                <a:lnTo>
                  <a:pt x="257" y="103"/>
                </a:lnTo>
                <a:lnTo>
                  <a:pt x="239" y="106"/>
                </a:lnTo>
                <a:lnTo>
                  <a:pt x="213" y="69"/>
                </a:lnTo>
                <a:lnTo>
                  <a:pt x="181" y="64"/>
                </a:lnTo>
                <a:lnTo>
                  <a:pt x="172" y="65"/>
                </a:lnTo>
                <a:lnTo>
                  <a:pt x="166" y="74"/>
                </a:lnTo>
                <a:lnTo>
                  <a:pt x="172" y="58"/>
                </a:lnTo>
                <a:lnTo>
                  <a:pt x="158" y="70"/>
                </a:lnTo>
                <a:lnTo>
                  <a:pt x="150" y="82"/>
                </a:lnTo>
                <a:lnTo>
                  <a:pt x="153" y="61"/>
                </a:lnTo>
                <a:lnTo>
                  <a:pt x="166" y="33"/>
                </a:lnTo>
                <a:lnTo>
                  <a:pt x="186" y="11"/>
                </a:lnTo>
                <a:lnTo>
                  <a:pt x="202" y="4"/>
                </a:lnTo>
                <a:lnTo>
                  <a:pt x="199" y="0"/>
                </a:lnTo>
                <a:lnTo>
                  <a:pt x="170" y="2"/>
                </a:lnTo>
                <a:lnTo>
                  <a:pt x="150" y="13"/>
                </a:lnTo>
                <a:lnTo>
                  <a:pt x="146" y="22"/>
                </a:lnTo>
                <a:lnTo>
                  <a:pt x="123" y="40"/>
                </a:lnTo>
                <a:lnTo>
                  <a:pt x="112" y="57"/>
                </a:lnTo>
                <a:lnTo>
                  <a:pt x="95" y="61"/>
                </a:lnTo>
                <a:lnTo>
                  <a:pt x="89" y="72"/>
                </a:lnTo>
                <a:lnTo>
                  <a:pt x="78" y="78"/>
                </a:lnTo>
                <a:lnTo>
                  <a:pt x="48" y="82"/>
                </a:lnTo>
                <a:lnTo>
                  <a:pt x="40" y="88"/>
                </a:lnTo>
                <a:lnTo>
                  <a:pt x="26" y="104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89"/>
          <p:cNvSpPr>
            <a:spLocks/>
          </p:cNvSpPr>
          <p:nvPr/>
        </p:nvSpPr>
        <p:spPr bwMode="auto">
          <a:xfrm>
            <a:off x="7100271" y="2034736"/>
            <a:ext cx="654384" cy="845821"/>
          </a:xfrm>
          <a:custGeom>
            <a:avLst/>
            <a:gdLst>
              <a:gd name="T0" fmla="*/ 0 w 346"/>
              <a:gd name="T1" fmla="*/ 469 h 469"/>
              <a:gd name="T2" fmla="*/ 34 w 346"/>
              <a:gd name="T3" fmla="*/ 412 h 469"/>
              <a:gd name="T4" fmla="*/ 39 w 346"/>
              <a:gd name="T5" fmla="*/ 391 h 469"/>
              <a:gd name="T6" fmla="*/ 42 w 346"/>
              <a:gd name="T7" fmla="*/ 350 h 469"/>
              <a:gd name="T8" fmla="*/ 34 w 346"/>
              <a:gd name="T9" fmla="*/ 312 h 469"/>
              <a:gd name="T10" fmla="*/ 15 w 346"/>
              <a:gd name="T11" fmla="*/ 276 h 469"/>
              <a:gd name="T12" fmla="*/ 5 w 346"/>
              <a:gd name="T13" fmla="*/ 253 h 469"/>
              <a:gd name="T14" fmla="*/ 11 w 346"/>
              <a:gd name="T15" fmla="*/ 234 h 469"/>
              <a:gd name="T16" fmla="*/ 2 w 346"/>
              <a:gd name="T17" fmla="*/ 211 h 469"/>
              <a:gd name="T18" fmla="*/ 12 w 346"/>
              <a:gd name="T19" fmla="*/ 194 h 469"/>
              <a:gd name="T20" fmla="*/ 21 w 346"/>
              <a:gd name="T21" fmla="*/ 154 h 469"/>
              <a:gd name="T22" fmla="*/ 18 w 346"/>
              <a:gd name="T23" fmla="*/ 135 h 469"/>
              <a:gd name="T24" fmla="*/ 31 w 346"/>
              <a:gd name="T25" fmla="*/ 123 h 469"/>
              <a:gd name="T26" fmla="*/ 30 w 346"/>
              <a:gd name="T27" fmla="*/ 108 h 469"/>
              <a:gd name="T28" fmla="*/ 48 w 346"/>
              <a:gd name="T29" fmla="*/ 100 h 469"/>
              <a:gd name="T30" fmla="*/ 67 w 346"/>
              <a:gd name="T31" fmla="*/ 72 h 469"/>
              <a:gd name="T32" fmla="*/ 66 w 346"/>
              <a:gd name="T33" fmla="*/ 118 h 469"/>
              <a:gd name="T34" fmla="*/ 80 w 346"/>
              <a:gd name="T35" fmla="*/ 108 h 469"/>
              <a:gd name="T36" fmla="*/ 80 w 346"/>
              <a:gd name="T37" fmla="*/ 71 h 469"/>
              <a:gd name="T38" fmla="*/ 99 w 346"/>
              <a:gd name="T39" fmla="*/ 48 h 469"/>
              <a:gd name="T40" fmla="*/ 111 w 346"/>
              <a:gd name="T41" fmla="*/ 46 h 469"/>
              <a:gd name="T42" fmla="*/ 101 w 346"/>
              <a:gd name="T43" fmla="*/ 38 h 469"/>
              <a:gd name="T44" fmla="*/ 98 w 346"/>
              <a:gd name="T45" fmla="*/ 26 h 469"/>
              <a:gd name="T46" fmla="*/ 104 w 346"/>
              <a:gd name="T47" fmla="*/ 6 h 469"/>
              <a:gd name="T48" fmla="*/ 122 w 346"/>
              <a:gd name="T49" fmla="*/ 0 h 469"/>
              <a:gd name="T50" fmla="*/ 164 w 346"/>
              <a:gd name="T51" fmla="*/ 10 h 469"/>
              <a:gd name="T52" fmla="*/ 178 w 346"/>
              <a:gd name="T53" fmla="*/ 26 h 469"/>
              <a:gd name="T54" fmla="*/ 226 w 346"/>
              <a:gd name="T55" fmla="*/ 36 h 469"/>
              <a:gd name="T56" fmla="*/ 235 w 346"/>
              <a:gd name="T57" fmla="*/ 51 h 469"/>
              <a:gd name="T58" fmla="*/ 248 w 346"/>
              <a:gd name="T59" fmla="*/ 69 h 469"/>
              <a:gd name="T60" fmla="*/ 235 w 346"/>
              <a:gd name="T61" fmla="*/ 67 h 469"/>
              <a:gd name="T62" fmla="*/ 235 w 346"/>
              <a:gd name="T63" fmla="*/ 78 h 469"/>
              <a:gd name="T64" fmla="*/ 250 w 346"/>
              <a:gd name="T65" fmla="*/ 97 h 469"/>
              <a:gd name="T66" fmla="*/ 253 w 346"/>
              <a:gd name="T67" fmla="*/ 128 h 469"/>
              <a:gd name="T68" fmla="*/ 253 w 346"/>
              <a:gd name="T69" fmla="*/ 148 h 469"/>
              <a:gd name="T70" fmla="*/ 239 w 346"/>
              <a:gd name="T71" fmla="*/ 170 h 469"/>
              <a:gd name="T72" fmla="*/ 235 w 346"/>
              <a:gd name="T73" fmla="*/ 181 h 469"/>
              <a:gd name="T74" fmla="*/ 216 w 346"/>
              <a:gd name="T75" fmla="*/ 191 h 469"/>
              <a:gd name="T76" fmla="*/ 214 w 346"/>
              <a:gd name="T77" fmla="*/ 201 h 469"/>
              <a:gd name="T78" fmla="*/ 216 w 346"/>
              <a:gd name="T79" fmla="*/ 224 h 469"/>
              <a:gd name="T80" fmla="*/ 235 w 346"/>
              <a:gd name="T81" fmla="*/ 238 h 469"/>
              <a:gd name="T82" fmla="*/ 253 w 346"/>
              <a:gd name="T83" fmla="*/ 218 h 469"/>
              <a:gd name="T84" fmla="*/ 263 w 346"/>
              <a:gd name="T85" fmla="*/ 191 h 469"/>
              <a:gd name="T86" fmla="*/ 292 w 346"/>
              <a:gd name="T87" fmla="*/ 174 h 469"/>
              <a:gd name="T88" fmla="*/ 310 w 346"/>
              <a:gd name="T89" fmla="*/ 185 h 469"/>
              <a:gd name="T90" fmla="*/ 321 w 346"/>
              <a:gd name="T91" fmla="*/ 212 h 469"/>
              <a:gd name="T92" fmla="*/ 338 w 346"/>
              <a:gd name="T93" fmla="*/ 269 h 469"/>
              <a:gd name="T94" fmla="*/ 346 w 346"/>
              <a:gd name="T95" fmla="*/ 288 h 469"/>
              <a:gd name="T96" fmla="*/ 340 w 346"/>
              <a:gd name="T97" fmla="*/ 303 h 469"/>
              <a:gd name="T98" fmla="*/ 344 w 346"/>
              <a:gd name="T99" fmla="*/ 327 h 469"/>
              <a:gd name="T100" fmla="*/ 337 w 346"/>
              <a:gd name="T101" fmla="*/ 339 h 469"/>
              <a:gd name="T102" fmla="*/ 329 w 346"/>
              <a:gd name="T103" fmla="*/ 327 h 469"/>
              <a:gd name="T104" fmla="*/ 321 w 346"/>
              <a:gd name="T105" fmla="*/ 332 h 469"/>
              <a:gd name="T106" fmla="*/ 320 w 346"/>
              <a:gd name="T107" fmla="*/ 354 h 469"/>
              <a:gd name="T108" fmla="*/ 317 w 346"/>
              <a:gd name="T109" fmla="*/ 363 h 469"/>
              <a:gd name="T110" fmla="*/ 300 w 346"/>
              <a:gd name="T111" fmla="*/ 374 h 469"/>
              <a:gd name="T112" fmla="*/ 300 w 346"/>
              <a:gd name="T113" fmla="*/ 403 h 469"/>
              <a:gd name="T114" fmla="*/ 290 w 346"/>
              <a:gd name="T115" fmla="*/ 417 h 469"/>
              <a:gd name="T116" fmla="*/ 282 w 346"/>
              <a:gd name="T117" fmla="*/ 440 h 469"/>
              <a:gd name="T118" fmla="*/ 169 w 346"/>
              <a:gd name="T119" fmla="*/ 458 h 469"/>
              <a:gd name="T120" fmla="*/ 166 w 346"/>
              <a:gd name="T121" fmla="*/ 449 h 469"/>
              <a:gd name="T122" fmla="*/ 0 w 346"/>
              <a:gd name="T123" fmla="*/ 469 h 4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46" h="469">
                <a:moveTo>
                  <a:pt x="0" y="469"/>
                </a:moveTo>
                <a:lnTo>
                  <a:pt x="34" y="412"/>
                </a:lnTo>
                <a:lnTo>
                  <a:pt x="39" y="391"/>
                </a:lnTo>
                <a:lnTo>
                  <a:pt x="42" y="350"/>
                </a:lnTo>
                <a:lnTo>
                  <a:pt x="34" y="312"/>
                </a:lnTo>
                <a:lnTo>
                  <a:pt x="15" y="276"/>
                </a:lnTo>
                <a:lnTo>
                  <a:pt x="5" y="253"/>
                </a:lnTo>
                <a:lnTo>
                  <a:pt x="11" y="234"/>
                </a:lnTo>
                <a:lnTo>
                  <a:pt x="2" y="211"/>
                </a:lnTo>
                <a:lnTo>
                  <a:pt x="12" y="194"/>
                </a:lnTo>
                <a:lnTo>
                  <a:pt x="21" y="154"/>
                </a:lnTo>
                <a:lnTo>
                  <a:pt x="18" y="135"/>
                </a:lnTo>
                <a:lnTo>
                  <a:pt x="31" y="123"/>
                </a:lnTo>
                <a:lnTo>
                  <a:pt x="30" y="108"/>
                </a:lnTo>
                <a:lnTo>
                  <a:pt x="48" y="100"/>
                </a:lnTo>
                <a:lnTo>
                  <a:pt x="67" y="72"/>
                </a:lnTo>
                <a:lnTo>
                  <a:pt x="66" y="118"/>
                </a:lnTo>
                <a:lnTo>
                  <a:pt x="80" y="108"/>
                </a:lnTo>
                <a:lnTo>
                  <a:pt x="80" y="71"/>
                </a:lnTo>
                <a:lnTo>
                  <a:pt x="99" y="48"/>
                </a:lnTo>
                <a:lnTo>
                  <a:pt x="111" y="46"/>
                </a:lnTo>
                <a:lnTo>
                  <a:pt x="101" y="38"/>
                </a:lnTo>
                <a:lnTo>
                  <a:pt x="98" y="26"/>
                </a:lnTo>
                <a:lnTo>
                  <a:pt x="104" y="6"/>
                </a:lnTo>
                <a:lnTo>
                  <a:pt x="122" y="0"/>
                </a:lnTo>
                <a:lnTo>
                  <a:pt x="164" y="10"/>
                </a:lnTo>
                <a:lnTo>
                  <a:pt x="178" y="26"/>
                </a:lnTo>
                <a:lnTo>
                  <a:pt x="226" y="36"/>
                </a:lnTo>
                <a:lnTo>
                  <a:pt x="235" y="51"/>
                </a:lnTo>
                <a:lnTo>
                  <a:pt x="248" y="69"/>
                </a:lnTo>
                <a:lnTo>
                  <a:pt x="235" y="67"/>
                </a:lnTo>
                <a:lnTo>
                  <a:pt x="235" y="78"/>
                </a:lnTo>
                <a:lnTo>
                  <a:pt x="250" y="97"/>
                </a:lnTo>
                <a:lnTo>
                  <a:pt x="253" y="128"/>
                </a:lnTo>
                <a:lnTo>
                  <a:pt x="253" y="148"/>
                </a:lnTo>
                <a:lnTo>
                  <a:pt x="239" y="170"/>
                </a:lnTo>
                <a:lnTo>
                  <a:pt x="235" y="181"/>
                </a:lnTo>
                <a:lnTo>
                  <a:pt x="216" y="191"/>
                </a:lnTo>
                <a:lnTo>
                  <a:pt x="214" y="201"/>
                </a:lnTo>
                <a:lnTo>
                  <a:pt x="216" y="224"/>
                </a:lnTo>
                <a:lnTo>
                  <a:pt x="235" y="238"/>
                </a:lnTo>
                <a:lnTo>
                  <a:pt x="253" y="218"/>
                </a:lnTo>
                <a:lnTo>
                  <a:pt x="263" y="191"/>
                </a:lnTo>
                <a:lnTo>
                  <a:pt x="292" y="174"/>
                </a:lnTo>
                <a:lnTo>
                  <a:pt x="310" y="185"/>
                </a:lnTo>
                <a:lnTo>
                  <a:pt x="321" y="212"/>
                </a:lnTo>
                <a:lnTo>
                  <a:pt x="338" y="269"/>
                </a:lnTo>
                <a:lnTo>
                  <a:pt x="346" y="288"/>
                </a:lnTo>
                <a:lnTo>
                  <a:pt x="340" y="303"/>
                </a:lnTo>
                <a:lnTo>
                  <a:pt x="344" y="327"/>
                </a:lnTo>
                <a:lnTo>
                  <a:pt x="337" y="339"/>
                </a:lnTo>
                <a:lnTo>
                  <a:pt x="329" y="327"/>
                </a:lnTo>
                <a:lnTo>
                  <a:pt x="321" y="332"/>
                </a:lnTo>
                <a:lnTo>
                  <a:pt x="320" y="354"/>
                </a:lnTo>
                <a:lnTo>
                  <a:pt x="317" y="363"/>
                </a:lnTo>
                <a:lnTo>
                  <a:pt x="300" y="374"/>
                </a:lnTo>
                <a:lnTo>
                  <a:pt x="300" y="403"/>
                </a:lnTo>
                <a:lnTo>
                  <a:pt x="290" y="417"/>
                </a:lnTo>
                <a:lnTo>
                  <a:pt x="282" y="440"/>
                </a:lnTo>
                <a:lnTo>
                  <a:pt x="169" y="458"/>
                </a:lnTo>
                <a:lnTo>
                  <a:pt x="166" y="449"/>
                </a:lnTo>
                <a:lnTo>
                  <a:pt x="0" y="46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90"/>
          <p:cNvSpPr>
            <a:spLocks/>
          </p:cNvSpPr>
          <p:nvPr/>
        </p:nvSpPr>
        <p:spPr bwMode="auto">
          <a:xfrm>
            <a:off x="5485116" y="1396313"/>
            <a:ext cx="1113966" cy="1190281"/>
          </a:xfrm>
          <a:custGeom>
            <a:avLst/>
            <a:gdLst>
              <a:gd name="T0" fmla="*/ 0 w 589"/>
              <a:gd name="T1" fmla="*/ 41 h 660"/>
              <a:gd name="T2" fmla="*/ 2 w 589"/>
              <a:gd name="T3" fmla="*/ 134 h 660"/>
              <a:gd name="T4" fmla="*/ 26 w 589"/>
              <a:gd name="T5" fmla="*/ 209 h 660"/>
              <a:gd name="T6" fmla="*/ 29 w 589"/>
              <a:gd name="T7" fmla="*/ 306 h 660"/>
              <a:gd name="T8" fmla="*/ 45 w 589"/>
              <a:gd name="T9" fmla="*/ 385 h 660"/>
              <a:gd name="T10" fmla="*/ 24 w 589"/>
              <a:gd name="T11" fmla="*/ 425 h 660"/>
              <a:gd name="T12" fmla="*/ 54 w 589"/>
              <a:gd name="T13" fmla="*/ 454 h 660"/>
              <a:gd name="T14" fmla="*/ 53 w 589"/>
              <a:gd name="T15" fmla="*/ 660 h 660"/>
              <a:gd name="T16" fmla="*/ 479 w 589"/>
              <a:gd name="T17" fmla="*/ 652 h 660"/>
              <a:gd name="T18" fmla="*/ 470 w 589"/>
              <a:gd name="T19" fmla="*/ 613 h 660"/>
              <a:gd name="T20" fmla="*/ 458 w 589"/>
              <a:gd name="T21" fmla="*/ 598 h 660"/>
              <a:gd name="T22" fmla="*/ 425 w 589"/>
              <a:gd name="T23" fmla="*/ 576 h 660"/>
              <a:gd name="T24" fmla="*/ 402 w 589"/>
              <a:gd name="T25" fmla="*/ 550 h 660"/>
              <a:gd name="T26" fmla="*/ 345 w 589"/>
              <a:gd name="T27" fmla="*/ 514 h 660"/>
              <a:gd name="T28" fmla="*/ 347 w 589"/>
              <a:gd name="T29" fmla="*/ 454 h 660"/>
              <a:gd name="T30" fmla="*/ 334 w 589"/>
              <a:gd name="T31" fmla="*/ 415 h 660"/>
              <a:gd name="T32" fmla="*/ 381 w 589"/>
              <a:gd name="T33" fmla="*/ 357 h 660"/>
              <a:gd name="T34" fmla="*/ 379 w 589"/>
              <a:gd name="T35" fmla="*/ 300 h 660"/>
              <a:gd name="T36" fmla="*/ 389 w 589"/>
              <a:gd name="T37" fmla="*/ 290 h 660"/>
              <a:gd name="T38" fmla="*/ 447 w 589"/>
              <a:gd name="T39" fmla="*/ 242 h 660"/>
              <a:gd name="T40" fmla="*/ 476 w 589"/>
              <a:gd name="T41" fmla="*/ 208 h 660"/>
              <a:gd name="T42" fmla="*/ 513 w 589"/>
              <a:gd name="T43" fmla="*/ 178 h 660"/>
              <a:gd name="T44" fmla="*/ 589 w 589"/>
              <a:gd name="T45" fmla="*/ 138 h 660"/>
              <a:gd name="T46" fmla="*/ 561 w 589"/>
              <a:gd name="T47" fmla="*/ 141 h 660"/>
              <a:gd name="T48" fmla="*/ 534 w 589"/>
              <a:gd name="T49" fmla="*/ 128 h 660"/>
              <a:gd name="T50" fmla="*/ 493 w 589"/>
              <a:gd name="T51" fmla="*/ 133 h 660"/>
              <a:gd name="T52" fmla="*/ 481 w 589"/>
              <a:gd name="T53" fmla="*/ 116 h 660"/>
              <a:gd name="T54" fmla="*/ 470 w 589"/>
              <a:gd name="T55" fmla="*/ 123 h 660"/>
              <a:gd name="T56" fmla="*/ 441 w 589"/>
              <a:gd name="T57" fmla="*/ 141 h 660"/>
              <a:gd name="T58" fmla="*/ 420 w 589"/>
              <a:gd name="T59" fmla="*/ 135 h 660"/>
              <a:gd name="T60" fmla="*/ 412 w 589"/>
              <a:gd name="T61" fmla="*/ 126 h 660"/>
              <a:gd name="T62" fmla="*/ 396 w 589"/>
              <a:gd name="T63" fmla="*/ 122 h 660"/>
              <a:gd name="T64" fmla="*/ 389 w 589"/>
              <a:gd name="T65" fmla="*/ 110 h 660"/>
              <a:gd name="T66" fmla="*/ 374 w 589"/>
              <a:gd name="T67" fmla="*/ 110 h 660"/>
              <a:gd name="T68" fmla="*/ 374 w 589"/>
              <a:gd name="T69" fmla="*/ 122 h 660"/>
              <a:gd name="T70" fmla="*/ 367 w 589"/>
              <a:gd name="T71" fmla="*/ 125 h 660"/>
              <a:gd name="T72" fmla="*/ 357 w 589"/>
              <a:gd name="T73" fmla="*/ 99 h 660"/>
              <a:gd name="T74" fmla="*/ 342 w 589"/>
              <a:gd name="T75" fmla="*/ 99 h 660"/>
              <a:gd name="T76" fmla="*/ 347 w 589"/>
              <a:gd name="T77" fmla="*/ 89 h 660"/>
              <a:gd name="T78" fmla="*/ 311 w 589"/>
              <a:gd name="T79" fmla="*/ 82 h 660"/>
              <a:gd name="T80" fmla="*/ 301 w 589"/>
              <a:gd name="T81" fmla="*/ 80 h 660"/>
              <a:gd name="T82" fmla="*/ 259 w 589"/>
              <a:gd name="T83" fmla="*/ 96 h 660"/>
              <a:gd name="T84" fmla="*/ 254 w 589"/>
              <a:gd name="T85" fmla="*/ 82 h 660"/>
              <a:gd name="T86" fmla="*/ 191 w 589"/>
              <a:gd name="T87" fmla="*/ 69 h 660"/>
              <a:gd name="T88" fmla="*/ 180 w 589"/>
              <a:gd name="T89" fmla="*/ 4 h 660"/>
              <a:gd name="T90" fmla="*/ 155 w 589"/>
              <a:gd name="T91" fmla="*/ 0 h 660"/>
              <a:gd name="T92" fmla="*/ 155 w 589"/>
              <a:gd name="T93" fmla="*/ 41 h 660"/>
              <a:gd name="T94" fmla="*/ 0 w 589"/>
              <a:gd name="T95" fmla="*/ 41 h 6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89" h="660">
                <a:moveTo>
                  <a:pt x="0" y="41"/>
                </a:moveTo>
                <a:lnTo>
                  <a:pt x="2" y="134"/>
                </a:lnTo>
                <a:lnTo>
                  <a:pt x="26" y="209"/>
                </a:lnTo>
                <a:lnTo>
                  <a:pt x="29" y="306"/>
                </a:lnTo>
                <a:lnTo>
                  <a:pt x="45" y="385"/>
                </a:lnTo>
                <a:lnTo>
                  <a:pt x="24" y="425"/>
                </a:lnTo>
                <a:lnTo>
                  <a:pt x="54" y="454"/>
                </a:lnTo>
                <a:lnTo>
                  <a:pt x="53" y="660"/>
                </a:lnTo>
                <a:lnTo>
                  <a:pt x="479" y="652"/>
                </a:lnTo>
                <a:lnTo>
                  <a:pt x="470" y="613"/>
                </a:lnTo>
                <a:lnTo>
                  <a:pt x="458" y="598"/>
                </a:lnTo>
                <a:lnTo>
                  <a:pt x="425" y="576"/>
                </a:lnTo>
                <a:lnTo>
                  <a:pt x="402" y="550"/>
                </a:lnTo>
                <a:lnTo>
                  <a:pt x="345" y="514"/>
                </a:lnTo>
                <a:lnTo>
                  <a:pt x="347" y="454"/>
                </a:lnTo>
                <a:lnTo>
                  <a:pt x="334" y="415"/>
                </a:lnTo>
                <a:lnTo>
                  <a:pt x="381" y="357"/>
                </a:lnTo>
                <a:lnTo>
                  <a:pt x="379" y="300"/>
                </a:lnTo>
                <a:lnTo>
                  <a:pt x="389" y="290"/>
                </a:lnTo>
                <a:lnTo>
                  <a:pt x="447" y="242"/>
                </a:lnTo>
                <a:lnTo>
                  <a:pt x="476" y="208"/>
                </a:lnTo>
                <a:lnTo>
                  <a:pt x="513" y="178"/>
                </a:lnTo>
                <a:lnTo>
                  <a:pt x="589" y="138"/>
                </a:lnTo>
                <a:lnTo>
                  <a:pt x="561" y="141"/>
                </a:lnTo>
                <a:lnTo>
                  <a:pt x="534" y="128"/>
                </a:lnTo>
                <a:lnTo>
                  <a:pt x="493" y="133"/>
                </a:lnTo>
                <a:lnTo>
                  <a:pt x="481" y="116"/>
                </a:lnTo>
                <a:lnTo>
                  <a:pt x="470" y="123"/>
                </a:lnTo>
                <a:lnTo>
                  <a:pt x="441" y="141"/>
                </a:lnTo>
                <a:lnTo>
                  <a:pt x="420" y="135"/>
                </a:lnTo>
                <a:lnTo>
                  <a:pt x="412" y="126"/>
                </a:lnTo>
                <a:lnTo>
                  <a:pt x="396" y="122"/>
                </a:lnTo>
                <a:lnTo>
                  <a:pt x="389" y="110"/>
                </a:lnTo>
                <a:lnTo>
                  <a:pt x="374" y="110"/>
                </a:lnTo>
                <a:lnTo>
                  <a:pt x="374" y="122"/>
                </a:lnTo>
                <a:lnTo>
                  <a:pt x="367" y="125"/>
                </a:lnTo>
                <a:lnTo>
                  <a:pt x="357" y="99"/>
                </a:lnTo>
                <a:lnTo>
                  <a:pt x="342" y="99"/>
                </a:lnTo>
                <a:lnTo>
                  <a:pt x="347" y="89"/>
                </a:lnTo>
                <a:lnTo>
                  <a:pt x="311" y="82"/>
                </a:lnTo>
                <a:lnTo>
                  <a:pt x="301" y="80"/>
                </a:lnTo>
                <a:lnTo>
                  <a:pt x="259" y="96"/>
                </a:lnTo>
                <a:lnTo>
                  <a:pt x="254" y="82"/>
                </a:lnTo>
                <a:lnTo>
                  <a:pt x="191" y="69"/>
                </a:lnTo>
                <a:lnTo>
                  <a:pt x="180" y="4"/>
                </a:lnTo>
                <a:lnTo>
                  <a:pt x="155" y="0"/>
                </a:lnTo>
                <a:lnTo>
                  <a:pt x="155" y="41"/>
                </a:lnTo>
                <a:lnTo>
                  <a:pt x="0" y="41"/>
                </a:lnTo>
                <a:close/>
              </a:path>
            </a:pathLst>
          </a:custGeom>
          <a:solidFill>
            <a:srgbClr val="FF99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91"/>
          <p:cNvSpPr>
            <a:spLocks/>
          </p:cNvSpPr>
          <p:nvPr/>
        </p:nvSpPr>
        <p:spPr bwMode="auto">
          <a:xfrm>
            <a:off x="6436431" y="4278236"/>
            <a:ext cx="601428" cy="991901"/>
          </a:xfrm>
          <a:custGeom>
            <a:avLst/>
            <a:gdLst>
              <a:gd name="T0" fmla="*/ 0 w 318"/>
              <a:gd name="T1" fmla="*/ 466 h 550"/>
              <a:gd name="T2" fmla="*/ 1 w 318"/>
              <a:gd name="T3" fmla="*/ 446 h 550"/>
              <a:gd name="T4" fmla="*/ 22 w 318"/>
              <a:gd name="T5" fmla="*/ 383 h 550"/>
              <a:gd name="T6" fmla="*/ 52 w 318"/>
              <a:gd name="T7" fmla="*/ 344 h 550"/>
              <a:gd name="T8" fmla="*/ 43 w 318"/>
              <a:gd name="T9" fmla="*/ 329 h 550"/>
              <a:gd name="T10" fmla="*/ 46 w 318"/>
              <a:gd name="T11" fmla="*/ 290 h 550"/>
              <a:gd name="T12" fmla="*/ 31 w 318"/>
              <a:gd name="T13" fmla="*/ 242 h 550"/>
              <a:gd name="T14" fmla="*/ 25 w 318"/>
              <a:gd name="T15" fmla="*/ 180 h 550"/>
              <a:gd name="T16" fmla="*/ 48 w 318"/>
              <a:gd name="T17" fmla="*/ 113 h 550"/>
              <a:gd name="T18" fmla="*/ 81 w 318"/>
              <a:gd name="T19" fmla="*/ 67 h 550"/>
              <a:gd name="T20" fmla="*/ 80 w 318"/>
              <a:gd name="T21" fmla="*/ 54 h 550"/>
              <a:gd name="T22" fmla="*/ 104 w 318"/>
              <a:gd name="T23" fmla="*/ 11 h 550"/>
              <a:gd name="T24" fmla="*/ 296 w 318"/>
              <a:gd name="T25" fmla="*/ 0 h 550"/>
              <a:gd name="T26" fmla="*/ 304 w 318"/>
              <a:gd name="T27" fmla="*/ 10 h 550"/>
              <a:gd name="T28" fmla="*/ 296 w 318"/>
              <a:gd name="T29" fmla="*/ 352 h 550"/>
              <a:gd name="T30" fmla="*/ 318 w 318"/>
              <a:gd name="T31" fmla="*/ 517 h 550"/>
              <a:gd name="T32" fmla="*/ 307 w 318"/>
              <a:gd name="T33" fmla="*/ 524 h 550"/>
              <a:gd name="T34" fmla="*/ 297 w 318"/>
              <a:gd name="T35" fmla="*/ 517 h 550"/>
              <a:gd name="T36" fmla="*/ 283 w 318"/>
              <a:gd name="T37" fmla="*/ 524 h 550"/>
              <a:gd name="T38" fmla="*/ 268 w 318"/>
              <a:gd name="T39" fmla="*/ 515 h 550"/>
              <a:gd name="T40" fmla="*/ 267 w 318"/>
              <a:gd name="T41" fmla="*/ 522 h 550"/>
              <a:gd name="T42" fmla="*/ 253 w 318"/>
              <a:gd name="T43" fmla="*/ 523 h 550"/>
              <a:gd name="T44" fmla="*/ 232 w 318"/>
              <a:gd name="T45" fmla="*/ 533 h 550"/>
              <a:gd name="T46" fmla="*/ 225 w 318"/>
              <a:gd name="T47" fmla="*/ 528 h 550"/>
              <a:gd name="T48" fmla="*/ 216 w 318"/>
              <a:gd name="T49" fmla="*/ 547 h 550"/>
              <a:gd name="T50" fmla="*/ 207 w 318"/>
              <a:gd name="T51" fmla="*/ 550 h 550"/>
              <a:gd name="T52" fmla="*/ 175 w 318"/>
              <a:gd name="T53" fmla="*/ 497 h 550"/>
              <a:gd name="T54" fmla="*/ 181 w 318"/>
              <a:gd name="T55" fmla="*/ 460 h 550"/>
              <a:gd name="T56" fmla="*/ 0 w 318"/>
              <a:gd name="T57" fmla="*/ 466 h 5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8" h="550">
                <a:moveTo>
                  <a:pt x="0" y="466"/>
                </a:moveTo>
                <a:lnTo>
                  <a:pt x="1" y="446"/>
                </a:lnTo>
                <a:lnTo>
                  <a:pt x="22" y="383"/>
                </a:lnTo>
                <a:lnTo>
                  <a:pt x="52" y="344"/>
                </a:lnTo>
                <a:lnTo>
                  <a:pt x="43" y="329"/>
                </a:lnTo>
                <a:lnTo>
                  <a:pt x="46" y="290"/>
                </a:lnTo>
                <a:lnTo>
                  <a:pt x="31" y="242"/>
                </a:lnTo>
                <a:lnTo>
                  <a:pt x="25" y="180"/>
                </a:lnTo>
                <a:lnTo>
                  <a:pt x="48" y="113"/>
                </a:lnTo>
                <a:lnTo>
                  <a:pt x="81" y="67"/>
                </a:lnTo>
                <a:lnTo>
                  <a:pt x="80" y="54"/>
                </a:lnTo>
                <a:lnTo>
                  <a:pt x="104" y="11"/>
                </a:lnTo>
                <a:lnTo>
                  <a:pt x="296" y="0"/>
                </a:lnTo>
                <a:lnTo>
                  <a:pt x="304" y="10"/>
                </a:lnTo>
                <a:lnTo>
                  <a:pt x="296" y="352"/>
                </a:lnTo>
                <a:lnTo>
                  <a:pt x="318" y="517"/>
                </a:lnTo>
                <a:lnTo>
                  <a:pt x="307" y="524"/>
                </a:lnTo>
                <a:lnTo>
                  <a:pt x="297" y="517"/>
                </a:lnTo>
                <a:lnTo>
                  <a:pt x="283" y="524"/>
                </a:lnTo>
                <a:lnTo>
                  <a:pt x="268" y="515"/>
                </a:lnTo>
                <a:lnTo>
                  <a:pt x="267" y="522"/>
                </a:lnTo>
                <a:lnTo>
                  <a:pt x="253" y="523"/>
                </a:lnTo>
                <a:lnTo>
                  <a:pt x="232" y="533"/>
                </a:lnTo>
                <a:lnTo>
                  <a:pt x="225" y="528"/>
                </a:lnTo>
                <a:lnTo>
                  <a:pt x="216" y="547"/>
                </a:lnTo>
                <a:lnTo>
                  <a:pt x="207" y="550"/>
                </a:lnTo>
                <a:lnTo>
                  <a:pt x="175" y="497"/>
                </a:lnTo>
                <a:lnTo>
                  <a:pt x="181" y="460"/>
                </a:lnTo>
                <a:lnTo>
                  <a:pt x="0" y="466"/>
                </a:lnTo>
                <a:close/>
              </a:path>
            </a:pathLst>
          </a:custGeom>
          <a:solidFill>
            <a:srgbClr val="FF99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92"/>
          <p:cNvSpPr>
            <a:spLocks/>
          </p:cNvSpPr>
          <p:nvPr/>
        </p:nvSpPr>
        <p:spPr bwMode="auto">
          <a:xfrm>
            <a:off x="5687484" y="3163700"/>
            <a:ext cx="1123422" cy="930583"/>
          </a:xfrm>
          <a:custGeom>
            <a:avLst/>
            <a:gdLst>
              <a:gd name="T0" fmla="*/ 0 w 594"/>
              <a:gd name="T1" fmla="*/ 7 h 516"/>
              <a:gd name="T2" fmla="*/ 37 w 594"/>
              <a:gd name="T3" fmla="*/ 74 h 516"/>
              <a:gd name="T4" fmla="*/ 53 w 594"/>
              <a:gd name="T5" fmla="*/ 89 h 516"/>
              <a:gd name="T6" fmla="*/ 64 w 594"/>
              <a:gd name="T7" fmla="*/ 86 h 516"/>
              <a:gd name="T8" fmla="*/ 73 w 594"/>
              <a:gd name="T9" fmla="*/ 95 h 516"/>
              <a:gd name="T10" fmla="*/ 76 w 594"/>
              <a:gd name="T11" fmla="*/ 104 h 516"/>
              <a:gd name="T12" fmla="*/ 66 w 594"/>
              <a:gd name="T13" fmla="*/ 104 h 516"/>
              <a:gd name="T14" fmla="*/ 56 w 594"/>
              <a:gd name="T15" fmla="*/ 127 h 516"/>
              <a:gd name="T16" fmla="*/ 82 w 594"/>
              <a:gd name="T17" fmla="*/ 165 h 516"/>
              <a:gd name="T18" fmla="*/ 101 w 594"/>
              <a:gd name="T19" fmla="*/ 171 h 516"/>
              <a:gd name="T20" fmla="*/ 99 w 594"/>
              <a:gd name="T21" fmla="*/ 413 h 516"/>
              <a:gd name="T22" fmla="*/ 101 w 594"/>
              <a:gd name="T23" fmla="*/ 473 h 516"/>
              <a:gd name="T24" fmla="*/ 496 w 594"/>
              <a:gd name="T25" fmla="*/ 458 h 516"/>
              <a:gd name="T26" fmla="*/ 501 w 594"/>
              <a:gd name="T27" fmla="*/ 493 h 516"/>
              <a:gd name="T28" fmla="*/ 485 w 594"/>
              <a:gd name="T29" fmla="*/ 516 h 516"/>
              <a:gd name="T30" fmla="*/ 546 w 594"/>
              <a:gd name="T31" fmla="*/ 514 h 516"/>
              <a:gd name="T32" fmla="*/ 554 w 594"/>
              <a:gd name="T33" fmla="*/ 493 h 516"/>
              <a:gd name="T34" fmla="*/ 558 w 594"/>
              <a:gd name="T35" fmla="*/ 473 h 516"/>
              <a:gd name="T36" fmla="*/ 571 w 594"/>
              <a:gd name="T37" fmla="*/ 455 h 516"/>
              <a:gd name="T38" fmla="*/ 577 w 594"/>
              <a:gd name="T39" fmla="*/ 440 h 516"/>
              <a:gd name="T40" fmla="*/ 590 w 594"/>
              <a:gd name="T41" fmla="*/ 437 h 516"/>
              <a:gd name="T42" fmla="*/ 594 w 594"/>
              <a:gd name="T43" fmla="*/ 400 h 516"/>
              <a:gd name="T44" fmla="*/ 586 w 594"/>
              <a:gd name="T45" fmla="*/ 398 h 516"/>
              <a:gd name="T46" fmla="*/ 571 w 594"/>
              <a:gd name="T47" fmla="*/ 398 h 516"/>
              <a:gd name="T48" fmla="*/ 559 w 594"/>
              <a:gd name="T49" fmla="*/ 370 h 516"/>
              <a:gd name="T50" fmla="*/ 552 w 594"/>
              <a:gd name="T51" fmla="*/ 333 h 516"/>
              <a:gd name="T52" fmla="*/ 538 w 594"/>
              <a:gd name="T53" fmla="*/ 309 h 516"/>
              <a:gd name="T54" fmla="*/ 513 w 594"/>
              <a:gd name="T55" fmla="*/ 300 h 516"/>
              <a:gd name="T56" fmla="*/ 484 w 594"/>
              <a:gd name="T57" fmla="*/ 277 h 516"/>
              <a:gd name="T58" fmla="*/ 474 w 594"/>
              <a:gd name="T59" fmla="*/ 245 h 516"/>
              <a:gd name="T60" fmla="*/ 491 w 594"/>
              <a:gd name="T61" fmla="*/ 195 h 516"/>
              <a:gd name="T62" fmla="*/ 476 w 594"/>
              <a:gd name="T63" fmla="*/ 186 h 516"/>
              <a:gd name="T64" fmla="*/ 441 w 594"/>
              <a:gd name="T65" fmla="*/ 186 h 516"/>
              <a:gd name="T66" fmla="*/ 436 w 594"/>
              <a:gd name="T67" fmla="*/ 156 h 516"/>
              <a:gd name="T68" fmla="*/ 378 w 594"/>
              <a:gd name="T69" fmla="*/ 96 h 516"/>
              <a:gd name="T70" fmla="*/ 364 w 594"/>
              <a:gd name="T71" fmla="*/ 45 h 516"/>
              <a:gd name="T72" fmla="*/ 372 w 594"/>
              <a:gd name="T73" fmla="*/ 27 h 516"/>
              <a:gd name="T74" fmla="*/ 344 w 594"/>
              <a:gd name="T75" fmla="*/ 0 h 516"/>
              <a:gd name="T76" fmla="*/ 0 w 594"/>
              <a:gd name="T77" fmla="*/ 7 h 5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4" h="516">
                <a:moveTo>
                  <a:pt x="0" y="7"/>
                </a:moveTo>
                <a:lnTo>
                  <a:pt x="37" y="74"/>
                </a:lnTo>
                <a:lnTo>
                  <a:pt x="53" y="89"/>
                </a:lnTo>
                <a:lnTo>
                  <a:pt x="64" y="86"/>
                </a:lnTo>
                <a:lnTo>
                  <a:pt x="73" y="95"/>
                </a:lnTo>
                <a:lnTo>
                  <a:pt x="76" y="104"/>
                </a:lnTo>
                <a:lnTo>
                  <a:pt x="66" y="104"/>
                </a:lnTo>
                <a:lnTo>
                  <a:pt x="56" y="127"/>
                </a:lnTo>
                <a:lnTo>
                  <a:pt x="82" y="165"/>
                </a:lnTo>
                <a:lnTo>
                  <a:pt x="101" y="171"/>
                </a:lnTo>
                <a:lnTo>
                  <a:pt x="99" y="413"/>
                </a:lnTo>
                <a:lnTo>
                  <a:pt x="101" y="473"/>
                </a:lnTo>
                <a:lnTo>
                  <a:pt x="496" y="458"/>
                </a:lnTo>
                <a:lnTo>
                  <a:pt x="501" y="493"/>
                </a:lnTo>
                <a:lnTo>
                  <a:pt x="485" y="516"/>
                </a:lnTo>
                <a:lnTo>
                  <a:pt x="546" y="514"/>
                </a:lnTo>
                <a:lnTo>
                  <a:pt x="554" y="493"/>
                </a:lnTo>
                <a:lnTo>
                  <a:pt x="558" y="473"/>
                </a:lnTo>
                <a:lnTo>
                  <a:pt x="571" y="455"/>
                </a:lnTo>
                <a:lnTo>
                  <a:pt x="577" y="440"/>
                </a:lnTo>
                <a:lnTo>
                  <a:pt x="590" y="437"/>
                </a:lnTo>
                <a:lnTo>
                  <a:pt x="594" y="400"/>
                </a:lnTo>
                <a:lnTo>
                  <a:pt x="586" y="398"/>
                </a:lnTo>
                <a:lnTo>
                  <a:pt x="571" y="398"/>
                </a:lnTo>
                <a:lnTo>
                  <a:pt x="559" y="370"/>
                </a:lnTo>
                <a:lnTo>
                  <a:pt x="552" y="333"/>
                </a:lnTo>
                <a:lnTo>
                  <a:pt x="538" y="309"/>
                </a:lnTo>
                <a:lnTo>
                  <a:pt x="513" y="300"/>
                </a:lnTo>
                <a:lnTo>
                  <a:pt x="484" y="277"/>
                </a:lnTo>
                <a:lnTo>
                  <a:pt x="474" y="245"/>
                </a:lnTo>
                <a:lnTo>
                  <a:pt x="491" y="195"/>
                </a:lnTo>
                <a:lnTo>
                  <a:pt x="476" y="186"/>
                </a:lnTo>
                <a:lnTo>
                  <a:pt x="441" y="186"/>
                </a:lnTo>
                <a:lnTo>
                  <a:pt x="436" y="156"/>
                </a:lnTo>
                <a:lnTo>
                  <a:pt x="378" y="96"/>
                </a:lnTo>
                <a:lnTo>
                  <a:pt x="364" y="45"/>
                </a:lnTo>
                <a:lnTo>
                  <a:pt x="372" y="27"/>
                </a:lnTo>
                <a:lnTo>
                  <a:pt x="344" y="0"/>
                </a:lnTo>
                <a:lnTo>
                  <a:pt x="0" y="7"/>
                </a:lnTo>
                <a:close/>
              </a:path>
            </a:pathLst>
          </a:custGeom>
          <a:solidFill>
            <a:srgbClr val="FF66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93"/>
          <p:cNvSpPr>
            <a:spLocks/>
          </p:cNvSpPr>
          <p:nvPr/>
        </p:nvSpPr>
        <p:spPr bwMode="auto">
          <a:xfrm>
            <a:off x="2786257" y="1176291"/>
            <a:ext cx="1728632" cy="1049611"/>
          </a:xfrm>
          <a:custGeom>
            <a:avLst/>
            <a:gdLst>
              <a:gd name="T0" fmla="*/ 0 w 914"/>
              <a:gd name="T1" fmla="*/ 109 h 582"/>
              <a:gd name="T2" fmla="*/ 15 w 914"/>
              <a:gd name="T3" fmla="*/ 147 h 582"/>
              <a:gd name="T4" fmla="*/ 17 w 914"/>
              <a:gd name="T5" fmla="*/ 171 h 582"/>
              <a:gd name="T6" fmla="*/ 8 w 914"/>
              <a:gd name="T7" fmla="*/ 174 h 582"/>
              <a:gd name="T8" fmla="*/ 36 w 914"/>
              <a:gd name="T9" fmla="*/ 202 h 582"/>
              <a:gd name="T10" fmla="*/ 64 w 914"/>
              <a:gd name="T11" fmla="*/ 271 h 582"/>
              <a:gd name="T12" fmla="*/ 74 w 914"/>
              <a:gd name="T13" fmla="*/ 267 h 582"/>
              <a:gd name="T14" fmla="*/ 76 w 914"/>
              <a:gd name="T15" fmla="*/ 278 h 582"/>
              <a:gd name="T16" fmla="*/ 88 w 914"/>
              <a:gd name="T17" fmla="*/ 281 h 582"/>
              <a:gd name="T18" fmla="*/ 98 w 914"/>
              <a:gd name="T19" fmla="*/ 284 h 582"/>
              <a:gd name="T20" fmla="*/ 72 w 914"/>
              <a:gd name="T21" fmla="*/ 333 h 582"/>
              <a:gd name="T22" fmla="*/ 77 w 914"/>
              <a:gd name="T23" fmla="*/ 368 h 582"/>
              <a:gd name="T24" fmla="*/ 59 w 914"/>
              <a:gd name="T25" fmla="*/ 399 h 582"/>
              <a:gd name="T26" fmla="*/ 71 w 914"/>
              <a:gd name="T27" fmla="*/ 415 h 582"/>
              <a:gd name="T28" fmla="*/ 107 w 914"/>
              <a:gd name="T29" fmla="*/ 394 h 582"/>
              <a:gd name="T30" fmla="*/ 134 w 914"/>
              <a:gd name="T31" fmla="*/ 503 h 582"/>
              <a:gd name="T32" fmla="*/ 150 w 914"/>
              <a:gd name="T33" fmla="*/ 509 h 582"/>
              <a:gd name="T34" fmla="*/ 153 w 914"/>
              <a:gd name="T35" fmla="*/ 541 h 582"/>
              <a:gd name="T36" fmla="*/ 166 w 914"/>
              <a:gd name="T37" fmla="*/ 556 h 582"/>
              <a:gd name="T38" fmla="*/ 178 w 914"/>
              <a:gd name="T39" fmla="*/ 542 h 582"/>
              <a:gd name="T40" fmla="*/ 202 w 914"/>
              <a:gd name="T41" fmla="*/ 554 h 582"/>
              <a:gd name="T42" fmla="*/ 217 w 914"/>
              <a:gd name="T43" fmla="*/ 541 h 582"/>
              <a:gd name="T44" fmla="*/ 266 w 914"/>
              <a:gd name="T45" fmla="*/ 554 h 582"/>
              <a:gd name="T46" fmla="*/ 278 w 914"/>
              <a:gd name="T47" fmla="*/ 554 h 582"/>
              <a:gd name="T48" fmla="*/ 288 w 914"/>
              <a:gd name="T49" fmla="*/ 532 h 582"/>
              <a:gd name="T50" fmla="*/ 308 w 914"/>
              <a:gd name="T51" fmla="*/ 569 h 582"/>
              <a:gd name="T52" fmla="*/ 319 w 914"/>
              <a:gd name="T53" fmla="*/ 512 h 582"/>
              <a:gd name="T54" fmla="*/ 566 w 914"/>
              <a:gd name="T55" fmla="*/ 550 h 582"/>
              <a:gd name="T56" fmla="*/ 874 w 914"/>
              <a:gd name="T57" fmla="*/ 582 h 582"/>
              <a:gd name="T58" fmla="*/ 883 w 914"/>
              <a:gd name="T59" fmla="*/ 476 h 582"/>
              <a:gd name="T60" fmla="*/ 914 w 914"/>
              <a:gd name="T61" fmla="*/ 136 h 582"/>
              <a:gd name="T62" fmla="*/ 509 w 914"/>
              <a:gd name="T63" fmla="*/ 89 h 582"/>
              <a:gd name="T64" fmla="*/ 307 w 914"/>
              <a:gd name="T65" fmla="*/ 54 h 582"/>
              <a:gd name="T66" fmla="*/ 24 w 914"/>
              <a:gd name="T67" fmla="*/ 0 h 582"/>
              <a:gd name="T68" fmla="*/ 0 w 914"/>
              <a:gd name="T69" fmla="*/ 109 h 5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14" h="582">
                <a:moveTo>
                  <a:pt x="0" y="109"/>
                </a:moveTo>
                <a:lnTo>
                  <a:pt x="15" y="147"/>
                </a:lnTo>
                <a:lnTo>
                  <a:pt x="17" y="171"/>
                </a:lnTo>
                <a:lnTo>
                  <a:pt x="8" y="174"/>
                </a:lnTo>
                <a:lnTo>
                  <a:pt x="36" y="202"/>
                </a:lnTo>
                <a:lnTo>
                  <a:pt x="64" y="271"/>
                </a:lnTo>
                <a:lnTo>
                  <a:pt x="74" y="267"/>
                </a:lnTo>
                <a:lnTo>
                  <a:pt x="76" y="278"/>
                </a:lnTo>
                <a:lnTo>
                  <a:pt x="88" y="281"/>
                </a:lnTo>
                <a:lnTo>
                  <a:pt x="98" y="284"/>
                </a:lnTo>
                <a:lnTo>
                  <a:pt x="72" y="333"/>
                </a:lnTo>
                <a:lnTo>
                  <a:pt x="77" y="368"/>
                </a:lnTo>
                <a:lnTo>
                  <a:pt x="59" y="399"/>
                </a:lnTo>
                <a:lnTo>
                  <a:pt x="71" y="415"/>
                </a:lnTo>
                <a:lnTo>
                  <a:pt x="107" y="394"/>
                </a:lnTo>
                <a:lnTo>
                  <a:pt x="134" y="503"/>
                </a:lnTo>
                <a:lnTo>
                  <a:pt x="150" y="509"/>
                </a:lnTo>
                <a:lnTo>
                  <a:pt x="153" y="541"/>
                </a:lnTo>
                <a:lnTo>
                  <a:pt x="166" y="556"/>
                </a:lnTo>
                <a:lnTo>
                  <a:pt x="178" y="542"/>
                </a:lnTo>
                <a:lnTo>
                  <a:pt x="202" y="554"/>
                </a:lnTo>
                <a:lnTo>
                  <a:pt x="217" y="541"/>
                </a:lnTo>
                <a:lnTo>
                  <a:pt x="266" y="554"/>
                </a:lnTo>
                <a:lnTo>
                  <a:pt x="278" y="554"/>
                </a:lnTo>
                <a:lnTo>
                  <a:pt x="288" y="532"/>
                </a:lnTo>
                <a:lnTo>
                  <a:pt x="308" y="569"/>
                </a:lnTo>
                <a:lnTo>
                  <a:pt x="319" y="512"/>
                </a:lnTo>
                <a:lnTo>
                  <a:pt x="566" y="550"/>
                </a:lnTo>
                <a:lnTo>
                  <a:pt x="874" y="582"/>
                </a:lnTo>
                <a:lnTo>
                  <a:pt x="883" y="476"/>
                </a:lnTo>
                <a:lnTo>
                  <a:pt x="914" y="136"/>
                </a:lnTo>
                <a:lnTo>
                  <a:pt x="509" y="89"/>
                </a:lnTo>
                <a:lnTo>
                  <a:pt x="307" y="54"/>
                </a:lnTo>
                <a:lnTo>
                  <a:pt x="24" y="0"/>
                </a:lnTo>
                <a:lnTo>
                  <a:pt x="0" y="10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94"/>
          <p:cNvSpPr>
            <a:spLocks/>
          </p:cNvSpPr>
          <p:nvPr/>
        </p:nvSpPr>
        <p:spPr bwMode="auto">
          <a:xfrm>
            <a:off x="4357912" y="2631680"/>
            <a:ext cx="1399549" cy="665476"/>
          </a:xfrm>
          <a:custGeom>
            <a:avLst/>
            <a:gdLst>
              <a:gd name="T0" fmla="*/ 0 w 740"/>
              <a:gd name="T1" fmla="*/ 224 h 369"/>
              <a:gd name="T2" fmla="*/ 22 w 740"/>
              <a:gd name="T3" fmla="*/ 0 h 369"/>
              <a:gd name="T4" fmla="*/ 477 w 740"/>
              <a:gd name="T5" fmla="*/ 27 h 369"/>
              <a:gd name="T6" fmla="*/ 507 w 740"/>
              <a:gd name="T7" fmla="*/ 49 h 369"/>
              <a:gd name="T8" fmla="*/ 562 w 740"/>
              <a:gd name="T9" fmla="*/ 49 h 369"/>
              <a:gd name="T10" fmla="*/ 587 w 740"/>
              <a:gd name="T11" fmla="*/ 54 h 369"/>
              <a:gd name="T12" fmla="*/ 618 w 740"/>
              <a:gd name="T13" fmla="*/ 67 h 369"/>
              <a:gd name="T14" fmla="*/ 633 w 740"/>
              <a:gd name="T15" fmla="*/ 86 h 369"/>
              <a:gd name="T16" fmla="*/ 647 w 740"/>
              <a:gd name="T17" fmla="*/ 91 h 369"/>
              <a:gd name="T18" fmla="*/ 673 w 740"/>
              <a:gd name="T19" fmla="*/ 160 h 369"/>
              <a:gd name="T20" fmla="*/ 673 w 740"/>
              <a:gd name="T21" fmla="*/ 182 h 369"/>
              <a:gd name="T22" fmla="*/ 689 w 740"/>
              <a:gd name="T23" fmla="*/ 215 h 369"/>
              <a:gd name="T24" fmla="*/ 698 w 740"/>
              <a:gd name="T25" fmla="*/ 269 h 369"/>
              <a:gd name="T26" fmla="*/ 693 w 740"/>
              <a:gd name="T27" fmla="*/ 283 h 369"/>
              <a:gd name="T28" fmla="*/ 703 w 740"/>
              <a:gd name="T29" fmla="*/ 302 h 369"/>
              <a:gd name="T30" fmla="*/ 740 w 740"/>
              <a:gd name="T31" fmla="*/ 369 h 369"/>
              <a:gd name="T32" fmla="*/ 411 w 740"/>
              <a:gd name="T33" fmla="*/ 365 h 369"/>
              <a:gd name="T34" fmla="*/ 163 w 740"/>
              <a:gd name="T35" fmla="*/ 351 h 369"/>
              <a:gd name="T36" fmla="*/ 168 w 740"/>
              <a:gd name="T37" fmla="*/ 238 h 369"/>
              <a:gd name="T38" fmla="*/ 0 w 740"/>
              <a:gd name="T39" fmla="*/ 224 h 3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40" h="369">
                <a:moveTo>
                  <a:pt x="0" y="224"/>
                </a:moveTo>
                <a:lnTo>
                  <a:pt x="22" y="0"/>
                </a:lnTo>
                <a:lnTo>
                  <a:pt x="477" y="27"/>
                </a:lnTo>
                <a:lnTo>
                  <a:pt x="507" y="49"/>
                </a:lnTo>
                <a:lnTo>
                  <a:pt x="562" y="49"/>
                </a:lnTo>
                <a:lnTo>
                  <a:pt x="587" y="54"/>
                </a:lnTo>
                <a:lnTo>
                  <a:pt x="618" y="67"/>
                </a:lnTo>
                <a:lnTo>
                  <a:pt x="633" y="86"/>
                </a:lnTo>
                <a:lnTo>
                  <a:pt x="647" y="91"/>
                </a:lnTo>
                <a:lnTo>
                  <a:pt x="673" y="160"/>
                </a:lnTo>
                <a:lnTo>
                  <a:pt x="673" y="182"/>
                </a:lnTo>
                <a:lnTo>
                  <a:pt x="689" y="215"/>
                </a:lnTo>
                <a:lnTo>
                  <a:pt x="698" y="269"/>
                </a:lnTo>
                <a:lnTo>
                  <a:pt x="693" y="283"/>
                </a:lnTo>
                <a:lnTo>
                  <a:pt x="703" y="302"/>
                </a:lnTo>
                <a:lnTo>
                  <a:pt x="740" y="369"/>
                </a:lnTo>
                <a:lnTo>
                  <a:pt x="411" y="365"/>
                </a:lnTo>
                <a:lnTo>
                  <a:pt x="163" y="351"/>
                </a:lnTo>
                <a:lnTo>
                  <a:pt x="168" y="238"/>
                </a:lnTo>
                <a:lnTo>
                  <a:pt x="0" y="22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95"/>
          <p:cNvSpPr>
            <a:spLocks/>
          </p:cNvSpPr>
          <p:nvPr/>
        </p:nvSpPr>
        <p:spPr bwMode="auto">
          <a:xfrm>
            <a:off x="1744160" y="2417069"/>
            <a:ext cx="1076140" cy="1585238"/>
          </a:xfrm>
          <a:custGeom>
            <a:avLst/>
            <a:gdLst>
              <a:gd name="T0" fmla="*/ 0 w 569"/>
              <a:gd name="T1" fmla="*/ 323 h 879"/>
              <a:gd name="T2" fmla="*/ 26 w 569"/>
              <a:gd name="T3" fmla="*/ 373 h 879"/>
              <a:gd name="T4" fmla="*/ 363 w 569"/>
              <a:gd name="T5" fmla="*/ 879 h 879"/>
              <a:gd name="T6" fmla="*/ 375 w 569"/>
              <a:gd name="T7" fmla="*/ 762 h 879"/>
              <a:gd name="T8" fmla="*/ 395 w 569"/>
              <a:gd name="T9" fmla="*/ 756 h 879"/>
              <a:gd name="T10" fmla="*/ 430 w 569"/>
              <a:gd name="T11" fmla="*/ 776 h 879"/>
              <a:gd name="T12" fmla="*/ 459 w 569"/>
              <a:gd name="T13" fmla="*/ 671 h 879"/>
              <a:gd name="T14" fmla="*/ 569 w 569"/>
              <a:gd name="T15" fmla="*/ 114 h 879"/>
              <a:gd name="T16" fmla="*/ 326 w 569"/>
              <a:gd name="T17" fmla="*/ 60 h 879"/>
              <a:gd name="T18" fmla="*/ 84 w 569"/>
              <a:gd name="T19" fmla="*/ 0 h 879"/>
              <a:gd name="T20" fmla="*/ 0 w 569"/>
              <a:gd name="T21" fmla="*/ 323 h 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9" h="879">
                <a:moveTo>
                  <a:pt x="0" y="323"/>
                </a:moveTo>
                <a:lnTo>
                  <a:pt x="26" y="373"/>
                </a:lnTo>
                <a:lnTo>
                  <a:pt x="363" y="879"/>
                </a:lnTo>
                <a:lnTo>
                  <a:pt x="375" y="762"/>
                </a:lnTo>
                <a:lnTo>
                  <a:pt x="395" y="756"/>
                </a:lnTo>
                <a:lnTo>
                  <a:pt x="430" y="776"/>
                </a:lnTo>
                <a:lnTo>
                  <a:pt x="459" y="671"/>
                </a:lnTo>
                <a:lnTo>
                  <a:pt x="569" y="114"/>
                </a:lnTo>
                <a:lnTo>
                  <a:pt x="326" y="60"/>
                </a:lnTo>
                <a:lnTo>
                  <a:pt x="84" y="0"/>
                </a:lnTo>
                <a:lnTo>
                  <a:pt x="0" y="32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96"/>
          <p:cNvSpPr>
            <a:spLocks/>
          </p:cNvSpPr>
          <p:nvPr/>
        </p:nvSpPr>
        <p:spPr bwMode="auto">
          <a:xfrm>
            <a:off x="9263898" y="1771432"/>
            <a:ext cx="274237" cy="559071"/>
          </a:xfrm>
          <a:custGeom>
            <a:avLst/>
            <a:gdLst>
              <a:gd name="T0" fmla="*/ 0 w 145"/>
              <a:gd name="T1" fmla="*/ 212 h 310"/>
              <a:gd name="T2" fmla="*/ 8 w 145"/>
              <a:gd name="T3" fmla="*/ 144 h 310"/>
              <a:gd name="T4" fmla="*/ 25 w 145"/>
              <a:gd name="T5" fmla="*/ 113 h 310"/>
              <a:gd name="T6" fmla="*/ 27 w 145"/>
              <a:gd name="T7" fmla="*/ 40 h 310"/>
              <a:gd name="T8" fmla="*/ 26 w 145"/>
              <a:gd name="T9" fmla="*/ 15 h 310"/>
              <a:gd name="T10" fmla="*/ 51 w 145"/>
              <a:gd name="T11" fmla="*/ 0 h 310"/>
              <a:gd name="T12" fmla="*/ 113 w 145"/>
              <a:gd name="T13" fmla="*/ 194 h 310"/>
              <a:gd name="T14" fmla="*/ 143 w 145"/>
              <a:gd name="T15" fmla="*/ 235 h 310"/>
              <a:gd name="T16" fmla="*/ 145 w 145"/>
              <a:gd name="T17" fmla="*/ 245 h 310"/>
              <a:gd name="T18" fmla="*/ 141 w 145"/>
              <a:gd name="T19" fmla="*/ 264 h 310"/>
              <a:gd name="T20" fmla="*/ 113 w 145"/>
              <a:gd name="T21" fmla="*/ 285 h 310"/>
              <a:gd name="T22" fmla="*/ 13 w 145"/>
              <a:gd name="T23" fmla="*/ 310 h 310"/>
              <a:gd name="T24" fmla="*/ 0 w 145"/>
              <a:gd name="T25" fmla="*/ 212 h 3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310">
                <a:moveTo>
                  <a:pt x="0" y="212"/>
                </a:moveTo>
                <a:lnTo>
                  <a:pt x="8" y="144"/>
                </a:lnTo>
                <a:lnTo>
                  <a:pt x="25" y="113"/>
                </a:lnTo>
                <a:lnTo>
                  <a:pt x="27" y="40"/>
                </a:lnTo>
                <a:lnTo>
                  <a:pt x="26" y="15"/>
                </a:lnTo>
                <a:lnTo>
                  <a:pt x="51" y="0"/>
                </a:lnTo>
                <a:lnTo>
                  <a:pt x="113" y="194"/>
                </a:lnTo>
                <a:lnTo>
                  <a:pt x="143" y="235"/>
                </a:lnTo>
                <a:lnTo>
                  <a:pt x="145" y="245"/>
                </a:lnTo>
                <a:lnTo>
                  <a:pt x="141" y="264"/>
                </a:lnTo>
                <a:lnTo>
                  <a:pt x="113" y="285"/>
                </a:lnTo>
                <a:lnTo>
                  <a:pt x="13" y="310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97"/>
          <p:cNvSpPr>
            <a:spLocks/>
          </p:cNvSpPr>
          <p:nvPr/>
        </p:nvSpPr>
        <p:spPr bwMode="auto">
          <a:xfrm>
            <a:off x="8942380" y="2671356"/>
            <a:ext cx="226954" cy="490540"/>
          </a:xfrm>
          <a:custGeom>
            <a:avLst/>
            <a:gdLst>
              <a:gd name="T0" fmla="*/ 0 w 120"/>
              <a:gd name="T1" fmla="*/ 203 h 272"/>
              <a:gd name="T2" fmla="*/ 6 w 120"/>
              <a:gd name="T3" fmla="*/ 186 h 272"/>
              <a:gd name="T4" fmla="*/ 26 w 120"/>
              <a:gd name="T5" fmla="*/ 173 h 272"/>
              <a:gd name="T6" fmla="*/ 37 w 120"/>
              <a:gd name="T7" fmla="*/ 151 h 272"/>
              <a:gd name="T8" fmla="*/ 56 w 120"/>
              <a:gd name="T9" fmla="*/ 135 h 272"/>
              <a:gd name="T10" fmla="*/ 5 w 120"/>
              <a:gd name="T11" fmla="*/ 93 h 272"/>
              <a:gd name="T12" fmla="*/ 2 w 120"/>
              <a:gd name="T13" fmla="*/ 52 h 272"/>
              <a:gd name="T14" fmla="*/ 26 w 120"/>
              <a:gd name="T15" fmla="*/ 0 h 272"/>
              <a:gd name="T16" fmla="*/ 104 w 120"/>
              <a:gd name="T17" fmla="*/ 27 h 272"/>
              <a:gd name="T18" fmla="*/ 105 w 120"/>
              <a:gd name="T19" fmla="*/ 37 h 272"/>
              <a:gd name="T20" fmla="*/ 94 w 120"/>
              <a:gd name="T21" fmla="*/ 68 h 272"/>
              <a:gd name="T22" fmla="*/ 86 w 120"/>
              <a:gd name="T23" fmla="*/ 75 h 272"/>
              <a:gd name="T24" fmla="*/ 86 w 120"/>
              <a:gd name="T25" fmla="*/ 90 h 272"/>
              <a:gd name="T26" fmla="*/ 93 w 120"/>
              <a:gd name="T27" fmla="*/ 93 h 272"/>
              <a:gd name="T28" fmla="*/ 102 w 120"/>
              <a:gd name="T29" fmla="*/ 93 h 272"/>
              <a:gd name="T30" fmla="*/ 110 w 120"/>
              <a:gd name="T31" fmla="*/ 93 h 272"/>
              <a:gd name="T32" fmla="*/ 108 w 120"/>
              <a:gd name="T33" fmla="*/ 87 h 272"/>
              <a:gd name="T34" fmla="*/ 111 w 120"/>
              <a:gd name="T35" fmla="*/ 90 h 272"/>
              <a:gd name="T36" fmla="*/ 119 w 120"/>
              <a:gd name="T37" fmla="*/ 109 h 272"/>
              <a:gd name="T38" fmla="*/ 120 w 120"/>
              <a:gd name="T39" fmla="*/ 165 h 272"/>
              <a:gd name="T40" fmla="*/ 116 w 120"/>
              <a:gd name="T41" fmla="*/ 150 h 272"/>
              <a:gd name="T42" fmla="*/ 112 w 120"/>
              <a:gd name="T43" fmla="*/ 137 h 272"/>
              <a:gd name="T44" fmla="*/ 111 w 120"/>
              <a:gd name="T45" fmla="*/ 144 h 272"/>
              <a:gd name="T46" fmla="*/ 112 w 120"/>
              <a:gd name="T47" fmla="*/ 158 h 272"/>
              <a:gd name="T48" fmla="*/ 111 w 120"/>
              <a:gd name="T49" fmla="*/ 165 h 272"/>
              <a:gd name="T50" fmla="*/ 112 w 120"/>
              <a:gd name="T51" fmla="*/ 180 h 272"/>
              <a:gd name="T52" fmla="*/ 107 w 120"/>
              <a:gd name="T53" fmla="*/ 197 h 272"/>
              <a:gd name="T54" fmla="*/ 101 w 120"/>
              <a:gd name="T55" fmla="*/ 198 h 272"/>
              <a:gd name="T56" fmla="*/ 102 w 120"/>
              <a:gd name="T57" fmla="*/ 209 h 272"/>
              <a:gd name="T58" fmla="*/ 89 w 120"/>
              <a:gd name="T59" fmla="*/ 229 h 272"/>
              <a:gd name="T60" fmla="*/ 74 w 120"/>
              <a:gd name="T61" fmla="*/ 272 h 272"/>
              <a:gd name="T62" fmla="*/ 66 w 120"/>
              <a:gd name="T63" fmla="*/ 272 h 272"/>
              <a:gd name="T64" fmla="*/ 67 w 120"/>
              <a:gd name="T65" fmla="*/ 256 h 272"/>
              <a:gd name="T66" fmla="*/ 64 w 120"/>
              <a:gd name="T67" fmla="*/ 248 h 272"/>
              <a:gd name="T68" fmla="*/ 44 w 120"/>
              <a:gd name="T69" fmla="*/ 249 h 272"/>
              <a:gd name="T70" fmla="*/ 16 w 120"/>
              <a:gd name="T71" fmla="*/ 232 h 272"/>
              <a:gd name="T72" fmla="*/ 5 w 120"/>
              <a:gd name="T73" fmla="*/ 224 h 272"/>
              <a:gd name="T74" fmla="*/ 0 w 120"/>
              <a:gd name="T75" fmla="*/ 203 h 2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0" h="272">
                <a:moveTo>
                  <a:pt x="0" y="203"/>
                </a:moveTo>
                <a:lnTo>
                  <a:pt x="6" y="186"/>
                </a:lnTo>
                <a:lnTo>
                  <a:pt x="26" y="173"/>
                </a:lnTo>
                <a:lnTo>
                  <a:pt x="37" y="151"/>
                </a:lnTo>
                <a:lnTo>
                  <a:pt x="56" y="135"/>
                </a:lnTo>
                <a:lnTo>
                  <a:pt x="5" y="93"/>
                </a:lnTo>
                <a:lnTo>
                  <a:pt x="2" y="52"/>
                </a:lnTo>
                <a:lnTo>
                  <a:pt x="26" y="0"/>
                </a:lnTo>
                <a:lnTo>
                  <a:pt x="104" y="27"/>
                </a:lnTo>
                <a:lnTo>
                  <a:pt x="105" y="37"/>
                </a:lnTo>
                <a:lnTo>
                  <a:pt x="94" y="68"/>
                </a:lnTo>
                <a:lnTo>
                  <a:pt x="86" y="75"/>
                </a:lnTo>
                <a:lnTo>
                  <a:pt x="86" y="90"/>
                </a:lnTo>
                <a:lnTo>
                  <a:pt x="93" y="93"/>
                </a:lnTo>
                <a:lnTo>
                  <a:pt x="102" y="93"/>
                </a:lnTo>
                <a:lnTo>
                  <a:pt x="110" y="93"/>
                </a:lnTo>
                <a:lnTo>
                  <a:pt x="108" y="87"/>
                </a:lnTo>
                <a:lnTo>
                  <a:pt x="111" y="90"/>
                </a:lnTo>
                <a:lnTo>
                  <a:pt x="119" y="109"/>
                </a:lnTo>
                <a:lnTo>
                  <a:pt x="120" y="165"/>
                </a:lnTo>
                <a:lnTo>
                  <a:pt x="116" y="150"/>
                </a:lnTo>
                <a:lnTo>
                  <a:pt x="112" y="137"/>
                </a:lnTo>
                <a:lnTo>
                  <a:pt x="111" y="144"/>
                </a:lnTo>
                <a:lnTo>
                  <a:pt x="112" y="158"/>
                </a:lnTo>
                <a:lnTo>
                  <a:pt x="111" y="165"/>
                </a:lnTo>
                <a:lnTo>
                  <a:pt x="112" y="180"/>
                </a:lnTo>
                <a:lnTo>
                  <a:pt x="107" y="197"/>
                </a:lnTo>
                <a:lnTo>
                  <a:pt x="101" y="198"/>
                </a:lnTo>
                <a:lnTo>
                  <a:pt x="102" y="209"/>
                </a:lnTo>
                <a:lnTo>
                  <a:pt x="89" y="229"/>
                </a:lnTo>
                <a:lnTo>
                  <a:pt x="74" y="272"/>
                </a:lnTo>
                <a:lnTo>
                  <a:pt x="66" y="272"/>
                </a:lnTo>
                <a:lnTo>
                  <a:pt x="67" y="256"/>
                </a:lnTo>
                <a:lnTo>
                  <a:pt x="64" y="248"/>
                </a:lnTo>
                <a:lnTo>
                  <a:pt x="44" y="249"/>
                </a:lnTo>
                <a:lnTo>
                  <a:pt x="16" y="232"/>
                </a:lnTo>
                <a:lnTo>
                  <a:pt x="5" y="224"/>
                </a:lnTo>
                <a:lnTo>
                  <a:pt x="0" y="203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98"/>
          <p:cNvSpPr>
            <a:spLocks/>
          </p:cNvSpPr>
          <p:nvPr/>
        </p:nvSpPr>
        <p:spPr bwMode="auto">
          <a:xfrm>
            <a:off x="3270425" y="3758840"/>
            <a:ext cx="1189617" cy="1159623"/>
          </a:xfrm>
          <a:custGeom>
            <a:avLst/>
            <a:gdLst>
              <a:gd name="T0" fmla="*/ 0 w 629"/>
              <a:gd name="T1" fmla="*/ 632 h 643"/>
              <a:gd name="T2" fmla="*/ 77 w 629"/>
              <a:gd name="T3" fmla="*/ 643 h 643"/>
              <a:gd name="T4" fmla="*/ 87 w 629"/>
              <a:gd name="T5" fmla="*/ 595 h 643"/>
              <a:gd name="T6" fmla="*/ 245 w 629"/>
              <a:gd name="T7" fmla="*/ 616 h 643"/>
              <a:gd name="T8" fmla="*/ 238 w 629"/>
              <a:gd name="T9" fmla="*/ 593 h 643"/>
              <a:gd name="T10" fmla="*/ 262 w 629"/>
              <a:gd name="T11" fmla="*/ 594 h 643"/>
              <a:gd name="T12" fmla="*/ 578 w 629"/>
              <a:gd name="T13" fmla="*/ 625 h 643"/>
              <a:gd name="T14" fmla="*/ 625 w 629"/>
              <a:gd name="T15" fmla="*/ 120 h 643"/>
              <a:gd name="T16" fmla="*/ 629 w 629"/>
              <a:gd name="T17" fmla="*/ 60 h 643"/>
              <a:gd name="T18" fmla="*/ 361 w 629"/>
              <a:gd name="T19" fmla="*/ 36 h 643"/>
              <a:gd name="T20" fmla="*/ 93 w 629"/>
              <a:gd name="T21" fmla="*/ 0 h 643"/>
              <a:gd name="T22" fmla="*/ 0 w 629"/>
              <a:gd name="T23" fmla="*/ 632 h 6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9" h="643">
                <a:moveTo>
                  <a:pt x="0" y="632"/>
                </a:moveTo>
                <a:lnTo>
                  <a:pt x="77" y="643"/>
                </a:lnTo>
                <a:lnTo>
                  <a:pt x="87" y="595"/>
                </a:lnTo>
                <a:lnTo>
                  <a:pt x="245" y="616"/>
                </a:lnTo>
                <a:lnTo>
                  <a:pt x="238" y="593"/>
                </a:lnTo>
                <a:lnTo>
                  <a:pt x="262" y="594"/>
                </a:lnTo>
                <a:lnTo>
                  <a:pt x="578" y="625"/>
                </a:lnTo>
                <a:lnTo>
                  <a:pt x="625" y="120"/>
                </a:lnTo>
                <a:lnTo>
                  <a:pt x="629" y="60"/>
                </a:lnTo>
                <a:lnTo>
                  <a:pt x="361" y="36"/>
                </a:lnTo>
                <a:lnTo>
                  <a:pt x="9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99"/>
          <p:cNvSpPr>
            <a:spLocks/>
          </p:cNvSpPr>
          <p:nvPr/>
        </p:nvSpPr>
        <p:spPr bwMode="auto">
          <a:xfrm>
            <a:off x="8191541" y="1906690"/>
            <a:ext cx="1000489" cy="858445"/>
          </a:xfrm>
          <a:custGeom>
            <a:avLst/>
            <a:gdLst>
              <a:gd name="T0" fmla="*/ 0 w 529"/>
              <a:gd name="T1" fmla="*/ 409 h 476"/>
              <a:gd name="T2" fmla="*/ 17 w 529"/>
              <a:gd name="T3" fmla="*/ 435 h 476"/>
              <a:gd name="T4" fmla="*/ 362 w 529"/>
              <a:gd name="T5" fmla="*/ 369 h 476"/>
              <a:gd name="T6" fmla="*/ 386 w 529"/>
              <a:gd name="T7" fmla="*/ 383 h 476"/>
              <a:gd name="T8" fmla="*/ 400 w 529"/>
              <a:gd name="T9" fmla="*/ 409 h 476"/>
              <a:gd name="T10" fmla="*/ 433 w 529"/>
              <a:gd name="T11" fmla="*/ 427 h 476"/>
              <a:gd name="T12" fmla="*/ 511 w 529"/>
              <a:gd name="T13" fmla="*/ 454 h 476"/>
              <a:gd name="T14" fmla="*/ 512 w 529"/>
              <a:gd name="T15" fmla="*/ 464 h 476"/>
              <a:gd name="T16" fmla="*/ 515 w 529"/>
              <a:gd name="T17" fmla="*/ 476 h 476"/>
              <a:gd name="T18" fmla="*/ 521 w 529"/>
              <a:gd name="T19" fmla="*/ 469 h 476"/>
              <a:gd name="T20" fmla="*/ 528 w 529"/>
              <a:gd name="T21" fmla="*/ 446 h 476"/>
              <a:gd name="T22" fmla="*/ 529 w 529"/>
              <a:gd name="T23" fmla="*/ 406 h 476"/>
              <a:gd name="T24" fmla="*/ 515 w 529"/>
              <a:gd name="T25" fmla="*/ 330 h 476"/>
              <a:gd name="T26" fmla="*/ 515 w 529"/>
              <a:gd name="T27" fmla="*/ 249 h 476"/>
              <a:gd name="T28" fmla="*/ 501 w 529"/>
              <a:gd name="T29" fmla="*/ 186 h 476"/>
              <a:gd name="T30" fmla="*/ 478 w 529"/>
              <a:gd name="T31" fmla="*/ 133 h 476"/>
              <a:gd name="T32" fmla="*/ 473 w 529"/>
              <a:gd name="T33" fmla="*/ 81 h 476"/>
              <a:gd name="T34" fmla="*/ 450 w 529"/>
              <a:gd name="T35" fmla="*/ 0 h 476"/>
              <a:gd name="T36" fmla="*/ 343 w 529"/>
              <a:gd name="T37" fmla="*/ 30 h 476"/>
              <a:gd name="T38" fmla="*/ 337 w 529"/>
              <a:gd name="T39" fmla="*/ 27 h 476"/>
              <a:gd name="T40" fmla="*/ 304 w 529"/>
              <a:gd name="T41" fmla="*/ 52 h 476"/>
              <a:gd name="T42" fmla="*/ 275 w 529"/>
              <a:gd name="T43" fmla="*/ 95 h 476"/>
              <a:gd name="T44" fmla="*/ 272 w 529"/>
              <a:gd name="T45" fmla="*/ 112 h 476"/>
              <a:gd name="T46" fmla="*/ 259 w 529"/>
              <a:gd name="T47" fmla="*/ 131 h 476"/>
              <a:gd name="T48" fmla="*/ 235 w 529"/>
              <a:gd name="T49" fmla="*/ 153 h 476"/>
              <a:gd name="T50" fmla="*/ 245 w 529"/>
              <a:gd name="T51" fmla="*/ 168 h 476"/>
              <a:gd name="T52" fmla="*/ 248 w 529"/>
              <a:gd name="T53" fmla="*/ 156 h 476"/>
              <a:gd name="T54" fmla="*/ 254 w 529"/>
              <a:gd name="T55" fmla="*/ 160 h 476"/>
              <a:gd name="T56" fmla="*/ 251 w 529"/>
              <a:gd name="T57" fmla="*/ 166 h 476"/>
              <a:gd name="T58" fmla="*/ 256 w 529"/>
              <a:gd name="T59" fmla="*/ 168 h 476"/>
              <a:gd name="T60" fmla="*/ 252 w 529"/>
              <a:gd name="T61" fmla="*/ 178 h 476"/>
              <a:gd name="T62" fmla="*/ 248 w 529"/>
              <a:gd name="T63" fmla="*/ 177 h 476"/>
              <a:gd name="T64" fmla="*/ 248 w 529"/>
              <a:gd name="T65" fmla="*/ 182 h 476"/>
              <a:gd name="T66" fmla="*/ 259 w 529"/>
              <a:gd name="T67" fmla="*/ 198 h 476"/>
              <a:gd name="T68" fmla="*/ 259 w 529"/>
              <a:gd name="T69" fmla="*/ 212 h 476"/>
              <a:gd name="T70" fmla="*/ 243 w 529"/>
              <a:gd name="T71" fmla="*/ 219 h 476"/>
              <a:gd name="T72" fmla="*/ 226 w 529"/>
              <a:gd name="T73" fmla="*/ 244 h 476"/>
              <a:gd name="T74" fmla="*/ 207 w 529"/>
              <a:gd name="T75" fmla="*/ 259 h 476"/>
              <a:gd name="T76" fmla="*/ 173 w 529"/>
              <a:gd name="T77" fmla="*/ 261 h 476"/>
              <a:gd name="T78" fmla="*/ 161 w 529"/>
              <a:gd name="T79" fmla="*/ 268 h 476"/>
              <a:gd name="T80" fmla="*/ 142 w 529"/>
              <a:gd name="T81" fmla="*/ 261 h 476"/>
              <a:gd name="T82" fmla="*/ 85 w 529"/>
              <a:gd name="T83" fmla="*/ 267 h 476"/>
              <a:gd name="T84" fmla="*/ 41 w 529"/>
              <a:gd name="T85" fmla="*/ 284 h 476"/>
              <a:gd name="T86" fmla="*/ 45 w 529"/>
              <a:gd name="T87" fmla="*/ 298 h 476"/>
              <a:gd name="T88" fmla="*/ 41 w 529"/>
              <a:gd name="T89" fmla="*/ 306 h 476"/>
              <a:gd name="T90" fmla="*/ 45 w 529"/>
              <a:gd name="T91" fmla="*/ 309 h 476"/>
              <a:gd name="T92" fmla="*/ 51 w 529"/>
              <a:gd name="T93" fmla="*/ 321 h 476"/>
              <a:gd name="T94" fmla="*/ 57 w 529"/>
              <a:gd name="T95" fmla="*/ 320 h 476"/>
              <a:gd name="T96" fmla="*/ 63 w 529"/>
              <a:gd name="T97" fmla="*/ 335 h 476"/>
              <a:gd name="T98" fmla="*/ 63 w 529"/>
              <a:gd name="T99" fmla="*/ 340 h 476"/>
              <a:gd name="T100" fmla="*/ 52 w 529"/>
              <a:gd name="T101" fmla="*/ 348 h 476"/>
              <a:gd name="T102" fmla="*/ 46 w 529"/>
              <a:gd name="T103" fmla="*/ 364 h 476"/>
              <a:gd name="T104" fmla="*/ 0 w 529"/>
              <a:gd name="T105" fmla="*/ 409 h 4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29" h="476">
                <a:moveTo>
                  <a:pt x="0" y="409"/>
                </a:moveTo>
                <a:lnTo>
                  <a:pt x="17" y="435"/>
                </a:lnTo>
                <a:lnTo>
                  <a:pt x="362" y="369"/>
                </a:lnTo>
                <a:lnTo>
                  <a:pt x="386" y="383"/>
                </a:lnTo>
                <a:lnTo>
                  <a:pt x="400" y="409"/>
                </a:lnTo>
                <a:lnTo>
                  <a:pt x="433" y="427"/>
                </a:lnTo>
                <a:lnTo>
                  <a:pt x="511" y="454"/>
                </a:lnTo>
                <a:lnTo>
                  <a:pt x="512" y="464"/>
                </a:lnTo>
                <a:lnTo>
                  <a:pt x="515" y="476"/>
                </a:lnTo>
                <a:lnTo>
                  <a:pt x="521" y="469"/>
                </a:lnTo>
                <a:lnTo>
                  <a:pt x="528" y="446"/>
                </a:lnTo>
                <a:lnTo>
                  <a:pt x="529" y="406"/>
                </a:lnTo>
                <a:lnTo>
                  <a:pt x="515" y="330"/>
                </a:lnTo>
                <a:lnTo>
                  <a:pt x="515" y="249"/>
                </a:lnTo>
                <a:lnTo>
                  <a:pt x="501" y="186"/>
                </a:lnTo>
                <a:lnTo>
                  <a:pt x="478" y="133"/>
                </a:lnTo>
                <a:lnTo>
                  <a:pt x="473" y="81"/>
                </a:lnTo>
                <a:lnTo>
                  <a:pt x="450" y="0"/>
                </a:lnTo>
                <a:lnTo>
                  <a:pt x="343" y="30"/>
                </a:lnTo>
                <a:lnTo>
                  <a:pt x="337" y="27"/>
                </a:lnTo>
                <a:lnTo>
                  <a:pt x="304" y="52"/>
                </a:lnTo>
                <a:lnTo>
                  <a:pt x="275" y="95"/>
                </a:lnTo>
                <a:lnTo>
                  <a:pt x="272" y="112"/>
                </a:lnTo>
                <a:lnTo>
                  <a:pt x="259" y="131"/>
                </a:lnTo>
                <a:lnTo>
                  <a:pt x="235" y="153"/>
                </a:lnTo>
                <a:lnTo>
                  <a:pt x="245" y="168"/>
                </a:lnTo>
                <a:lnTo>
                  <a:pt x="248" y="156"/>
                </a:lnTo>
                <a:lnTo>
                  <a:pt x="254" y="160"/>
                </a:lnTo>
                <a:lnTo>
                  <a:pt x="251" y="166"/>
                </a:lnTo>
                <a:lnTo>
                  <a:pt x="256" y="168"/>
                </a:lnTo>
                <a:lnTo>
                  <a:pt x="252" y="178"/>
                </a:lnTo>
                <a:lnTo>
                  <a:pt x="248" y="177"/>
                </a:lnTo>
                <a:lnTo>
                  <a:pt x="248" y="182"/>
                </a:lnTo>
                <a:lnTo>
                  <a:pt x="259" y="198"/>
                </a:lnTo>
                <a:lnTo>
                  <a:pt x="259" y="212"/>
                </a:lnTo>
                <a:lnTo>
                  <a:pt x="243" y="219"/>
                </a:lnTo>
                <a:lnTo>
                  <a:pt x="226" y="244"/>
                </a:lnTo>
                <a:lnTo>
                  <a:pt x="207" y="259"/>
                </a:lnTo>
                <a:lnTo>
                  <a:pt x="173" y="261"/>
                </a:lnTo>
                <a:lnTo>
                  <a:pt x="161" y="268"/>
                </a:lnTo>
                <a:lnTo>
                  <a:pt x="142" y="261"/>
                </a:lnTo>
                <a:lnTo>
                  <a:pt x="85" y="267"/>
                </a:lnTo>
                <a:lnTo>
                  <a:pt x="41" y="284"/>
                </a:lnTo>
                <a:lnTo>
                  <a:pt x="45" y="298"/>
                </a:lnTo>
                <a:lnTo>
                  <a:pt x="41" y="306"/>
                </a:lnTo>
                <a:lnTo>
                  <a:pt x="45" y="309"/>
                </a:lnTo>
                <a:lnTo>
                  <a:pt x="51" y="321"/>
                </a:lnTo>
                <a:lnTo>
                  <a:pt x="57" y="320"/>
                </a:lnTo>
                <a:lnTo>
                  <a:pt x="63" y="335"/>
                </a:lnTo>
                <a:lnTo>
                  <a:pt x="63" y="340"/>
                </a:lnTo>
                <a:lnTo>
                  <a:pt x="52" y="348"/>
                </a:lnTo>
                <a:lnTo>
                  <a:pt x="46" y="364"/>
                </a:lnTo>
                <a:lnTo>
                  <a:pt x="0" y="409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00"/>
          <p:cNvSpPr>
            <a:spLocks/>
          </p:cNvSpPr>
          <p:nvPr/>
        </p:nvSpPr>
        <p:spPr bwMode="auto">
          <a:xfrm>
            <a:off x="9123943" y="2799402"/>
            <a:ext cx="28370" cy="39676"/>
          </a:xfrm>
          <a:custGeom>
            <a:avLst/>
            <a:gdLst>
              <a:gd name="T0" fmla="*/ 0 w 15"/>
              <a:gd name="T1" fmla="*/ 22 h 22"/>
              <a:gd name="T2" fmla="*/ 0 w 15"/>
              <a:gd name="T3" fmla="*/ 7 h 22"/>
              <a:gd name="T4" fmla="*/ 8 w 15"/>
              <a:gd name="T5" fmla="*/ 0 h 22"/>
              <a:gd name="T6" fmla="*/ 15 w 15"/>
              <a:gd name="T7" fmla="*/ 3 h 22"/>
              <a:gd name="T8" fmla="*/ 6 w 15"/>
              <a:gd name="T9" fmla="*/ 17 h 22"/>
              <a:gd name="T10" fmla="*/ 0 w 15"/>
              <a:gd name="T11" fmla="*/ 2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22">
                <a:moveTo>
                  <a:pt x="0" y="22"/>
                </a:moveTo>
                <a:lnTo>
                  <a:pt x="0" y="7"/>
                </a:lnTo>
                <a:lnTo>
                  <a:pt x="8" y="0"/>
                </a:lnTo>
                <a:lnTo>
                  <a:pt x="15" y="3"/>
                </a:lnTo>
                <a:lnTo>
                  <a:pt x="6" y="17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01"/>
          <p:cNvSpPr>
            <a:spLocks/>
          </p:cNvSpPr>
          <p:nvPr/>
        </p:nvSpPr>
        <p:spPr bwMode="auto">
          <a:xfrm>
            <a:off x="9154203" y="2635287"/>
            <a:ext cx="313953" cy="176739"/>
          </a:xfrm>
          <a:custGeom>
            <a:avLst/>
            <a:gdLst>
              <a:gd name="T0" fmla="*/ 0 w 166"/>
              <a:gd name="T1" fmla="*/ 89 h 98"/>
              <a:gd name="T2" fmla="*/ 3 w 166"/>
              <a:gd name="T3" fmla="*/ 96 h 98"/>
              <a:gd name="T4" fmla="*/ 8 w 166"/>
              <a:gd name="T5" fmla="*/ 97 h 98"/>
              <a:gd name="T6" fmla="*/ 13 w 166"/>
              <a:gd name="T7" fmla="*/ 89 h 98"/>
              <a:gd name="T8" fmla="*/ 19 w 166"/>
              <a:gd name="T9" fmla="*/ 88 h 98"/>
              <a:gd name="T10" fmla="*/ 22 w 166"/>
              <a:gd name="T11" fmla="*/ 91 h 98"/>
              <a:gd name="T12" fmla="*/ 10 w 166"/>
              <a:gd name="T13" fmla="*/ 98 h 98"/>
              <a:gd name="T14" fmla="*/ 27 w 166"/>
              <a:gd name="T15" fmla="*/ 92 h 98"/>
              <a:gd name="T16" fmla="*/ 29 w 166"/>
              <a:gd name="T17" fmla="*/ 89 h 98"/>
              <a:gd name="T18" fmla="*/ 51 w 166"/>
              <a:gd name="T19" fmla="*/ 79 h 98"/>
              <a:gd name="T20" fmla="*/ 71 w 166"/>
              <a:gd name="T21" fmla="*/ 65 h 98"/>
              <a:gd name="T22" fmla="*/ 92 w 166"/>
              <a:gd name="T23" fmla="*/ 58 h 98"/>
              <a:gd name="T24" fmla="*/ 109 w 166"/>
              <a:gd name="T25" fmla="*/ 47 h 98"/>
              <a:gd name="T26" fmla="*/ 108 w 166"/>
              <a:gd name="T27" fmla="*/ 47 h 98"/>
              <a:gd name="T28" fmla="*/ 73 w 166"/>
              <a:gd name="T29" fmla="*/ 73 h 98"/>
              <a:gd name="T30" fmla="*/ 67 w 166"/>
              <a:gd name="T31" fmla="*/ 75 h 98"/>
              <a:gd name="T32" fmla="*/ 72 w 166"/>
              <a:gd name="T33" fmla="*/ 76 h 98"/>
              <a:gd name="T34" fmla="*/ 82 w 166"/>
              <a:gd name="T35" fmla="*/ 72 h 98"/>
              <a:gd name="T36" fmla="*/ 134 w 166"/>
              <a:gd name="T37" fmla="*/ 35 h 98"/>
              <a:gd name="T38" fmla="*/ 140 w 166"/>
              <a:gd name="T39" fmla="*/ 26 h 98"/>
              <a:gd name="T40" fmla="*/ 164 w 166"/>
              <a:gd name="T41" fmla="*/ 6 h 98"/>
              <a:gd name="T42" fmla="*/ 166 w 166"/>
              <a:gd name="T43" fmla="*/ 0 h 98"/>
              <a:gd name="T44" fmla="*/ 160 w 166"/>
              <a:gd name="T45" fmla="*/ 1 h 98"/>
              <a:gd name="T46" fmla="*/ 151 w 166"/>
              <a:gd name="T47" fmla="*/ 12 h 98"/>
              <a:gd name="T48" fmla="*/ 143 w 166"/>
              <a:gd name="T49" fmla="*/ 11 h 98"/>
              <a:gd name="T50" fmla="*/ 132 w 166"/>
              <a:gd name="T51" fmla="*/ 17 h 98"/>
              <a:gd name="T52" fmla="*/ 130 w 166"/>
              <a:gd name="T53" fmla="*/ 17 h 98"/>
              <a:gd name="T54" fmla="*/ 119 w 166"/>
              <a:gd name="T55" fmla="*/ 38 h 98"/>
              <a:gd name="T56" fmla="*/ 116 w 166"/>
              <a:gd name="T57" fmla="*/ 35 h 98"/>
              <a:gd name="T58" fmla="*/ 108 w 166"/>
              <a:gd name="T59" fmla="*/ 35 h 98"/>
              <a:gd name="T60" fmla="*/ 122 w 166"/>
              <a:gd name="T61" fmla="*/ 17 h 98"/>
              <a:gd name="T62" fmla="*/ 121 w 166"/>
              <a:gd name="T63" fmla="*/ 12 h 98"/>
              <a:gd name="T64" fmla="*/ 132 w 166"/>
              <a:gd name="T65" fmla="*/ 0 h 98"/>
              <a:gd name="T66" fmla="*/ 129 w 166"/>
              <a:gd name="T67" fmla="*/ 0 h 98"/>
              <a:gd name="T68" fmla="*/ 106 w 166"/>
              <a:gd name="T69" fmla="*/ 26 h 98"/>
              <a:gd name="T70" fmla="*/ 80 w 166"/>
              <a:gd name="T71" fmla="*/ 36 h 98"/>
              <a:gd name="T72" fmla="*/ 65 w 166"/>
              <a:gd name="T73" fmla="*/ 37 h 98"/>
              <a:gd name="T74" fmla="*/ 64 w 166"/>
              <a:gd name="T75" fmla="*/ 45 h 98"/>
              <a:gd name="T76" fmla="*/ 46 w 166"/>
              <a:gd name="T77" fmla="*/ 49 h 98"/>
              <a:gd name="T78" fmla="*/ 40 w 166"/>
              <a:gd name="T79" fmla="*/ 47 h 98"/>
              <a:gd name="T80" fmla="*/ 40 w 166"/>
              <a:gd name="T81" fmla="*/ 53 h 98"/>
              <a:gd name="T82" fmla="*/ 31 w 166"/>
              <a:gd name="T83" fmla="*/ 53 h 98"/>
              <a:gd name="T84" fmla="*/ 27 w 166"/>
              <a:gd name="T85" fmla="*/ 58 h 98"/>
              <a:gd name="T86" fmla="*/ 25 w 166"/>
              <a:gd name="T87" fmla="*/ 65 h 98"/>
              <a:gd name="T88" fmla="*/ 22 w 166"/>
              <a:gd name="T89" fmla="*/ 63 h 98"/>
              <a:gd name="T90" fmla="*/ 19 w 166"/>
              <a:gd name="T91" fmla="*/ 72 h 98"/>
              <a:gd name="T92" fmla="*/ 6 w 166"/>
              <a:gd name="T93" fmla="*/ 75 h 98"/>
              <a:gd name="T94" fmla="*/ 5 w 166"/>
              <a:gd name="T95" fmla="*/ 82 h 98"/>
              <a:gd name="T96" fmla="*/ 0 w 166"/>
              <a:gd name="T97" fmla="*/ 89 h 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6" h="98">
                <a:moveTo>
                  <a:pt x="0" y="89"/>
                </a:moveTo>
                <a:lnTo>
                  <a:pt x="3" y="96"/>
                </a:lnTo>
                <a:lnTo>
                  <a:pt x="8" y="97"/>
                </a:lnTo>
                <a:lnTo>
                  <a:pt x="13" y="89"/>
                </a:lnTo>
                <a:lnTo>
                  <a:pt x="19" y="88"/>
                </a:lnTo>
                <a:lnTo>
                  <a:pt x="22" y="91"/>
                </a:lnTo>
                <a:lnTo>
                  <a:pt x="10" y="98"/>
                </a:lnTo>
                <a:lnTo>
                  <a:pt x="27" y="92"/>
                </a:lnTo>
                <a:lnTo>
                  <a:pt x="29" y="89"/>
                </a:lnTo>
                <a:lnTo>
                  <a:pt x="51" y="79"/>
                </a:lnTo>
                <a:lnTo>
                  <a:pt x="71" y="65"/>
                </a:lnTo>
                <a:lnTo>
                  <a:pt x="92" y="58"/>
                </a:lnTo>
                <a:lnTo>
                  <a:pt x="109" y="47"/>
                </a:lnTo>
                <a:lnTo>
                  <a:pt x="108" y="47"/>
                </a:lnTo>
                <a:lnTo>
                  <a:pt x="73" y="73"/>
                </a:lnTo>
                <a:lnTo>
                  <a:pt x="67" y="75"/>
                </a:lnTo>
                <a:lnTo>
                  <a:pt x="72" y="76"/>
                </a:lnTo>
                <a:lnTo>
                  <a:pt x="82" y="72"/>
                </a:lnTo>
                <a:lnTo>
                  <a:pt x="134" y="35"/>
                </a:lnTo>
                <a:lnTo>
                  <a:pt x="140" y="26"/>
                </a:lnTo>
                <a:lnTo>
                  <a:pt x="164" y="6"/>
                </a:lnTo>
                <a:lnTo>
                  <a:pt x="166" y="0"/>
                </a:lnTo>
                <a:lnTo>
                  <a:pt x="160" y="1"/>
                </a:lnTo>
                <a:lnTo>
                  <a:pt x="151" y="12"/>
                </a:lnTo>
                <a:lnTo>
                  <a:pt x="143" y="11"/>
                </a:lnTo>
                <a:lnTo>
                  <a:pt x="132" y="17"/>
                </a:lnTo>
                <a:lnTo>
                  <a:pt x="130" y="17"/>
                </a:lnTo>
                <a:lnTo>
                  <a:pt x="119" y="38"/>
                </a:lnTo>
                <a:lnTo>
                  <a:pt x="116" y="35"/>
                </a:lnTo>
                <a:lnTo>
                  <a:pt x="108" y="35"/>
                </a:lnTo>
                <a:lnTo>
                  <a:pt x="122" y="17"/>
                </a:lnTo>
                <a:lnTo>
                  <a:pt x="121" y="12"/>
                </a:lnTo>
                <a:lnTo>
                  <a:pt x="132" y="0"/>
                </a:lnTo>
                <a:lnTo>
                  <a:pt x="129" y="0"/>
                </a:lnTo>
                <a:lnTo>
                  <a:pt x="106" y="26"/>
                </a:lnTo>
                <a:lnTo>
                  <a:pt x="80" y="36"/>
                </a:lnTo>
                <a:lnTo>
                  <a:pt x="65" y="37"/>
                </a:lnTo>
                <a:lnTo>
                  <a:pt x="64" y="45"/>
                </a:lnTo>
                <a:lnTo>
                  <a:pt x="46" y="49"/>
                </a:lnTo>
                <a:lnTo>
                  <a:pt x="40" y="47"/>
                </a:lnTo>
                <a:lnTo>
                  <a:pt x="40" y="53"/>
                </a:lnTo>
                <a:lnTo>
                  <a:pt x="31" y="53"/>
                </a:lnTo>
                <a:lnTo>
                  <a:pt x="27" y="58"/>
                </a:lnTo>
                <a:lnTo>
                  <a:pt x="25" y="65"/>
                </a:lnTo>
                <a:lnTo>
                  <a:pt x="22" y="63"/>
                </a:lnTo>
                <a:lnTo>
                  <a:pt x="19" y="72"/>
                </a:lnTo>
                <a:lnTo>
                  <a:pt x="6" y="75"/>
                </a:lnTo>
                <a:lnTo>
                  <a:pt x="5" y="82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02"/>
          <p:cNvSpPr>
            <a:spLocks/>
          </p:cNvSpPr>
          <p:nvPr/>
        </p:nvSpPr>
        <p:spPr bwMode="auto">
          <a:xfrm>
            <a:off x="7665765" y="3688505"/>
            <a:ext cx="1443049" cy="613175"/>
          </a:xfrm>
          <a:custGeom>
            <a:avLst/>
            <a:gdLst>
              <a:gd name="T0" fmla="*/ 0 w 763"/>
              <a:gd name="T1" fmla="*/ 291 h 340"/>
              <a:gd name="T2" fmla="*/ 175 w 763"/>
              <a:gd name="T3" fmla="*/ 246 h 340"/>
              <a:gd name="T4" fmla="*/ 348 w 763"/>
              <a:gd name="T5" fmla="*/ 265 h 340"/>
              <a:gd name="T6" fmla="*/ 545 w 763"/>
              <a:gd name="T7" fmla="*/ 340 h 340"/>
              <a:gd name="T8" fmla="*/ 591 w 763"/>
              <a:gd name="T9" fmla="*/ 328 h 340"/>
              <a:gd name="T10" fmla="*/ 604 w 763"/>
              <a:gd name="T11" fmla="*/ 317 h 340"/>
              <a:gd name="T12" fmla="*/ 628 w 763"/>
              <a:gd name="T13" fmla="*/ 257 h 340"/>
              <a:gd name="T14" fmla="*/ 636 w 763"/>
              <a:gd name="T15" fmla="*/ 241 h 340"/>
              <a:gd name="T16" fmla="*/ 630 w 763"/>
              <a:gd name="T17" fmla="*/ 223 h 340"/>
              <a:gd name="T18" fmla="*/ 639 w 763"/>
              <a:gd name="T19" fmla="*/ 238 h 340"/>
              <a:gd name="T20" fmla="*/ 655 w 763"/>
              <a:gd name="T21" fmla="*/ 232 h 340"/>
              <a:gd name="T22" fmla="*/ 655 w 763"/>
              <a:gd name="T23" fmla="*/ 215 h 340"/>
              <a:gd name="T24" fmla="*/ 664 w 763"/>
              <a:gd name="T25" fmla="*/ 224 h 340"/>
              <a:gd name="T26" fmla="*/ 715 w 763"/>
              <a:gd name="T27" fmla="*/ 210 h 340"/>
              <a:gd name="T28" fmla="*/ 723 w 763"/>
              <a:gd name="T29" fmla="*/ 174 h 340"/>
              <a:gd name="T30" fmla="*/ 711 w 763"/>
              <a:gd name="T31" fmla="*/ 171 h 340"/>
              <a:gd name="T32" fmla="*/ 706 w 763"/>
              <a:gd name="T33" fmla="*/ 188 h 340"/>
              <a:gd name="T34" fmla="*/ 696 w 763"/>
              <a:gd name="T35" fmla="*/ 193 h 340"/>
              <a:gd name="T36" fmla="*/ 655 w 763"/>
              <a:gd name="T37" fmla="*/ 178 h 340"/>
              <a:gd name="T38" fmla="*/ 682 w 763"/>
              <a:gd name="T39" fmla="*/ 188 h 340"/>
              <a:gd name="T40" fmla="*/ 691 w 763"/>
              <a:gd name="T41" fmla="*/ 162 h 340"/>
              <a:gd name="T42" fmla="*/ 690 w 763"/>
              <a:gd name="T43" fmla="*/ 149 h 340"/>
              <a:gd name="T44" fmla="*/ 670 w 763"/>
              <a:gd name="T45" fmla="*/ 130 h 340"/>
              <a:gd name="T46" fmla="*/ 690 w 763"/>
              <a:gd name="T47" fmla="*/ 133 h 340"/>
              <a:gd name="T48" fmla="*/ 690 w 763"/>
              <a:gd name="T49" fmla="*/ 122 h 340"/>
              <a:gd name="T50" fmla="*/ 695 w 763"/>
              <a:gd name="T51" fmla="*/ 125 h 340"/>
              <a:gd name="T52" fmla="*/ 708 w 763"/>
              <a:gd name="T53" fmla="*/ 127 h 340"/>
              <a:gd name="T54" fmla="*/ 722 w 763"/>
              <a:gd name="T55" fmla="*/ 138 h 340"/>
              <a:gd name="T56" fmla="*/ 743 w 763"/>
              <a:gd name="T57" fmla="*/ 122 h 340"/>
              <a:gd name="T58" fmla="*/ 763 w 763"/>
              <a:gd name="T59" fmla="*/ 98 h 340"/>
              <a:gd name="T60" fmla="*/ 754 w 763"/>
              <a:gd name="T61" fmla="*/ 66 h 340"/>
              <a:gd name="T62" fmla="*/ 732 w 763"/>
              <a:gd name="T63" fmla="*/ 98 h 340"/>
              <a:gd name="T64" fmla="*/ 723 w 763"/>
              <a:gd name="T65" fmla="*/ 62 h 340"/>
              <a:gd name="T66" fmla="*/ 666 w 763"/>
              <a:gd name="T67" fmla="*/ 81 h 340"/>
              <a:gd name="T68" fmla="*/ 687 w 763"/>
              <a:gd name="T69" fmla="*/ 57 h 340"/>
              <a:gd name="T70" fmla="*/ 710 w 763"/>
              <a:gd name="T71" fmla="*/ 28 h 340"/>
              <a:gd name="T72" fmla="*/ 725 w 763"/>
              <a:gd name="T73" fmla="*/ 26 h 340"/>
              <a:gd name="T74" fmla="*/ 730 w 763"/>
              <a:gd name="T75" fmla="*/ 12 h 340"/>
              <a:gd name="T76" fmla="*/ 441 w 763"/>
              <a:gd name="T77" fmla="*/ 52 h 340"/>
              <a:gd name="T78" fmla="*/ 213 w 763"/>
              <a:gd name="T79" fmla="*/ 107 h 340"/>
              <a:gd name="T80" fmla="*/ 185 w 763"/>
              <a:gd name="T81" fmla="*/ 141 h 340"/>
              <a:gd name="T82" fmla="*/ 160 w 763"/>
              <a:gd name="T83" fmla="*/ 148 h 340"/>
              <a:gd name="T84" fmla="*/ 138 w 763"/>
              <a:gd name="T85" fmla="*/ 152 h 340"/>
              <a:gd name="T86" fmla="*/ 114 w 763"/>
              <a:gd name="T87" fmla="*/ 184 h 340"/>
              <a:gd name="T88" fmla="*/ 22 w 763"/>
              <a:gd name="T89" fmla="*/ 257 h 3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3" h="340">
                <a:moveTo>
                  <a:pt x="0" y="267"/>
                </a:moveTo>
                <a:lnTo>
                  <a:pt x="0" y="291"/>
                </a:lnTo>
                <a:lnTo>
                  <a:pt x="110" y="279"/>
                </a:lnTo>
                <a:lnTo>
                  <a:pt x="175" y="246"/>
                </a:lnTo>
                <a:lnTo>
                  <a:pt x="296" y="233"/>
                </a:lnTo>
                <a:lnTo>
                  <a:pt x="348" y="265"/>
                </a:lnTo>
                <a:lnTo>
                  <a:pt x="427" y="254"/>
                </a:lnTo>
                <a:lnTo>
                  <a:pt x="545" y="340"/>
                </a:lnTo>
                <a:lnTo>
                  <a:pt x="562" y="330"/>
                </a:lnTo>
                <a:lnTo>
                  <a:pt x="591" y="328"/>
                </a:lnTo>
                <a:lnTo>
                  <a:pt x="598" y="305"/>
                </a:lnTo>
                <a:lnTo>
                  <a:pt x="604" y="317"/>
                </a:lnTo>
                <a:lnTo>
                  <a:pt x="611" y="278"/>
                </a:lnTo>
                <a:lnTo>
                  <a:pt x="628" y="257"/>
                </a:lnTo>
                <a:lnTo>
                  <a:pt x="643" y="246"/>
                </a:lnTo>
                <a:lnTo>
                  <a:pt x="636" y="241"/>
                </a:lnTo>
                <a:lnTo>
                  <a:pt x="636" y="233"/>
                </a:lnTo>
                <a:lnTo>
                  <a:pt x="630" y="223"/>
                </a:lnTo>
                <a:lnTo>
                  <a:pt x="642" y="234"/>
                </a:lnTo>
                <a:lnTo>
                  <a:pt x="639" y="238"/>
                </a:lnTo>
                <a:lnTo>
                  <a:pt x="647" y="241"/>
                </a:lnTo>
                <a:lnTo>
                  <a:pt x="655" y="232"/>
                </a:lnTo>
                <a:lnTo>
                  <a:pt x="659" y="231"/>
                </a:lnTo>
                <a:lnTo>
                  <a:pt x="655" y="215"/>
                </a:lnTo>
                <a:lnTo>
                  <a:pt x="659" y="215"/>
                </a:lnTo>
                <a:lnTo>
                  <a:pt x="664" y="224"/>
                </a:lnTo>
                <a:lnTo>
                  <a:pt x="691" y="211"/>
                </a:lnTo>
                <a:lnTo>
                  <a:pt x="715" y="210"/>
                </a:lnTo>
                <a:lnTo>
                  <a:pt x="729" y="182"/>
                </a:lnTo>
                <a:lnTo>
                  <a:pt x="723" y="174"/>
                </a:lnTo>
                <a:lnTo>
                  <a:pt x="715" y="183"/>
                </a:lnTo>
                <a:lnTo>
                  <a:pt x="711" y="171"/>
                </a:lnTo>
                <a:lnTo>
                  <a:pt x="701" y="179"/>
                </a:lnTo>
                <a:lnTo>
                  <a:pt x="706" y="188"/>
                </a:lnTo>
                <a:lnTo>
                  <a:pt x="697" y="183"/>
                </a:lnTo>
                <a:lnTo>
                  <a:pt x="696" y="193"/>
                </a:lnTo>
                <a:lnTo>
                  <a:pt x="672" y="191"/>
                </a:lnTo>
                <a:lnTo>
                  <a:pt x="655" y="178"/>
                </a:lnTo>
                <a:lnTo>
                  <a:pt x="655" y="171"/>
                </a:lnTo>
                <a:lnTo>
                  <a:pt x="682" y="188"/>
                </a:lnTo>
                <a:lnTo>
                  <a:pt x="701" y="164"/>
                </a:lnTo>
                <a:lnTo>
                  <a:pt x="691" y="162"/>
                </a:lnTo>
                <a:lnTo>
                  <a:pt x="704" y="145"/>
                </a:lnTo>
                <a:lnTo>
                  <a:pt x="690" y="149"/>
                </a:lnTo>
                <a:lnTo>
                  <a:pt x="648" y="134"/>
                </a:lnTo>
                <a:lnTo>
                  <a:pt x="670" y="130"/>
                </a:lnTo>
                <a:lnTo>
                  <a:pt x="690" y="138"/>
                </a:lnTo>
                <a:lnTo>
                  <a:pt x="690" y="133"/>
                </a:lnTo>
                <a:lnTo>
                  <a:pt x="682" y="122"/>
                </a:lnTo>
                <a:lnTo>
                  <a:pt x="690" y="122"/>
                </a:lnTo>
                <a:lnTo>
                  <a:pt x="701" y="116"/>
                </a:lnTo>
                <a:lnTo>
                  <a:pt x="695" y="125"/>
                </a:lnTo>
                <a:lnTo>
                  <a:pt x="699" y="138"/>
                </a:lnTo>
                <a:lnTo>
                  <a:pt x="708" y="127"/>
                </a:lnTo>
                <a:lnTo>
                  <a:pt x="713" y="138"/>
                </a:lnTo>
                <a:lnTo>
                  <a:pt x="722" y="138"/>
                </a:lnTo>
                <a:lnTo>
                  <a:pt x="732" y="136"/>
                </a:lnTo>
                <a:lnTo>
                  <a:pt x="743" y="122"/>
                </a:lnTo>
                <a:lnTo>
                  <a:pt x="751" y="101"/>
                </a:lnTo>
                <a:lnTo>
                  <a:pt x="763" y="98"/>
                </a:lnTo>
                <a:lnTo>
                  <a:pt x="763" y="88"/>
                </a:lnTo>
                <a:lnTo>
                  <a:pt x="754" y="66"/>
                </a:lnTo>
                <a:lnTo>
                  <a:pt x="743" y="66"/>
                </a:lnTo>
                <a:lnTo>
                  <a:pt x="732" y="98"/>
                </a:lnTo>
                <a:lnTo>
                  <a:pt x="726" y="82"/>
                </a:lnTo>
                <a:lnTo>
                  <a:pt x="723" y="62"/>
                </a:lnTo>
                <a:lnTo>
                  <a:pt x="700" y="74"/>
                </a:lnTo>
                <a:lnTo>
                  <a:pt x="666" y="81"/>
                </a:lnTo>
                <a:lnTo>
                  <a:pt x="672" y="66"/>
                </a:lnTo>
                <a:lnTo>
                  <a:pt x="687" y="57"/>
                </a:lnTo>
                <a:lnTo>
                  <a:pt x="722" y="45"/>
                </a:lnTo>
                <a:lnTo>
                  <a:pt x="710" y="28"/>
                </a:lnTo>
                <a:lnTo>
                  <a:pt x="732" y="39"/>
                </a:lnTo>
                <a:lnTo>
                  <a:pt x="725" y="26"/>
                </a:lnTo>
                <a:lnTo>
                  <a:pt x="747" y="45"/>
                </a:lnTo>
                <a:lnTo>
                  <a:pt x="730" y="12"/>
                </a:lnTo>
                <a:lnTo>
                  <a:pt x="715" y="0"/>
                </a:lnTo>
                <a:lnTo>
                  <a:pt x="441" y="52"/>
                </a:lnTo>
                <a:lnTo>
                  <a:pt x="217" y="81"/>
                </a:lnTo>
                <a:lnTo>
                  <a:pt x="213" y="107"/>
                </a:lnTo>
                <a:lnTo>
                  <a:pt x="201" y="115"/>
                </a:lnTo>
                <a:lnTo>
                  <a:pt x="185" y="141"/>
                </a:lnTo>
                <a:lnTo>
                  <a:pt x="173" y="140"/>
                </a:lnTo>
                <a:lnTo>
                  <a:pt x="160" y="148"/>
                </a:lnTo>
                <a:lnTo>
                  <a:pt x="149" y="162"/>
                </a:lnTo>
                <a:lnTo>
                  <a:pt x="138" y="152"/>
                </a:lnTo>
                <a:lnTo>
                  <a:pt x="116" y="171"/>
                </a:lnTo>
                <a:lnTo>
                  <a:pt x="114" y="184"/>
                </a:lnTo>
                <a:lnTo>
                  <a:pt x="27" y="237"/>
                </a:lnTo>
                <a:lnTo>
                  <a:pt x="22" y="257"/>
                </a:lnTo>
                <a:lnTo>
                  <a:pt x="0" y="267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103"/>
          <p:cNvSpPr>
            <a:spLocks/>
          </p:cNvSpPr>
          <p:nvPr/>
        </p:nvSpPr>
        <p:spPr bwMode="auto">
          <a:xfrm>
            <a:off x="4456258" y="1421561"/>
            <a:ext cx="1113966" cy="669083"/>
          </a:xfrm>
          <a:custGeom>
            <a:avLst/>
            <a:gdLst>
              <a:gd name="T0" fmla="*/ 0 w 589"/>
              <a:gd name="T1" fmla="*/ 340 h 371"/>
              <a:gd name="T2" fmla="*/ 31 w 589"/>
              <a:gd name="T3" fmla="*/ 0 h 371"/>
              <a:gd name="T4" fmla="*/ 321 w 589"/>
              <a:gd name="T5" fmla="*/ 20 h 371"/>
              <a:gd name="T6" fmla="*/ 544 w 589"/>
              <a:gd name="T7" fmla="*/ 27 h 371"/>
              <a:gd name="T8" fmla="*/ 546 w 589"/>
              <a:gd name="T9" fmla="*/ 120 h 371"/>
              <a:gd name="T10" fmla="*/ 570 w 589"/>
              <a:gd name="T11" fmla="*/ 195 h 371"/>
              <a:gd name="T12" fmla="*/ 573 w 589"/>
              <a:gd name="T13" fmla="*/ 292 h 371"/>
              <a:gd name="T14" fmla="*/ 589 w 589"/>
              <a:gd name="T15" fmla="*/ 371 h 371"/>
              <a:gd name="T16" fmla="*/ 279 w 589"/>
              <a:gd name="T17" fmla="*/ 361 h 371"/>
              <a:gd name="T18" fmla="*/ 0 w 589"/>
              <a:gd name="T19" fmla="*/ 340 h 3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89" h="371">
                <a:moveTo>
                  <a:pt x="0" y="340"/>
                </a:moveTo>
                <a:lnTo>
                  <a:pt x="31" y="0"/>
                </a:lnTo>
                <a:lnTo>
                  <a:pt x="321" y="20"/>
                </a:lnTo>
                <a:lnTo>
                  <a:pt x="544" y="27"/>
                </a:lnTo>
                <a:lnTo>
                  <a:pt x="546" y="120"/>
                </a:lnTo>
                <a:lnTo>
                  <a:pt x="570" y="195"/>
                </a:lnTo>
                <a:lnTo>
                  <a:pt x="573" y="292"/>
                </a:lnTo>
                <a:lnTo>
                  <a:pt x="589" y="371"/>
                </a:lnTo>
                <a:lnTo>
                  <a:pt x="279" y="361"/>
                </a:lnTo>
                <a:lnTo>
                  <a:pt x="0" y="340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104"/>
          <p:cNvSpPr>
            <a:spLocks/>
          </p:cNvSpPr>
          <p:nvPr/>
        </p:nvSpPr>
        <p:spPr bwMode="auto">
          <a:xfrm>
            <a:off x="7419898" y="2720050"/>
            <a:ext cx="709231" cy="764665"/>
          </a:xfrm>
          <a:custGeom>
            <a:avLst/>
            <a:gdLst>
              <a:gd name="T0" fmla="*/ 0 w 375"/>
              <a:gd name="T1" fmla="*/ 78 h 424"/>
              <a:gd name="T2" fmla="*/ 31 w 375"/>
              <a:gd name="T3" fmla="*/ 369 h 424"/>
              <a:gd name="T4" fmla="*/ 59 w 375"/>
              <a:gd name="T5" fmla="*/ 368 h 424"/>
              <a:gd name="T6" fmla="*/ 77 w 375"/>
              <a:gd name="T7" fmla="*/ 376 h 424"/>
              <a:gd name="T8" fmla="*/ 87 w 375"/>
              <a:gd name="T9" fmla="*/ 395 h 424"/>
              <a:gd name="T10" fmla="*/ 116 w 375"/>
              <a:gd name="T11" fmla="*/ 400 h 424"/>
              <a:gd name="T12" fmla="*/ 133 w 375"/>
              <a:gd name="T13" fmla="*/ 410 h 424"/>
              <a:gd name="T14" fmla="*/ 175 w 375"/>
              <a:gd name="T15" fmla="*/ 409 h 424"/>
              <a:gd name="T16" fmla="*/ 194 w 375"/>
              <a:gd name="T17" fmla="*/ 395 h 424"/>
              <a:gd name="T18" fmla="*/ 237 w 375"/>
              <a:gd name="T19" fmla="*/ 424 h 424"/>
              <a:gd name="T20" fmla="*/ 264 w 375"/>
              <a:gd name="T21" fmla="*/ 400 h 424"/>
              <a:gd name="T22" fmla="*/ 270 w 375"/>
              <a:gd name="T23" fmla="*/ 354 h 424"/>
              <a:gd name="T24" fmla="*/ 288 w 375"/>
              <a:gd name="T25" fmla="*/ 363 h 424"/>
              <a:gd name="T26" fmla="*/ 296 w 375"/>
              <a:gd name="T27" fmla="*/ 324 h 424"/>
              <a:gd name="T28" fmla="*/ 343 w 375"/>
              <a:gd name="T29" fmla="*/ 289 h 424"/>
              <a:gd name="T30" fmla="*/ 360 w 375"/>
              <a:gd name="T31" fmla="*/ 269 h 424"/>
              <a:gd name="T32" fmla="*/ 371 w 375"/>
              <a:gd name="T33" fmla="*/ 177 h 424"/>
              <a:gd name="T34" fmla="*/ 362 w 375"/>
              <a:gd name="T35" fmla="*/ 157 h 424"/>
              <a:gd name="T36" fmla="*/ 375 w 375"/>
              <a:gd name="T37" fmla="*/ 148 h 424"/>
              <a:gd name="T38" fmla="*/ 351 w 375"/>
              <a:gd name="T39" fmla="*/ 0 h 424"/>
              <a:gd name="T40" fmla="*/ 314 w 375"/>
              <a:gd name="T41" fmla="*/ 19 h 424"/>
              <a:gd name="T42" fmla="*/ 288 w 375"/>
              <a:gd name="T43" fmla="*/ 35 h 424"/>
              <a:gd name="T44" fmla="*/ 277 w 375"/>
              <a:gd name="T45" fmla="*/ 49 h 424"/>
              <a:gd name="T46" fmla="*/ 257 w 375"/>
              <a:gd name="T47" fmla="*/ 69 h 424"/>
              <a:gd name="T48" fmla="*/ 233 w 375"/>
              <a:gd name="T49" fmla="*/ 71 h 424"/>
              <a:gd name="T50" fmla="*/ 208 w 375"/>
              <a:gd name="T51" fmla="*/ 84 h 424"/>
              <a:gd name="T52" fmla="*/ 197 w 375"/>
              <a:gd name="T53" fmla="*/ 89 h 424"/>
              <a:gd name="T54" fmla="*/ 180 w 375"/>
              <a:gd name="T55" fmla="*/ 80 h 424"/>
              <a:gd name="T56" fmla="*/ 159 w 375"/>
              <a:gd name="T57" fmla="*/ 89 h 424"/>
              <a:gd name="T58" fmla="*/ 156 w 375"/>
              <a:gd name="T59" fmla="*/ 85 h 424"/>
              <a:gd name="T60" fmla="*/ 177 w 375"/>
              <a:gd name="T61" fmla="*/ 74 h 424"/>
              <a:gd name="T62" fmla="*/ 175 w 375"/>
              <a:gd name="T63" fmla="*/ 74 h 424"/>
              <a:gd name="T64" fmla="*/ 165 w 375"/>
              <a:gd name="T65" fmla="*/ 71 h 424"/>
              <a:gd name="T66" fmla="*/ 157 w 375"/>
              <a:gd name="T67" fmla="*/ 78 h 424"/>
              <a:gd name="T68" fmla="*/ 123 w 375"/>
              <a:gd name="T69" fmla="*/ 63 h 424"/>
              <a:gd name="T70" fmla="*/ 111 w 375"/>
              <a:gd name="T71" fmla="*/ 69 h 424"/>
              <a:gd name="T72" fmla="*/ 113 w 375"/>
              <a:gd name="T73" fmla="*/ 60 h 424"/>
              <a:gd name="T74" fmla="*/ 0 w 375"/>
              <a:gd name="T75" fmla="*/ 78 h 4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5" h="424">
                <a:moveTo>
                  <a:pt x="0" y="78"/>
                </a:moveTo>
                <a:lnTo>
                  <a:pt x="31" y="369"/>
                </a:lnTo>
                <a:lnTo>
                  <a:pt x="59" y="368"/>
                </a:lnTo>
                <a:lnTo>
                  <a:pt x="77" y="376"/>
                </a:lnTo>
                <a:lnTo>
                  <a:pt x="87" y="395"/>
                </a:lnTo>
                <a:lnTo>
                  <a:pt x="116" y="400"/>
                </a:lnTo>
                <a:lnTo>
                  <a:pt x="133" y="410"/>
                </a:lnTo>
                <a:lnTo>
                  <a:pt x="175" y="409"/>
                </a:lnTo>
                <a:lnTo>
                  <a:pt x="194" y="395"/>
                </a:lnTo>
                <a:lnTo>
                  <a:pt x="237" y="424"/>
                </a:lnTo>
                <a:lnTo>
                  <a:pt x="264" y="400"/>
                </a:lnTo>
                <a:lnTo>
                  <a:pt x="270" y="354"/>
                </a:lnTo>
                <a:lnTo>
                  <a:pt x="288" y="363"/>
                </a:lnTo>
                <a:lnTo>
                  <a:pt x="296" y="324"/>
                </a:lnTo>
                <a:lnTo>
                  <a:pt x="343" y="289"/>
                </a:lnTo>
                <a:lnTo>
                  <a:pt x="360" y="269"/>
                </a:lnTo>
                <a:lnTo>
                  <a:pt x="371" y="177"/>
                </a:lnTo>
                <a:lnTo>
                  <a:pt x="362" y="157"/>
                </a:lnTo>
                <a:lnTo>
                  <a:pt x="375" y="148"/>
                </a:lnTo>
                <a:lnTo>
                  <a:pt x="351" y="0"/>
                </a:lnTo>
                <a:lnTo>
                  <a:pt x="314" y="19"/>
                </a:lnTo>
                <a:lnTo>
                  <a:pt x="288" y="35"/>
                </a:lnTo>
                <a:lnTo>
                  <a:pt x="277" y="49"/>
                </a:lnTo>
                <a:lnTo>
                  <a:pt x="257" y="69"/>
                </a:lnTo>
                <a:lnTo>
                  <a:pt x="233" y="71"/>
                </a:lnTo>
                <a:lnTo>
                  <a:pt x="208" y="84"/>
                </a:lnTo>
                <a:lnTo>
                  <a:pt x="197" y="89"/>
                </a:lnTo>
                <a:lnTo>
                  <a:pt x="180" y="80"/>
                </a:lnTo>
                <a:lnTo>
                  <a:pt x="159" y="89"/>
                </a:lnTo>
                <a:lnTo>
                  <a:pt x="156" y="85"/>
                </a:lnTo>
                <a:lnTo>
                  <a:pt x="177" y="74"/>
                </a:lnTo>
                <a:lnTo>
                  <a:pt x="175" y="74"/>
                </a:lnTo>
                <a:lnTo>
                  <a:pt x="165" y="71"/>
                </a:lnTo>
                <a:lnTo>
                  <a:pt x="157" y="78"/>
                </a:lnTo>
                <a:lnTo>
                  <a:pt x="123" y="63"/>
                </a:lnTo>
                <a:lnTo>
                  <a:pt x="111" y="69"/>
                </a:lnTo>
                <a:lnTo>
                  <a:pt x="113" y="60"/>
                </a:lnTo>
                <a:lnTo>
                  <a:pt x="0" y="78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105"/>
          <p:cNvSpPr>
            <a:spLocks/>
          </p:cNvSpPr>
          <p:nvPr/>
        </p:nvSpPr>
        <p:spPr bwMode="auto">
          <a:xfrm>
            <a:off x="4452476" y="3867048"/>
            <a:ext cx="1461962" cy="728596"/>
          </a:xfrm>
          <a:custGeom>
            <a:avLst/>
            <a:gdLst>
              <a:gd name="T0" fmla="*/ 0 w 773"/>
              <a:gd name="T1" fmla="*/ 60 h 404"/>
              <a:gd name="T2" fmla="*/ 4 w 773"/>
              <a:gd name="T3" fmla="*/ 0 h 404"/>
              <a:gd name="T4" fmla="*/ 89 w 773"/>
              <a:gd name="T5" fmla="*/ 5 h 404"/>
              <a:gd name="T6" fmla="*/ 469 w 773"/>
              <a:gd name="T7" fmla="*/ 26 h 404"/>
              <a:gd name="T8" fmla="*/ 752 w 773"/>
              <a:gd name="T9" fmla="*/ 23 h 404"/>
              <a:gd name="T10" fmla="*/ 754 w 773"/>
              <a:gd name="T11" fmla="*/ 83 h 404"/>
              <a:gd name="T12" fmla="*/ 773 w 773"/>
              <a:gd name="T13" fmla="*/ 206 h 404"/>
              <a:gd name="T14" fmla="*/ 768 w 773"/>
              <a:gd name="T15" fmla="*/ 404 h 404"/>
              <a:gd name="T16" fmla="*/ 745 w 773"/>
              <a:gd name="T17" fmla="*/ 394 h 404"/>
              <a:gd name="T18" fmla="*/ 706 w 773"/>
              <a:gd name="T19" fmla="*/ 368 h 404"/>
              <a:gd name="T20" fmla="*/ 690 w 773"/>
              <a:gd name="T21" fmla="*/ 376 h 404"/>
              <a:gd name="T22" fmla="*/ 641 w 773"/>
              <a:gd name="T23" fmla="*/ 381 h 404"/>
              <a:gd name="T24" fmla="*/ 591 w 773"/>
              <a:gd name="T25" fmla="*/ 396 h 404"/>
              <a:gd name="T26" fmla="*/ 573 w 773"/>
              <a:gd name="T27" fmla="*/ 377 h 404"/>
              <a:gd name="T28" fmla="*/ 547 w 773"/>
              <a:gd name="T29" fmla="*/ 384 h 404"/>
              <a:gd name="T30" fmla="*/ 543 w 773"/>
              <a:gd name="T31" fmla="*/ 368 h 404"/>
              <a:gd name="T32" fmla="*/ 524 w 773"/>
              <a:gd name="T33" fmla="*/ 383 h 404"/>
              <a:gd name="T34" fmla="*/ 521 w 773"/>
              <a:gd name="T35" fmla="*/ 397 h 404"/>
              <a:gd name="T36" fmla="*/ 516 w 773"/>
              <a:gd name="T37" fmla="*/ 376 h 404"/>
              <a:gd name="T38" fmla="*/ 498 w 773"/>
              <a:gd name="T39" fmla="*/ 388 h 404"/>
              <a:gd name="T40" fmla="*/ 470 w 773"/>
              <a:gd name="T41" fmla="*/ 366 h 404"/>
              <a:gd name="T42" fmla="*/ 454 w 773"/>
              <a:gd name="T43" fmla="*/ 383 h 404"/>
              <a:gd name="T44" fmla="*/ 445 w 773"/>
              <a:gd name="T45" fmla="*/ 374 h 404"/>
              <a:gd name="T46" fmla="*/ 432 w 773"/>
              <a:gd name="T47" fmla="*/ 345 h 404"/>
              <a:gd name="T48" fmla="*/ 406 w 773"/>
              <a:gd name="T49" fmla="*/ 344 h 404"/>
              <a:gd name="T50" fmla="*/ 402 w 773"/>
              <a:gd name="T51" fmla="*/ 351 h 404"/>
              <a:gd name="T52" fmla="*/ 387 w 773"/>
              <a:gd name="T53" fmla="*/ 341 h 404"/>
              <a:gd name="T54" fmla="*/ 374 w 773"/>
              <a:gd name="T55" fmla="*/ 346 h 404"/>
              <a:gd name="T56" fmla="*/ 356 w 773"/>
              <a:gd name="T57" fmla="*/ 338 h 404"/>
              <a:gd name="T58" fmla="*/ 331 w 773"/>
              <a:gd name="T59" fmla="*/ 336 h 404"/>
              <a:gd name="T60" fmla="*/ 331 w 773"/>
              <a:gd name="T61" fmla="*/ 320 h 404"/>
              <a:gd name="T62" fmla="*/ 319 w 773"/>
              <a:gd name="T63" fmla="*/ 307 h 404"/>
              <a:gd name="T64" fmla="*/ 312 w 773"/>
              <a:gd name="T65" fmla="*/ 317 h 404"/>
              <a:gd name="T66" fmla="*/ 286 w 773"/>
              <a:gd name="T67" fmla="*/ 315 h 404"/>
              <a:gd name="T68" fmla="*/ 260 w 773"/>
              <a:gd name="T69" fmla="*/ 292 h 404"/>
              <a:gd name="T70" fmla="*/ 269 w 773"/>
              <a:gd name="T71" fmla="*/ 75 h 404"/>
              <a:gd name="T72" fmla="*/ 0 w 773"/>
              <a:gd name="T73" fmla="*/ 60 h 4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73" h="404">
                <a:moveTo>
                  <a:pt x="0" y="60"/>
                </a:moveTo>
                <a:lnTo>
                  <a:pt x="4" y="0"/>
                </a:lnTo>
                <a:lnTo>
                  <a:pt x="89" y="5"/>
                </a:lnTo>
                <a:lnTo>
                  <a:pt x="469" y="26"/>
                </a:lnTo>
                <a:lnTo>
                  <a:pt x="752" y="23"/>
                </a:lnTo>
                <a:lnTo>
                  <a:pt x="754" y="83"/>
                </a:lnTo>
                <a:lnTo>
                  <a:pt x="773" y="206"/>
                </a:lnTo>
                <a:lnTo>
                  <a:pt x="768" y="404"/>
                </a:lnTo>
                <a:lnTo>
                  <a:pt x="745" y="394"/>
                </a:lnTo>
                <a:lnTo>
                  <a:pt x="706" y="368"/>
                </a:lnTo>
                <a:lnTo>
                  <a:pt x="690" y="376"/>
                </a:lnTo>
                <a:lnTo>
                  <a:pt x="641" y="381"/>
                </a:lnTo>
                <a:lnTo>
                  <a:pt x="591" y="396"/>
                </a:lnTo>
                <a:lnTo>
                  <a:pt x="573" y="377"/>
                </a:lnTo>
                <a:lnTo>
                  <a:pt x="547" y="384"/>
                </a:lnTo>
                <a:lnTo>
                  <a:pt x="543" y="368"/>
                </a:lnTo>
                <a:lnTo>
                  <a:pt x="524" y="383"/>
                </a:lnTo>
                <a:lnTo>
                  <a:pt x="521" y="397"/>
                </a:lnTo>
                <a:lnTo>
                  <a:pt x="516" y="376"/>
                </a:lnTo>
                <a:lnTo>
                  <a:pt x="498" y="388"/>
                </a:lnTo>
                <a:lnTo>
                  <a:pt x="470" y="366"/>
                </a:lnTo>
                <a:lnTo>
                  <a:pt x="454" y="383"/>
                </a:lnTo>
                <a:lnTo>
                  <a:pt x="445" y="374"/>
                </a:lnTo>
                <a:lnTo>
                  <a:pt x="432" y="345"/>
                </a:lnTo>
                <a:lnTo>
                  <a:pt x="406" y="344"/>
                </a:lnTo>
                <a:lnTo>
                  <a:pt x="402" y="351"/>
                </a:lnTo>
                <a:lnTo>
                  <a:pt x="387" y="341"/>
                </a:lnTo>
                <a:lnTo>
                  <a:pt x="374" y="346"/>
                </a:lnTo>
                <a:lnTo>
                  <a:pt x="356" y="338"/>
                </a:lnTo>
                <a:lnTo>
                  <a:pt x="331" y="336"/>
                </a:lnTo>
                <a:lnTo>
                  <a:pt x="331" y="320"/>
                </a:lnTo>
                <a:lnTo>
                  <a:pt x="319" y="307"/>
                </a:lnTo>
                <a:lnTo>
                  <a:pt x="312" y="317"/>
                </a:lnTo>
                <a:lnTo>
                  <a:pt x="286" y="315"/>
                </a:lnTo>
                <a:lnTo>
                  <a:pt x="260" y="292"/>
                </a:lnTo>
                <a:lnTo>
                  <a:pt x="269" y="75"/>
                </a:lnTo>
                <a:lnTo>
                  <a:pt x="0" y="60"/>
                </a:lnTo>
                <a:close/>
              </a:path>
            </a:pathLst>
          </a:custGeom>
          <a:solidFill>
            <a:srgbClr val="FF66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106"/>
          <p:cNvSpPr>
            <a:spLocks/>
          </p:cNvSpPr>
          <p:nvPr/>
        </p:nvSpPr>
        <p:spPr bwMode="auto">
          <a:xfrm>
            <a:off x="1267557" y="1430578"/>
            <a:ext cx="1348485" cy="1094698"/>
          </a:xfrm>
          <a:custGeom>
            <a:avLst/>
            <a:gdLst>
              <a:gd name="T0" fmla="*/ 0 w 713"/>
              <a:gd name="T1" fmla="*/ 453 h 607"/>
              <a:gd name="T2" fmla="*/ 12 w 713"/>
              <a:gd name="T3" fmla="*/ 342 h 607"/>
              <a:gd name="T4" fmla="*/ 67 w 713"/>
              <a:gd name="T5" fmla="*/ 254 h 607"/>
              <a:gd name="T6" fmla="*/ 154 w 713"/>
              <a:gd name="T7" fmla="*/ 0 h 607"/>
              <a:gd name="T8" fmla="*/ 201 w 713"/>
              <a:gd name="T9" fmla="*/ 15 h 607"/>
              <a:gd name="T10" fmla="*/ 201 w 713"/>
              <a:gd name="T11" fmla="*/ 26 h 607"/>
              <a:gd name="T12" fmla="*/ 213 w 713"/>
              <a:gd name="T13" fmla="*/ 27 h 607"/>
              <a:gd name="T14" fmla="*/ 235 w 713"/>
              <a:gd name="T15" fmla="*/ 70 h 607"/>
              <a:gd name="T16" fmla="*/ 231 w 713"/>
              <a:gd name="T17" fmla="*/ 86 h 607"/>
              <a:gd name="T18" fmla="*/ 267 w 713"/>
              <a:gd name="T19" fmla="*/ 115 h 607"/>
              <a:gd name="T20" fmla="*/ 327 w 713"/>
              <a:gd name="T21" fmla="*/ 113 h 607"/>
              <a:gd name="T22" fmla="*/ 372 w 713"/>
              <a:gd name="T23" fmla="*/ 133 h 607"/>
              <a:gd name="T24" fmla="*/ 395 w 713"/>
              <a:gd name="T25" fmla="*/ 129 h 607"/>
              <a:gd name="T26" fmla="*/ 532 w 713"/>
              <a:gd name="T27" fmla="*/ 133 h 607"/>
              <a:gd name="T28" fmla="*/ 687 w 713"/>
              <a:gd name="T29" fmla="*/ 169 h 607"/>
              <a:gd name="T30" fmla="*/ 695 w 713"/>
              <a:gd name="T31" fmla="*/ 189 h 607"/>
              <a:gd name="T32" fmla="*/ 713 w 713"/>
              <a:gd name="T33" fmla="*/ 217 h 607"/>
              <a:gd name="T34" fmla="*/ 689 w 713"/>
              <a:gd name="T35" fmla="*/ 254 h 607"/>
              <a:gd name="T36" fmla="*/ 662 w 713"/>
              <a:gd name="T37" fmla="*/ 297 h 607"/>
              <a:gd name="T38" fmla="*/ 627 w 713"/>
              <a:gd name="T39" fmla="*/ 329 h 607"/>
              <a:gd name="T40" fmla="*/ 622 w 713"/>
              <a:gd name="T41" fmla="*/ 351 h 607"/>
              <a:gd name="T42" fmla="*/ 642 w 713"/>
              <a:gd name="T43" fmla="*/ 374 h 607"/>
              <a:gd name="T44" fmla="*/ 620 w 713"/>
              <a:gd name="T45" fmla="*/ 423 h 607"/>
              <a:gd name="T46" fmla="*/ 578 w 713"/>
              <a:gd name="T47" fmla="*/ 607 h 607"/>
              <a:gd name="T48" fmla="*/ 336 w 713"/>
              <a:gd name="T49" fmla="*/ 547 h 607"/>
              <a:gd name="T50" fmla="*/ 0 w 713"/>
              <a:gd name="T51" fmla="*/ 453 h 6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13" h="607">
                <a:moveTo>
                  <a:pt x="0" y="453"/>
                </a:moveTo>
                <a:lnTo>
                  <a:pt x="12" y="342"/>
                </a:lnTo>
                <a:lnTo>
                  <a:pt x="67" y="254"/>
                </a:lnTo>
                <a:lnTo>
                  <a:pt x="154" y="0"/>
                </a:lnTo>
                <a:lnTo>
                  <a:pt x="201" y="15"/>
                </a:lnTo>
                <a:lnTo>
                  <a:pt x="201" y="26"/>
                </a:lnTo>
                <a:lnTo>
                  <a:pt x="213" y="27"/>
                </a:lnTo>
                <a:lnTo>
                  <a:pt x="235" y="70"/>
                </a:lnTo>
                <a:lnTo>
                  <a:pt x="231" y="86"/>
                </a:lnTo>
                <a:lnTo>
                  <a:pt x="267" y="115"/>
                </a:lnTo>
                <a:lnTo>
                  <a:pt x="327" y="113"/>
                </a:lnTo>
                <a:lnTo>
                  <a:pt x="372" y="133"/>
                </a:lnTo>
                <a:lnTo>
                  <a:pt x="395" y="129"/>
                </a:lnTo>
                <a:lnTo>
                  <a:pt x="532" y="133"/>
                </a:lnTo>
                <a:lnTo>
                  <a:pt x="687" y="169"/>
                </a:lnTo>
                <a:lnTo>
                  <a:pt x="695" y="189"/>
                </a:lnTo>
                <a:lnTo>
                  <a:pt x="713" y="217"/>
                </a:lnTo>
                <a:lnTo>
                  <a:pt x="689" y="254"/>
                </a:lnTo>
                <a:lnTo>
                  <a:pt x="662" y="297"/>
                </a:lnTo>
                <a:lnTo>
                  <a:pt x="627" y="329"/>
                </a:lnTo>
                <a:lnTo>
                  <a:pt x="622" y="351"/>
                </a:lnTo>
                <a:lnTo>
                  <a:pt x="642" y="374"/>
                </a:lnTo>
                <a:lnTo>
                  <a:pt x="620" y="423"/>
                </a:lnTo>
                <a:lnTo>
                  <a:pt x="578" y="607"/>
                </a:lnTo>
                <a:lnTo>
                  <a:pt x="336" y="547"/>
                </a:lnTo>
                <a:lnTo>
                  <a:pt x="0" y="453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107"/>
          <p:cNvSpPr>
            <a:spLocks/>
          </p:cNvSpPr>
          <p:nvPr/>
        </p:nvSpPr>
        <p:spPr bwMode="auto">
          <a:xfrm>
            <a:off x="8083738" y="2572166"/>
            <a:ext cx="983467" cy="604158"/>
          </a:xfrm>
          <a:custGeom>
            <a:avLst/>
            <a:gdLst>
              <a:gd name="T0" fmla="*/ 0 w 520"/>
              <a:gd name="T1" fmla="*/ 82 h 335"/>
              <a:gd name="T2" fmla="*/ 24 w 520"/>
              <a:gd name="T3" fmla="*/ 230 h 335"/>
              <a:gd name="T4" fmla="*/ 41 w 520"/>
              <a:gd name="T5" fmla="*/ 335 h 335"/>
              <a:gd name="T6" fmla="*/ 128 w 520"/>
              <a:gd name="T7" fmla="*/ 320 h 335"/>
              <a:gd name="T8" fmla="*/ 440 w 520"/>
              <a:gd name="T9" fmla="*/ 261 h 335"/>
              <a:gd name="T10" fmla="*/ 453 w 520"/>
              <a:gd name="T11" fmla="*/ 244 h 335"/>
              <a:gd name="T12" fmla="*/ 470 w 520"/>
              <a:gd name="T13" fmla="*/ 244 h 335"/>
              <a:gd name="T14" fmla="*/ 490 w 520"/>
              <a:gd name="T15" fmla="*/ 231 h 335"/>
              <a:gd name="T16" fmla="*/ 501 w 520"/>
              <a:gd name="T17" fmla="*/ 209 h 335"/>
              <a:gd name="T18" fmla="*/ 520 w 520"/>
              <a:gd name="T19" fmla="*/ 193 h 335"/>
              <a:gd name="T20" fmla="*/ 469 w 520"/>
              <a:gd name="T21" fmla="*/ 151 h 335"/>
              <a:gd name="T22" fmla="*/ 466 w 520"/>
              <a:gd name="T23" fmla="*/ 110 h 335"/>
              <a:gd name="T24" fmla="*/ 490 w 520"/>
              <a:gd name="T25" fmla="*/ 58 h 335"/>
              <a:gd name="T26" fmla="*/ 457 w 520"/>
              <a:gd name="T27" fmla="*/ 40 h 335"/>
              <a:gd name="T28" fmla="*/ 443 w 520"/>
              <a:gd name="T29" fmla="*/ 14 h 335"/>
              <a:gd name="T30" fmla="*/ 419 w 520"/>
              <a:gd name="T31" fmla="*/ 0 h 335"/>
              <a:gd name="T32" fmla="*/ 74 w 520"/>
              <a:gd name="T33" fmla="*/ 66 h 335"/>
              <a:gd name="T34" fmla="*/ 57 w 520"/>
              <a:gd name="T35" fmla="*/ 40 h 335"/>
              <a:gd name="T36" fmla="*/ 0 w 520"/>
              <a:gd name="T37" fmla="*/ 82 h 3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0" h="335">
                <a:moveTo>
                  <a:pt x="0" y="82"/>
                </a:moveTo>
                <a:lnTo>
                  <a:pt x="24" y="230"/>
                </a:lnTo>
                <a:lnTo>
                  <a:pt x="41" y="335"/>
                </a:lnTo>
                <a:lnTo>
                  <a:pt x="128" y="320"/>
                </a:lnTo>
                <a:lnTo>
                  <a:pt x="440" y="261"/>
                </a:lnTo>
                <a:lnTo>
                  <a:pt x="453" y="244"/>
                </a:lnTo>
                <a:lnTo>
                  <a:pt x="470" y="244"/>
                </a:lnTo>
                <a:lnTo>
                  <a:pt x="490" y="231"/>
                </a:lnTo>
                <a:lnTo>
                  <a:pt x="501" y="209"/>
                </a:lnTo>
                <a:lnTo>
                  <a:pt x="520" y="193"/>
                </a:lnTo>
                <a:lnTo>
                  <a:pt x="469" y="151"/>
                </a:lnTo>
                <a:lnTo>
                  <a:pt x="466" y="110"/>
                </a:lnTo>
                <a:lnTo>
                  <a:pt x="490" y="58"/>
                </a:lnTo>
                <a:lnTo>
                  <a:pt x="457" y="40"/>
                </a:lnTo>
                <a:lnTo>
                  <a:pt x="443" y="14"/>
                </a:lnTo>
                <a:lnTo>
                  <a:pt x="419" y="0"/>
                </a:lnTo>
                <a:lnTo>
                  <a:pt x="74" y="66"/>
                </a:lnTo>
                <a:lnTo>
                  <a:pt x="57" y="40"/>
                </a:lnTo>
                <a:lnTo>
                  <a:pt x="0" y="82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08"/>
          <p:cNvSpPr>
            <a:spLocks/>
          </p:cNvSpPr>
          <p:nvPr/>
        </p:nvSpPr>
        <p:spPr bwMode="auto">
          <a:xfrm>
            <a:off x="9428440" y="2433300"/>
            <a:ext cx="132390" cy="155097"/>
          </a:xfrm>
          <a:custGeom>
            <a:avLst/>
            <a:gdLst>
              <a:gd name="T0" fmla="*/ 0 w 70"/>
              <a:gd name="T1" fmla="*/ 9 h 86"/>
              <a:gd name="T2" fmla="*/ 15 w 70"/>
              <a:gd name="T3" fmla="*/ 84 h 86"/>
              <a:gd name="T4" fmla="*/ 18 w 70"/>
              <a:gd name="T5" fmla="*/ 86 h 86"/>
              <a:gd name="T6" fmla="*/ 44 w 70"/>
              <a:gd name="T7" fmla="*/ 71 h 86"/>
              <a:gd name="T8" fmla="*/ 42 w 70"/>
              <a:gd name="T9" fmla="*/ 49 h 86"/>
              <a:gd name="T10" fmla="*/ 46 w 70"/>
              <a:gd name="T11" fmla="*/ 38 h 86"/>
              <a:gd name="T12" fmla="*/ 52 w 70"/>
              <a:gd name="T13" fmla="*/ 46 h 86"/>
              <a:gd name="T14" fmla="*/ 56 w 70"/>
              <a:gd name="T15" fmla="*/ 62 h 86"/>
              <a:gd name="T16" fmla="*/ 62 w 70"/>
              <a:gd name="T17" fmla="*/ 61 h 86"/>
              <a:gd name="T18" fmla="*/ 70 w 70"/>
              <a:gd name="T19" fmla="*/ 46 h 86"/>
              <a:gd name="T20" fmla="*/ 62 w 70"/>
              <a:gd name="T21" fmla="*/ 28 h 86"/>
              <a:gd name="T22" fmla="*/ 46 w 70"/>
              <a:gd name="T23" fmla="*/ 24 h 86"/>
              <a:gd name="T24" fmla="*/ 35 w 70"/>
              <a:gd name="T25" fmla="*/ 2 h 86"/>
              <a:gd name="T26" fmla="*/ 26 w 70"/>
              <a:gd name="T27" fmla="*/ 0 h 86"/>
              <a:gd name="T28" fmla="*/ 0 w 70"/>
              <a:gd name="T29" fmla="*/ 9 h 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0" h="86">
                <a:moveTo>
                  <a:pt x="0" y="9"/>
                </a:moveTo>
                <a:lnTo>
                  <a:pt x="15" y="84"/>
                </a:lnTo>
                <a:lnTo>
                  <a:pt x="18" y="86"/>
                </a:lnTo>
                <a:lnTo>
                  <a:pt x="44" y="71"/>
                </a:lnTo>
                <a:lnTo>
                  <a:pt x="42" y="49"/>
                </a:lnTo>
                <a:lnTo>
                  <a:pt x="46" y="38"/>
                </a:lnTo>
                <a:lnTo>
                  <a:pt x="52" y="46"/>
                </a:lnTo>
                <a:lnTo>
                  <a:pt x="56" y="62"/>
                </a:lnTo>
                <a:lnTo>
                  <a:pt x="62" y="61"/>
                </a:lnTo>
                <a:lnTo>
                  <a:pt x="70" y="46"/>
                </a:lnTo>
                <a:lnTo>
                  <a:pt x="62" y="28"/>
                </a:lnTo>
                <a:lnTo>
                  <a:pt x="46" y="24"/>
                </a:lnTo>
                <a:lnTo>
                  <a:pt x="35" y="2"/>
                </a:lnTo>
                <a:lnTo>
                  <a:pt x="26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109"/>
          <p:cNvSpPr>
            <a:spLocks/>
          </p:cNvSpPr>
          <p:nvPr/>
        </p:nvSpPr>
        <p:spPr bwMode="auto">
          <a:xfrm>
            <a:off x="7837871" y="4108711"/>
            <a:ext cx="858642" cy="625800"/>
          </a:xfrm>
          <a:custGeom>
            <a:avLst/>
            <a:gdLst>
              <a:gd name="T0" fmla="*/ 0 w 454"/>
              <a:gd name="T1" fmla="*/ 81 h 347"/>
              <a:gd name="T2" fmla="*/ 19 w 454"/>
              <a:gd name="T3" fmla="*/ 46 h 347"/>
              <a:gd name="T4" fmla="*/ 84 w 454"/>
              <a:gd name="T5" fmla="*/ 13 h 347"/>
              <a:gd name="T6" fmla="*/ 205 w 454"/>
              <a:gd name="T7" fmla="*/ 0 h 347"/>
              <a:gd name="T8" fmla="*/ 257 w 454"/>
              <a:gd name="T9" fmla="*/ 32 h 347"/>
              <a:gd name="T10" fmla="*/ 336 w 454"/>
              <a:gd name="T11" fmla="*/ 21 h 347"/>
              <a:gd name="T12" fmla="*/ 454 w 454"/>
              <a:gd name="T13" fmla="*/ 107 h 347"/>
              <a:gd name="T14" fmla="*/ 420 w 454"/>
              <a:gd name="T15" fmla="*/ 147 h 347"/>
              <a:gd name="T16" fmla="*/ 401 w 454"/>
              <a:gd name="T17" fmla="*/ 173 h 347"/>
              <a:gd name="T18" fmla="*/ 403 w 454"/>
              <a:gd name="T19" fmla="*/ 202 h 347"/>
              <a:gd name="T20" fmla="*/ 372 w 454"/>
              <a:gd name="T21" fmla="*/ 228 h 347"/>
              <a:gd name="T22" fmla="*/ 348 w 454"/>
              <a:gd name="T23" fmla="*/ 266 h 347"/>
              <a:gd name="T24" fmla="*/ 313 w 454"/>
              <a:gd name="T25" fmla="*/ 286 h 347"/>
              <a:gd name="T26" fmla="*/ 299 w 454"/>
              <a:gd name="T27" fmla="*/ 289 h 347"/>
              <a:gd name="T28" fmla="*/ 291 w 454"/>
              <a:gd name="T29" fmla="*/ 315 h 347"/>
              <a:gd name="T30" fmla="*/ 272 w 454"/>
              <a:gd name="T31" fmla="*/ 301 h 347"/>
              <a:gd name="T32" fmla="*/ 289 w 454"/>
              <a:gd name="T33" fmla="*/ 323 h 347"/>
              <a:gd name="T34" fmla="*/ 272 w 454"/>
              <a:gd name="T35" fmla="*/ 347 h 347"/>
              <a:gd name="T36" fmla="*/ 257 w 454"/>
              <a:gd name="T37" fmla="*/ 345 h 347"/>
              <a:gd name="T38" fmla="*/ 245 w 454"/>
              <a:gd name="T39" fmla="*/ 329 h 347"/>
              <a:gd name="T40" fmla="*/ 225 w 454"/>
              <a:gd name="T41" fmla="*/ 296 h 347"/>
              <a:gd name="T42" fmla="*/ 215 w 454"/>
              <a:gd name="T43" fmla="*/ 291 h 347"/>
              <a:gd name="T44" fmla="*/ 192 w 454"/>
              <a:gd name="T45" fmla="*/ 245 h 347"/>
              <a:gd name="T46" fmla="*/ 162 w 454"/>
              <a:gd name="T47" fmla="*/ 225 h 347"/>
              <a:gd name="T48" fmla="*/ 140 w 454"/>
              <a:gd name="T49" fmla="*/ 195 h 347"/>
              <a:gd name="T50" fmla="*/ 86 w 454"/>
              <a:gd name="T51" fmla="*/ 155 h 347"/>
              <a:gd name="T52" fmla="*/ 58 w 454"/>
              <a:gd name="T53" fmla="*/ 118 h 347"/>
              <a:gd name="T54" fmla="*/ 0 w 454"/>
              <a:gd name="T55" fmla="*/ 81 h 34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54" h="347">
                <a:moveTo>
                  <a:pt x="0" y="81"/>
                </a:moveTo>
                <a:lnTo>
                  <a:pt x="19" y="46"/>
                </a:lnTo>
                <a:lnTo>
                  <a:pt x="84" y="13"/>
                </a:lnTo>
                <a:lnTo>
                  <a:pt x="205" y="0"/>
                </a:lnTo>
                <a:lnTo>
                  <a:pt x="257" y="32"/>
                </a:lnTo>
                <a:lnTo>
                  <a:pt x="336" y="21"/>
                </a:lnTo>
                <a:lnTo>
                  <a:pt x="454" y="107"/>
                </a:lnTo>
                <a:lnTo>
                  <a:pt x="420" y="147"/>
                </a:lnTo>
                <a:lnTo>
                  <a:pt x="401" y="173"/>
                </a:lnTo>
                <a:lnTo>
                  <a:pt x="403" y="202"/>
                </a:lnTo>
                <a:lnTo>
                  <a:pt x="372" y="228"/>
                </a:lnTo>
                <a:lnTo>
                  <a:pt x="348" y="266"/>
                </a:lnTo>
                <a:lnTo>
                  <a:pt x="313" y="286"/>
                </a:lnTo>
                <a:lnTo>
                  <a:pt x="299" y="289"/>
                </a:lnTo>
                <a:lnTo>
                  <a:pt x="291" y="315"/>
                </a:lnTo>
                <a:lnTo>
                  <a:pt x="272" y="301"/>
                </a:lnTo>
                <a:lnTo>
                  <a:pt x="289" y="323"/>
                </a:lnTo>
                <a:lnTo>
                  <a:pt x="272" y="347"/>
                </a:lnTo>
                <a:lnTo>
                  <a:pt x="257" y="345"/>
                </a:lnTo>
                <a:lnTo>
                  <a:pt x="245" y="329"/>
                </a:lnTo>
                <a:lnTo>
                  <a:pt x="225" y="296"/>
                </a:lnTo>
                <a:lnTo>
                  <a:pt x="215" y="291"/>
                </a:lnTo>
                <a:lnTo>
                  <a:pt x="192" y="245"/>
                </a:lnTo>
                <a:lnTo>
                  <a:pt x="162" y="225"/>
                </a:lnTo>
                <a:lnTo>
                  <a:pt x="140" y="195"/>
                </a:lnTo>
                <a:lnTo>
                  <a:pt x="86" y="155"/>
                </a:lnTo>
                <a:lnTo>
                  <a:pt x="58" y="118"/>
                </a:lnTo>
                <a:lnTo>
                  <a:pt x="0" y="81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10"/>
          <p:cNvSpPr>
            <a:spLocks/>
          </p:cNvSpPr>
          <p:nvPr/>
        </p:nvSpPr>
        <p:spPr bwMode="auto">
          <a:xfrm>
            <a:off x="4399520" y="2034736"/>
            <a:ext cx="1187725" cy="761058"/>
          </a:xfrm>
          <a:custGeom>
            <a:avLst/>
            <a:gdLst>
              <a:gd name="T0" fmla="*/ 0 w 628"/>
              <a:gd name="T1" fmla="*/ 331 h 422"/>
              <a:gd name="T2" fmla="*/ 21 w 628"/>
              <a:gd name="T3" fmla="*/ 106 h 422"/>
              <a:gd name="T4" fmla="*/ 30 w 628"/>
              <a:gd name="T5" fmla="*/ 0 h 422"/>
              <a:gd name="T6" fmla="*/ 309 w 628"/>
              <a:gd name="T7" fmla="*/ 21 h 422"/>
              <a:gd name="T8" fmla="*/ 619 w 628"/>
              <a:gd name="T9" fmla="*/ 31 h 422"/>
              <a:gd name="T10" fmla="*/ 598 w 628"/>
              <a:gd name="T11" fmla="*/ 71 h 422"/>
              <a:gd name="T12" fmla="*/ 628 w 628"/>
              <a:gd name="T13" fmla="*/ 100 h 422"/>
              <a:gd name="T14" fmla="*/ 627 w 628"/>
              <a:gd name="T15" fmla="*/ 306 h 422"/>
              <a:gd name="T16" fmla="*/ 614 w 628"/>
              <a:gd name="T17" fmla="*/ 305 h 422"/>
              <a:gd name="T18" fmla="*/ 615 w 628"/>
              <a:gd name="T19" fmla="*/ 332 h 422"/>
              <a:gd name="T20" fmla="*/ 625 w 628"/>
              <a:gd name="T21" fmla="*/ 353 h 422"/>
              <a:gd name="T22" fmla="*/ 619 w 628"/>
              <a:gd name="T23" fmla="*/ 373 h 422"/>
              <a:gd name="T24" fmla="*/ 625 w 628"/>
              <a:gd name="T25" fmla="*/ 422 h 422"/>
              <a:gd name="T26" fmla="*/ 611 w 628"/>
              <a:gd name="T27" fmla="*/ 417 h 422"/>
              <a:gd name="T28" fmla="*/ 596 w 628"/>
              <a:gd name="T29" fmla="*/ 398 h 422"/>
              <a:gd name="T30" fmla="*/ 565 w 628"/>
              <a:gd name="T31" fmla="*/ 385 h 422"/>
              <a:gd name="T32" fmla="*/ 540 w 628"/>
              <a:gd name="T33" fmla="*/ 380 h 422"/>
              <a:gd name="T34" fmla="*/ 485 w 628"/>
              <a:gd name="T35" fmla="*/ 380 h 422"/>
              <a:gd name="T36" fmla="*/ 455 w 628"/>
              <a:gd name="T37" fmla="*/ 358 h 422"/>
              <a:gd name="T38" fmla="*/ 0 w 628"/>
              <a:gd name="T39" fmla="*/ 331 h 4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8" h="422">
                <a:moveTo>
                  <a:pt x="0" y="331"/>
                </a:moveTo>
                <a:lnTo>
                  <a:pt x="21" y="106"/>
                </a:lnTo>
                <a:lnTo>
                  <a:pt x="30" y="0"/>
                </a:lnTo>
                <a:lnTo>
                  <a:pt x="309" y="21"/>
                </a:lnTo>
                <a:lnTo>
                  <a:pt x="619" y="31"/>
                </a:lnTo>
                <a:lnTo>
                  <a:pt x="598" y="71"/>
                </a:lnTo>
                <a:lnTo>
                  <a:pt x="628" y="100"/>
                </a:lnTo>
                <a:lnTo>
                  <a:pt x="627" y="306"/>
                </a:lnTo>
                <a:lnTo>
                  <a:pt x="614" y="305"/>
                </a:lnTo>
                <a:lnTo>
                  <a:pt x="615" y="332"/>
                </a:lnTo>
                <a:lnTo>
                  <a:pt x="625" y="353"/>
                </a:lnTo>
                <a:lnTo>
                  <a:pt x="619" y="373"/>
                </a:lnTo>
                <a:lnTo>
                  <a:pt x="625" y="422"/>
                </a:lnTo>
                <a:lnTo>
                  <a:pt x="611" y="417"/>
                </a:lnTo>
                <a:lnTo>
                  <a:pt x="596" y="398"/>
                </a:lnTo>
                <a:lnTo>
                  <a:pt x="565" y="385"/>
                </a:lnTo>
                <a:lnTo>
                  <a:pt x="540" y="380"/>
                </a:lnTo>
                <a:lnTo>
                  <a:pt x="485" y="380"/>
                </a:lnTo>
                <a:lnTo>
                  <a:pt x="455" y="358"/>
                </a:lnTo>
                <a:lnTo>
                  <a:pt x="0" y="33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111"/>
          <p:cNvSpPr>
            <a:spLocks/>
          </p:cNvSpPr>
          <p:nvPr/>
        </p:nvSpPr>
        <p:spPr bwMode="auto">
          <a:xfrm>
            <a:off x="6633125" y="3834586"/>
            <a:ext cx="1443049" cy="463489"/>
          </a:xfrm>
          <a:custGeom>
            <a:avLst/>
            <a:gdLst>
              <a:gd name="T0" fmla="*/ 0 w 763"/>
              <a:gd name="T1" fmla="*/ 257 h 257"/>
              <a:gd name="T2" fmla="*/ 14 w 763"/>
              <a:gd name="T3" fmla="*/ 212 h 257"/>
              <a:gd name="T4" fmla="*/ 9 w 763"/>
              <a:gd name="T5" fmla="*/ 208 h 257"/>
              <a:gd name="T6" fmla="*/ 31 w 763"/>
              <a:gd name="T7" fmla="*/ 190 h 257"/>
              <a:gd name="T8" fmla="*/ 52 w 763"/>
              <a:gd name="T9" fmla="*/ 150 h 257"/>
              <a:gd name="T10" fmla="*/ 46 w 763"/>
              <a:gd name="T11" fmla="*/ 142 h 257"/>
              <a:gd name="T12" fmla="*/ 54 w 763"/>
              <a:gd name="T13" fmla="*/ 121 h 257"/>
              <a:gd name="T14" fmla="*/ 58 w 763"/>
              <a:gd name="T15" fmla="*/ 101 h 257"/>
              <a:gd name="T16" fmla="*/ 71 w 763"/>
              <a:gd name="T17" fmla="*/ 83 h 257"/>
              <a:gd name="T18" fmla="*/ 191 w 763"/>
              <a:gd name="T19" fmla="*/ 75 h 257"/>
              <a:gd name="T20" fmla="*/ 190 w 763"/>
              <a:gd name="T21" fmla="*/ 57 h 257"/>
              <a:gd name="T22" fmla="*/ 226 w 763"/>
              <a:gd name="T23" fmla="*/ 57 h 257"/>
              <a:gd name="T24" fmla="*/ 585 w 763"/>
              <a:gd name="T25" fmla="*/ 23 h 257"/>
              <a:gd name="T26" fmla="*/ 763 w 763"/>
              <a:gd name="T27" fmla="*/ 0 h 257"/>
              <a:gd name="T28" fmla="*/ 759 w 763"/>
              <a:gd name="T29" fmla="*/ 26 h 257"/>
              <a:gd name="T30" fmla="*/ 747 w 763"/>
              <a:gd name="T31" fmla="*/ 34 h 257"/>
              <a:gd name="T32" fmla="*/ 731 w 763"/>
              <a:gd name="T33" fmla="*/ 60 h 257"/>
              <a:gd name="T34" fmla="*/ 719 w 763"/>
              <a:gd name="T35" fmla="*/ 59 h 257"/>
              <a:gd name="T36" fmla="*/ 706 w 763"/>
              <a:gd name="T37" fmla="*/ 67 h 257"/>
              <a:gd name="T38" fmla="*/ 695 w 763"/>
              <a:gd name="T39" fmla="*/ 81 h 257"/>
              <a:gd name="T40" fmla="*/ 684 w 763"/>
              <a:gd name="T41" fmla="*/ 71 h 257"/>
              <a:gd name="T42" fmla="*/ 662 w 763"/>
              <a:gd name="T43" fmla="*/ 90 h 257"/>
              <a:gd name="T44" fmla="*/ 660 w 763"/>
              <a:gd name="T45" fmla="*/ 103 h 257"/>
              <a:gd name="T46" fmla="*/ 573 w 763"/>
              <a:gd name="T47" fmla="*/ 156 h 257"/>
              <a:gd name="T48" fmla="*/ 568 w 763"/>
              <a:gd name="T49" fmla="*/ 176 h 257"/>
              <a:gd name="T50" fmla="*/ 546 w 763"/>
              <a:gd name="T51" fmla="*/ 186 h 257"/>
              <a:gd name="T52" fmla="*/ 546 w 763"/>
              <a:gd name="T53" fmla="*/ 210 h 257"/>
              <a:gd name="T54" fmla="*/ 429 w 763"/>
              <a:gd name="T55" fmla="*/ 226 h 257"/>
              <a:gd name="T56" fmla="*/ 192 w 763"/>
              <a:gd name="T57" fmla="*/ 246 h 257"/>
              <a:gd name="T58" fmla="*/ 0 w 763"/>
              <a:gd name="T59" fmla="*/ 257 h 25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63" h="257">
                <a:moveTo>
                  <a:pt x="0" y="257"/>
                </a:moveTo>
                <a:lnTo>
                  <a:pt x="14" y="212"/>
                </a:lnTo>
                <a:lnTo>
                  <a:pt x="9" y="208"/>
                </a:lnTo>
                <a:lnTo>
                  <a:pt x="31" y="190"/>
                </a:lnTo>
                <a:lnTo>
                  <a:pt x="52" y="150"/>
                </a:lnTo>
                <a:lnTo>
                  <a:pt x="46" y="142"/>
                </a:lnTo>
                <a:lnTo>
                  <a:pt x="54" y="121"/>
                </a:lnTo>
                <a:lnTo>
                  <a:pt x="58" y="101"/>
                </a:lnTo>
                <a:lnTo>
                  <a:pt x="71" y="83"/>
                </a:lnTo>
                <a:lnTo>
                  <a:pt x="191" y="75"/>
                </a:lnTo>
                <a:lnTo>
                  <a:pt x="190" y="57"/>
                </a:lnTo>
                <a:lnTo>
                  <a:pt x="226" y="57"/>
                </a:lnTo>
                <a:lnTo>
                  <a:pt x="585" y="23"/>
                </a:lnTo>
                <a:lnTo>
                  <a:pt x="763" y="0"/>
                </a:lnTo>
                <a:lnTo>
                  <a:pt x="759" y="26"/>
                </a:lnTo>
                <a:lnTo>
                  <a:pt x="747" y="34"/>
                </a:lnTo>
                <a:lnTo>
                  <a:pt x="731" y="60"/>
                </a:lnTo>
                <a:lnTo>
                  <a:pt x="719" y="59"/>
                </a:lnTo>
                <a:lnTo>
                  <a:pt x="706" y="67"/>
                </a:lnTo>
                <a:lnTo>
                  <a:pt x="695" y="81"/>
                </a:lnTo>
                <a:lnTo>
                  <a:pt x="684" y="71"/>
                </a:lnTo>
                <a:lnTo>
                  <a:pt x="662" y="90"/>
                </a:lnTo>
                <a:lnTo>
                  <a:pt x="660" y="103"/>
                </a:lnTo>
                <a:lnTo>
                  <a:pt x="573" y="156"/>
                </a:lnTo>
                <a:lnTo>
                  <a:pt x="568" y="176"/>
                </a:lnTo>
                <a:lnTo>
                  <a:pt x="546" y="186"/>
                </a:lnTo>
                <a:lnTo>
                  <a:pt x="546" y="210"/>
                </a:lnTo>
                <a:lnTo>
                  <a:pt x="429" y="226"/>
                </a:lnTo>
                <a:lnTo>
                  <a:pt x="192" y="246"/>
                </a:lnTo>
                <a:lnTo>
                  <a:pt x="0" y="257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12"/>
          <p:cNvSpPr>
            <a:spLocks/>
          </p:cNvSpPr>
          <p:nvPr/>
        </p:nvSpPr>
        <p:spPr bwMode="auto">
          <a:xfrm>
            <a:off x="3720550" y="3975255"/>
            <a:ext cx="2365995" cy="2178575"/>
          </a:xfrm>
          <a:custGeom>
            <a:avLst/>
            <a:gdLst>
              <a:gd name="T0" fmla="*/ 24 w 1251"/>
              <a:gd name="T1" fmla="*/ 474 h 1208"/>
              <a:gd name="T2" fmla="*/ 656 w 1251"/>
              <a:gd name="T3" fmla="*/ 15 h 1208"/>
              <a:gd name="T4" fmla="*/ 699 w 1251"/>
              <a:gd name="T5" fmla="*/ 257 h 1208"/>
              <a:gd name="T6" fmla="*/ 718 w 1251"/>
              <a:gd name="T7" fmla="*/ 276 h 1208"/>
              <a:gd name="T8" fmla="*/ 774 w 1251"/>
              <a:gd name="T9" fmla="*/ 281 h 1208"/>
              <a:gd name="T10" fmla="*/ 819 w 1251"/>
              <a:gd name="T11" fmla="*/ 285 h 1208"/>
              <a:gd name="T12" fmla="*/ 857 w 1251"/>
              <a:gd name="T13" fmla="*/ 306 h 1208"/>
              <a:gd name="T14" fmla="*/ 908 w 1251"/>
              <a:gd name="T15" fmla="*/ 337 h 1208"/>
              <a:gd name="T16" fmla="*/ 934 w 1251"/>
              <a:gd name="T17" fmla="*/ 324 h 1208"/>
              <a:gd name="T18" fmla="*/ 1028 w 1251"/>
              <a:gd name="T19" fmla="*/ 321 h 1208"/>
              <a:gd name="T20" fmla="*/ 1132 w 1251"/>
              <a:gd name="T21" fmla="*/ 334 h 1208"/>
              <a:gd name="T22" fmla="*/ 1197 w 1251"/>
              <a:gd name="T23" fmla="*/ 355 h 1208"/>
              <a:gd name="T24" fmla="*/ 1218 w 1251"/>
              <a:gd name="T25" fmla="*/ 548 h 1208"/>
              <a:gd name="T26" fmla="*/ 1249 w 1251"/>
              <a:gd name="T27" fmla="*/ 655 h 1208"/>
              <a:gd name="T28" fmla="*/ 1239 w 1251"/>
              <a:gd name="T29" fmla="*/ 728 h 1208"/>
              <a:gd name="T30" fmla="*/ 1215 w 1251"/>
              <a:gd name="T31" fmla="*/ 775 h 1208"/>
              <a:gd name="T32" fmla="*/ 1133 w 1251"/>
              <a:gd name="T33" fmla="*/ 823 h 1208"/>
              <a:gd name="T34" fmla="*/ 1140 w 1251"/>
              <a:gd name="T35" fmla="*/ 774 h 1208"/>
              <a:gd name="T36" fmla="*/ 1108 w 1251"/>
              <a:gd name="T37" fmla="*/ 806 h 1208"/>
              <a:gd name="T38" fmla="*/ 1103 w 1251"/>
              <a:gd name="T39" fmla="*/ 843 h 1208"/>
              <a:gd name="T40" fmla="*/ 975 w 1251"/>
              <a:gd name="T41" fmla="*/ 935 h 1208"/>
              <a:gd name="T42" fmla="*/ 989 w 1251"/>
              <a:gd name="T43" fmla="*/ 914 h 1208"/>
              <a:gd name="T44" fmla="*/ 970 w 1251"/>
              <a:gd name="T45" fmla="*/ 900 h 1208"/>
              <a:gd name="T46" fmla="*/ 946 w 1251"/>
              <a:gd name="T47" fmla="*/ 914 h 1208"/>
              <a:gd name="T48" fmla="*/ 933 w 1251"/>
              <a:gd name="T49" fmla="*/ 925 h 1208"/>
              <a:gd name="T50" fmla="*/ 889 w 1251"/>
              <a:gd name="T51" fmla="*/ 959 h 1208"/>
              <a:gd name="T52" fmla="*/ 856 w 1251"/>
              <a:gd name="T53" fmla="*/ 994 h 1208"/>
              <a:gd name="T54" fmla="*/ 881 w 1251"/>
              <a:gd name="T55" fmla="*/ 1015 h 1208"/>
              <a:gd name="T56" fmla="*/ 860 w 1251"/>
              <a:gd name="T57" fmla="*/ 1044 h 1208"/>
              <a:gd name="T58" fmla="*/ 834 w 1251"/>
              <a:gd name="T59" fmla="*/ 1060 h 1208"/>
              <a:gd name="T60" fmla="*/ 862 w 1251"/>
              <a:gd name="T61" fmla="*/ 1156 h 1208"/>
              <a:gd name="T62" fmla="*/ 819 w 1251"/>
              <a:gd name="T63" fmla="*/ 1195 h 1208"/>
              <a:gd name="T64" fmla="*/ 695 w 1251"/>
              <a:gd name="T65" fmla="*/ 1151 h 1208"/>
              <a:gd name="T66" fmla="*/ 662 w 1251"/>
              <a:gd name="T67" fmla="*/ 1082 h 1208"/>
              <a:gd name="T68" fmla="*/ 655 w 1251"/>
              <a:gd name="T69" fmla="*/ 1019 h 1208"/>
              <a:gd name="T70" fmla="*/ 538 w 1251"/>
              <a:gd name="T71" fmla="*/ 828 h 1208"/>
              <a:gd name="T72" fmla="*/ 450 w 1251"/>
              <a:gd name="T73" fmla="*/ 765 h 1208"/>
              <a:gd name="T74" fmla="*/ 386 w 1251"/>
              <a:gd name="T75" fmla="*/ 760 h 1208"/>
              <a:gd name="T76" fmla="*/ 307 w 1251"/>
              <a:gd name="T77" fmla="*/ 841 h 1208"/>
              <a:gd name="T78" fmla="*/ 224 w 1251"/>
              <a:gd name="T79" fmla="*/ 799 h 1208"/>
              <a:gd name="T80" fmla="*/ 165 w 1251"/>
              <a:gd name="T81" fmla="*/ 691 h 1208"/>
              <a:gd name="T82" fmla="*/ 53 w 1251"/>
              <a:gd name="T83" fmla="*/ 547 h 1208"/>
              <a:gd name="T84" fmla="*/ 7 w 1251"/>
              <a:gd name="T85" fmla="*/ 496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51" h="1208">
                <a:moveTo>
                  <a:pt x="7" y="496"/>
                </a:moveTo>
                <a:lnTo>
                  <a:pt x="0" y="473"/>
                </a:lnTo>
                <a:lnTo>
                  <a:pt x="24" y="474"/>
                </a:lnTo>
                <a:lnTo>
                  <a:pt x="340" y="505"/>
                </a:lnTo>
                <a:lnTo>
                  <a:pt x="387" y="0"/>
                </a:lnTo>
                <a:lnTo>
                  <a:pt x="656" y="15"/>
                </a:lnTo>
                <a:lnTo>
                  <a:pt x="647" y="232"/>
                </a:lnTo>
                <a:lnTo>
                  <a:pt x="673" y="255"/>
                </a:lnTo>
                <a:lnTo>
                  <a:pt x="699" y="257"/>
                </a:lnTo>
                <a:lnTo>
                  <a:pt x="706" y="247"/>
                </a:lnTo>
                <a:lnTo>
                  <a:pt x="718" y="260"/>
                </a:lnTo>
                <a:lnTo>
                  <a:pt x="718" y="276"/>
                </a:lnTo>
                <a:lnTo>
                  <a:pt x="743" y="278"/>
                </a:lnTo>
                <a:lnTo>
                  <a:pt x="761" y="286"/>
                </a:lnTo>
                <a:lnTo>
                  <a:pt x="774" y="281"/>
                </a:lnTo>
                <a:lnTo>
                  <a:pt x="789" y="291"/>
                </a:lnTo>
                <a:lnTo>
                  <a:pt x="793" y="284"/>
                </a:lnTo>
                <a:lnTo>
                  <a:pt x="819" y="285"/>
                </a:lnTo>
                <a:lnTo>
                  <a:pt x="832" y="314"/>
                </a:lnTo>
                <a:lnTo>
                  <a:pt x="841" y="323"/>
                </a:lnTo>
                <a:lnTo>
                  <a:pt x="857" y="306"/>
                </a:lnTo>
                <a:lnTo>
                  <a:pt x="885" y="328"/>
                </a:lnTo>
                <a:lnTo>
                  <a:pt x="903" y="316"/>
                </a:lnTo>
                <a:lnTo>
                  <a:pt x="908" y="337"/>
                </a:lnTo>
                <a:lnTo>
                  <a:pt x="911" y="323"/>
                </a:lnTo>
                <a:lnTo>
                  <a:pt x="930" y="308"/>
                </a:lnTo>
                <a:lnTo>
                  <a:pt x="934" y="324"/>
                </a:lnTo>
                <a:lnTo>
                  <a:pt x="960" y="317"/>
                </a:lnTo>
                <a:lnTo>
                  <a:pt x="978" y="336"/>
                </a:lnTo>
                <a:lnTo>
                  <a:pt x="1028" y="321"/>
                </a:lnTo>
                <a:lnTo>
                  <a:pt x="1077" y="316"/>
                </a:lnTo>
                <a:lnTo>
                  <a:pt x="1093" y="308"/>
                </a:lnTo>
                <a:lnTo>
                  <a:pt x="1132" y="334"/>
                </a:lnTo>
                <a:lnTo>
                  <a:pt x="1155" y="344"/>
                </a:lnTo>
                <a:lnTo>
                  <a:pt x="1166" y="355"/>
                </a:lnTo>
                <a:lnTo>
                  <a:pt x="1197" y="355"/>
                </a:lnTo>
                <a:lnTo>
                  <a:pt x="1197" y="415"/>
                </a:lnTo>
                <a:lnTo>
                  <a:pt x="1204" y="533"/>
                </a:lnTo>
                <a:lnTo>
                  <a:pt x="1218" y="548"/>
                </a:lnTo>
                <a:lnTo>
                  <a:pt x="1222" y="579"/>
                </a:lnTo>
                <a:lnTo>
                  <a:pt x="1251" y="620"/>
                </a:lnTo>
                <a:lnTo>
                  <a:pt x="1249" y="655"/>
                </a:lnTo>
                <a:lnTo>
                  <a:pt x="1234" y="691"/>
                </a:lnTo>
                <a:lnTo>
                  <a:pt x="1234" y="710"/>
                </a:lnTo>
                <a:lnTo>
                  <a:pt x="1239" y="728"/>
                </a:lnTo>
                <a:lnTo>
                  <a:pt x="1237" y="747"/>
                </a:lnTo>
                <a:lnTo>
                  <a:pt x="1228" y="760"/>
                </a:lnTo>
                <a:lnTo>
                  <a:pt x="1215" y="775"/>
                </a:lnTo>
                <a:lnTo>
                  <a:pt x="1225" y="786"/>
                </a:lnTo>
                <a:lnTo>
                  <a:pt x="1173" y="802"/>
                </a:lnTo>
                <a:lnTo>
                  <a:pt x="1133" y="823"/>
                </a:lnTo>
                <a:lnTo>
                  <a:pt x="1156" y="805"/>
                </a:lnTo>
                <a:lnTo>
                  <a:pt x="1132" y="805"/>
                </a:lnTo>
                <a:lnTo>
                  <a:pt x="1140" y="774"/>
                </a:lnTo>
                <a:lnTo>
                  <a:pt x="1118" y="792"/>
                </a:lnTo>
                <a:lnTo>
                  <a:pt x="1108" y="786"/>
                </a:lnTo>
                <a:lnTo>
                  <a:pt x="1108" y="806"/>
                </a:lnTo>
                <a:lnTo>
                  <a:pt x="1118" y="811"/>
                </a:lnTo>
                <a:lnTo>
                  <a:pt x="1119" y="829"/>
                </a:lnTo>
                <a:lnTo>
                  <a:pt x="1103" y="843"/>
                </a:lnTo>
                <a:lnTo>
                  <a:pt x="1093" y="843"/>
                </a:lnTo>
                <a:lnTo>
                  <a:pt x="1091" y="864"/>
                </a:lnTo>
                <a:lnTo>
                  <a:pt x="975" y="935"/>
                </a:lnTo>
                <a:lnTo>
                  <a:pt x="976" y="928"/>
                </a:lnTo>
                <a:lnTo>
                  <a:pt x="1030" y="895"/>
                </a:lnTo>
                <a:lnTo>
                  <a:pt x="989" y="914"/>
                </a:lnTo>
                <a:lnTo>
                  <a:pt x="992" y="896"/>
                </a:lnTo>
                <a:lnTo>
                  <a:pt x="980" y="906"/>
                </a:lnTo>
                <a:lnTo>
                  <a:pt x="970" y="900"/>
                </a:lnTo>
                <a:lnTo>
                  <a:pt x="964" y="914"/>
                </a:lnTo>
                <a:lnTo>
                  <a:pt x="946" y="900"/>
                </a:lnTo>
                <a:lnTo>
                  <a:pt x="946" y="914"/>
                </a:lnTo>
                <a:lnTo>
                  <a:pt x="970" y="928"/>
                </a:lnTo>
                <a:lnTo>
                  <a:pt x="943" y="942"/>
                </a:lnTo>
                <a:lnTo>
                  <a:pt x="933" y="925"/>
                </a:lnTo>
                <a:lnTo>
                  <a:pt x="924" y="971"/>
                </a:lnTo>
                <a:lnTo>
                  <a:pt x="913" y="952"/>
                </a:lnTo>
                <a:lnTo>
                  <a:pt x="889" y="959"/>
                </a:lnTo>
                <a:lnTo>
                  <a:pt x="886" y="972"/>
                </a:lnTo>
                <a:lnTo>
                  <a:pt x="898" y="993"/>
                </a:lnTo>
                <a:lnTo>
                  <a:pt x="856" y="994"/>
                </a:lnTo>
                <a:lnTo>
                  <a:pt x="870" y="999"/>
                </a:lnTo>
                <a:lnTo>
                  <a:pt x="871" y="1019"/>
                </a:lnTo>
                <a:lnTo>
                  <a:pt x="881" y="1015"/>
                </a:lnTo>
                <a:lnTo>
                  <a:pt x="876" y="1028"/>
                </a:lnTo>
                <a:lnTo>
                  <a:pt x="857" y="1059"/>
                </a:lnTo>
                <a:lnTo>
                  <a:pt x="860" y="1044"/>
                </a:lnTo>
                <a:lnTo>
                  <a:pt x="846" y="1056"/>
                </a:lnTo>
                <a:lnTo>
                  <a:pt x="829" y="1038"/>
                </a:lnTo>
                <a:lnTo>
                  <a:pt x="834" y="1060"/>
                </a:lnTo>
                <a:lnTo>
                  <a:pt x="865" y="1063"/>
                </a:lnTo>
                <a:lnTo>
                  <a:pt x="851" y="1094"/>
                </a:lnTo>
                <a:lnTo>
                  <a:pt x="862" y="1156"/>
                </a:lnTo>
                <a:lnTo>
                  <a:pt x="889" y="1207"/>
                </a:lnTo>
                <a:lnTo>
                  <a:pt x="855" y="1208"/>
                </a:lnTo>
                <a:lnTo>
                  <a:pt x="819" y="1195"/>
                </a:lnTo>
                <a:lnTo>
                  <a:pt x="789" y="1195"/>
                </a:lnTo>
                <a:lnTo>
                  <a:pt x="746" y="1170"/>
                </a:lnTo>
                <a:lnTo>
                  <a:pt x="695" y="1151"/>
                </a:lnTo>
                <a:lnTo>
                  <a:pt x="689" y="1132"/>
                </a:lnTo>
                <a:lnTo>
                  <a:pt x="678" y="1102"/>
                </a:lnTo>
                <a:lnTo>
                  <a:pt x="662" y="1082"/>
                </a:lnTo>
                <a:lnTo>
                  <a:pt x="663" y="1059"/>
                </a:lnTo>
                <a:lnTo>
                  <a:pt x="655" y="1049"/>
                </a:lnTo>
                <a:lnTo>
                  <a:pt x="655" y="1019"/>
                </a:lnTo>
                <a:lnTo>
                  <a:pt x="624" y="995"/>
                </a:lnTo>
                <a:lnTo>
                  <a:pt x="593" y="948"/>
                </a:lnTo>
                <a:lnTo>
                  <a:pt x="538" y="828"/>
                </a:lnTo>
                <a:lnTo>
                  <a:pt x="497" y="795"/>
                </a:lnTo>
                <a:lnTo>
                  <a:pt x="485" y="768"/>
                </a:lnTo>
                <a:lnTo>
                  <a:pt x="450" y="765"/>
                </a:lnTo>
                <a:lnTo>
                  <a:pt x="420" y="760"/>
                </a:lnTo>
                <a:lnTo>
                  <a:pt x="393" y="749"/>
                </a:lnTo>
                <a:lnTo>
                  <a:pt x="386" y="760"/>
                </a:lnTo>
                <a:lnTo>
                  <a:pt x="359" y="760"/>
                </a:lnTo>
                <a:lnTo>
                  <a:pt x="334" y="817"/>
                </a:lnTo>
                <a:lnTo>
                  <a:pt x="307" y="841"/>
                </a:lnTo>
                <a:lnTo>
                  <a:pt x="291" y="841"/>
                </a:lnTo>
                <a:lnTo>
                  <a:pt x="244" y="805"/>
                </a:lnTo>
                <a:lnTo>
                  <a:pt x="224" y="799"/>
                </a:lnTo>
                <a:lnTo>
                  <a:pt x="177" y="758"/>
                </a:lnTo>
                <a:lnTo>
                  <a:pt x="165" y="724"/>
                </a:lnTo>
                <a:lnTo>
                  <a:pt x="165" y="691"/>
                </a:lnTo>
                <a:lnTo>
                  <a:pt x="144" y="643"/>
                </a:lnTo>
                <a:lnTo>
                  <a:pt x="105" y="612"/>
                </a:lnTo>
                <a:lnTo>
                  <a:pt x="53" y="547"/>
                </a:lnTo>
                <a:lnTo>
                  <a:pt x="34" y="537"/>
                </a:lnTo>
                <a:lnTo>
                  <a:pt x="23" y="501"/>
                </a:lnTo>
                <a:lnTo>
                  <a:pt x="7" y="496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13"/>
          <p:cNvSpPr>
            <a:spLocks/>
          </p:cNvSpPr>
          <p:nvPr/>
        </p:nvSpPr>
        <p:spPr bwMode="auto">
          <a:xfrm>
            <a:off x="2612259" y="2622663"/>
            <a:ext cx="953206" cy="1136177"/>
          </a:xfrm>
          <a:custGeom>
            <a:avLst/>
            <a:gdLst>
              <a:gd name="T0" fmla="*/ 0 w 504"/>
              <a:gd name="T1" fmla="*/ 557 h 630"/>
              <a:gd name="T2" fmla="*/ 110 w 504"/>
              <a:gd name="T3" fmla="*/ 0 h 630"/>
              <a:gd name="T4" fmla="*/ 355 w 504"/>
              <a:gd name="T5" fmla="*/ 44 h 630"/>
              <a:gd name="T6" fmla="*/ 336 w 504"/>
              <a:gd name="T7" fmla="*/ 157 h 630"/>
              <a:gd name="T8" fmla="*/ 504 w 504"/>
              <a:gd name="T9" fmla="*/ 181 h 630"/>
              <a:gd name="T10" fmla="*/ 441 w 504"/>
              <a:gd name="T11" fmla="*/ 630 h 630"/>
              <a:gd name="T12" fmla="*/ 0 w 504"/>
              <a:gd name="T13" fmla="*/ 557 h 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4" h="630">
                <a:moveTo>
                  <a:pt x="0" y="557"/>
                </a:moveTo>
                <a:lnTo>
                  <a:pt x="110" y="0"/>
                </a:lnTo>
                <a:lnTo>
                  <a:pt x="355" y="44"/>
                </a:lnTo>
                <a:lnTo>
                  <a:pt x="336" y="157"/>
                </a:lnTo>
                <a:lnTo>
                  <a:pt x="504" y="181"/>
                </a:lnTo>
                <a:lnTo>
                  <a:pt x="441" y="630"/>
                </a:lnTo>
                <a:lnTo>
                  <a:pt x="0" y="55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114"/>
          <p:cNvSpPr>
            <a:spLocks/>
          </p:cNvSpPr>
          <p:nvPr/>
        </p:nvSpPr>
        <p:spPr bwMode="auto">
          <a:xfrm>
            <a:off x="9042618" y="1843570"/>
            <a:ext cx="272345" cy="512182"/>
          </a:xfrm>
          <a:custGeom>
            <a:avLst/>
            <a:gdLst>
              <a:gd name="T0" fmla="*/ 0 w 144"/>
              <a:gd name="T1" fmla="*/ 35 h 284"/>
              <a:gd name="T2" fmla="*/ 23 w 144"/>
              <a:gd name="T3" fmla="*/ 116 h 284"/>
              <a:gd name="T4" fmla="*/ 28 w 144"/>
              <a:gd name="T5" fmla="*/ 168 h 284"/>
              <a:gd name="T6" fmla="*/ 51 w 144"/>
              <a:gd name="T7" fmla="*/ 221 h 284"/>
              <a:gd name="T8" fmla="*/ 65 w 144"/>
              <a:gd name="T9" fmla="*/ 284 h 284"/>
              <a:gd name="T10" fmla="*/ 130 w 144"/>
              <a:gd name="T11" fmla="*/ 270 h 284"/>
              <a:gd name="T12" fmla="*/ 117 w 144"/>
              <a:gd name="T13" fmla="*/ 172 h 284"/>
              <a:gd name="T14" fmla="*/ 125 w 144"/>
              <a:gd name="T15" fmla="*/ 104 h 284"/>
              <a:gd name="T16" fmla="*/ 142 w 144"/>
              <a:gd name="T17" fmla="*/ 73 h 284"/>
              <a:gd name="T18" fmla="*/ 144 w 144"/>
              <a:gd name="T19" fmla="*/ 0 h 284"/>
              <a:gd name="T20" fmla="*/ 0 w 144"/>
              <a:gd name="T21" fmla="*/ 35 h 2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" h="284">
                <a:moveTo>
                  <a:pt x="0" y="35"/>
                </a:moveTo>
                <a:lnTo>
                  <a:pt x="23" y="116"/>
                </a:lnTo>
                <a:lnTo>
                  <a:pt x="28" y="168"/>
                </a:lnTo>
                <a:lnTo>
                  <a:pt x="51" y="221"/>
                </a:lnTo>
                <a:lnTo>
                  <a:pt x="65" y="284"/>
                </a:lnTo>
                <a:lnTo>
                  <a:pt x="130" y="270"/>
                </a:lnTo>
                <a:lnTo>
                  <a:pt x="117" y="172"/>
                </a:lnTo>
                <a:lnTo>
                  <a:pt x="125" y="104"/>
                </a:lnTo>
                <a:lnTo>
                  <a:pt x="142" y="73"/>
                </a:lnTo>
                <a:lnTo>
                  <a:pt x="144" y="0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115"/>
          <p:cNvSpPr>
            <a:spLocks/>
          </p:cNvSpPr>
          <p:nvPr/>
        </p:nvSpPr>
        <p:spPr bwMode="auto">
          <a:xfrm>
            <a:off x="7739524" y="3170914"/>
            <a:ext cx="1306877" cy="705152"/>
          </a:xfrm>
          <a:custGeom>
            <a:avLst/>
            <a:gdLst>
              <a:gd name="T0" fmla="*/ 65 w 691"/>
              <a:gd name="T1" fmla="*/ 349 h 391"/>
              <a:gd name="T2" fmla="*/ 89 w 691"/>
              <a:gd name="T3" fmla="*/ 313 h 391"/>
              <a:gd name="T4" fmla="*/ 134 w 691"/>
              <a:gd name="T5" fmla="*/ 267 h 391"/>
              <a:gd name="T6" fmla="*/ 192 w 691"/>
              <a:gd name="T7" fmla="*/ 280 h 391"/>
              <a:gd name="T8" fmla="*/ 224 w 691"/>
              <a:gd name="T9" fmla="*/ 280 h 391"/>
              <a:gd name="T10" fmla="*/ 269 w 691"/>
              <a:gd name="T11" fmla="*/ 259 h 391"/>
              <a:gd name="T12" fmla="*/ 277 w 691"/>
              <a:gd name="T13" fmla="*/ 228 h 391"/>
              <a:gd name="T14" fmla="*/ 318 w 691"/>
              <a:gd name="T15" fmla="*/ 116 h 391"/>
              <a:gd name="T16" fmla="*/ 365 w 691"/>
              <a:gd name="T17" fmla="*/ 88 h 391"/>
              <a:gd name="T18" fmla="*/ 404 w 691"/>
              <a:gd name="T19" fmla="*/ 44 h 391"/>
              <a:gd name="T20" fmla="*/ 461 w 691"/>
              <a:gd name="T21" fmla="*/ 29 h 391"/>
              <a:gd name="T22" fmla="*/ 492 w 691"/>
              <a:gd name="T23" fmla="*/ 11 h 391"/>
              <a:gd name="T24" fmla="*/ 527 w 691"/>
              <a:gd name="T25" fmla="*/ 39 h 391"/>
              <a:gd name="T26" fmla="*/ 535 w 691"/>
              <a:gd name="T27" fmla="*/ 66 h 391"/>
              <a:gd name="T28" fmla="*/ 527 w 691"/>
              <a:gd name="T29" fmla="*/ 107 h 391"/>
              <a:gd name="T30" fmla="*/ 552 w 691"/>
              <a:gd name="T31" fmla="*/ 112 h 391"/>
              <a:gd name="T32" fmla="*/ 589 w 691"/>
              <a:gd name="T33" fmla="*/ 119 h 391"/>
              <a:gd name="T34" fmla="*/ 626 w 691"/>
              <a:gd name="T35" fmla="*/ 137 h 391"/>
              <a:gd name="T36" fmla="*/ 622 w 691"/>
              <a:gd name="T37" fmla="*/ 164 h 391"/>
              <a:gd name="T38" fmla="*/ 613 w 691"/>
              <a:gd name="T39" fmla="*/ 168 h 391"/>
              <a:gd name="T40" fmla="*/ 563 w 691"/>
              <a:gd name="T41" fmla="*/ 137 h 391"/>
              <a:gd name="T42" fmla="*/ 627 w 691"/>
              <a:gd name="T43" fmla="*/ 178 h 391"/>
              <a:gd name="T44" fmla="*/ 638 w 691"/>
              <a:gd name="T45" fmla="*/ 195 h 391"/>
              <a:gd name="T46" fmla="*/ 628 w 691"/>
              <a:gd name="T47" fmla="*/ 197 h 391"/>
              <a:gd name="T48" fmla="*/ 623 w 691"/>
              <a:gd name="T49" fmla="*/ 204 h 391"/>
              <a:gd name="T50" fmla="*/ 620 w 691"/>
              <a:gd name="T51" fmla="*/ 215 h 391"/>
              <a:gd name="T52" fmla="*/ 587 w 691"/>
              <a:gd name="T53" fmla="*/ 190 h 391"/>
              <a:gd name="T54" fmla="*/ 616 w 691"/>
              <a:gd name="T55" fmla="*/ 220 h 391"/>
              <a:gd name="T56" fmla="*/ 637 w 691"/>
              <a:gd name="T57" fmla="*/ 223 h 391"/>
              <a:gd name="T58" fmla="*/ 643 w 691"/>
              <a:gd name="T59" fmla="*/ 229 h 391"/>
              <a:gd name="T60" fmla="*/ 635 w 691"/>
              <a:gd name="T61" fmla="*/ 244 h 391"/>
              <a:gd name="T62" fmla="*/ 609 w 691"/>
              <a:gd name="T63" fmla="*/ 227 h 391"/>
              <a:gd name="T64" fmla="*/ 584 w 691"/>
              <a:gd name="T65" fmla="*/ 217 h 391"/>
              <a:gd name="T66" fmla="*/ 607 w 691"/>
              <a:gd name="T67" fmla="*/ 234 h 391"/>
              <a:gd name="T68" fmla="*/ 635 w 691"/>
              <a:gd name="T69" fmla="*/ 253 h 391"/>
              <a:gd name="T70" fmla="*/ 645 w 691"/>
              <a:gd name="T71" fmla="*/ 244 h 391"/>
              <a:gd name="T72" fmla="*/ 672 w 691"/>
              <a:gd name="T73" fmla="*/ 245 h 391"/>
              <a:gd name="T74" fmla="*/ 679 w 691"/>
              <a:gd name="T75" fmla="*/ 275 h 391"/>
              <a:gd name="T76" fmla="*/ 402 w 691"/>
              <a:gd name="T77" fmla="*/ 339 h 391"/>
              <a:gd name="T78" fmla="*/ 0 w 691"/>
              <a:gd name="T79" fmla="*/ 391 h 39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91" h="391">
                <a:moveTo>
                  <a:pt x="0" y="391"/>
                </a:moveTo>
                <a:lnTo>
                  <a:pt x="65" y="349"/>
                </a:lnTo>
                <a:lnTo>
                  <a:pt x="66" y="339"/>
                </a:lnTo>
                <a:lnTo>
                  <a:pt x="89" y="313"/>
                </a:lnTo>
                <a:lnTo>
                  <a:pt x="110" y="296"/>
                </a:lnTo>
                <a:lnTo>
                  <a:pt x="134" y="267"/>
                </a:lnTo>
                <a:lnTo>
                  <a:pt x="159" y="296"/>
                </a:lnTo>
                <a:lnTo>
                  <a:pt x="192" y="280"/>
                </a:lnTo>
                <a:lnTo>
                  <a:pt x="204" y="290"/>
                </a:lnTo>
                <a:lnTo>
                  <a:pt x="224" y="280"/>
                </a:lnTo>
                <a:lnTo>
                  <a:pt x="235" y="265"/>
                </a:lnTo>
                <a:lnTo>
                  <a:pt x="269" y="259"/>
                </a:lnTo>
                <a:lnTo>
                  <a:pt x="288" y="234"/>
                </a:lnTo>
                <a:lnTo>
                  <a:pt x="277" y="228"/>
                </a:lnTo>
                <a:lnTo>
                  <a:pt x="310" y="155"/>
                </a:lnTo>
                <a:lnTo>
                  <a:pt x="318" y="116"/>
                </a:lnTo>
                <a:lnTo>
                  <a:pt x="349" y="132"/>
                </a:lnTo>
                <a:lnTo>
                  <a:pt x="365" y="88"/>
                </a:lnTo>
                <a:lnTo>
                  <a:pt x="381" y="85"/>
                </a:lnTo>
                <a:lnTo>
                  <a:pt x="404" y="44"/>
                </a:lnTo>
                <a:lnTo>
                  <a:pt x="412" y="0"/>
                </a:lnTo>
                <a:lnTo>
                  <a:pt x="461" y="29"/>
                </a:lnTo>
                <a:lnTo>
                  <a:pt x="469" y="4"/>
                </a:lnTo>
                <a:lnTo>
                  <a:pt x="492" y="11"/>
                </a:lnTo>
                <a:lnTo>
                  <a:pt x="505" y="29"/>
                </a:lnTo>
                <a:lnTo>
                  <a:pt x="527" y="39"/>
                </a:lnTo>
                <a:lnTo>
                  <a:pt x="536" y="52"/>
                </a:lnTo>
                <a:lnTo>
                  <a:pt x="535" y="66"/>
                </a:lnTo>
                <a:lnTo>
                  <a:pt x="520" y="90"/>
                </a:lnTo>
                <a:lnTo>
                  <a:pt x="527" y="107"/>
                </a:lnTo>
                <a:lnTo>
                  <a:pt x="546" y="100"/>
                </a:lnTo>
                <a:lnTo>
                  <a:pt x="552" y="112"/>
                </a:lnTo>
                <a:lnTo>
                  <a:pt x="557" y="118"/>
                </a:lnTo>
                <a:lnTo>
                  <a:pt x="589" y="119"/>
                </a:lnTo>
                <a:lnTo>
                  <a:pt x="597" y="131"/>
                </a:lnTo>
                <a:lnTo>
                  <a:pt x="626" y="137"/>
                </a:lnTo>
                <a:lnTo>
                  <a:pt x="619" y="146"/>
                </a:lnTo>
                <a:lnTo>
                  <a:pt x="622" y="164"/>
                </a:lnTo>
                <a:lnTo>
                  <a:pt x="623" y="172"/>
                </a:lnTo>
                <a:lnTo>
                  <a:pt x="613" y="168"/>
                </a:lnTo>
                <a:lnTo>
                  <a:pt x="594" y="159"/>
                </a:lnTo>
                <a:lnTo>
                  <a:pt x="563" y="137"/>
                </a:lnTo>
                <a:lnTo>
                  <a:pt x="606" y="176"/>
                </a:lnTo>
                <a:lnTo>
                  <a:pt x="627" y="178"/>
                </a:lnTo>
                <a:lnTo>
                  <a:pt x="616" y="184"/>
                </a:lnTo>
                <a:lnTo>
                  <a:pt x="638" y="195"/>
                </a:lnTo>
                <a:lnTo>
                  <a:pt x="638" y="204"/>
                </a:lnTo>
                <a:lnTo>
                  <a:pt x="628" y="197"/>
                </a:lnTo>
                <a:lnTo>
                  <a:pt x="620" y="198"/>
                </a:lnTo>
                <a:lnTo>
                  <a:pt x="623" y="204"/>
                </a:lnTo>
                <a:lnTo>
                  <a:pt x="628" y="211"/>
                </a:lnTo>
                <a:lnTo>
                  <a:pt x="620" y="215"/>
                </a:lnTo>
                <a:lnTo>
                  <a:pt x="597" y="198"/>
                </a:lnTo>
                <a:lnTo>
                  <a:pt x="587" y="190"/>
                </a:lnTo>
                <a:lnTo>
                  <a:pt x="594" y="201"/>
                </a:lnTo>
                <a:lnTo>
                  <a:pt x="616" y="220"/>
                </a:lnTo>
                <a:lnTo>
                  <a:pt x="626" y="220"/>
                </a:lnTo>
                <a:lnTo>
                  <a:pt x="637" y="223"/>
                </a:lnTo>
                <a:lnTo>
                  <a:pt x="636" y="229"/>
                </a:lnTo>
                <a:lnTo>
                  <a:pt x="643" y="229"/>
                </a:lnTo>
                <a:lnTo>
                  <a:pt x="643" y="234"/>
                </a:lnTo>
                <a:lnTo>
                  <a:pt x="635" y="244"/>
                </a:lnTo>
                <a:lnTo>
                  <a:pt x="616" y="234"/>
                </a:lnTo>
                <a:lnTo>
                  <a:pt x="609" y="227"/>
                </a:lnTo>
                <a:lnTo>
                  <a:pt x="589" y="223"/>
                </a:lnTo>
                <a:lnTo>
                  <a:pt x="584" y="217"/>
                </a:lnTo>
                <a:lnTo>
                  <a:pt x="576" y="226"/>
                </a:lnTo>
                <a:lnTo>
                  <a:pt x="607" y="234"/>
                </a:lnTo>
                <a:lnTo>
                  <a:pt x="608" y="241"/>
                </a:lnTo>
                <a:lnTo>
                  <a:pt x="635" y="253"/>
                </a:lnTo>
                <a:lnTo>
                  <a:pt x="643" y="253"/>
                </a:lnTo>
                <a:lnTo>
                  <a:pt x="645" y="244"/>
                </a:lnTo>
                <a:lnTo>
                  <a:pt x="655" y="247"/>
                </a:lnTo>
                <a:lnTo>
                  <a:pt x="672" y="245"/>
                </a:lnTo>
                <a:lnTo>
                  <a:pt x="691" y="280"/>
                </a:lnTo>
                <a:lnTo>
                  <a:pt x="679" y="275"/>
                </a:lnTo>
                <a:lnTo>
                  <a:pt x="676" y="287"/>
                </a:lnTo>
                <a:lnTo>
                  <a:pt x="402" y="339"/>
                </a:lnTo>
                <a:lnTo>
                  <a:pt x="178" y="368"/>
                </a:lnTo>
                <a:lnTo>
                  <a:pt x="0" y="391"/>
                </a:lnTo>
                <a:close/>
              </a:path>
            </a:pathLst>
          </a:custGeom>
          <a:solidFill>
            <a:srgbClr val="00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116"/>
          <p:cNvSpPr>
            <a:spLocks/>
          </p:cNvSpPr>
          <p:nvPr/>
        </p:nvSpPr>
        <p:spPr bwMode="auto">
          <a:xfrm>
            <a:off x="8991553" y="3365687"/>
            <a:ext cx="69978" cy="201987"/>
          </a:xfrm>
          <a:custGeom>
            <a:avLst/>
            <a:gdLst>
              <a:gd name="T0" fmla="*/ 0 w 37"/>
              <a:gd name="T1" fmla="*/ 64 h 112"/>
              <a:gd name="T2" fmla="*/ 0 w 37"/>
              <a:gd name="T3" fmla="*/ 99 h 112"/>
              <a:gd name="T4" fmla="*/ 8 w 37"/>
              <a:gd name="T5" fmla="*/ 112 h 112"/>
              <a:gd name="T6" fmla="*/ 14 w 37"/>
              <a:gd name="T7" fmla="*/ 72 h 112"/>
              <a:gd name="T8" fmla="*/ 27 w 37"/>
              <a:gd name="T9" fmla="*/ 54 h 112"/>
              <a:gd name="T10" fmla="*/ 37 w 37"/>
              <a:gd name="T11" fmla="*/ 0 h 112"/>
              <a:gd name="T12" fmla="*/ 15 w 37"/>
              <a:gd name="T13" fmla="*/ 13 h 112"/>
              <a:gd name="T14" fmla="*/ 0 w 37"/>
              <a:gd name="T15" fmla="*/ 64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" h="112">
                <a:moveTo>
                  <a:pt x="0" y="64"/>
                </a:moveTo>
                <a:lnTo>
                  <a:pt x="0" y="99"/>
                </a:lnTo>
                <a:lnTo>
                  <a:pt x="8" y="112"/>
                </a:lnTo>
                <a:lnTo>
                  <a:pt x="14" y="72"/>
                </a:lnTo>
                <a:lnTo>
                  <a:pt x="27" y="54"/>
                </a:lnTo>
                <a:lnTo>
                  <a:pt x="37" y="0"/>
                </a:lnTo>
                <a:lnTo>
                  <a:pt x="15" y="13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117"/>
          <p:cNvSpPr>
            <a:spLocks/>
          </p:cNvSpPr>
          <p:nvPr/>
        </p:nvSpPr>
        <p:spPr bwMode="auto">
          <a:xfrm>
            <a:off x="1568271" y="950859"/>
            <a:ext cx="1129096" cy="784504"/>
          </a:xfrm>
          <a:custGeom>
            <a:avLst/>
            <a:gdLst>
              <a:gd name="T0" fmla="*/ 20 w 597"/>
              <a:gd name="T1" fmla="*/ 121 h 435"/>
              <a:gd name="T2" fmla="*/ 15 w 597"/>
              <a:gd name="T3" fmla="*/ 186 h 435"/>
              <a:gd name="T4" fmla="*/ 24 w 597"/>
              <a:gd name="T5" fmla="*/ 195 h 435"/>
              <a:gd name="T6" fmla="*/ 11 w 597"/>
              <a:gd name="T7" fmla="*/ 215 h 435"/>
              <a:gd name="T8" fmla="*/ 17 w 597"/>
              <a:gd name="T9" fmla="*/ 225 h 435"/>
              <a:gd name="T10" fmla="*/ 7 w 597"/>
              <a:gd name="T11" fmla="*/ 253 h 435"/>
              <a:gd name="T12" fmla="*/ 0 w 597"/>
              <a:gd name="T13" fmla="*/ 258 h 435"/>
              <a:gd name="T14" fmla="*/ 42 w 597"/>
              <a:gd name="T15" fmla="*/ 292 h 435"/>
              <a:gd name="T16" fmla="*/ 72 w 597"/>
              <a:gd name="T17" fmla="*/ 352 h 435"/>
              <a:gd name="T18" fmla="*/ 213 w 597"/>
              <a:gd name="T19" fmla="*/ 399 h 435"/>
              <a:gd name="T20" fmla="*/ 528 w 597"/>
              <a:gd name="T21" fmla="*/ 435 h 435"/>
              <a:gd name="T22" fmla="*/ 182 w 597"/>
              <a:gd name="T23" fmla="*/ 0 h 435"/>
              <a:gd name="T24" fmla="*/ 177 w 597"/>
              <a:gd name="T25" fmla="*/ 11 h 435"/>
              <a:gd name="T26" fmla="*/ 180 w 597"/>
              <a:gd name="T27" fmla="*/ 31 h 435"/>
              <a:gd name="T28" fmla="*/ 190 w 597"/>
              <a:gd name="T29" fmla="*/ 43 h 435"/>
              <a:gd name="T30" fmla="*/ 175 w 597"/>
              <a:gd name="T31" fmla="*/ 56 h 435"/>
              <a:gd name="T32" fmla="*/ 178 w 597"/>
              <a:gd name="T33" fmla="*/ 66 h 435"/>
              <a:gd name="T34" fmla="*/ 186 w 597"/>
              <a:gd name="T35" fmla="*/ 113 h 435"/>
              <a:gd name="T36" fmla="*/ 183 w 597"/>
              <a:gd name="T37" fmla="*/ 121 h 435"/>
              <a:gd name="T38" fmla="*/ 168 w 597"/>
              <a:gd name="T39" fmla="*/ 149 h 435"/>
              <a:gd name="T40" fmla="*/ 163 w 597"/>
              <a:gd name="T41" fmla="*/ 159 h 435"/>
              <a:gd name="T42" fmla="*/ 153 w 597"/>
              <a:gd name="T43" fmla="*/ 195 h 435"/>
              <a:gd name="T44" fmla="*/ 127 w 597"/>
              <a:gd name="T45" fmla="*/ 205 h 435"/>
              <a:gd name="T46" fmla="*/ 116 w 597"/>
              <a:gd name="T47" fmla="*/ 201 h 435"/>
              <a:gd name="T48" fmla="*/ 109 w 597"/>
              <a:gd name="T49" fmla="*/ 207 h 435"/>
              <a:gd name="T50" fmla="*/ 110 w 597"/>
              <a:gd name="T51" fmla="*/ 194 h 435"/>
              <a:gd name="T52" fmla="*/ 100 w 597"/>
              <a:gd name="T53" fmla="*/ 186 h 435"/>
              <a:gd name="T54" fmla="*/ 116 w 597"/>
              <a:gd name="T55" fmla="*/ 179 h 435"/>
              <a:gd name="T56" fmla="*/ 124 w 597"/>
              <a:gd name="T57" fmla="*/ 195 h 435"/>
              <a:gd name="T58" fmla="*/ 135 w 597"/>
              <a:gd name="T59" fmla="*/ 184 h 435"/>
              <a:gd name="T60" fmla="*/ 146 w 597"/>
              <a:gd name="T61" fmla="*/ 175 h 435"/>
              <a:gd name="T62" fmla="*/ 140 w 597"/>
              <a:gd name="T63" fmla="*/ 158 h 435"/>
              <a:gd name="T64" fmla="*/ 149 w 597"/>
              <a:gd name="T65" fmla="*/ 138 h 435"/>
              <a:gd name="T66" fmla="*/ 158 w 597"/>
              <a:gd name="T67" fmla="*/ 115 h 435"/>
              <a:gd name="T68" fmla="*/ 145 w 597"/>
              <a:gd name="T69" fmla="*/ 133 h 435"/>
              <a:gd name="T70" fmla="*/ 116 w 597"/>
              <a:gd name="T71" fmla="*/ 152 h 435"/>
              <a:gd name="T72" fmla="*/ 109 w 597"/>
              <a:gd name="T73" fmla="*/ 171 h 435"/>
              <a:gd name="T74" fmla="*/ 129 w 597"/>
              <a:gd name="T75" fmla="*/ 138 h 435"/>
              <a:gd name="T76" fmla="*/ 151 w 597"/>
              <a:gd name="T77" fmla="*/ 124 h 435"/>
              <a:gd name="T78" fmla="*/ 154 w 597"/>
              <a:gd name="T79" fmla="*/ 105 h 435"/>
              <a:gd name="T80" fmla="*/ 146 w 597"/>
              <a:gd name="T81" fmla="*/ 91 h 435"/>
              <a:gd name="T82" fmla="*/ 141 w 597"/>
              <a:gd name="T83" fmla="*/ 93 h 435"/>
              <a:gd name="T84" fmla="*/ 126 w 597"/>
              <a:gd name="T85" fmla="*/ 82 h 435"/>
              <a:gd name="T86" fmla="*/ 23 w 597"/>
              <a:gd name="T87" fmla="*/ 21 h 4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97" h="435">
                <a:moveTo>
                  <a:pt x="11" y="75"/>
                </a:moveTo>
                <a:lnTo>
                  <a:pt x="21" y="95"/>
                </a:lnTo>
                <a:lnTo>
                  <a:pt x="20" y="121"/>
                </a:lnTo>
                <a:lnTo>
                  <a:pt x="17" y="143"/>
                </a:lnTo>
                <a:lnTo>
                  <a:pt x="21" y="153"/>
                </a:lnTo>
                <a:lnTo>
                  <a:pt x="15" y="186"/>
                </a:lnTo>
                <a:lnTo>
                  <a:pt x="26" y="179"/>
                </a:lnTo>
                <a:lnTo>
                  <a:pt x="42" y="193"/>
                </a:lnTo>
                <a:lnTo>
                  <a:pt x="24" y="195"/>
                </a:lnTo>
                <a:lnTo>
                  <a:pt x="14" y="193"/>
                </a:lnTo>
                <a:lnTo>
                  <a:pt x="12" y="206"/>
                </a:lnTo>
                <a:lnTo>
                  <a:pt x="11" y="215"/>
                </a:lnTo>
                <a:lnTo>
                  <a:pt x="27" y="215"/>
                </a:lnTo>
                <a:lnTo>
                  <a:pt x="29" y="221"/>
                </a:lnTo>
                <a:lnTo>
                  <a:pt x="17" y="225"/>
                </a:lnTo>
                <a:lnTo>
                  <a:pt x="20" y="240"/>
                </a:lnTo>
                <a:lnTo>
                  <a:pt x="11" y="253"/>
                </a:lnTo>
                <a:lnTo>
                  <a:pt x="7" y="253"/>
                </a:lnTo>
                <a:lnTo>
                  <a:pt x="11" y="231"/>
                </a:lnTo>
                <a:lnTo>
                  <a:pt x="8" y="225"/>
                </a:lnTo>
                <a:lnTo>
                  <a:pt x="0" y="258"/>
                </a:lnTo>
                <a:lnTo>
                  <a:pt x="14" y="268"/>
                </a:lnTo>
                <a:lnTo>
                  <a:pt x="42" y="281"/>
                </a:lnTo>
                <a:lnTo>
                  <a:pt x="42" y="292"/>
                </a:lnTo>
                <a:lnTo>
                  <a:pt x="54" y="293"/>
                </a:lnTo>
                <a:lnTo>
                  <a:pt x="76" y="336"/>
                </a:lnTo>
                <a:lnTo>
                  <a:pt x="72" y="352"/>
                </a:lnTo>
                <a:lnTo>
                  <a:pt x="108" y="381"/>
                </a:lnTo>
                <a:lnTo>
                  <a:pt x="168" y="379"/>
                </a:lnTo>
                <a:lnTo>
                  <a:pt x="213" y="399"/>
                </a:lnTo>
                <a:lnTo>
                  <a:pt x="236" y="395"/>
                </a:lnTo>
                <a:lnTo>
                  <a:pt x="373" y="399"/>
                </a:lnTo>
                <a:lnTo>
                  <a:pt x="528" y="435"/>
                </a:lnTo>
                <a:lnTo>
                  <a:pt x="531" y="388"/>
                </a:lnTo>
                <a:lnTo>
                  <a:pt x="597" y="109"/>
                </a:lnTo>
                <a:lnTo>
                  <a:pt x="182" y="0"/>
                </a:lnTo>
                <a:lnTo>
                  <a:pt x="178" y="2"/>
                </a:lnTo>
                <a:lnTo>
                  <a:pt x="180" y="9"/>
                </a:lnTo>
                <a:lnTo>
                  <a:pt x="177" y="11"/>
                </a:lnTo>
                <a:lnTo>
                  <a:pt x="180" y="18"/>
                </a:lnTo>
                <a:lnTo>
                  <a:pt x="179" y="23"/>
                </a:lnTo>
                <a:lnTo>
                  <a:pt x="180" y="31"/>
                </a:lnTo>
                <a:lnTo>
                  <a:pt x="186" y="28"/>
                </a:lnTo>
                <a:lnTo>
                  <a:pt x="195" y="32"/>
                </a:lnTo>
                <a:lnTo>
                  <a:pt x="190" y="43"/>
                </a:lnTo>
                <a:lnTo>
                  <a:pt x="191" y="48"/>
                </a:lnTo>
                <a:lnTo>
                  <a:pt x="184" y="66"/>
                </a:lnTo>
                <a:lnTo>
                  <a:pt x="175" y="56"/>
                </a:lnTo>
                <a:lnTo>
                  <a:pt x="171" y="56"/>
                </a:lnTo>
                <a:lnTo>
                  <a:pt x="171" y="63"/>
                </a:lnTo>
                <a:lnTo>
                  <a:pt x="178" y="66"/>
                </a:lnTo>
                <a:lnTo>
                  <a:pt x="186" y="83"/>
                </a:lnTo>
                <a:lnTo>
                  <a:pt x="183" y="107"/>
                </a:lnTo>
                <a:lnTo>
                  <a:pt x="186" y="113"/>
                </a:lnTo>
                <a:lnTo>
                  <a:pt x="191" y="114"/>
                </a:lnTo>
                <a:lnTo>
                  <a:pt x="189" y="120"/>
                </a:lnTo>
                <a:lnTo>
                  <a:pt x="183" y="121"/>
                </a:lnTo>
                <a:lnTo>
                  <a:pt x="171" y="135"/>
                </a:lnTo>
                <a:lnTo>
                  <a:pt x="171" y="140"/>
                </a:lnTo>
                <a:lnTo>
                  <a:pt x="168" y="149"/>
                </a:lnTo>
                <a:lnTo>
                  <a:pt x="164" y="149"/>
                </a:lnTo>
                <a:lnTo>
                  <a:pt x="168" y="156"/>
                </a:lnTo>
                <a:lnTo>
                  <a:pt x="163" y="159"/>
                </a:lnTo>
                <a:lnTo>
                  <a:pt x="162" y="183"/>
                </a:lnTo>
                <a:lnTo>
                  <a:pt x="153" y="187"/>
                </a:lnTo>
                <a:lnTo>
                  <a:pt x="153" y="195"/>
                </a:lnTo>
                <a:lnTo>
                  <a:pt x="145" y="186"/>
                </a:lnTo>
                <a:lnTo>
                  <a:pt x="144" y="190"/>
                </a:lnTo>
                <a:lnTo>
                  <a:pt x="127" y="205"/>
                </a:lnTo>
                <a:lnTo>
                  <a:pt x="122" y="204"/>
                </a:lnTo>
                <a:lnTo>
                  <a:pt x="119" y="196"/>
                </a:lnTo>
                <a:lnTo>
                  <a:pt x="116" y="201"/>
                </a:lnTo>
                <a:lnTo>
                  <a:pt x="113" y="197"/>
                </a:lnTo>
                <a:lnTo>
                  <a:pt x="110" y="207"/>
                </a:lnTo>
                <a:lnTo>
                  <a:pt x="109" y="207"/>
                </a:lnTo>
                <a:lnTo>
                  <a:pt x="109" y="199"/>
                </a:lnTo>
                <a:lnTo>
                  <a:pt x="103" y="201"/>
                </a:lnTo>
                <a:lnTo>
                  <a:pt x="110" y="194"/>
                </a:lnTo>
                <a:lnTo>
                  <a:pt x="101" y="193"/>
                </a:lnTo>
                <a:lnTo>
                  <a:pt x="109" y="189"/>
                </a:lnTo>
                <a:lnTo>
                  <a:pt x="100" y="186"/>
                </a:lnTo>
                <a:lnTo>
                  <a:pt x="104" y="182"/>
                </a:lnTo>
                <a:lnTo>
                  <a:pt x="112" y="186"/>
                </a:lnTo>
                <a:lnTo>
                  <a:pt x="116" y="179"/>
                </a:lnTo>
                <a:lnTo>
                  <a:pt x="127" y="172"/>
                </a:lnTo>
                <a:lnTo>
                  <a:pt x="121" y="189"/>
                </a:lnTo>
                <a:lnTo>
                  <a:pt x="124" y="195"/>
                </a:lnTo>
                <a:lnTo>
                  <a:pt x="129" y="182"/>
                </a:lnTo>
                <a:lnTo>
                  <a:pt x="140" y="175"/>
                </a:lnTo>
                <a:lnTo>
                  <a:pt x="135" y="184"/>
                </a:lnTo>
                <a:lnTo>
                  <a:pt x="140" y="189"/>
                </a:lnTo>
                <a:lnTo>
                  <a:pt x="140" y="182"/>
                </a:lnTo>
                <a:lnTo>
                  <a:pt x="146" y="175"/>
                </a:lnTo>
                <a:lnTo>
                  <a:pt x="153" y="164"/>
                </a:lnTo>
                <a:lnTo>
                  <a:pt x="152" y="158"/>
                </a:lnTo>
                <a:lnTo>
                  <a:pt x="140" y="158"/>
                </a:lnTo>
                <a:lnTo>
                  <a:pt x="142" y="149"/>
                </a:lnTo>
                <a:lnTo>
                  <a:pt x="148" y="154"/>
                </a:lnTo>
                <a:lnTo>
                  <a:pt x="149" y="138"/>
                </a:lnTo>
                <a:lnTo>
                  <a:pt x="163" y="138"/>
                </a:lnTo>
                <a:lnTo>
                  <a:pt x="164" y="124"/>
                </a:lnTo>
                <a:lnTo>
                  <a:pt x="158" y="115"/>
                </a:lnTo>
                <a:lnTo>
                  <a:pt x="158" y="129"/>
                </a:lnTo>
                <a:lnTo>
                  <a:pt x="154" y="127"/>
                </a:lnTo>
                <a:lnTo>
                  <a:pt x="145" y="133"/>
                </a:lnTo>
                <a:lnTo>
                  <a:pt x="139" y="143"/>
                </a:lnTo>
                <a:lnTo>
                  <a:pt x="132" y="143"/>
                </a:lnTo>
                <a:lnTo>
                  <a:pt x="116" y="152"/>
                </a:lnTo>
                <a:lnTo>
                  <a:pt x="105" y="164"/>
                </a:lnTo>
                <a:lnTo>
                  <a:pt x="125" y="166"/>
                </a:lnTo>
                <a:lnTo>
                  <a:pt x="109" y="171"/>
                </a:lnTo>
                <a:lnTo>
                  <a:pt x="100" y="168"/>
                </a:lnTo>
                <a:lnTo>
                  <a:pt x="116" y="143"/>
                </a:lnTo>
                <a:lnTo>
                  <a:pt x="129" y="138"/>
                </a:lnTo>
                <a:lnTo>
                  <a:pt x="141" y="122"/>
                </a:lnTo>
                <a:lnTo>
                  <a:pt x="142" y="131"/>
                </a:lnTo>
                <a:lnTo>
                  <a:pt x="151" y="124"/>
                </a:lnTo>
                <a:lnTo>
                  <a:pt x="158" y="108"/>
                </a:lnTo>
                <a:lnTo>
                  <a:pt x="158" y="97"/>
                </a:lnTo>
                <a:lnTo>
                  <a:pt x="154" y="105"/>
                </a:lnTo>
                <a:lnTo>
                  <a:pt x="149" y="104"/>
                </a:lnTo>
                <a:lnTo>
                  <a:pt x="153" y="91"/>
                </a:lnTo>
                <a:lnTo>
                  <a:pt x="146" y="91"/>
                </a:lnTo>
                <a:lnTo>
                  <a:pt x="146" y="103"/>
                </a:lnTo>
                <a:lnTo>
                  <a:pt x="142" y="107"/>
                </a:lnTo>
                <a:lnTo>
                  <a:pt x="141" y="93"/>
                </a:lnTo>
                <a:lnTo>
                  <a:pt x="137" y="91"/>
                </a:lnTo>
                <a:lnTo>
                  <a:pt x="134" y="97"/>
                </a:lnTo>
                <a:lnTo>
                  <a:pt x="126" y="82"/>
                </a:lnTo>
                <a:lnTo>
                  <a:pt x="113" y="82"/>
                </a:lnTo>
                <a:lnTo>
                  <a:pt x="60" y="56"/>
                </a:lnTo>
                <a:lnTo>
                  <a:pt x="23" y="21"/>
                </a:lnTo>
                <a:lnTo>
                  <a:pt x="12" y="45"/>
                </a:lnTo>
                <a:lnTo>
                  <a:pt x="11" y="75"/>
                </a:lnTo>
                <a:close/>
              </a:path>
            </a:pathLst>
          </a:custGeom>
          <a:solidFill>
            <a:srgbClr val="FF99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118"/>
          <p:cNvSpPr>
            <a:spLocks/>
          </p:cNvSpPr>
          <p:nvPr/>
        </p:nvSpPr>
        <p:spPr bwMode="auto">
          <a:xfrm>
            <a:off x="1831159" y="995946"/>
            <a:ext cx="49173" cy="57711"/>
          </a:xfrm>
          <a:custGeom>
            <a:avLst/>
            <a:gdLst>
              <a:gd name="T0" fmla="*/ 0 w 26"/>
              <a:gd name="T1" fmla="*/ 15 h 32"/>
              <a:gd name="T2" fmla="*/ 22 w 26"/>
              <a:gd name="T3" fmla="*/ 0 h 32"/>
              <a:gd name="T4" fmla="*/ 26 w 26"/>
              <a:gd name="T5" fmla="*/ 14 h 32"/>
              <a:gd name="T6" fmla="*/ 22 w 26"/>
              <a:gd name="T7" fmla="*/ 32 h 32"/>
              <a:gd name="T8" fmla="*/ 0 w 26"/>
              <a:gd name="T9" fmla="*/ 15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32">
                <a:moveTo>
                  <a:pt x="0" y="15"/>
                </a:moveTo>
                <a:lnTo>
                  <a:pt x="22" y="0"/>
                </a:lnTo>
                <a:lnTo>
                  <a:pt x="26" y="14"/>
                </a:lnTo>
                <a:lnTo>
                  <a:pt x="22" y="3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119"/>
          <p:cNvSpPr>
            <a:spLocks/>
          </p:cNvSpPr>
          <p:nvPr/>
        </p:nvSpPr>
        <p:spPr bwMode="auto">
          <a:xfrm>
            <a:off x="1867094" y="1071691"/>
            <a:ext cx="35935" cy="84763"/>
          </a:xfrm>
          <a:custGeom>
            <a:avLst/>
            <a:gdLst>
              <a:gd name="T0" fmla="*/ 0 w 19"/>
              <a:gd name="T1" fmla="*/ 14 h 47"/>
              <a:gd name="T2" fmla="*/ 10 w 19"/>
              <a:gd name="T3" fmla="*/ 0 h 47"/>
              <a:gd name="T4" fmla="*/ 19 w 19"/>
              <a:gd name="T5" fmla="*/ 8 h 47"/>
              <a:gd name="T6" fmla="*/ 15 w 19"/>
              <a:gd name="T7" fmla="*/ 47 h 47"/>
              <a:gd name="T8" fmla="*/ 0 w 19"/>
              <a:gd name="T9" fmla="*/ 14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47">
                <a:moveTo>
                  <a:pt x="0" y="14"/>
                </a:moveTo>
                <a:lnTo>
                  <a:pt x="10" y="0"/>
                </a:lnTo>
                <a:lnTo>
                  <a:pt x="19" y="8"/>
                </a:lnTo>
                <a:lnTo>
                  <a:pt x="15" y="47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120"/>
          <p:cNvSpPr>
            <a:spLocks/>
          </p:cNvSpPr>
          <p:nvPr/>
        </p:nvSpPr>
        <p:spPr bwMode="auto">
          <a:xfrm>
            <a:off x="7868131" y="2986961"/>
            <a:ext cx="758405" cy="717776"/>
          </a:xfrm>
          <a:custGeom>
            <a:avLst/>
            <a:gdLst>
              <a:gd name="T0" fmla="*/ 0 w 401"/>
              <a:gd name="T1" fmla="*/ 276 h 398"/>
              <a:gd name="T2" fmla="*/ 15 w 401"/>
              <a:gd name="T3" fmla="*/ 330 h 398"/>
              <a:gd name="T4" fmla="*/ 33 w 401"/>
              <a:gd name="T5" fmla="*/ 349 h 398"/>
              <a:gd name="T6" fmla="*/ 66 w 401"/>
              <a:gd name="T7" fmla="*/ 369 h 398"/>
              <a:gd name="T8" fmla="*/ 91 w 401"/>
              <a:gd name="T9" fmla="*/ 398 h 398"/>
              <a:gd name="T10" fmla="*/ 124 w 401"/>
              <a:gd name="T11" fmla="*/ 382 h 398"/>
              <a:gd name="T12" fmla="*/ 136 w 401"/>
              <a:gd name="T13" fmla="*/ 392 h 398"/>
              <a:gd name="T14" fmla="*/ 156 w 401"/>
              <a:gd name="T15" fmla="*/ 382 h 398"/>
              <a:gd name="T16" fmla="*/ 167 w 401"/>
              <a:gd name="T17" fmla="*/ 367 h 398"/>
              <a:gd name="T18" fmla="*/ 201 w 401"/>
              <a:gd name="T19" fmla="*/ 361 h 398"/>
              <a:gd name="T20" fmla="*/ 220 w 401"/>
              <a:gd name="T21" fmla="*/ 336 h 398"/>
              <a:gd name="T22" fmla="*/ 209 w 401"/>
              <a:gd name="T23" fmla="*/ 330 h 398"/>
              <a:gd name="T24" fmla="*/ 242 w 401"/>
              <a:gd name="T25" fmla="*/ 257 h 398"/>
              <a:gd name="T26" fmla="*/ 250 w 401"/>
              <a:gd name="T27" fmla="*/ 218 h 398"/>
              <a:gd name="T28" fmla="*/ 281 w 401"/>
              <a:gd name="T29" fmla="*/ 234 h 398"/>
              <a:gd name="T30" fmla="*/ 297 w 401"/>
              <a:gd name="T31" fmla="*/ 190 h 398"/>
              <a:gd name="T32" fmla="*/ 313 w 401"/>
              <a:gd name="T33" fmla="*/ 187 h 398"/>
              <a:gd name="T34" fmla="*/ 336 w 401"/>
              <a:gd name="T35" fmla="*/ 146 h 398"/>
              <a:gd name="T36" fmla="*/ 344 w 401"/>
              <a:gd name="T37" fmla="*/ 102 h 398"/>
              <a:gd name="T38" fmla="*/ 393 w 401"/>
              <a:gd name="T39" fmla="*/ 131 h 398"/>
              <a:gd name="T40" fmla="*/ 401 w 401"/>
              <a:gd name="T41" fmla="*/ 106 h 398"/>
              <a:gd name="T42" fmla="*/ 389 w 401"/>
              <a:gd name="T43" fmla="*/ 90 h 398"/>
              <a:gd name="T44" fmla="*/ 368 w 401"/>
              <a:gd name="T45" fmla="*/ 79 h 398"/>
              <a:gd name="T46" fmla="*/ 340 w 401"/>
              <a:gd name="T47" fmla="*/ 82 h 398"/>
              <a:gd name="T48" fmla="*/ 331 w 401"/>
              <a:gd name="T49" fmla="*/ 98 h 398"/>
              <a:gd name="T50" fmla="*/ 283 w 401"/>
              <a:gd name="T51" fmla="*/ 111 h 398"/>
              <a:gd name="T52" fmla="*/ 251 w 401"/>
              <a:gd name="T53" fmla="*/ 146 h 398"/>
              <a:gd name="T54" fmla="*/ 242 w 401"/>
              <a:gd name="T55" fmla="*/ 90 h 398"/>
              <a:gd name="T56" fmla="*/ 155 w 401"/>
              <a:gd name="T57" fmla="*/ 105 h 398"/>
              <a:gd name="T58" fmla="*/ 138 w 401"/>
              <a:gd name="T59" fmla="*/ 0 h 398"/>
              <a:gd name="T60" fmla="*/ 125 w 401"/>
              <a:gd name="T61" fmla="*/ 9 h 398"/>
              <a:gd name="T62" fmla="*/ 134 w 401"/>
              <a:gd name="T63" fmla="*/ 29 h 398"/>
              <a:gd name="T64" fmla="*/ 123 w 401"/>
              <a:gd name="T65" fmla="*/ 121 h 398"/>
              <a:gd name="T66" fmla="*/ 106 w 401"/>
              <a:gd name="T67" fmla="*/ 141 h 398"/>
              <a:gd name="T68" fmla="*/ 59 w 401"/>
              <a:gd name="T69" fmla="*/ 176 h 398"/>
              <a:gd name="T70" fmla="*/ 51 w 401"/>
              <a:gd name="T71" fmla="*/ 215 h 398"/>
              <a:gd name="T72" fmla="*/ 33 w 401"/>
              <a:gd name="T73" fmla="*/ 206 h 398"/>
              <a:gd name="T74" fmla="*/ 27 w 401"/>
              <a:gd name="T75" fmla="*/ 252 h 398"/>
              <a:gd name="T76" fmla="*/ 0 w 401"/>
              <a:gd name="T77" fmla="*/ 276 h 39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01" h="398">
                <a:moveTo>
                  <a:pt x="0" y="276"/>
                </a:moveTo>
                <a:lnTo>
                  <a:pt x="15" y="330"/>
                </a:lnTo>
                <a:lnTo>
                  <a:pt x="33" y="349"/>
                </a:lnTo>
                <a:lnTo>
                  <a:pt x="66" y="369"/>
                </a:lnTo>
                <a:lnTo>
                  <a:pt x="91" y="398"/>
                </a:lnTo>
                <a:lnTo>
                  <a:pt x="124" y="382"/>
                </a:lnTo>
                <a:lnTo>
                  <a:pt x="136" y="392"/>
                </a:lnTo>
                <a:lnTo>
                  <a:pt x="156" y="382"/>
                </a:lnTo>
                <a:lnTo>
                  <a:pt x="167" y="367"/>
                </a:lnTo>
                <a:lnTo>
                  <a:pt x="201" y="361"/>
                </a:lnTo>
                <a:lnTo>
                  <a:pt x="220" y="336"/>
                </a:lnTo>
                <a:lnTo>
                  <a:pt x="209" y="330"/>
                </a:lnTo>
                <a:lnTo>
                  <a:pt x="242" y="257"/>
                </a:lnTo>
                <a:lnTo>
                  <a:pt x="250" y="218"/>
                </a:lnTo>
                <a:lnTo>
                  <a:pt x="281" y="234"/>
                </a:lnTo>
                <a:lnTo>
                  <a:pt x="297" y="190"/>
                </a:lnTo>
                <a:lnTo>
                  <a:pt x="313" y="187"/>
                </a:lnTo>
                <a:lnTo>
                  <a:pt x="336" y="146"/>
                </a:lnTo>
                <a:lnTo>
                  <a:pt x="344" y="102"/>
                </a:lnTo>
                <a:lnTo>
                  <a:pt x="393" y="131"/>
                </a:lnTo>
                <a:lnTo>
                  <a:pt x="401" y="106"/>
                </a:lnTo>
                <a:lnTo>
                  <a:pt x="389" y="90"/>
                </a:lnTo>
                <a:lnTo>
                  <a:pt x="368" y="79"/>
                </a:lnTo>
                <a:lnTo>
                  <a:pt x="340" y="82"/>
                </a:lnTo>
                <a:lnTo>
                  <a:pt x="331" y="98"/>
                </a:lnTo>
                <a:lnTo>
                  <a:pt x="283" y="111"/>
                </a:lnTo>
                <a:lnTo>
                  <a:pt x="251" y="146"/>
                </a:lnTo>
                <a:lnTo>
                  <a:pt x="242" y="90"/>
                </a:lnTo>
                <a:lnTo>
                  <a:pt x="155" y="105"/>
                </a:lnTo>
                <a:lnTo>
                  <a:pt x="138" y="0"/>
                </a:lnTo>
                <a:lnTo>
                  <a:pt x="125" y="9"/>
                </a:lnTo>
                <a:lnTo>
                  <a:pt x="134" y="29"/>
                </a:lnTo>
                <a:lnTo>
                  <a:pt x="123" y="121"/>
                </a:lnTo>
                <a:lnTo>
                  <a:pt x="106" y="141"/>
                </a:lnTo>
                <a:lnTo>
                  <a:pt x="59" y="176"/>
                </a:lnTo>
                <a:lnTo>
                  <a:pt x="51" y="215"/>
                </a:lnTo>
                <a:lnTo>
                  <a:pt x="33" y="206"/>
                </a:lnTo>
                <a:lnTo>
                  <a:pt x="27" y="252"/>
                </a:lnTo>
                <a:lnTo>
                  <a:pt x="0" y="276"/>
                </a:lnTo>
                <a:close/>
              </a:path>
            </a:pathLst>
          </a:custGeom>
          <a:solidFill>
            <a:srgbClr val="FF99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121"/>
          <p:cNvSpPr>
            <a:spLocks/>
          </p:cNvSpPr>
          <p:nvPr/>
        </p:nvSpPr>
        <p:spPr bwMode="auto">
          <a:xfrm>
            <a:off x="6116804" y="1872425"/>
            <a:ext cx="894577" cy="898121"/>
          </a:xfrm>
          <a:custGeom>
            <a:avLst/>
            <a:gdLst>
              <a:gd name="T0" fmla="*/ 0 w 473"/>
              <a:gd name="T1" fmla="*/ 151 h 498"/>
              <a:gd name="T2" fmla="*/ 13 w 473"/>
              <a:gd name="T3" fmla="*/ 190 h 498"/>
              <a:gd name="T4" fmla="*/ 11 w 473"/>
              <a:gd name="T5" fmla="*/ 250 h 498"/>
              <a:gd name="T6" fmla="*/ 68 w 473"/>
              <a:gd name="T7" fmla="*/ 286 h 498"/>
              <a:gd name="T8" fmla="*/ 91 w 473"/>
              <a:gd name="T9" fmla="*/ 312 h 498"/>
              <a:gd name="T10" fmla="*/ 124 w 473"/>
              <a:gd name="T11" fmla="*/ 334 h 498"/>
              <a:gd name="T12" fmla="*/ 136 w 473"/>
              <a:gd name="T13" fmla="*/ 349 h 498"/>
              <a:gd name="T14" fmla="*/ 145 w 473"/>
              <a:gd name="T15" fmla="*/ 388 h 498"/>
              <a:gd name="T16" fmla="*/ 152 w 473"/>
              <a:gd name="T17" fmla="*/ 444 h 498"/>
              <a:gd name="T18" fmla="*/ 197 w 473"/>
              <a:gd name="T19" fmla="*/ 498 h 498"/>
              <a:gd name="T20" fmla="*/ 431 w 473"/>
              <a:gd name="T21" fmla="*/ 482 h 498"/>
              <a:gd name="T22" fmla="*/ 419 w 473"/>
              <a:gd name="T23" fmla="*/ 405 h 498"/>
              <a:gd name="T24" fmla="*/ 426 w 473"/>
              <a:gd name="T25" fmla="*/ 325 h 498"/>
              <a:gd name="T26" fmla="*/ 442 w 473"/>
              <a:gd name="T27" fmla="*/ 290 h 498"/>
              <a:gd name="T28" fmla="*/ 441 w 473"/>
              <a:gd name="T29" fmla="*/ 258 h 498"/>
              <a:gd name="T30" fmla="*/ 469 w 473"/>
              <a:gd name="T31" fmla="*/ 187 h 498"/>
              <a:gd name="T32" fmla="*/ 473 w 473"/>
              <a:gd name="T33" fmla="*/ 168 h 498"/>
              <a:gd name="T34" fmla="*/ 464 w 473"/>
              <a:gd name="T35" fmla="*/ 164 h 498"/>
              <a:gd name="T36" fmla="*/ 452 w 473"/>
              <a:gd name="T37" fmla="*/ 178 h 498"/>
              <a:gd name="T38" fmla="*/ 444 w 473"/>
              <a:gd name="T39" fmla="*/ 216 h 498"/>
              <a:gd name="T40" fmla="*/ 425 w 473"/>
              <a:gd name="T41" fmla="*/ 220 h 498"/>
              <a:gd name="T42" fmla="*/ 415 w 473"/>
              <a:gd name="T43" fmla="*/ 242 h 498"/>
              <a:gd name="T44" fmla="*/ 396 w 473"/>
              <a:gd name="T45" fmla="*/ 257 h 498"/>
              <a:gd name="T46" fmla="*/ 398 w 473"/>
              <a:gd name="T47" fmla="*/ 233 h 498"/>
              <a:gd name="T48" fmla="*/ 409 w 473"/>
              <a:gd name="T49" fmla="*/ 208 h 498"/>
              <a:gd name="T50" fmla="*/ 424 w 473"/>
              <a:gd name="T51" fmla="*/ 198 h 498"/>
              <a:gd name="T52" fmla="*/ 425 w 473"/>
              <a:gd name="T53" fmla="*/ 190 h 498"/>
              <a:gd name="T54" fmla="*/ 400 w 473"/>
              <a:gd name="T55" fmla="*/ 121 h 498"/>
              <a:gd name="T56" fmla="*/ 381 w 473"/>
              <a:gd name="T57" fmla="*/ 116 h 498"/>
              <a:gd name="T58" fmla="*/ 375 w 473"/>
              <a:gd name="T59" fmla="*/ 100 h 498"/>
              <a:gd name="T60" fmla="*/ 331 w 473"/>
              <a:gd name="T61" fmla="*/ 95 h 498"/>
              <a:gd name="T62" fmla="*/ 231 w 473"/>
              <a:gd name="T63" fmla="*/ 69 h 498"/>
              <a:gd name="T64" fmla="*/ 191 w 473"/>
              <a:gd name="T65" fmla="*/ 40 h 498"/>
              <a:gd name="T66" fmla="*/ 169 w 473"/>
              <a:gd name="T67" fmla="*/ 30 h 498"/>
              <a:gd name="T68" fmla="*/ 156 w 473"/>
              <a:gd name="T69" fmla="*/ 40 h 498"/>
              <a:gd name="T70" fmla="*/ 151 w 473"/>
              <a:gd name="T71" fmla="*/ 37 h 498"/>
              <a:gd name="T72" fmla="*/ 159 w 473"/>
              <a:gd name="T73" fmla="*/ 30 h 498"/>
              <a:gd name="T74" fmla="*/ 159 w 473"/>
              <a:gd name="T75" fmla="*/ 18 h 498"/>
              <a:gd name="T76" fmla="*/ 163 w 473"/>
              <a:gd name="T77" fmla="*/ 13 h 498"/>
              <a:gd name="T78" fmla="*/ 163 w 473"/>
              <a:gd name="T79" fmla="*/ 4 h 498"/>
              <a:gd name="T80" fmla="*/ 157 w 473"/>
              <a:gd name="T81" fmla="*/ 0 h 498"/>
              <a:gd name="T82" fmla="*/ 101 w 473"/>
              <a:gd name="T83" fmla="*/ 25 h 498"/>
              <a:gd name="T84" fmla="*/ 80 w 473"/>
              <a:gd name="T85" fmla="*/ 33 h 498"/>
              <a:gd name="T86" fmla="*/ 73 w 473"/>
              <a:gd name="T87" fmla="*/ 33 h 498"/>
              <a:gd name="T88" fmla="*/ 59 w 473"/>
              <a:gd name="T89" fmla="*/ 27 h 498"/>
              <a:gd name="T90" fmla="*/ 57 w 473"/>
              <a:gd name="T91" fmla="*/ 33 h 498"/>
              <a:gd name="T92" fmla="*/ 55 w 473"/>
              <a:gd name="T93" fmla="*/ 26 h 498"/>
              <a:gd name="T94" fmla="*/ 45 w 473"/>
              <a:gd name="T95" fmla="*/ 36 h 498"/>
              <a:gd name="T96" fmla="*/ 47 w 473"/>
              <a:gd name="T97" fmla="*/ 93 h 498"/>
              <a:gd name="T98" fmla="*/ 0 w 473"/>
              <a:gd name="T99" fmla="*/ 151 h 4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73" h="498">
                <a:moveTo>
                  <a:pt x="0" y="151"/>
                </a:moveTo>
                <a:lnTo>
                  <a:pt x="13" y="190"/>
                </a:lnTo>
                <a:lnTo>
                  <a:pt x="11" y="250"/>
                </a:lnTo>
                <a:lnTo>
                  <a:pt x="68" y="286"/>
                </a:lnTo>
                <a:lnTo>
                  <a:pt x="91" y="312"/>
                </a:lnTo>
                <a:lnTo>
                  <a:pt x="124" y="334"/>
                </a:lnTo>
                <a:lnTo>
                  <a:pt x="136" y="349"/>
                </a:lnTo>
                <a:lnTo>
                  <a:pt x="145" y="388"/>
                </a:lnTo>
                <a:lnTo>
                  <a:pt x="152" y="444"/>
                </a:lnTo>
                <a:lnTo>
                  <a:pt x="197" y="498"/>
                </a:lnTo>
                <a:lnTo>
                  <a:pt x="431" y="482"/>
                </a:lnTo>
                <a:lnTo>
                  <a:pt x="419" y="405"/>
                </a:lnTo>
                <a:lnTo>
                  <a:pt x="426" y="325"/>
                </a:lnTo>
                <a:lnTo>
                  <a:pt x="442" y="290"/>
                </a:lnTo>
                <a:lnTo>
                  <a:pt x="441" y="258"/>
                </a:lnTo>
                <a:lnTo>
                  <a:pt x="469" y="187"/>
                </a:lnTo>
                <a:lnTo>
                  <a:pt x="473" y="168"/>
                </a:lnTo>
                <a:lnTo>
                  <a:pt x="464" y="164"/>
                </a:lnTo>
                <a:lnTo>
                  <a:pt x="452" y="178"/>
                </a:lnTo>
                <a:lnTo>
                  <a:pt x="444" y="216"/>
                </a:lnTo>
                <a:lnTo>
                  <a:pt x="425" y="220"/>
                </a:lnTo>
                <a:lnTo>
                  <a:pt x="415" y="242"/>
                </a:lnTo>
                <a:lnTo>
                  <a:pt x="396" y="257"/>
                </a:lnTo>
                <a:lnTo>
                  <a:pt x="398" y="233"/>
                </a:lnTo>
                <a:lnTo>
                  <a:pt x="409" y="208"/>
                </a:lnTo>
                <a:lnTo>
                  <a:pt x="424" y="198"/>
                </a:lnTo>
                <a:lnTo>
                  <a:pt x="425" y="190"/>
                </a:lnTo>
                <a:lnTo>
                  <a:pt x="400" y="121"/>
                </a:lnTo>
                <a:lnTo>
                  <a:pt x="381" y="116"/>
                </a:lnTo>
                <a:lnTo>
                  <a:pt x="375" y="100"/>
                </a:lnTo>
                <a:lnTo>
                  <a:pt x="331" y="95"/>
                </a:lnTo>
                <a:lnTo>
                  <a:pt x="231" y="69"/>
                </a:lnTo>
                <a:lnTo>
                  <a:pt x="191" y="40"/>
                </a:lnTo>
                <a:lnTo>
                  <a:pt x="169" y="30"/>
                </a:lnTo>
                <a:lnTo>
                  <a:pt x="156" y="40"/>
                </a:lnTo>
                <a:lnTo>
                  <a:pt x="151" y="37"/>
                </a:lnTo>
                <a:lnTo>
                  <a:pt x="159" y="30"/>
                </a:lnTo>
                <a:lnTo>
                  <a:pt x="159" y="18"/>
                </a:lnTo>
                <a:lnTo>
                  <a:pt x="163" y="13"/>
                </a:lnTo>
                <a:lnTo>
                  <a:pt x="163" y="4"/>
                </a:lnTo>
                <a:lnTo>
                  <a:pt x="157" y="0"/>
                </a:lnTo>
                <a:lnTo>
                  <a:pt x="101" y="25"/>
                </a:lnTo>
                <a:lnTo>
                  <a:pt x="80" y="33"/>
                </a:lnTo>
                <a:lnTo>
                  <a:pt x="73" y="33"/>
                </a:lnTo>
                <a:lnTo>
                  <a:pt x="59" y="27"/>
                </a:lnTo>
                <a:lnTo>
                  <a:pt x="57" y="33"/>
                </a:lnTo>
                <a:lnTo>
                  <a:pt x="55" y="26"/>
                </a:lnTo>
                <a:lnTo>
                  <a:pt x="45" y="36"/>
                </a:lnTo>
                <a:lnTo>
                  <a:pt x="47" y="93"/>
                </a:lnTo>
                <a:lnTo>
                  <a:pt x="0" y="15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122"/>
          <p:cNvSpPr>
            <a:spLocks/>
          </p:cNvSpPr>
          <p:nvPr/>
        </p:nvSpPr>
        <p:spPr bwMode="auto">
          <a:xfrm>
            <a:off x="3247730" y="2099661"/>
            <a:ext cx="1191508" cy="935994"/>
          </a:xfrm>
          <a:custGeom>
            <a:avLst/>
            <a:gdLst>
              <a:gd name="T0" fmla="*/ 0 w 630"/>
              <a:gd name="T1" fmla="*/ 447 h 519"/>
              <a:gd name="T2" fmla="*/ 19 w 630"/>
              <a:gd name="T3" fmla="*/ 334 h 519"/>
              <a:gd name="T4" fmla="*/ 64 w 630"/>
              <a:gd name="T5" fmla="*/ 57 h 519"/>
              <a:gd name="T6" fmla="*/ 75 w 630"/>
              <a:gd name="T7" fmla="*/ 0 h 519"/>
              <a:gd name="T8" fmla="*/ 322 w 630"/>
              <a:gd name="T9" fmla="*/ 38 h 519"/>
              <a:gd name="T10" fmla="*/ 630 w 630"/>
              <a:gd name="T11" fmla="*/ 70 h 519"/>
              <a:gd name="T12" fmla="*/ 609 w 630"/>
              <a:gd name="T13" fmla="*/ 295 h 519"/>
              <a:gd name="T14" fmla="*/ 587 w 630"/>
              <a:gd name="T15" fmla="*/ 519 h 519"/>
              <a:gd name="T16" fmla="*/ 168 w 630"/>
              <a:gd name="T17" fmla="*/ 471 h 519"/>
              <a:gd name="T18" fmla="*/ 0 w 630"/>
              <a:gd name="T19" fmla="*/ 447 h 5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0" h="519">
                <a:moveTo>
                  <a:pt x="0" y="447"/>
                </a:moveTo>
                <a:lnTo>
                  <a:pt x="19" y="334"/>
                </a:lnTo>
                <a:lnTo>
                  <a:pt x="64" y="57"/>
                </a:lnTo>
                <a:lnTo>
                  <a:pt x="75" y="0"/>
                </a:lnTo>
                <a:lnTo>
                  <a:pt x="322" y="38"/>
                </a:lnTo>
                <a:lnTo>
                  <a:pt x="630" y="70"/>
                </a:lnTo>
                <a:lnTo>
                  <a:pt x="609" y="295"/>
                </a:lnTo>
                <a:lnTo>
                  <a:pt x="587" y="519"/>
                </a:lnTo>
                <a:lnTo>
                  <a:pt x="168" y="471"/>
                </a:lnTo>
                <a:lnTo>
                  <a:pt x="0" y="44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3" name="Group 123"/>
          <p:cNvGrpSpPr>
            <a:grpSpLocks/>
          </p:cNvGrpSpPr>
          <p:nvPr/>
        </p:nvGrpSpPr>
        <p:grpSpPr bwMode="auto">
          <a:xfrm rot="3864876">
            <a:off x="1388490" y="3509355"/>
            <a:ext cx="539234" cy="181563"/>
            <a:chOff x="801" y="2369"/>
            <a:chExt cx="299" cy="96"/>
          </a:xfrm>
        </p:grpSpPr>
        <p:sp>
          <p:nvSpPr>
            <p:cNvPr id="102" name="Rectangle 124"/>
            <p:cNvSpPr>
              <a:spLocks noChangeArrowheads="1"/>
            </p:cNvSpPr>
            <p:nvPr/>
          </p:nvSpPr>
          <p:spPr bwMode="auto">
            <a:xfrm>
              <a:off x="801" y="2369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 b="1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3" name="Rectangle 125"/>
            <p:cNvSpPr>
              <a:spLocks noChangeArrowheads="1"/>
            </p:cNvSpPr>
            <p:nvPr/>
          </p:nvSpPr>
          <p:spPr bwMode="auto">
            <a:xfrm>
              <a:off x="966" y="246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 b="1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868497" y="5009203"/>
            <a:ext cx="1063183" cy="14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&lt; 25</a:t>
            </a:r>
            <a:endParaRPr lang="en-US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25 to 50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50 to 70</a:t>
            </a:r>
            <a:endParaRPr lang="en-US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70 to 100</a:t>
            </a:r>
            <a:endParaRPr lang="en-US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100 </a:t>
            </a:r>
            <a:r>
              <a:rPr lang="en-US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and up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No data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9517575" y="5067717"/>
            <a:ext cx="220379" cy="1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9513145" y="5161826"/>
            <a:ext cx="304542" cy="1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9629014" y="5062825"/>
            <a:ext cx="108939" cy="103894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620177" y="5549933"/>
            <a:ext cx="109694" cy="102798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610002" y="5792939"/>
            <a:ext cx="109694" cy="1046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619459" y="6037747"/>
            <a:ext cx="109694" cy="1027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1" name="Rectangle 8191"/>
          <p:cNvSpPr>
            <a:spLocks noChangeArrowheads="1"/>
          </p:cNvSpPr>
          <p:nvPr/>
        </p:nvSpPr>
        <p:spPr bwMode="auto">
          <a:xfrm>
            <a:off x="9498749" y="4977995"/>
            <a:ext cx="1558084" cy="149971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9629515" y="5306927"/>
            <a:ext cx="109694" cy="102798"/>
          </a:xfrm>
          <a:prstGeom prst="rect">
            <a:avLst/>
          </a:prstGeom>
          <a:solidFill>
            <a:srgbClr val="00FFFF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9628259" y="6280751"/>
            <a:ext cx="109694" cy="1027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4" name="TextBox 8192"/>
          <p:cNvSpPr txBox="1">
            <a:spLocks noChangeArrowheads="1"/>
          </p:cNvSpPr>
          <p:nvPr/>
        </p:nvSpPr>
        <p:spPr bwMode="auto">
          <a:xfrm>
            <a:off x="4826360" y="4738922"/>
            <a:ext cx="68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795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Box 8192"/>
          <p:cNvSpPr txBox="1">
            <a:spLocks noChangeArrowheads="1"/>
          </p:cNvSpPr>
          <p:nvPr/>
        </p:nvSpPr>
        <p:spPr bwMode="auto">
          <a:xfrm>
            <a:off x="6939409" y="3862824"/>
            <a:ext cx="68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104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" name="TextBox 8192"/>
          <p:cNvSpPr txBox="1">
            <a:spLocks noChangeArrowheads="1"/>
          </p:cNvSpPr>
          <p:nvPr/>
        </p:nvSpPr>
        <p:spPr bwMode="auto">
          <a:xfrm>
            <a:off x="5137840" y="3984272"/>
            <a:ext cx="68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82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Box 8192"/>
          <p:cNvSpPr txBox="1">
            <a:spLocks noChangeArrowheads="1"/>
          </p:cNvSpPr>
          <p:nvPr/>
        </p:nvSpPr>
        <p:spPr bwMode="auto">
          <a:xfrm>
            <a:off x="5916003" y="3412246"/>
            <a:ext cx="68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71.5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Box 8192"/>
          <p:cNvSpPr txBox="1">
            <a:spLocks noChangeArrowheads="1"/>
          </p:cNvSpPr>
          <p:nvPr/>
        </p:nvSpPr>
        <p:spPr bwMode="auto">
          <a:xfrm>
            <a:off x="1447968" y="3326081"/>
            <a:ext cx="68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80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Box 8192"/>
          <p:cNvSpPr txBox="1">
            <a:spLocks noChangeArrowheads="1"/>
          </p:cNvSpPr>
          <p:nvPr/>
        </p:nvSpPr>
        <p:spPr bwMode="auto">
          <a:xfrm>
            <a:off x="7610525" y="4391854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70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Box 8192"/>
          <p:cNvSpPr txBox="1">
            <a:spLocks noChangeArrowheads="1"/>
          </p:cNvSpPr>
          <p:nvPr/>
        </p:nvSpPr>
        <p:spPr bwMode="auto">
          <a:xfrm>
            <a:off x="5019620" y="3394542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41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Box 8192"/>
          <p:cNvSpPr txBox="1">
            <a:spLocks noChangeArrowheads="1"/>
          </p:cNvSpPr>
          <p:nvPr/>
        </p:nvSpPr>
        <p:spPr bwMode="auto">
          <a:xfrm rot="21361304">
            <a:off x="8344735" y="3797187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47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" name="TextBox 8192"/>
          <p:cNvSpPr txBox="1">
            <a:spLocks noChangeArrowheads="1"/>
          </p:cNvSpPr>
          <p:nvPr/>
        </p:nvSpPr>
        <p:spPr bwMode="auto">
          <a:xfrm>
            <a:off x="7326620" y="3531980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57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" name="TextBox 8192"/>
          <p:cNvSpPr txBox="1">
            <a:spLocks noChangeArrowheads="1"/>
          </p:cNvSpPr>
          <p:nvPr/>
        </p:nvSpPr>
        <p:spPr bwMode="auto">
          <a:xfrm>
            <a:off x="8079713" y="5255206"/>
            <a:ext cx="543040" cy="4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44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4" name="TextBox 8192"/>
          <p:cNvSpPr txBox="1">
            <a:spLocks noChangeArrowheads="1"/>
          </p:cNvSpPr>
          <p:nvPr/>
        </p:nvSpPr>
        <p:spPr bwMode="auto">
          <a:xfrm>
            <a:off x="8263409" y="3349411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41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5" name="TextBox 8192"/>
          <p:cNvSpPr txBox="1">
            <a:spLocks noChangeArrowheads="1"/>
          </p:cNvSpPr>
          <p:nvPr/>
        </p:nvSpPr>
        <p:spPr bwMode="auto">
          <a:xfrm>
            <a:off x="7034901" y="4435707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47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Box 8192"/>
          <p:cNvSpPr txBox="1">
            <a:spLocks noChangeArrowheads="1"/>
          </p:cNvSpPr>
          <p:nvPr/>
        </p:nvSpPr>
        <p:spPr bwMode="auto">
          <a:xfrm>
            <a:off x="8244685" y="2632251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38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" name="TextBox 8192"/>
          <p:cNvSpPr txBox="1">
            <a:spLocks noChangeArrowheads="1"/>
          </p:cNvSpPr>
          <p:nvPr/>
        </p:nvSpPr>
        <p:spPr bwMode="auto">
          <a:xfrm>
            <a:off x="7488790" y="2906447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44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" name="TextBox 8192"/>
          <p:cNvSpPr txBox="1">
            <a:spLocks noChangeArrowheads="1"/>
          </p:cNvSpPr>
          <p:nvPr/>
        </p:nvSpPr>
        <p:spPr bwMode="auto">
          <a:xfrm>
            <a:off x="6972769" y="3032332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36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9" name="TextBox 8192"/>
          <p:cNvSpPr txBox="1">
            <a:spLocks noChangeArrowheads="1"/>
          </p:cNvSpPr>
          <p:nvPr/>
        </p:nvSpPr>
        <p:spPr bwMode="auto">
          <a:xfrm>
            <a:off x="6021380" y="4079810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33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" name="TextBox 8192"/>
          <p:cNvSpPr txBox="1">
            <a:spLocks noChangeArrowheads="1"/>
          </p:cNvSpPr>
          <p:nvPr/>
        </p:nvSpPr>
        <p:spPr bwMode="auto">
          <a:xfrm>
            <a:off x="7955839" y="4132223"/>
            <a:ext cx="660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33.5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1" name="TextBox 8192"/>
          <p:cNvSpPr txBox="1">
            <a:spLocks noChangeArrowheads="1"/>
          </p:cNvSpPr>
          <p:nvPr/>
        </p:nvSpPr>
        <p:spPr bwMode="auto">
          <a:xfrm>
            <a:off x="5815619" y="2620242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35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" name="TextBox 8192"/>
          <p:cNvSpPr txBox="1">
            <a:spLocks noChangeArrowheads="1"/>
          </p:cNvSpPr>
          <p:nvPr/>
        </p:nvSpPr>
        <p:spPr bwMode="auto">
          <a:xfrm>
            <a:off x="1675982" y="1778028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29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" name="TextBox 8192"/>
          <p:cNvSpPr txBox="1">
            <a:spLocks noChangeArrowheads="1"/>
          </p:cNvSpPr>
          <p:nvPr/>
        </p:nvSpPr>
        <p:spPr bwMode="auto">
          <a:xfrm>
            <a:off x="2688668" y="3957792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27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" name="TextBox 8192"/>
          <p:cNvSpPr txBox="1">
            <a:spLocks noChangeArrowheads="1"/>
          </p:cNvSpPr>
          <p:nvPr/>
        </p:nvSpPr>
        <p:spPr bwMode="auto">
          <a:xfrm>
            <a:off x="1881428" y="1168746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21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5" name="TextBox 8192"/>
          <p:cNvSpPr txBox="1">
            <a:spLocks noChangeArrowheads="1"/>
          </p:cNvSpPr>
          <p:nvPr/>
        </p:nvSpPr>
        <p:spPr bwMode="auto">
          <a:xfrm>
            <a:off x="7862991" y="3276383"/>
            <a:ext cx="543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21.5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" name="TextBox 8192"/>
          <p:cNvSpPr txBox="1">
            <a:spLocks noChangeArrowheads="1"/>
          </p:cNvSpPr>
          <p:nvPr/>
        </p:nvSpPr>
        <p:spPr bwMode="auto">
          <a:xfrm>
            <a:off x="5566199" y="1723910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24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" name="TextBox 8192"/>
          <p:cNvSpPr txBox="1">
            <a:spLocks noChangeArrowheads="1"/>
          </p:cNvSpPr>
          <p:nvPr/>
        </p:nvSpPr>
        <p:spPr bwMode="auto">
          <a:xfrm>
            <a:off x="3762863" y="3225054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23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" name="TextBox 8192"/>
          <p:cNvSpPr txBox="1">
            <a:spLocks noChangeArrowheads="1"/>
          </p:cNvSpPr>
          <p:nvPr/>
        </p:nvSpPr>
        <p:spPr bwMode="auto">
          <a:xfrm rot="21234569">
            <a:off x="8534929" y="2214647"/>
            <a:ext cx="646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15.5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TextBox 8192"/>
          <p:cNvSpPr txBox="1">
            <a:spLocks noChangeArrowheads="1"/>
          </p:cNvSpPr>
          <p:nvPr/>
        </p:nvSpPr>
        <p:spPr bwMode="auto">
          <a:xfrm>
            <a:off x="5974595" y="4730858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16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TextBox 8192"/>
          <p:cNvSpPr txBox="1">
            <a:spLocks noChangeArrowheads="1"/>
          </p:cNvSpPr>
          <p:nvPr/>
        </p:nvSpPr>
        <p:spPr bwMode="auto">
          <a:xfrm>
            <a:off x="6419421" y="2998141"/>
            <a:ext cx="543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19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" name="TextBox 8192"/>
          <p:cNvSpPr txBox="1">
            <a:spLocks noChangeArrowheads="1"/>
          </p:cNvSpPr>
          <p:nvPr/>
        </p:nvSpPr>
        <p:spPr bwMode="auto">
          <a:xfrm>
            <a:off x="6482215" y="4486865"/>
            <a:ext cx="543040" cy="4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19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656" y="4906499"/>
            <a:ext cx="2469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30438" algn="r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States	182</a:t>
            </a:r>
          </a:p>
          <a:p>
            <a:pPr>
              <a:tabLst>
                <a:tab pos="2230438" algn="r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230438" algn="r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Total	2.12 million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281886" y="914729"/>
            <a:ext cx="246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30438" algn="r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Thousand Head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8255" y="1819606"/>
            <a:ext cx="2156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 Narrow" panose="020B0606020202030204" pitchFamily="34" charset="0"/>
              </a:rPr>
              <a:t>Ranking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Texas (1)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Tennessee (2)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Oklahoma (3)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California (4)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Missouri (5)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Georgia (6)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Kentucky (7)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North Carolina (8)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Alabama (9)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Florida/Ohio (NR)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5339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2017 – 2018 % Change</a:t>
            </a:r>
            <a:endParaRPr lang="en-US" dirty="0"/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851472" y="4924179"/>
            <a:ext cx="1063183" cy="9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+ Growth</a:t>
            </a:r>
            <a:endParaRPr lang="en-US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No Growth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- Growth</a:t>
            </a:r>
            <a:endParaRPr lang="en-US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9500550" y="4982693"/>
            <a:ext cx="220379" cy="1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9496120" y="5076802"/>
            <a:ext cx="304542" cy="1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610739" y="5082315"/>
            <a:ext cx="109694" cy="102798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610739" y="5719847"/>
            <a:ext cx="109694" cy="1046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610739" y="5403635"/>
            <a:ext cx="109694" cy="1027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1" name="Rectangle 8191"/>
          <p:cNvSpPr>
            <a:spLocks noChangeArrowheads="1"/>
          </p:cNvSpPr>
          <p:nvPr/>
        </p:nvSpPr>
        <p:spPr bwMode="auto">
          <a:xfrm>
            <a:off x="9356571" y="4922863"/>
            <a:ext cx="1558084" cy="106221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67" name="Group 2"/>
          <p:cNvGrpSpPr>
            <a:grpSpLocks/>
          </p:cNvGrpSpPr>
          <p:nvPr/>
        </p:nvGrpSpPr>
        <p:grpSpPr bwMode="auto">
          <a:xfrm>
            <a:off x="1135167" y="940038"/>
            <a:ext cx="8839853" cy="5298554"/>
            <a:chOff x="578" y="1206"/>
            <a:chExt cx="4674" cy="2938"/>
          </a:xfrm>
        </p:grpSpPr>
        <p:sp>
          <p:nvSpPr>
            <p:cNvPr id="168" name="Freeform 3"/>
            <p:cNvSpPr>
              <a:spLocks/>
            </p:cNvSpPr>
            <p:nvPr/>
          </p:nvSpPr>
          <p:spPr bwMode="auto">
            <a:xfrm>
              <a:off x="3675" y="3031"/>
              <a:ext cx="341" cy="554"/>
            </a:xfrm>
            <a:custGeom>
              <a:avLst/>
              <a:gdLst>
                <a:gd name="T0" fmla="*/ 0 w 341"/>
                <a:gd name="T1" fmla="*/ 20 h 554"/>
                <a:gd name="T2" fmla="*/ 8 w 341"/>
                <a:gd name="T3" fmla="*/ 30 h 554"/>
                <a:gd name="T4" fmla="*/ 0 w 341"/>
                <a:gd name="T5" fmla="*/ 372 h 554"/>
                <a:gd name="T6" fmla="*/ 22 w 341"/>
                <a:gd name="T7" fmla="*/ 537 h 554"/>
                <a:gd name="T8" fmla="*/ 45 w 341"/>
                <a:gd name="T9" fmla="*/ 543 h 554"/>
                <a:gd name="T10" fmla="*/ 54 w 341"/>
                <a:gd name="T11" fmla="*/ 491 h 554"/>
                <a:gd name="T12" fmla="*/ 64 w 341"/>
                <a:gd name="T13" fmla="*/ 505 h 554"/>
                <a:gd name="T14" fmla="*/ 66 w 341"/>
                <a:gd name="T15" fmla="*/ 531 h 554"/>
                <a:gd name="T16" fmla="*/ 79 w 341"/>
                <a:gd name="T17" fmla="*/ 543 h 554"/>
                <a:gd name="T18" fmla="*/ 60 w 341"/>
                <a:gd name="T19" fmla="*/ 554 h 554"/>
                <a:gd name="T20" fmla="*/ 108 w 341"/>
                <a:gd name="T21" fmla="*/ 542 h 554"/>
                <a:gd name="T22" fmla="*/ 116 w 341"/>
                <a:gd name="T23" fmla="*/ 525 h 554"/>
                <a:gd name="T24" fmla="*/ 110 w 341"/>
                <a:gd name="T25" fmla="*/ 517 h 554"/>
                <a:gd name="T26" fmla="*/ 114 w 341"/>
                <a:gd name="T27" fmla="*/ 503 h 554"/>
                <a:gd name="T28" fmla="*/ 91 w 341"/>
                <a:gd name="T29" fmla="*/ 480 h 554"/>
                <a:gd name="T30" fmla="*/ 92 w 341"/>
                <a:gd name="T31" fmla="*/ 464 h 554"/>
                <a:gd name="T32" fmla="*/ 341 w 341"/>
                <a:gd name="T33" fmla="*/ 442 h 554"/>
                <a:gd name="T34" fmla="*/ 318 w 341"/>
                <a:gd name="T35" fmla="*/ 353 h 554"/>
                <a:gd name="T36" fmla="*/ 323 w 341"/>
                <a:gd name="T37" fmla="*/ 323 h 554"/>
                <a:gd name="T38" fmla="*/ 334 w 341"/>
                <a:gd name="T39" fmla="*/ 301 h 554"/>
                <a:gd name="T40" fmla="*/ 325 w 341"/>
                <a:gd name="T41" fmla="*/ 273 h 554"/>
                <a:gd name="T42" fmla="*/ 300 w 341"/>
                <a:gd name="T43" fmla="*/ 233 h 554"/>
                <a:gd name="T44" fmla="*/ 237 w 341"/>
                <a:gd name="T45" fmla="*/ 0 h 554"/>
                <a:gd name="T46" fmla="*/ 0 w 341"/>
                <a:gd name="T47" fmla="*/ 20 h 5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1" h="554">
                  <a:moveTo>
                    <a:pt x="0" y="20"/>
                  </a:moveTo>
                  <a:lnTo>
                    <a:pt x="8" y="30"/>
                  </a:lnTo>
                  <a:lnTo>
                    <a:pt x="0" y="372"/>
                  </a:lnTo>
                  <a:lnTo>
                    <a:pt x="22" y="537"/>
                  </a:lnTo>
                  <a:lnTo>
                    <a:pt x="45" y="543"/>
                  </a:lnTo>
                  <a:lnTo>
                    <a:pt x="54" y="491"/>
                  </a:lnTo>
                  <a:lnTo>
                    <a:pt x="64" y="505"/>
                  </a:lnTo>
                  <a:lnTo>
                    <a:pt x="66" y="531"/>
                  </a:lnTo>
                  <a:lnTo>
                    <a:pt x="79" y="543"/>
                  </a:lnTo>
                  <a:lnTo>
                    <a:pt x="60" y="554"/>
                  </a:lnTo>
                  <a:lnTo>
                    <a:pt x="108" y="542"/>
                  </a:lnTo>
                  <a:lnTo>
                    <a:pt x="116" y="525"/>
                  </a:lnTo>
                  <a:lnTo>
                    <a:pt x="110" y="517"/>
                  </a:lnTo>
                  <a:lnTo>
                    <a:pt x="114" y="503"/>
                  </a:lnTo>
                  <a:lnTo>
                    <a:pt x="91" y="480"/>
                  </a:lnTo>
                  <a:lnTo>
                    <a:pt x="92" y="464"/>
                  </a:lnTo>
                  <a:lnTo>
                    <a:pt x="341" y="442"/>
                  </a:lnTo>
                  <a:lnTo>
                    <a:pt x="318" y="353"/>
                  </a:lnTo>
                  <a:lnTo>
                    <a:pt x="323" y="323"/>
                  </a:lnTo>
                  <a:lnTo>
                    <a:pt x="334" y="301"/>
                  </a:lnTo>
                  <a:lnTo>
                    <a:pt x="325" y="273"/>
                  </a:lnTo>
                  <a:lnTo>
                    <a:pt x="300" y="233"/>
                  </a:lnTo>
                  <a:lnTo>
                    <a:pt x="23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4"/>
            <p:cNvSpPr>
              <a:spLocks/>
            </p:cNvSpPr>
            <p:nvPr/>
          </p:nvSpPr>
          <p:spPr bwMode="auto">
            <a:xfrm>
              <a:off x="1187" y="2690"/>
              <a:ext cx="611" cy="705"/>
            </a:xfrm>
            <a:custGeom>
              <a:avLst/>
              <a:gdLst>
                <a:gd name="T0" fmla="*/ 0 w 611"/>
                <a:gd name="T1" fmla="*/ 482 h 705"/>
                <a:gd name="T2" fmla="*/ 39 w 611"/>
                <a:gd name="T3" fmla="*/ 450 h 705"/>
                <a:gd name="T4" fmla="*/ 23 w 611"/>
                <a:gd name="T5" fmla="*/ 422 h 705"/>
                <a:gd name="T6" fmla="*/ 32 w 611"/>
                <a:gd name="T7" fmla="*/ 382 h 705"/>
                <a:gd name="T8" fmla="*/ 71 w 611"/>
                <a:gd name="T9" fmla="*/ 317 h 705"/>
                <a:gd name="T10" fmla="*/ 101 w 611"/>
                <a:gd name="T11" fmla="*/ 297 h 705"/>
                <a:gd name="T12" fmla="*/ 84 w 611"/>
                <a:gd name="T13" fmla="*/ 275 h 705"/>
                <a:gd name="T14" fmla="*/ 74 w 611"/>
                <a:gd name="T15" fmla="*/ 208 h 705"/>
                <a:gd name="T16" fmla="*/ 86 w 611"/>
                <a:gd name="T17" fmla="*/ 91 h 705"/>
                <a:gd name="T18" fmla="*/ 106 w 611"/>
                <a:gd name="T19" fmla="*/ 85 h 705"/>
                <a:gd name="T20" fmla="*/ 141 w 611"/>
                <a:gd name="T21" fmla="*/ 105 h 705"/>
                <a:gd name="T22" fmla="*/ 170 w 611"/>
                <a:gd name="T23" fmla="*/ 0 h 705"/>
                <a:gd name="T24" fmla="*/ 611 w 611"/>
                <a:gd name="T25" fmla="*/ 73 h 705"/>
                <a:gd name="T26" fmla="*/ 518 w 611"/>
                <a:gd name="T27" fmla="*/ 705 h 705"/>
                <a:gd name="T28" fmla="*/ 383 w 611"/>
                <a:gd name="T29" fmla="*/ 685 h 705"/>
                <a:gd name="T30" fmla="*/ 298 w 611"/>
                <a:gd name="T31" fmla="*/ 661 h 705"/>
                <a:gd name="T32" fmla="*/ 126 w 611"/>
                <a:gd name="T33" fmla="*/ 560 h 705"/>
                <a:gd name="T34" fmla="*/ 0 w 611"/>
                <a:gd name="T35" fmla="*/ 482 h 7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1" h="705">
                  <a:moveTo>
                    <a:pt x="0" y="482"/>
                  </a:moveTo>
                  <a:lnTo>
                    <a:pt x="39" y="450"/>
                  </a:lnTo>
                  <a:lnTo>
                    <a:pt x="23" y="422"/>
                  </a:lnTo>
                  <a:lnTo>
                    <a:pt x="32" y="382"/>
                  </a:lnTo>
                  <a:lnTo>
                    <a:pt x="71" y="317"/>
                  </a:lnTo>
                  <a:lnTo>
                    <a:pt x="101" y="297"/>
                  </a:lnTo>
                  <a:lnTo>
                    <a:pt x="84" y="275"/>
                  </a:lnTo>
                  <a:lnTo>
                    <a:pt x="74" y="208"/>
                  </a:lnTo>
                  <a:lnTo>
                    <a:pt x="86" y="91"/>
                  </a:lnTo>
                  <a:lnTo>
                    <a:pt x="106" y="85"/>
                  </a:lnTo>
                  <a:lnTo>
                    <a:pt x="141" y="105"/>
                  </a:lnTo>
                  <a:lnTo>
                    <a:pt x="170" y="0"/>
                  </a:lnTo>
                  <a:lnTo>
                    <a:pt x="611" y="73"/>
                  </a:lnTo>
                  <a:lnTo>
                    <a:pt x="518" y="705"/>
                  </a:lnTo>
                  <a:lnTo>
                    <a:pt x="383" y="685"/>
                  </a:lnTo>
                  <a:lnTo>
                    <a:pt x="298" y="661"/>
                  </a:lnTo>
                  <a:lnTo>
                    <a:pt x="126" y="560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5"/>
            <p:cNvSpPr>
              <a:spLocks/>
            </p:cNvSpPr>
            <p:nvPr/>
          </p:nvSpPr>
          <p:spPr bwMode="auto">
            <a:xfrm>
              <a:off x="3084" y="2891"/>
              <a:ext cx="451" cy="407"/>
            </a:xfrm>
            <a:custGeom>
              <a:avLst/>
              <a:gdLst>
                <a:gd name="T0" fmla="*/ 0 w 451"/>
                <a:gd name="T1" fmla="*/ 15 h 407"/>
                <a:gd name="T2" fmla="*/ 19 w 451"/>
                <a:gd name="T3" fmla="*/ 138 h 407"/>
                <a:gd name="T4" fmla="*/ 14 w 451"/>
                <a:gd name="T5" fmla="*/ 336 h 407"/>
                <a:gd name="T6" fmla="*/ 25 w 451"/>
                <a:gd name="T7" fmla="*/ 347 h 407"/>
                <a:gd name="T8" fmla="*/ 56 w 451"/>
                <a:gd name="T9" fmla="*/ 347 h 407"/>
                <a:gd name="T10" fmla="*/ 56 w 451"/>
                <a:gd name="T11" fmla="*/ 407 h 407"/>
                <a:gd name="T12" fmla="*/ 326 w 451"/>
                <a:gd name="T13" fmla="*/ 402 h 407"/>
                <a:gd name="T14" fmla="*/ 320 w 451"/>
                <a:gd name="T15" fmla="*/ 340 h 407"/>
                <a:gd name="T16" fmla="*/ 343 w 451"/>
                <a:gd name="T17" fmla="*/ 273 h 407"/>
                <a:gd name="T18" fmla="*/ 376 w 451"/>
                <a:gd name="T19" fmla="*/ 227 h 407"/>
                <a:gd name="T20" fmla="*/ 375 w 451"/>
                <a:gd name="T21" fmla="*/ 214 h 407"/>
                <a:gd name="T22" fmla="*/ 399 w 451"/>
                <a:gd name="T23" fmla="*/ 171 h 407"/>
                <a:gd name="T24" fmla="*/ 413 w 451"/>
                <a:gd name="T25" fmla="*/ 126 h 407"/>
                <a:gd name="T26" fmla="*/ 408 w 451"/>
                <a:gd name="T27" fmla="*/ 122 h 407"/>
                <a:gd name="T28" fmla="*/ 430 w 451"/>
                <a:gd name="T29" fmla="*/ 104 h 407"/>
                <a:gd name="T30" fmla="*/ 451 w 451"/>
                <a:gd name="T31" fmla="*/ 64 h 407"/>
                <a:gd name="T32" fmla="*/ 445 w 451"/>
                <a:gd name="T33" fmla="*/ 56 h 407"/>
                <a:gd name="T34" fmla="*/ 384 w 451"/>
                <a:gd name="T35" fmla="*/ 58 h 407"/>
                <a:gd name="T36" fmla="*/ 400 w 451"/>
                <a:gd name="T37" fmla="*/ 35 h 407"/>
                <a:gd name="T38" fmla="*/ 395 w 451"/>
                <a:gd name="T39" fmla="*/ 0 h 407"/>
                <a:gd name="T40" fmla="*/ 0 w 451"/>
                <a:gd name="T41" fmla="*/ 15 h 4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1" h="407">
                  <a:moveTo>
                    <a:pt x="0" y="15"/>
                  </a:moveTo>
                  <a:lnTo>
                    <a:pt x="19" y="138"/>
                  </a:lnTo>
                  <a:lnTo>
                    <a:pt x="14" y="336"/>
                  </a:lnTo>
                  <a:lnTo>
                    <a:pt x="25" y="347"/>
                  </a:lnTo>
                  <a:lnTo>
                    <a:pt x="56" y="347"/>
                  </a:lnTo>
                  <a:lnTo>
                    <a:pt x="56" y="407"/>
                  </a:lnTo>
                  <a:lnTo>
                    <a:pt x="326" y="402"/>
                  </a:lnTo>
                  <a:lnTo>
                    <a:pt x="320" y="340"/>
                  </a:lnTo>
                  <a:lnTo>
                    <a:pt x="343" y="273"/>
                  </a:lnTo>
                  <a:lnTo>
                    <a:pt x="376" y="227"/>
                  </a:lnTo>
                  <a:lnTo>
                    <a:pt x="375" y="214"/>
                  </a:lnTo>
                  <a:lnTo>
                    <a:pt x="399" y="171"/>
                  </a:lnTo>
                  <a:lnTo>
                    <a:pt x="413" y="126"/>
                  </a:lnTo>
                  <a:lnTo>
                    <a:pt x="408" y="122"/>
                  </a:lnTo>
                  <a:lnTo>
                    <a:pt x="430" y="104"/>
                  </a:lnTo>
                  <a:lnTo>
                    <a:pt x="451" y="64"/>
                  </a:lnTo>
                  <a:lnTo>
                    <a:pt x="445" y="56"/>
                  </a:lnTo>
                  <a:lnTo>
                    <a:pt x="384" y="58"/>
                  </a:lnTo>
                  <a:lnTo>
                    <a:pt x="400" y="35"/>
                  </a:lnTo>
                  <a:lnTo>
                    <a:pt x="39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6"/>
            <p:cNvSpPr>
              <a:spLocks/>
            </p:cNvSpPr>
            <p:nvPr/>
          </p:nvSpPr>
          <p:spPr bwMode="auto">
            <a:xfrm>
              <a:off x="578" y="1925"/>
              <a:ext cx="710" cy="1215"/>
            </a:xfrm>
            <a:custGeom>
              <a:avLst/>
              <a:gdLst>
                <a:gd name="T0" fmla="*/ 16 w 710"/>
                <a:gd name="T1" fmla="*/ 220 h 1215"/>
                <a:gd name="T2" fmla="*/ 25 w 710"/>
                <a:gd name="T3" fmla="*/ 245 h 1215"/>
                <a:gd name="T4" fmla="*/ 4 w 710"/>
                <a:gd name="T5" fmla="*/ 341 h 1215"/>
                <a:gd name="T6" fmla="*/ 18 w 710"/>
                <a:gd name="T7" fmla="*/ 368 h 1215"/>
                <a:gd name="T8" fmla="*/ 75 w 710"/>
                <a:gd name="T9" fmla="*/ 493 h 1215"/>
                <a:gd name="T10" fmla="*/ 80 w 710"/>
                <a:gd name="T11" fmla="*/ 490 h 1215"/>
                <a:gd name="T12" fmla="*/ 83 w 710"/>
                <a:gd name="T13" fmla="*/ 463 h 1215"/>
                <a:gd name="T14" fmla="*/ 93 w 710"/>
                <a:gd name="T15" fmla="*/ 459 h 1215"/>
                <a:gd name="T16" fmla="*/ 102 w 710"/>
                <a:gd name="T17" fmla="*/ 467 h 1215"/>
                <a:gd name="T18" fmla="*/ 85 w 710"/>
                <a:gd name="T19" fmla="*/ 482 h 1215"/>
                <a:gd name="T20" fmla="*/ 91 w 710"/>
                <a:gd name="T21" fmla="*/ 492 h 1215"/>
                <a:gd name="T22" fmla="*/ 106 w 710"/>
                <a:gd name="T23" fmla="*/ 546 h 1215"/>
                <a:gd name="T24" fmla="*/ 97 w 710"/>
                <a:gd name="T25" fmla="*/ 542 h 1215"/>
                <a:gd name="T26" fmla="*/ 78 w 710"/>
                <a:gd name="T27" fmla="*/ 523 h 1215"/>
                <a:gd name="T28" fmla="*/ 83 w 710"/>
                <a:gd name="T29" fmla="*/ 501 h 1215"/>
                <a:gd name="T30" fmla="*/ 75 w 710"/>
                <a:gd name="T31" fmla="*/ 503 h 1215"/>
                <a:gd name="T32" fmla="*/ 62 w 710"/>
                <a:gd name="T33" fmla="*/ 525 h 1215"/>
                <a:gd name="T34" fmla="*/ 66 w 710"/>
                <a:gd name="T35" fmla="*/ 573 h 1215"/>
                <a:gd name="T36" fmla="*/ 78 w 710"/>
                <a:gd name="T37" fmla="*/ 597 h 1215"/>
                <a:gd name="T38" fmla="*/ 104 w 710"/>
                <a:gd name="T39" fmla="*/ 616 h 1215"/>
                <a:gd name="T40" fmla="*/ 95 w 710"/>
                <a:gd name="T41" fmla="*/ 640 h 1215"/>
                <a:gd name="T42" fmla="*/ 80 w 710"/>
                <a:gd name="T43" fmla="*/ 644 h 1215"/>
                <a:gd name="T44" fmla="*/ 78 w 710"/>
                <a:gd name="T45" fmla="*/ 674 h 1215"/>
                <a:gd name="T46" fmla="*/ 112 w 710"/>
                <a:gd name="T47" fmla="*/ 746 h 1215"/>
                <a:gd name="T48" fmla="*/ 140 w 710"/>
                <a:gd name="T49" fmla="*/ 791 h 1215"/>
                <a:gd name="T50" fmla="*/ 137 w 710"/>
                <a:gd name="T51" fmla="*/ 819 h 1215"/>
                <a:gd name="T52" fmla="*/ 152 w 710"/>
                <a:gd name="T53" fmla="*/ 836 h 1215"/>
                <a:gd name="T54" fmla="*/ 145 w 710"/>
                <a:gd name="T55" fmla="*/ 854 h 1215"/>
                <a:gd name="T56" fmla="*/ 135 w 710"/>
                <a:gd name="T57" fmla="*/ 896 h 1215"/>
                <a:gd name="T58" fmla="*/ 149 w 710"/>
                <a:gd name="T59" fmla="*/ 910 h 1215"/>
                <a:gd name="T60" fmla="*/ 235 w 710"/>
                <a:gd name="T61" fmla="*/ 940 h 1215"/>
                <a:gd name="T62" fmla="*/ 269 w 710"/>
                <a:gd name="T63" fmla="*/ 989 h 1215"/>
                <a:gd name="T64" fmla="*/ 310 w 710"/>
                <a:gd name="T65" fmla="*/ 1005 h 1215"/>
                <a:gd name="T66" fmla="*/ 310 w 710"/>
                <a:gd name="T67" fmla="*/ 1034 h 1215"/>
                <a:gd name="T68" fmla="*/ 339 w 710"/>
                <a:gd name="T69" fmla="*/ 1040 h 1215"/>
                <a:gd name="T70" fmla="*/ 375 w 710"/>
                <a:gd name="T71" fmla="*/ 1089 h 1215"/>
                <a:gd name="T72" fmla="*/ 395 w 710"/>
                <a:gd name="T73" fmla="*/ 1132 h 1215"/>
                <a:gd name="T74" fmla="*/ 395 w 710"/>
                <a:gd name="T75" fmla="*/ 1197 h 1215"/>
                <a:gd name="T76" fmla="*/ 648 w 710"/>
                <a:gd name="T77" fmla="*/ 1215 h 1215"/>
                <a:gd name="T78" fmla="*/ 632 w 710"/>
                <a:gd name="T79" fmla="*/ 1187 h 1215"/>
                <a:gd name="T80" fmla="*/ 641 w 710"/>
                <a:gd name="T81" fmla="*/ 1147 h 1215"/>
                <a:gd name="T82" fmla="*/ 680 w 710"/>
                <a:gd name="T83" fmla="*/ 1082 h 1215"/>
                <a:gd name="T84" fmla="*/ 710 w 710"/>
                <a:gd name="T85" fmla="*/ 1062 h 1215"/>
                <a:gd name="T86" fmla="*/ 693 w 710"/>
                <a:gd name="T87" fmla="*/ 1040 h 1215"/>
                <a:gd name="T88" fmla="*/ 683 w 710"/>
                <a:gd name="T89" fmla="*/ 973 h 1215"/>
                <a:gd name="T90" fmla="*/ 346 w 710"/>
                <a:gd name="T91" fmla="*/ 467 h 1215"/>
                <a:gd name="T92" fmla="*/ 320 w 710"/>
                <a:gd name="T93" fmla="*/ 417 h 1215"/>
                <a:gd name="T94" fmla="*/ 404 w 710"/>
                <a:gd name="T95" fmla="*/ 94 h 1215"/>
                <a:gd name="T96" fmla="*/ 68 w 710"/>
                <a:gd name="T97" fmla="*/ 0 h 1215"/>
                <a:gd name="T98" fmla="*/ 59 w 710"/>
                <a:gd name="T99" fmla="*/ 19 h 1215"/>
                <a:gd name="T100" fmla="*/ 62 w 710"/>
                <a:gd name="T101" fmla="*/ 60 h 1215"/>
                <a:gd name="T102" fmla="*/ 0 w 710"/>
                <a:gd name="T103" fmla="*/ 162 h 1215"/>
                <a:gd name="T104" fmla="*/ 16 w 710"/>
                <a:gd name="T105" fmla="*/ 220 h 12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0" h="1215">
                  <a:moveTo>
                    <a:pt x="16" y="220"/>
                  </a:moveTo>
                  <a:lnTo>
                    <a:pt x="25" y="245"/>
                  </a:lnTo>
                  <a:lnTo>
                    <a:pt x="4" y="341"/>
                  </a:lnTo>
                  <a:lnTo>
                    <a:pt x="18" y="368"/>
                  </a:lnTo>
                  <a:lnTo>
                    <a:pt x="75" y="493"/>
                  </a:lnTo>
                  <a:lnTo>
                    <a:pt x="80" y="490"/>
                  </a:lnTo>
                  <a:lnTo>
                    <a:pt x="83" y="463"/>
                  </a:lnTo>
                  <a:lnTo>
                    <a:pt x="93" y="459"/>
                  </a:lnTo>
                  <a:lnTo>
                    <a:pt x="102" y="467"/>
                  </a:lnTo>
                  <a:lnTo>
                    <a:pt x="85" y="482"/>
                  </a:lnTo>
                  <a:lnTo>
                    <a:pt x="91" y="492"/>
                  </a:lnTo>
                  <a:lnTo>
                    <a:pt x="106" y="546"/>
                  </a:lnTo>
                  <a:lnTo>
                    <a:pt x="97" y="542"/>
                  </a:lnTo>
                  <a:lnTo>
                    <a:pt x="78" y="523"/>
                  </a:lnTo>
                  <a:lnTo>
                    <a:pt x="83" y="501"/>
                  </a:lnTo>
                  <a:lnTo>
                    <a:pt x="75" y="503"/>
                  </a:lnTo>
                  <a:lnTo>
                    <a:pt x="62" y="525"/>
                  </a:lnTo>
                  <a:lnTo>
                    <a:pt x="66" y="573"/>
                  </a:lnTo>
                  <a:lnTo>
                    <a:pt x="78" y="597"/>
                  </a:lnTo>
                  <a:lnTo>
                    <a:pt x="104" y="616"/>
                  </a:lnTo>
                  <a:lnTo>
                    <a:pt x="95" y="640"/>
                  </a:lnTo>
                  <a:lnTo>
                    <a:pt x="80" y="644"/>
                  </a:lnTo>
                  <a:lnTo>
                    <a:pt x="78" y="674"/>
                  </a:lnTo>
                  <a:lnTo>
                    <a:pt x="112" y="746"/>
                  </a:lnTo>
                  <a:lnTo>
                    <a:pt x="140" y="791"/>
                  </a:lnTo>
                  <a:lnTo>
                    <a:pt x="137" y="819"/>
                  </a:lnTo>
                  <a:lnTo>
                    <a:pt x="152" y="836"/>
                  </a:lnTo>
                  <a:lnTo>
                    <a:pt x="145" y="854"/>
                  </a:lnTo>
                  <a:lnTo>
                    <a:pt x="135" y="896"/>
                  </a:lnTo>
                  <a:lnTo>
                    <a:pt x="149" y="910"/>
                  </a:lnTo>
                  <a:lnTo>
                    <a:pt x="235" y="940"/>
                  </a:lnTo>
                  <a:lnTo>
                    <a:pt x="269" y="989"/>
                  </a:lnTo>
                  <a:lnTo>
                    <a:pt x="310" y="1005"/>
                  </a:lnTo>
                  <a:lnTo>
                    <a:pt x="310" y="1034"/>
                  </a:lnTo>
                  <a:lnTo>
                    <a:pt x="339" y="1040"/>
                  </a:lnTo>
                  <a:lnTo>
                    <a:pt x="375" y="1089"/>
                  </a:lnTo>
                  <a:lnTo>
                    <a:pt x="395" y="1132"/>
                  </a:lnTo>
                  <a:lnTo>
                    <a:pt x="395" y="1197"/>
                  </a:lnTo>
                  <a:lnTo>
                    <a:pt x="648" y="1215"/>
                  </a:lnTo>
                  <a:lnTo>
                    <a:pt x="632" y="1187"/>
                  </a:lnTo>
                  <a:lnTo>
                    <a:pt x="641" y="1147"/>
                  </a:lnTo>
                  <a:lnTo>
                    <a:pt x="680" y="1082"/>
                  </a:lnTo>
                  <a:lnTo>
                    <a:pt x="710" y="1062"/>
                  </a:lnTo>
                  <a:lnTo>
                    <a:pt x="693" y="1040"/>
                  </a:lnTo>
                  <a:lnTo>
                    <a:pt x="683" y="973"/>
                  </a:lnTo>
                  <a:lnTo>
                    <a:pt x="346" y="467"/>
                  </a:lnTo>
                  <a:lnTo>
                    <a:pt x="320" y="417"/>
                  </a:lnTo>
                  <a:lnTo>
                    <a:pt x="404" y="94"/>
                  </a:lnTo>
                  <a:lnTo>
                    <a:pt x="68" y="0"/>
                  </a:lnTo>
                  <a:lnTo>
                    <a:pt x="59" y="19"/>
                  </a:lnTo>
                  <a:lnTo>
                    <a:pt x="62" y="60"/>
                  </a:lnTo>
                  <a:lnTo>
                    <a:pt x="0" y="162"/>
                  </a:lnTo>
                  <a:lnTo>
                    <a:pt x="16" y="220"/>
                  </a:lnTo>
                  <a:close/>
                </a:path>
              </a:pathLst>
            </a:custGeom>
            <a:solidFill>
              <a:srgbClr val="FF00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"/>
            <p:cNvSpPr>
              <a:spLocks/>
            </p:cNvSpPr>
            <p:nvPr/>
          </p:nvSpPr>
          <p:spPr bwMode="auto">
            <a:xfrm>
              <a:off x="1798" y="2314"/>
              <a:ext cx="650" cy="514"/>
            </a:xfrm>
            <a:custGeom>
              <a:avLst/>
              <a:gdLst>
                <a:gd name="T0" fmla="*/ 0 w 650"/>
                <a:gd name="T1" fmla="*/ 449 h 514"/>
                <a:gd name="T2" fmla="*/ 63 w 650"/>
                <a:gd name="T3" fmla="*/ 0 h 514"/>
                <a:gd name="T4" fmla="*/ 482 w 650"/>
                <a:gd name="T5" fmla="*/ 48 h 514"/>
                <a:gd name="T6" fmla="*/ 650 w 650"/>
                <a:gd name="T7" fmla="*/ 62 h 514"/>
                <a:gd name="T8" fmla="*/ 645 w 650"/>
                <a:gd name="T9" fmla="*/ 175 h 514"/>
                <a:gd name="T10" fmla="*/ 621 w 650"/>
                <a:gd name="T11" fmla="*/ 514 h 514"/>
                <a:gd name="T12" fmla="*/ 536 w 650"/>
                <a:gd name="T13" fmla="*/ 509 h 514"/>
                <a:gd name="T14" fmla="*/ 268 w 650"/>
                <a:gd name="T15" fmla="*/ 485 h 514"/>
                <a:gd name="T16" fmla="*/ 0 w 650"/>
                <a:gd name="T17" fmla="*/ 449 h 5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0" h="514">
                  <a:moveTo>
                    <a:pt x="0" y="449"/>
                  </a:moveTo>
                  <a:lnTo>
                    <a:pt x="63" y="0"/>
                  </a:lnTo>
                  <a:lnTo>
                    <a:pt x="482" y="48"/>
                  </a:lnTo>
                  <a:lnTo>
                    <a:pt x="650" y="62"/>
                  </a:lnTo>
                  <a:lnTo>
                    <a:pt x="645" y="175"/>
                  </a:lnTo>
                  <a:lnTo>
                    <a:pt x="621" y="514"/>
                  </a:lnTo>
                  <a:lnTo>
                    <a:pt x="536" y="509"/>
                  </a:lnTo>
                  <a:lnTo>
                    <a:pt x="268" y="485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8"/>
            <p:cNvSpPr>
              <a:spLocks/>
            </p:cNvSpPr>
            <p:nvPr/>
          </p:nvSpPr>
          <p:spPr bwMode="auto">
            <a:xfrm>
              <a:off x="4822" y="2037"/>
              <a:ext cx="154" cy="145"/>
            </a:xfrm>
            <a:custGeom>
              <a:avLst/>
              <a:gdLst>
                <a:gd name="T0" fmla="*/ 0 w 154"/>
                <a:gd name="T1" fmla="*/ 29 h 145"/>
                <a:gd name="T2" fmla="*/ 14 w 154"/>
                <a:gd name="T3" fmla="*/ 105 h 145"/>
                <a:gd name="T4" fmla="*/ 13 w 154"/>
                <a:gd name="T5" fmla="*/ 145 h 145"/>
                <a:gd name="T6" fmla="*/ 25 w 154"/>
                <a:gd name="T7" fmla="*/ 142 h 145"/>
                <a:gd name="T8" fmla="*/ 34 w 154"/>
                <a:gd name="T9" fmla="*/ 131 h 145"/>
                <a:gd name="T10" fmla="*/ 56 w 154"/>
                <a:gd name="T11" fmla="*/ 121 h 145"/>
                <a:gd name="T12" fmla="*/ 65 w 154"/>
                <a:gd name="T13" fmla="*/ 102 h 145"/>
                <a:gd name="T14" fmla="*/ 71 w 154"/>
                <a:gd name="T15" fmla="*/ 105 h 145"/>
                <a:gd name="T16" fmla="*/ 89 w 154"/>
                <a:gd name="T17" fmla="*/ 98 h 145"/>
                <a:gd name="T18" fmla="*/ 112 w 154"/>
                <a:gd name="T19" fmla="*/ 94 h 145"/>
                <a:gd name="T20" fmla="*/ 112 w 154"/>
                <a:gd name="T21" fmla="*/ 86 h 145"/>
                <a:gd name="T22" fmla="*/ 120 w 154"/>
                <a:gd name="T23" fmla="*/ 91 h 145"/>
                <a:gd name="T24" fmla="*/ 128 w 154"/>
                <a:gd name="T25" fmla="*/ 83 h 145"/>
                <a:gd name="T26" fmla="*/ 139 w 154"/>
                <a:gd name="T27" fmla="*/ 82 h 145"/>
                <a:gd name="T28" fmla="*/ 154 w 154"/>
                <a:gd name="T29" fmla="*/ 75 h 145"/>
                <a:gd name="T30" fmla="*/ 139 w 154"/>
                <a:gd name="T31" fmla="*/ 0 h 145"/>
                <a:gd name="T32" fmla="*/ 0 w 154"/>
                <a:gd name="T33" fmla="*/ 29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4" h="145">
                  <a:moveTo>
                    <a:pt x="0" y="29"/>
                  </a:moveTo>
                  <a:lnTo>
                    <a:pt x="14" y="105"/>
                  </a:lnTo>
                  <a:lnTo>
                    <a:pt x="13" y="145"/>
                  </a:lnTo>
                  <a:lnTo>
                    <a:pt x="25" y="142"/>
                  </a:lnTo>
                  <a:lnTo>
                    <a:pt x="34" y="131"/>
                  </a:lnTo>
                  <a:lnTo>
                    <a:pt x="56" y="121"/>
                  </a:lnTo>
                  <a:lnTo>
                    <a:pt x="65" y="102"/>
                  </a:lnTo>
                  <a:lnTo>
                    <a:pt x="71" y="105"/>
                  </a:lnTo>
                  <a:lnTo>
                    <a:pt x="89" y="98"/>
                  </a:lnTo>
                  <a:lnTo>
                    <a:pt x="112" y="94"/>
                  </a:lnTo>
                  <a:lnTo>
                    <a:pt x="112" y="86"/>
                  </a:lnTo>
                  <a:lnTo>
                    <a:pt x="120" y="91"/>
                  </a:lnTo>
                  <a:lnTo>
                    <a:pt x="128" y="83"/>
                  </a:lnTo>
                  <a:lnTo>
                    <a:pt x="139" y="82"/>
                  </a:lnTo>
                  <a:lnTo>
                    <a:pt x="154" y="75"/>
                  </a:lnTo>
                  <a:lnTo>
                    <a:pt x="13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9"/>
            <p:cNvSpPr>
              <a:spLocks/>
            </p:cNvSpPr>
            <p:nvPr/>
          </p:nvSpPr>
          <p:spPr bwMode="auto">
            <a:xfrm>
              <a:off x="4690" y="2349"/>
              <a:ext cx="93" cy="155"/>
            </a:xfrm>
            <a:custGeom>
              <a:avLst/>
              <a:gdLst>
                <a:gd name="T0" fmla="*/ 0 w 93"/>
                <a:gd name="T1" fmla="*/ 17 h 155"/>
                <a:gd name="T2" fmla="*/ 13 w 93"/>
                <a:gd name="T3" fmla="*/ 0 h 155"/>
                <a:gd name="T4" fmla="*/ 30 w 93"/>
                <a:gd name="T5" fmla="*/ 0 h 155"/>
                <a:gd name="T6" fmla="*/ 24 w 93"/>
                <a:gd name="T7" fmla="*/ 17 h 155"/>
                <a:gd name="T8" fmla="*/ 19 w 93"/>
                <a:gd name="T9" fmla="*/ 22 h 155"/>
                <a:gd name="T10" fmla="*/ 23 w 93"/>
                <a:gd name="T11" fmla="*/ 39 h 155"/>
                <a:gd name="T12" fmla="*/ 33 w 93"/>
                <a:gd name="T13" fmla="*/ 50 h 155"/>
                <a:gd name="T14" fmla="*/ 45 w 93"/>
                <a:gd name="T15" fmla="*/ 63 h 155"/>
                <a:gd name="T16" fmla="*/ 50 w 93"/>
                <a:gd name="T17" fmla="*/ 80 h 155"/>
                <a:gd name="T18" fmla="*/ 59 w 93"/>
                <a:gd name="T19" fmla="*/ 94 h 155"/>
                <a:gd name="T20" fmla="*/ 68 w 93"/>
                <a:gd name="T21" fmla="*/ 104 h 155"/>
                <a:gd name="T22" fmla="*/ 82 w 93"/>
                <a:gd name="T23" fmla="*/ 108 h 155"/>
                <a:gd name="T24" fmla="*/ 90 w 93"/>
                <a:gd name="T25" fmla="*/ 122 h 155"/>
                <a:gd name="T26" fmla="*/ 77 w 93"/>
                <a:gd name="T27" fmla="*/ 135 h 155"/>
                <a:gd name="T28" fmla="*/ 90 w 93"/>
                <a:gd name="T29" fmla="*/ 132 h 155"/>
                <a:gd name="T30" fmla="*/ 93 w 93"/>
                <a:gd name="T31" fmla="*/ 143 h 155"/>
                <a:gd name="T32" fmla="*/ 69 w 93"/>
                <a:gd name="T33" fmla="*/ 149 h 155"/>
                <a:gd name="T34" fmla="*/ 36 w 93"/>
                <a:gd name="T35" fmla="*/ 155 h 155"/>
                <a:gd name="T36" fmla="*/ 35 w 93"/>
                <a:gd name="T37" fmla="*/ 145 h 155"/>
                <a:gd name="T38" fmla="*/ 0 w 93"/>
                <a:gd name="T39" fmla="*/ 17 h 1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155">
                  <a:moveTo>
                    <a:pt x="0" y="17"/>
                  </a:moveTo>
                  <a:lnTo>
                    <a:pt x="13" y="0"/>
                  </a:lnTo>
                  <a:lnTo>
                    <a:pt x="30" y="0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23" y="39"/>
                  </a:lnTo>
                  <a:lnTo>
                    <a:pt x="33" y="50"/>
                  </a:lnTo>
                  <a:lnTo>
                    <a:pt x="45" y="63"/>
                  </a:lnTo>
                  <a:lnTo>
                    <a:pt x="50" y="80"/>
                  </a:lnTo>
                  <a:lnTo>
                    <a:pt x="59" y="94"/>
                  </a:lnTo>
                  <a:lnTo>
                    <a:pt x="68" y="104"/>
                  </a:lnTo>
                  <a:lnTo>
                    <a:pt x="82" y="108"/>
                  </a:lnTo>
                  <a:lnTo>
                    <a:pt x="90" y="122"/>
                  </a:lnTo>
                  <a:lnTo>
                    <a:pt x="77" y="135"/>
                  </a:lnTo>
                  <a:lnTo>
                    <a:pt x="90" y="132"/>
                  </a:lnTo>
                  <a:lnTo>
                    <a:pt x="93" y="143"/>
                  </a:lnTo>
                  <a:lnTo>
                    <a:pt x="69" y="149"/>
                  </a:lnTo>
                  <a:lnTo>
                    <a:pt x="36" y="155"/>
                  </a:lnTo>
                  <a:lnTo>
                    <a:pt x="35" y="14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0"/>
            <p:cNvSpPr>
              <a:spLocks/>
            </p:cNvSpPr>
            <p:nvPr/>
          </p:nvSpPr>
          <p:spPr bwMode="auto">
            <a:xfrm>
              <a:off x="4595" y="2469"/>
              <a:ext cx="14" cy="20"/>
            </a:xfrm>
            <a:custGeom>
              <a:avLst/>
              <a:gdLst>
                <a:gd name="T0" fmla="*/ 0 w 14"/>
                <a:gd name="T1" fmla="*/ 7 h 20"/>
                <a:gd name="T2" fmla="*/ 8 w 14"/>
                <a:gd name="T3" fmla="*/ 0 h 20"/>
                <a:gd name="T4" fmla="*/ 14 w 14"/>
                <a:gd name="T5" fmla="*/ 12 h 20"/>
                <a:gd name="T6" fmla="*/ 9 w 14"/>
                <a:gd name="T7" fmla="*/ 20 h 20"/>
                <a:gd name="T8" fmla="*/ 0 w 14"/>
                <a:gd name="T9" fmla="*/ 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0">
                  <a:moveTo>
                    <a:pt x="0" y="7"/>
                  </a:moveTo>
                  <a:lnTo>
                    <a:pt x="8" y="0"/>
                  </a:lnTo>
                  <a:lnTo>
                    <a:pt x="14" y="12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1"/>
            <p:cNvSpPr>
              <a:spLocks/>
            </p:cNvSpPr>
            <p:nvPr/>
          </p:nvSpPr>
          <p:spPr bwMode="auto">
            <a:xfrm>
              <a:off x="3766" y="3454"/>
              <a:ext cx="811" cy="614"/>
            </a:xfrm>
            <a:custGeom>
              <a:avLst/>
              <a:gdLst>
                <a:gd name="T0" fmla="*/ 0 w 811"/>
                <a:gd name="T1" fmla="*/ 57 h 614"/>
                <a:gd name="T2" fmla="*/ 19 w 811"/>
                <a:gd name="T3" fmla="*/ 94 h 614"/>
                <a:gd name="T4" fmla="*/ 17 w 811"/>
                <a:gd name="T5" fmla="*/ 119 h 614"/>
                <a:gd name="T6" fmla="*/ 44 w 811"/>
                <a:gd name="T7" fmla="*/ 99 h 614"/>
                <a:gd name="T8" fmla="*/ 53 w 811"/>
                <a:gd name="T9" fmla="*/ 94 h 614"/>
                <a:gd name="T10" fmla="*/ 67 w 811"/>
                <a:gd name="T11" fmla="*/ 94 h 614"/>
                <a:gd name="T12" fmla="*/ 101 w 811"/>
                <a:gd name="T13" fmla="*/ 96 h 614"/>
                <a:gd name="T14" fmla="*/ 118 w 811"/>
                <a:gd name="T15" fmla="*/ 89 h 614"/>
                <a:gd name="T16" fmla="*/ 148 w 811"/>
                <a:gd name="T17" fmla="*/ 90 h 614"/>
                <a:gd name="T18" fmla="*/ 122 w 811"/>
                <a:gd name="T19" fmla="*/ 99 h 614"/>
                <a:gd name="T20" fmla="*/ 187 w 811"/>
                <a:gd name="T21" fmla="*/ 121 h 614"/>
                <a:gd name="T22" fmla="*/ 194 w 811"/>
                <a:gd name="T23" fmla="*/ 117 h 614"/>
                <a:gd name="T24" fmla="*/ 196 w 811"/>
                <a:gd name="T25" fmla="*/ 124 h 614"/>
                <a:gd name="T26" fmla="*/ 234 w 811"/>
                <a:gd name="T27" fmla="*/ 151 h 614"/>
                <a:gd name="T28" fmla="*/ 222 w 811"/>
                <a:gd name="T29" fmla="*/ 147 h 614"/>
                <a:gd name="T30" fmla="*/ 250 w 811"/>
                <a:gd name="T31" fmla="*/ 160 h 614"/>
                <a:gd name="T32" fmla="*/ 274 w 811"/>
                <a:gd name="T33" fmla="*/ 150 h 614"/>
                <a:gd name="T34" fmla="*/ 308 w 811"/>
                <a:gd name="T35" fmla="*/ 133 h 614"/>
                <a:gd name="T36" fmla="*/ 319 w 811"/>
                <a:gd name="T37" fmla="*/ 126 h 614"/>
                <a:gd name="T38" fmla="*/ 360 w 811"/>
                <a:gd name="T39" fmla="*/ 108 h 614"/>
                <a:gd name="T40" fmla="*/ 409 w 811"/>
                <a:gd name="T41" fmla="*/ 145 h 614"/>
                <a:gd name="T42" fmla="*/ 426 w 811"/>
                <a:gd name="T43" fmla="*/ 165 h 614"/>
                <a:gd name="T44" fmla="*/ 454 w 811"/>
                <a:gd name="T45" fmla="*/ 186 h 614"/>
                <a:gd name="T46" fmla="*/ 489 w 811"/>
                <a:gd name="T47" fmla="*/ 196 h 614"/>
                <a:gd name="T48" fmla="*/ 513 w 811"/>
                <a:gd name="T49" fmla="*/ 246 h 614"/>
                <a:gd name="T50" fmla="*/ 507 w 811"/>
                <a:gd name="T51" fmla="*/ 343 h 614"/>
                <a:gd name="T52" fmla="*/ 526 w 811"/>
                <a:gd name="T53" fmla="*/ 337 h 614"/>
                <a:gd name="T54" fmla="*/ 516 w 811"/>
                <a:gd name="T55" fmla="*/ 319 h 614"/>
                <a:gd name="T56" fmla="*/ 533 w 811"/>
                <a:gd name="T57" fmla="*/ 327 h 614"/>
                <a:gd name="T58" fmla="*/ 543 w 811"/>
                <a:gd name="T59" fmla="*/ 325 h 614"/>
                <a:gd name="T60" fmla="*/ 528 w 811"/>
                <a:gd name="T61" fmla="*/ 377 h 614"/>
                <a:gd name="T62" fmla="*/ 541 w 811"/>
                <a:gd name="T63" fmla="*/ 389 h 614"/>
                <a:gd name="T64" fmla="*/ 568 w 811"/>
                <a:gd name="T65" fmla="*/ 437 h 614"/>
                <a:gd name="T66" fmla="*/ 589 w 811"/>
                <a:gd name="T67" fmla="*/ 448 h 614"/>
                <a:gd name="T68" fmla="*/ 586 w 811"/>
                <a:gd name="T69" fmla="*/ 432 h 614"/>
                <a:gd name="T70" fmla="*/ 592 w 811"/>
                <a:gd name="T71" fmla="*/ 437 h 614"/>
                <a:gd name="T72" fmla="*/ 602 w 811"/>
                <a:gd name="T73" fmla="*/ 474 h 614"/>
                <a:gd name="T74" fmla="*/ 626 w 811"/>
                <a:gd name="T75" fmla="*/ 497 h 614"/>
                <a:gd name="T76" fmla="*/ 665 w 811"/>
                <a:gd name="T77" fmla="*/ 540 h 614"/>
                <a:gd name="T78" fmla="*/ 713 w 811"/>
                <a:gd name="T79" fmla="*/ 589 h 614"/>
                <a:gd name="T80" fmla="*/ 739 w 811"/>
                <a:gd name="T81" fmla="*/ 601 h 614"/>
                <a:gd name="T82" fmla="*/ 713 w 811"/>
                <a:gd name="T83" fmla="*/ 598 h 614"/>
                <a:gd name="T84" fmla="*/ 743 w 811"/>
                <a:gd name="T85" fmla="*/ 608 h 614"/>
                <a:gd name="T86" fmla="*/ 772 w 811"/>
                <a:gd name="T87" fmla="*/ 598 h 614"/>
                <a:gd name="T88" fmla="*/ 798 w 811"/>
                <a:gd name="T89" fmla="*/ 579 h 614"/>
                <a:gd name="T90" fmla="*/ 804 w 811"/>
                <a:gd name="T91" fmla="*/ 526 h 614"/>
                <a:gd name="T92" fmla="*/ 805 w 811"/>
                <a:gd name="T93" fmla="*/ 429 h 614"/>
                <a:gd name="T94" fmla="*/ 706 w 811"/>
                <a:gd name="T95" fmla="*/ 258 h 614"/>
                <a:gd name="T96" fmla="*/ 696 w 811"/>
                <a:gd name="T97" fmla="*/ 213 h 614"/>
                <a:gd name="T98" fmla="*/ 598 w 811"/>
                <a:gd name="T99" fmla="*/ 26 h 614"/>
                <a:gd name="T100" fmla="*/ 586 w 811"/>
                <a:gd name="T101" fmla="*/ 8 h 614"/>
                <a:gd name="T102" fmla="*/ 537 w 811"/>
                <a:gd name="T103" fmla="*/ 11 h 614"/>
                <a:gd name="T104" fmla="*/ 528 w 811"/>
                <a:gd name="T105" fmla="*/ 53 h 614"/>
                <a:gd name="T106" fmla="*/ 267 w 811"/>
                <a:gd name="T107" fmla="*/ 49 h 614"/>
                <a:gd name="T108" fmla="*/ 1 w 811"/>
                <a:gd name="T109" fmla="*/ 41 h 6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1" h="614">
                  <a:moveTo>
                    <a:pt x="1" y="41"/>
                  </a:moveTo>
                  <a:lnTo>
                    <a:pt x="0" y="57"/>
                  </a:lnTo>
                  <a:lnTo>
                    <a:pt x="23" y="80"/>
                  </a:lnTo>
                  <a:lnTo>
                    <a:pt x="19" y="94"/>
                  </a:lnTo>
                  <a:lnTo>
                    <a:pt x="25" y="102"/>
                  </a:lnTo>
                  <a:lnTo>
                    <a:pt x="17" y="119"/>
                  </a:lnTo>
                  <a:lnTo>
                    <a:pt x="34" y="110"/>
                  </a:lnTo>
                  <a:lnTo>
                    <a:pt x="44" y="99"/>
                  </a:lnTo>
                  <a:lnTo>
                    <a:pt x="44" y="88"/>
                  </a:lnTo>
                  <a:lnTo>
                    <a:pt x="53" y="94"/>
                  </a:lnTo>
                  <a:lnTo>
                    <a:pt x="60" y="83"/>
                  </a:lnTo>
                  <a:lnTo>
                    <a:pt x="67" y="94"/>
                  </a:lnTo>
                  <a:lnTo>
                    <a:pt x="48" y="108"/>
                  </a:lnTo>
                  <a:lnTo>
                    <a:pt x="101" y="96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38" y="83"/>
                  </a:lnTo>
                  <a:lnTo>
                    <a:pt x="148" y="90"/>
                  </a:lnTo>
                  <a:lnTo>
                    <a:pt x="112" y="94"/>
                  </a:lnTo>
                  <a:lnTo>
                    <a:pt x="122" y="99"/>
                  </a:lnTo>
                  <a:lnTo>
                    <a:pt x="162" y="108"/>
                  </a:lnTo>
                  <a:lnTo>
                    <a:pt x="187" y="121"/>
                  </a:lnTo>
                  <a:lnTo>
                    <a:pt x="180" y="102"/>
                  </a:lnTo>
                  <a:lnTo>
                    <a:pt x="194" y="117"/>
                  </a:lnTo>
                  <a:lnTo>
                    <a:pt x="210" y="120"/>
                  </a:lnTo>
                  <a:lnTo>
                    <a:pt x="196" y="124"/>
                  </a:lnTo>
                  <a:lnTo>
                    <a:pt x="223" y="139"/>
                  </a:lnTo>
                  <a:lnTo>
                    <a:pt x="234" y="151"/>
                  </a:lnTo>
                  <a:lnTo>
                    <a:pt x="234" y="165"/>
                  </a:lnTo>
                  <a:lnTo>
                    <a:pt x="222" y="147"/>
                  </a:lnTo>
                  <a:lnTo>
                    <a:pt x="227" y="169"/>
                  </a:lnTo>
                  <a:lnTo>
                    <a:pt x="250" y="160"/>
                  </a:lnTo>
                  <a:lnTo>
                    <a:pt x="264" y="158"/>
                  </a:lnTo>
                  <a:lnTo>
                    <a:pt x="274" y="150"/>
                  </a:lnTo>
                  <a:lnTo>
                    <a:pt x="278" y="157"/>
                  </a:lnTo>
                  <a:lnTo>
                    <a:pt x="308" y="133"/>
                  </a:lnTo>
                  <a:lnTo>
                    <a:pt x="327" y="132"/>
                  </a:lnTo>
                  <a:lnTo>
                    <a:pt x="319" y="126"/>
                  </a:lnTo>
                  <a:lnTo>
                    <a:pt x="333" y="108"/>
                  </a:lnTo>
                  <a:lnTo>
                    <a:pt x="360" y="108"/>
                  </a:lnTo>
                  <a:lnTo>
                    <a:pt x="391" y="121"/>
                  </a:lnTo>
                  <a:lnTo>
                    <a:pt x="409" y="145"/>
                  </a:lnTo>
                  <a:lnTo>
                    <a:pt x="423" y="148"/>
                  </a:lnTo>
                  <a:lnTo>
                    <a:pt x="426" y="165"/>
                  </a:lnTo>
                  <a:lnTo>
                    <a:pt x="445" y="174"/>
                  </a:lnTo>
                  <a:lnTo>
                    <a:pt x="454" y="186"/>
                  </a:lnTo>
                  <a:lnTo>
                    <a:pt x="463" y="195"/>
                  </a:lnTo>
                  <a:lnTo>
                    <a:pt x="489" y="196"/>
                  </a:lnTo>
                  <a:lnTo>
                    <a:pt x="499" y="213"/>
                  </a:lnTo>
                  <a:lnTo>
                    <a:pt x="513" y="246"/>
                  </a:lnTo>
                  <a:lnTo>
                    <a:pt x="505" y="307"/>
                  </a:lnTo>
                  <a:lnTo>
                    <a:pt x="507" y="343"/>
                  </a:lnTo>
                  <a:lnTo>
                    <a:pt x="522" y="356"/>
                  </a:lnTo>
                  <a:lnTo>
                    <a:pt x="526" y="337"/>
                  </a:lnTo>
                  <a:lnTo>
                    <a:pt x="516" y="332"/>
                  </a:lnTo>
                  <a:lnTo>
                    <a:pt x="516" y="319"/>
                  </a:lnTo>
                  <a:lnTo>
                    <a:pt x="522" y="324"/>
                  </a:lnTo>
                  <a:lnTo>
                    <a:pt x="533" y="327"/>
                  </a:lnTo>
                  <a:lnTo>
                    <a:pt x="536" y="338"/>
                  </a:lnTo>
                  <a:lnTo>
                    <a:pt x="543" y="325"/>
                  </a:lnTo>
                  <a:lnTo>
                    <a:pt x="549" y="337"/>
                  </a:lnTo>
                  <a:lnTo>
                    <a:pt x="528" y="377"/>
                  </a:lnTo>
                  <a:lnTo>
                    <a:pt x="528" y="383"/>
                  </a:lnTo>
                  <a:lnTo>
                    <a:pt x="541" y="389"/>
                  </a:lnTo>
                  <a:lnTo>
                    <a:pt x="552" y="422"/>
                  </a:lnTo>
                  <a:lnTo>
                    <a:pt x="568" y="437"/>
                  </a:lnTo>
                  <a:lnTo>
                    <a:pt x="577" y="448"/>
                  </a:lnTo>
                  <a:lnTo>
                    <a:pt x="589" y="448"/>
                  </a:lnTo>
                  <a:lnTo>
                    <a:pt x="575" y="429"/>
                  </a:lnTo>
                  <a:lnTo>
                    <a:pt x="586" y="432"/>
                  </a:lnTo>
                  <a:lnTo>
                    <a:pt x="598" y="429"/>
                  </a:lnTo>
                  <a:lnTo>
                    <a:pt x="592" y="437"/>
                  </a:lnTo>
                  <a:lnTo>
                    <a:pt x="598" y="453"/>
                  </a:lnTo>
                  <a:lnTo>
                    <a:pt x="602" y="474"/>
                  </a:lnTo>
                  <a:lnTo>
                    <a:pt x="622" y="484"/>
                  </a:lnTo>
                  <a:lnTo>
                    <a:pt x="626" y="497"/>
                  </a:lnTo>
                  <a:lnTo>
                    <a:pt x="644" y="540"/>
                  </a:lnTo>
                  <a:lnTo>
                    <a:pt x="665" y="540"/>
                  </a:lnTo>
                  <a:lnTo>
                    <a:pt x="683" y="548"/>
                  </a:lnTo>
                  <a:lnTo>
                    <a:pt x="713" y="589"/>
                  </a:lnTo>
                  <a:lnTo>
                    <a:pt x="739" y="593"/>
                  </a:lnTo>
                  <a:lnTo>
                    <a:pt x="739" y="601"/>
                  </a:lnTo>
                  <a:lnTo>
                    <a:pt x="732" y="606"/>
                  </a:lnTo>
                  <a:lnTo>
                    <a:pt x="713" y="598"/>
                  </a:lnTo>
                  <a:lnTo>
                    <a:pt x="720" y="614"/>
                  </a:lnTo>
                  <a:lnTo>
                    <a:pt x="743" y="608"/>
                  </a:lnTo>
                  <a:lnTo>
                    <a:pt x="763" y="608"/>
                  </a:lnTo>
                  <a:lnTo>
                    <a:pt x="772" y="598"/>
                  </a:lnTo>
                  <a:lnTo>
                    <a:pt x="789" y="597"/>
                  </a:lnTo>
                  <a:lnTo>
                    <a:pt x="798" y="579"/>
                  </a:lnTo>
                  <a:lnTo>
                    <a:pt x="795" y="555"/>
                  </a:lnTo>
                  <a:lnTo>
                    <a:pt x="804" y="526"/>
                  </a:lnTo>
                  <a:lnTo>
                    <a:pt x="811" y="530"/>
                  </a:lnTo>
                  <a:lnTo>
                    <a:pt x="805" y="429"/>
                  </a:lnTo>
                  <a:lnTo>
                    <a:pt x="795" y="401"/>
                  </a:lnTo>
                  <a:lnTo>
                    <a:pt x="706" y="258"/>
                  </a:lnTo>
                  <a:lnTo>
                    <a:pt x="686" y="213"/>
                  </a:lnTo>
                  <a:lnTo>
                    <a:pt x="696" y="213"/>
                  </a:lnTo>
                  <a:lnTo>
                    <a:pt x="638" y="121"/>
                  </a:lnTo>
                  <a:lnTo>
                    <a:pt x="598" y="26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48" y="0"/>
                  </a:lnTo>
                  <a:lnTo>
                    <a:pt x="537" y="11"/>
                  </a:lnTo>
                  <a:lnTo>
                    <a:pt x="544" y="54"/>
                  </a:lnTo>
                  <a:lnTo>
                    <a:pt x="528" y="53"/>
                  </a:lnTo>
                  <a:lnTo>
                    <a:pt x="525" y="34"/>
                  </a:lnTo>
                  <a:lnTo>
                    <a:pt x="267" y="49"/>
                  </a:lnTo>
                  <a:lnTo>
                    <a:pt x="250" y="19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00CC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2"/>
            <p:cNvSpPr>
              <a:spLocks/>
            </p:cNvSpPr>
            <p:nvPr/>
          </p:nvSpPr>
          <p:spPr bwMode="auto">
            <a:xfrm>
              <a:off x="4435" y="4114"/>
              <a:ext cx="42" cy="30"/>
            </a:xfrm>
            <a:custGeom>
              <a:avLst/>
              <a:gdLst>
                <a:gd name="T0" fmla="*/ 0 w 42"/>
                <a:gd name="T1" fmla="*/ 30 h 30"/>
                <a:gd name="T2" fmla="*/ 4 w 42"/>
                <a:gd name="T3" fmla="*/ 13 h 30"/>
                <a:gd name="T4" fmla="*/ 17 w 42"/>
                <a:gd name="T5" fmla="*/ 12 h 30"/>
                <a:gd name="T6" fmla="*/ 19 w 42"/>
                <a:gd name="T7" fmla="*/ 0 h 30"/>
                <a:gd name="T8" fmla="*/ 42 w 42"/>
                <a:gd name="T9" fmla="*/ 12 h 30"/>
                <a:gd name="T10" fmla="*/ 21 w 42"/>
                <a:gd name="T11" fmla="*/ 20 h 30"/>
                <a:gd name="T12" fmla="*/ 10 w 42"/>
                <a:gd name="T13" fmla="*/ 17 h 30"/>
                <a:gd name="T14" fmla="*/ 13 w 42"/>
                <a:gd name="T15" fmla="*/ 23 h 30"/>
                <a:gd name="T16" fmla="*/ 0 w 4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30">
                  <a:moveTo>
                    <a:pt x="0" y="30"/>
                  </a:moveTo>
                  <a:lnTo>
                    <a:pt x="4" y="13"/>
                  </a:lnTo>
                  <a:lnTo>
                    <a:pt x="17" y="12"/>
                  </a:lnTo>
                  <a:lnTo>
                    <a:pt x="19" y="0"/>
                  </a:lnTo>
                  <a:lnTo>
                    <a:pt x="42" y="12"/>
                  </a:lnTo>
                  <a:lnTo>
                    <a:pt x="21" y="20"/>
                  </a:lnTo>
                  <a:lnTo>
                    <a:pt x="10" y="17"/>
                  </a:lnTo>
                  <a:lnTo>
                    <a:pt x="13" y="2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3"/>
            <p:cNvSpPr>
              <a:spLocks/>
            </p:cNvSpPr>
            <p:nvPr/>
          </p:nvSpPr>
          <p:spPr bwMode="auto">
            <a:xfrm>
              <a:off x="4493" y="4099"/>
              <a:ext cx="34" cy="21"/>
            </a:xfrm>
            <a:custGeom>
              <a:avLst/>
              <a:gdLst>
                <a:gd name="T0" fmla="*/ 0 w 34"/>
                <a:gd name="T1" fmla="*/ 19 h 21"/>
                <a:gd name="T2" fmla="*/ 5 w 34"/>
                <a:gd name="T3" fmla="*/ 21 h 21"/>
                <a:gd name="T4" fmla="*/ 34 w 34"/>
                <a:gd name="T5" fmla="*/ 0 h 21"/>
                <a:gd name="T6" fmla="*/ 9 w 34"/>
                <a:gd name="T7" fmla="*/ 14 h 21"/>
                <a:gd name="T8" fmla="*/ 0 w 3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1">
                  <a:moveTo>
                    <a:pt x="0" y="19"/>
                  </a:moveTo>
                  <a:lnTo>
                    <a:pt x="5" y="21"/>
                  </a:lnTo>
                  <a:lnTo>
                    <a:pt x="34" y="0"/>
                  </a:lnTo>
                  <a:lnTo>
                    <a:pt x="9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4"/>
            <p:cNvSpPr>
              <a:spLocks/>
            </p:cNvSpPr>
            <p:nvPr/>
          </p:nvSpPr>
          <p:spPr bwMode="auto">
            <a:xfrm>
              <a:off x="4551" y="4034"/>
              <a:ext cx="21" cy="44"/>
            </a:xfrm>
            <a:custGeom>
              <a:avLst/>
              <a:gdLst>
                <a:gd name="T0" fmla="*/ 0 w 21"/>
                <a:gd name="T1" fmla="*/ 44 h 44"/>
                <a:gd name="T2" fmla="*/ 10 w 21"/>
                <a:gd name="T3" fmla="*/ 29 h 44"/>
                <a:gd name="T4" fmla="*/ 21 w 21"/>
                <a:gd name="T5" fmla="*/ 0 h 44"/>
                <a:gd name="T6" fmla="*/ 15 w 21"/>
                <a:gd name="T7" fmla="*/ 13 h 44"/>
                <a:gd name="T8" fmla="*/ 0 w 21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4">
                  <a:moveTo>
                    <a:pt x="0" y="44"/>
                  </a:moveTo>
                  <a:lnTo>
                    <a:pt x="10" y="29"/>
                  </a:lnTo>
                  <a:lnTo>
                    <a:pt x="21" y="0"/>
                  </a:lnTo>
                  <a:lnTo>
                    <a:pt x="15" y="1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5"/>
            <p:cNvSpPr>
              <a:spLocks/>
            </p:cNvSpPr>
            <p:nvPr/>
          </p:nvSpPr>
          <p:spPr bwMode="auto">
            <a:xfrm>
              <a:off x="3912" y="3003"/>
              <a:ext cx="486" cy="505"/>
            </a:xfrm>
            <a:custGeom>
              <a:avLst/>
              <a:gdLst>
                <a:gd name="T0" fmla="*/ 0 w 486"/>
                <a:gd name="T1" fmla="*/ 28 h 505"/>
                <a:gd name="T2" fmla="*/ 63 w 486"/>
                <a:gd name="T3" fmla="*/ 261 h 505"/>
                <a:gd name="T4" fmla="*/ 88 w 486"/>
                <a:gd name="T5" fmla="*/ 301 h 505"/>
                <a:gd name="T6" fmla="*/ 97 w 486"/>
                <a:gd name="T7" fmla="*/ 329 h 505"/>
                <a:gd name="T8" fmla="*/ 86 w 486"/>
                <a:gd name="T9" fmla="*/ 351 h 505"/>
                <a:gd name="T10" fmla="*/ 81 w 486"/>
                <a:gd name="T11" fmla="*/ 381 h 505"/>
                <a:gd name="T12" fmla="*/ 104 w 486"/>
                <a:gd name="T13" fmla="*/ 470 h 505"/>
                <a:gd name="T14" fmla="*/ 121 w 486"/>
                <a:gd name="T15" fmla="*/ 500 h 505"/>
                <a:gd name="T16" fmla="*/ 379 w 486"/>
                <a:gd name="T17" fmla="*/ 485 h 505"/>
                <a:gd name="T18" fmla="*/ 382 w 486"/>
                <a:gd name="T19" fmla="*/ 504 h 505"/>
                <a:gd name="T20" fmla="*/ 398 w 486"/>
                <a:gd name="T21" fmla="*/ 505 h 505"/>
                <a:gd name="T22" fmla="*/ 391 w 486"/>
                <a:gd name="T23" fmla="*/ 462 h 505"/>
                <a:gd name="T24" fmla="*/ 402 w 486"/>
                <a:gd name="T25" fmla="*/ 451 h 505"/>
                <a:gd name="T26" fmla="*/ 440 w 486"/>
                <a:gd name="T27" fmla="*/ 459 h 505"/>
                <a:gd name="T28" fmla="*/ 446 w 486"/>
                <a:gd name="T29" fmla="*/ 428 h 505"/>
                <a:gd name="T30" fmla="*/ 440 w 486"/>
                <a:gd name="T31" fmla="*/ 427 h 505"/>
                <a:gd name="T32" fmla="*/ 448 w 486"/>
                <a:gd name="T33" fmla="*/ 419 h 505"/>
                <a:gd name="T34" fmla="*/ 433 w 486"/>
                <a:gd name="T35" fmla="*/ 413 h 505"/>
                <a:gd name="T36" fmla="*/ 442 w 486"/>
                <a:gd name="T37" fmla="*/ 402 h 505"/>
                <a:gd name="T38" fmla="*/ 440 w 486"/>
                <a:gd name="T39" fmla="*/ 389 h 505"/>
                <a:gd name="T40" fmla="*/ 456 w 486"/>
                <a:gd name="T41" fmla="*/ 376 h 505"/>
                <a:gd name="T42" fmla="*/ 452 w 486"/>
                <a:gd name="T43" fmla="*/ 363 h 505"/>
                <a:gd name="T44" fmla="*/ 460 w 486"/>
                <a:gd name="T45" fmla="*/ 357 h 505"/>
                <a:gd name="T46" fmla="*/ 465 w 486"/>
                <a:gd name="T47" fmla="*/ 345 h 505"/>
                <a:gd name="T48" fmla="*/ 456 w 486"/>
                <a:gd name="T49" fmla="*/ 340 h 505"/>
                <a:gd name="T50" fmla="*/ 469 w 486"/>
                <a:gd name="T51" fmla="*/ 329 h 505"/>
                <a:gd name="T52" fmla="*/ 462 w 486"/>
                <a:gd name="T53" fmla="*/ 321 h 505"/>
                <a:gd name="T54" fmla="*/ 473 w 486"/>
                <a:gd name="T55" fmla="*/ 321 h 505"/>
                <a:gd name="T56" fmla="*/ 486 w 486"/>
                <a:gd name="T57" fmla="*/ 306 h 505"/>
                <a:gd name="T58" fmla="*/ 480 w 486"/>
                <a:gd name="T59" fmla="*/ 301 h 505"/>
                <a:gd name="T60" fmla="*/ 465 w 486"/>
                <a:gd name="T61" fmla="*/ 299 h 505"/>
                <a:gd name="T62" fmla="*/ 453 w 486"/>
                <a:gd name="T63" fmla="*/ 283 h 505"/>
                <a:gd name="T64" fmla="*/ 433 w 486"/>
                <a:gd name="T65" fmla="*/ 250 h 505"/>
                <a:gd name="T66" fmla="*/ 423 w 486"/>
                <a:gd name="T67" fmla="*/ 245 h 505"/>
                <a:gd name="T68" fmla="*/ 400 w 486"/>
                <a:gd name="T69" fmla="*/ 199 h 505"/>
                <a:gd name="T70" fmla="*/ 370 w 486"/>
                <a:gd name="T71" fmla="*/ 179 h 505"/>
                <a:gd name="T72" fmla="*/ 348 w 486"/>
                <a:gd name="T73" fmla="*/ 149 h 505"/>
                <a:gd name="T74" fmla="*/ 294 w 486"/>
                <a:gd name="T75" fmla="*/ 109 h 505"/>
                <a:gd name="T76" fmla="*/ 266 w 486"/>
                <a:gd name="T77" fmla="*/ 72 h 505"/>
                <a:gd name="T78" fmla="*/ 208 w 486"/>
                <a:gd name="T79" fmla="*/ 35 h 505"/>
                <a:gd name="T80" fmla="*/ 227 w 486"/>
                <a:gd name="T81" fmla="*/ 0 h 505"/>
                <a:gd name="T82" fmla="*/ 117 w 486"/>
                <a:gd name="T83" fmla="*/ 12 h 505"/>
                <a:gd name="T84" fmla="*/ 0 w 486"/>
                <a:gd name="T85" fmla="*/ 28 h 5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6" h="505">
                  <a:moveTo>
                    <a:pt x="0" y="28"/>
                  </a:moveTo>
                  <a:lnTo>
                    <a:pt x="63" y="261"/>
                  </a:lnTo>
                  <a:lnTo>
                    <a:pt x="88" y="301"/>
                  </a:lnTo>
                  <a:lnTo>
                    <a:pt x="97" y="329"/>
                  </a:lnTo>
                  <a:lnTo>
                    <a:pt x="86" y="351"/>
                  </a:lnTo>
                  <a:lnTo>
                    <a:pt x="81" y="381"/>
                  </a:lnTo>
                  <a:lnTo>
                    <a:pt x="104" y="470"/>
                  </a:lnTo>
                  <a:lnTo>
                    <a:pt x="121" y="500"/>
                  </a:lnTo>
                  <a:lnTo>
                    <a:pt x="379" y="485"/>
                  </a:lnTo>
                  <a:lnTo>
                    <a:pt x="382" y="504"/>
                  </a:lnTo>
                  <a:lnTo>
                    <a:pt x="398" y="505"/>
                  </a:lnTo>
                  <a:lnTo>
                    <a:pt x="391" y="462"/>
                  </a:lnTo>
                  <a:lnTo>
                    <a:pt x="402" y="451"/>
                  </a:lnTo>
                  <a:lnTo>
                    <a:pt x="440" y="459"/>
                  </a:lnTo>
                  <a:lnTo>
                    <a:pt x="446" y="428"/>
                  </a:lnTo>
                  <a:lnTo>
                    <a:pt x="440" y="427"/>
                  </a:lnTo>
                  <a:lnTo>
                    <a:pt x="448" y="419"/>
                  </a:lnTo>
                  <a:lnTo>
                    <a:pt x="433" y="413"/>
                  </a:lnTo>
                  <a:lnTo>
                    <a:pt x="442" y="402"/>
                  </a:lnTo>
                  <a:lnTo>
                    <a:pt x="440" y="389"/>
                  </a:lnTo>
                  <a:lnTo>
                    <a:pt x="456" y="376"/>
                  </a:lnTo>
                  <a:lnTo>
                    <a:pt x="452" y="363"/>
                  </a:lnTo>
                  <a:lnTo>
                    <a:pt x="460" y="357"/>
                  </a:lnTo>
                  <a:lnTo>
                    <a:pt x="465" y="345"/>
                  </a:lnTo>
                  <a:lnTo>
                    <a:pt x="456" y="340"/>
                  </a:lnTo>
                  <a:lnTo>
                    <a:pt x="469" y="329"/>
                  </a:lnTo>
                  <a:lnTo>
                    <a:pt x="462" y="321"/>
                  </a:lnTo>
                  <a:lnTo>
                    <a:pt x="473" y="321"/>
                  </a:lnTo>
                  <a:lnTo>
                    <a:pt x="486" y="306"/>
                  </a:lnTo>
                  <a:lnTo>
                    <a:pt x="480" y="301"/>
                  </a:lnTo>
                  <a:lnTo>
                    <a:pt x="465" y="299"/>
                  </a:lnTo>
                  <a:lnTo>
                    <a:pt x="453" y="283"/>
                  </a:lnTo>
                  <a:lnTo>
                    <a:pt x="433" y="250"/>
                  </a:lnTo>
                  <a:lnTo>
                    <a:pt x="423" y="245"/>
                  </a:lnTo>
                  <a:lnTo>
                    <a:pt x="400" y="199"/>
                  </a:lnTo>
                  <a:lnTo>
                    <a:pt x="370" y="179"/>
                  </a:lnTo>
                  <a:lnTo>
                    <a:pt x="348" y="149"/>
                  </a:lnTo>
                  <a:lnTo>
                    <a:pt x="294" y="109"/>
                  </a:lnTo>
                  <a:lnTo>
                    <a:pt x="266" y="72"/>
                  </a:lnTo>
                  <a:lnTo>
                    <a:pt x="208" y="35"/>
                  </a:lnTo>
                  <a:lnTo>
                    <a:pt x="227" y="0"/>
                  </a:lnTo>
                  <a:lnTo>
                    <a:pt x="117" y="1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6"/>
            <p:cNvSpPr>
              <a:spLocks/>
            </p:cNvSpPr>
            <p:nvPr/>
          </p:nvSpPr>
          <p:spPr bwMode="auto">
            <a:xfrm>
              <a:off x="1224" y="1315"/>
              <a:ext cx="533" cy="862"/>
            </a:xfrm>
            <a:custGeom>
              <a:avLst/>
              <a:gdLst>
                <a:gd name="T0" fmla="*/ 0 w 533"/>
                <a:gd name="T1" fmla="*/ 764 h 862"/>
                <a:gd name="T2" fmla="*/ 42 w 533"/>
                <a:gd name="T3" fmla="*/ 580 h 862"/>
                <a:gd name="T4" fmla="*/ 64 w 533"/>
                <a:gd name="T5" fmla="*/ 531 h 862"/>
                <a:gd name="T6" fmla="*/ 44 w 533"/>
                <a:gd name="T7" fmla="*/ 508 h 862"/>
                <a:gd name="T8" fmla="*/ 49 w 533"/>
                <a:gd name="T9" fmla="*/ 486 h 862"/>
                <a:gd name="T10" fmla="*/ 84 w 533"/>
                <a:gd name="T11" fmla="*/ 454 h 862"/>
                <a:gd name="T12" fmla="*/ 111 w 533"/>
                <a:gd name="T13" fmla="*/ 411 h 862"/>
                <a:gd name="T14" fmla="*/ 135 w 533"/>
                <a:gd name="T15" fmla="*/ 374 h 862"/>
                <a:gd name="T16" fmla="*/ 117 w 533"/>
                <a:gd name="T17" fmla="*/ 346 h 862"/>
                <a:gd name="T18" fmla="*/ 109 w 533"/>
                <a:gd name="T19" fmla="*/ 326 h 862"/>
                <a:gd name="T20" fmla="*/ 112 w 533"/>
                <a:gd name="T21" fmla="*/ 279 h 862"/>
                <a:gd name="T22" fmla="*/ 178 w 533"/>
                <a:gd name="T23" fmla="*/ 0 h 862"/>
                <a:gd name="T24" fmla="*/ 249 w 533"/>
                <a:gd name="T25" fmla="*/ 16 h 862"/>
                <a:gd name="T26" fmla="*/ 225 w 533"/>
                <a:gd name="T27" fmla="*/ 125 h 862"/>
                <a:gd name="T28" fmla="*/ 240 w 533"/>
                <a:gd name="T29" fmla="*/ 163 h 862"/>
                <a:gd name="T30" fmla="*/ 242 w 533"/>
                <a:gd name="T31" fmla="*/ 187 h 862"/>
                <a:gd name="T32" fmla="*/ 233 w 533"/>
                <a:gd name="T33" fmla="*/ 190 h 862"/>
                <a:gd name="T34" fmla="*/ 261 w 533"/>
                <a:gd name="T35" fmla="*/ 218 h 862"/>
                <a:gd name="T36" fmla="*/ 289 w 533"/>
                <a:gd name="T37" fmla="*/ 287 h 862"/>
                <a:gd name="T38" fmla="*/ 299 w 533"/>
                <a:gd name="T39" fmla="*/ 283 h 862"/>
                <a:gd name="T40" fmla="*/ 301 w 533"/>
                <a:gd name="T41" fmla="*/ 294 h 862"/>
                <a:gd name="T42" fmla="*/ 313 w 533"/>
                <a:gd name="T43" fmla="*/ 297 h 862"/>
                <a:gd name="T44" fmla="*/ 323 w 533"/>
                <a:gd name="T45" fmla="*/ 300 h 862"/>
                <a:gd name="T46" fmla="*/ 297 w 533"/>
                <a:gd name="T47" fmla="*/ 349 h 862"/>
                <a:gd name="T48" fmla="*/ 302 w 533"/>
                <a:gd name="T49" fmla="*/ 384 h 862"/>
                <a:gd name="T50" fmla="*/ 284 w 533"/>
                <a:gd name="T51" fmla="*/ 415 h 862"/>
                <a:gd name="T52" fmla="*/ 296 w 533"/>
                <a:gd name="T53" fmla="*/ 431 h 862"/>
                <a:gd name="T54" fmla="*/ 332 w 533"/>
                <a:gd name="T55" fmla="*/ 410 h 862"/>
                <a:gd name="T56" fmla="*/ 359 w 533"/>
                <a:gd name="T57" fmla="*/ 519 h 862"/>
                <a:gd name="T58" fmla="*/ 375 w 533"/>
                <a:gd name="T59" fmla="*/ 525 h 862"/>
                <a:gd name="T60" fmla="*/ 378 w 533"/>
                <a:gd name="T61" fmla="*/ 557 h 862"/>
                <a:gd name="T62" fmla="*/ 391 w 533"/>
                <a:gd name="T63" fmla="*/ 572 h 862"/>
                <a:gd name="T64" fmla="*/ 403 w 533"/>
                <a:gd name="T65" fmla="*/ 558 h 862"/>
                <a:gd name="T66" fmla="*/ 427 w 533"/>
                <a:gd name="T67" fmla="*/ 570 h 862"/>
                <a:gd name="T68" fmla="*/ 442 w 533"/>
                <a:gd name="T69" fmla="*/ 557 h 862"/>
                <a:gd name="T70" fmla="*/ 491 w 533"/>
                <a:gd name="T71" fmla="*/ 570 h 862"/>
                <a:gd name="T72" fmla="*/ 503 w 533"/>
                <a:gd name="T73" fmla="*/ 570 h 862"/>
                <a:gd name="T74" fmla="*/ 513 w 533"/>
                <a:gd name="T75" fmla="*/ 548 h 862"/>
                <a:gd name="T76" fmla="*/ 533 w 533"/>
                <a:gd name="T77" fmla="*/ 585 h 862"/>
                <a:gd name="T78" fmla="*/ 488 w 533"/>
                <a:gd name="T79" fmla="*/ 862 h 862"/>
                <a:gd name="T80" fmla="*/ 243 w 533"/>
                <a:gd name="T81" fmla="*/ 818 h 862"/>
                <a:gd name="T82" fmla="*/ 0 w 533"/>
                <a:gd name="T83" fmla="*/ 764 h 8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33" h="862">
                  <a:moveTo>
                    <a:pt x="0" y="764"/>
                  </a:moveTo>
                  <a:lnTo>
                    <a:pt x="42" y="580"/>
                  </a:lnTo>
                  <a:lnTo>
                    <a:pt x="64" y="531"/>
                  </a:lnTo>
                  <a:lnTo>
                    <a:pt x="44" y="508"/>
                  </a:lnTo>
                  <a:lnTo>
                    <a:pt x="49" y="486"/>
                  </a:lnTo>
                  <a:lnTo>
                    <a:pt x="84" y="454"/>
                  </a:lnTo>
                  <a:lnTo>
                    <a:pt x="111" y="411"/>
                  </a:lnTo>
                  <a:lnTo>
                    <a:pt x="135" y="374"/>
                  </a:lnTo>
                  <a:lnTo>
                    <a:pt x="117" y="346"/>
                  </a:lnTo>
                  <a:lnTo>
                    <a:pt x="109" y="326"/>
                  </a:lnTo>
                  <a:lnTo>
                    <a:pt x="112" y="279"/>
                  </a:lnTo>
                  <a:lnTo>
                    <a:pt x="178" y="0"/>
                  </a:lnTo>
                  <a:lnTo>
                    <a:pt x="249" y="16"/>
                  </a:lnTo>
                  <a:lnTo>
                    <a:pt x="225" y="125"/>
                  </a:lnTo>
                  <a:lnTo>
                    <a:pt x="240" y="163"/>
                  </a:lnTo>
                  <a:lnTo>
                    <a:pt x="242" y="187"/>
                  </a:lnTo>
                  <a:lnTo>
                    <a:pt x="233" y="190"/>
                  </a:lnTo>
                  <a:lnTo>
                    <a:pt x="261" y="218"/>
                  </a:lnTo>
                  <a:lnTo>
                    <a:pt x="289" y="287"/>
                  </a:lnTo>
                  <a:lnTo>
                    <a:pt x="299" y="283"/>
                  </a:lnTo>
                  <a:lnTo>
                    <a:pt x="301" y="294"/>
                  </a:lnTo>
                  <a:lnTo>
                    <a:pt x="313" y="297"/>
                  </a:lnTo>
                  <a:lnTo>
                    <a:pt x="323" y="300"/>
                  </a:lnTo>
                  <a:lnTo>
                    <a:pt x="297" y="349"/>
                  </a:lnTo>
                  <a:lnTo>
                    <a:pt x="302" y="384"/>
                  </a:lnTo>
                  <a:lnTo>
                    <a:pt x="284" y="415"/>
                  </a:lnTo>
                  <a:lnTo>
                    <a:pt x="296" y="431"/>
                  </a:lnTo>
                  <a:lnTo>
                    <a:pt x="332" y="410"/>
                  </a:lnTo>
                  <a:lnTo>
                    <a:pt x="359" y="519"/>
                  </a:lnTo>
                  <a:lnTo>
                    <a:pt x="375" y="525"/>
                  </a:lnTo>
                  <a:lnTo>
                    <a:pt x="378" y="557"/>
                  </a:lnTo>
                  <a:lnTo>
                    <a:pt x="391" y="572"/>
                  </a:lnTo>
                  <a:lnTo>
                    <a:pt x="403" y="558"/>
                  </a:lnTo>
                  <a:lnTo>
                    <a:pt x="427" y="570"/>
                  </a:lnTo>
                  <a:lnTo>
                    <a:pt x="442" y="557"/>
                  </a:lnTo>
                  <a:lnTo>
                    <a:pt x="491" y="570"/>
                  </a:lnTo>
                  <a:lnTo>
                    <a:pt x="503" y="570"/>
                  </a:lnTo>
                  <a:lnTo>
                    <a:pt x="513" y="548"/>
                  </a:lnTo>
                  <a:lnTo>
                    <a:pt x="533" y="585"/>
                  </a:lnTo>
                  <a:lnTo>
                    <a:pt x="488" y="862"/>
                  </a:lnTo>
                  <a:lnTo>
                    <a:pt x="243" y="818"/>
                  </a:lnTo>
                  <a:lnTo>
                    <a:pt x="0" y="76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auto">
            <a:xfrm>
              <a:off x="3347" y="2199"/>
              <a:ext cx="352" cy="632"/>
            </a:xfrm>
            <a:custGeom>
              <a:avLst/>
              <a:gdLst>
                <a:gd name="T0" fmla="*/ 0 w 352"/>
                <a:gd name="T1" fmla="*/ 279 h 632"/>
                <a:gd name="T2" fmla="*/ 8 w 352"/>
                <a:gd name="T3" fmla="*/ 261 h 632"/>
                <a:gd name="T4" fmla="*/ 30 w 352"/>
                <a:gd name="T5" fmla="*/ 222 h 632"/>
                <a:gd name="T6" fmla="*/ 43 w 352"/>
                <a:gd name="T7" fmla="*/ 178 h 632"/>
                <a:gd name="T8" fmla="*/ 31 w 352"/>
                <a:gd name="T9" fmla="*/ 148 h 632"/>
                <a:gd name="T10" fmla="*/ 91 w 352"/>
                <a:gd name="T11" fmla="*/ 102 h 632"/>
                <a:gd name="T12" fmla="*/ 103 w 352"/>
                <a:gd name="T13" fmla="*/ 77 h 632"/>
                <a:gd name="T14" fmla="*/ 103 w 352"/>
                <a:gd name="T15" fmla="*/ 67 h 632"/>
                <a:gd name="T16" fmla="*/ 60 w 352"/>
                <a:gd name="T17" fmla="*/ 16 h 632"/>
                <a:gd name="T18" fmla="*/ 294 w 352"/>
                <a:gd name="T19" fmla="*/ 0 h 632"/>
                <a:gd name="T20" fmla="*/ 300 w 352"/>
                <a:gd name="T21" fmla="*/ 39 h 632"/>
                <a:gd name="T22" fmla="*/ 325 w 352"/>
                <a:gd name="T23" fmla="*/ 84 h 632"/>
                <a:gd name="T24" fmla="*/ 346 w 352"/>
                <a:gd name="T25" fmla="*/ 326 h 632"/>
                <a:gd name="T26" fmla="*/ 339 w 352"/>
                <a:gd name="T27" fmla="*/ 375 h 632"/>
                <a:gd name="T28" fmla="*/ 352 w 352"/>
                <a:gd name="T29" fmla="*/ 404 h 632"/>
                <a:gd name="T30" fmla="*/ 338 w 352"/>
                <a:gd name="T31" fmla="*/ 460 h 632"/>
                <a:gd name="T32" fmla="*/ 320 w 352"/>
                <a:gd name="T33" fmla="*/ 485 h 632"/>
                <a:gd name="T34" fmla="*/ 311 w 352"/>
                <a:gd name="T35" fmla="*/ 524 h 632"/>
                <a:gd name="T36" fmla="*/ 319 w 352"/>
                <a:gd name="T37" fmla="*/ 534 h 632"/>
                <a:gd name="T38" fmla="*/ 312 w 352"/>
                <a:gd name="T39" fmla="*/ 559 h 632"/>
                <a:gd name="T40" fmla="*/ 317 w 352"/>
                <a:gd name="T41" fmla="*/ 567 h 632"/>
                <a:gd name="T42" fmla="*/ 289 w 352"/>
                <a:gd name="T43" fmla="*/ 578 h 632"/>
                <a:gd name="T44" fmla="*/ 282 w 352"/>
                <a:gd name="T45" fmla="*/ 618 h 632"/>
                <a:gd name="T46" fmla="*/ 243 w 352"/>
                <a:gd name="T47" fmla="*/ 603 h 632"/>
                <a:gd name="T48" fmla="*/ 222 w 352"/>
                <a:gd name="T49" fmla="*/ 624 h 632"/>
                <a:gd name="T50" fmla="*/ 222 w 352"/>
                <a:gd name="T51" fmla="*/ 632 h 632"/>
                <a:gd name="T52" fmla="*/ 207 w 352"/>
                <a:gd name="T53" fmla="*/ 632 h 632"/>
                <a:gd name="T54" fmla="*/ 195 w 352"/>
                <a:gd name="T55" fmla="*/ 604 h 632"/>
                <a:gd name="T56" fmla="*/ 188 w 352"/>
                <a:gd name="T57" fmla="*/ 567 h 632"/>
                <a:gd name="T58" fmla="*/ 174 w 352"/>
                <a:gd name="T59" fmla="*/ 543 h 632"/>
                <a:gd name="T60" fmla="*/ 149 w 352"/>
                <a:gd name="T61" fmla="*/ 534 h 632"/>
                <a:gd name="T62" fmla="*/ 120 w 352"/>
                <a:gd name="T63" fmla="*/ 511 h 632"/>
                <a:gd name="T64" fmla="*/ 110 w 352"/>
                <a:gd name="T65" fmla="*/ 479 h 632"/>
                <a:gd name="T66" fmla="*/ 127 w 352"/>
                <a:gd name="T67" fmla="*/ 429 h 632"/>
                <a:gd name="T68" fmla="*/ 112 w 352"/>
                <a:gd name="T69" fmla="*/ 420 h 632"/>
                <a:gd name="T70" fmla="*/ 77 w 352"/>
                <a:gd name="T71" fmla="*/ 420 h 632"/>
                <a:gd name="T72" fmla="*/ 72 w 352"/>
                <a:gd name="T73" fmla="*/ 390 h 632"/>
                <a:gd name="T74" fmla="*/ 14 w 352"/>
                <a:gd name="T75" fmla="*/ 330 h 632"/>
                <a:gd name="T76" fmla="*/ 0 w 352"/>
                <a:gd name="T77" fmla="*/ 279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2" h="632">
                  <a:moveTo>
                    <a:pt x="0" y="279"/>
                  </a:moveTo>
                  <a:lnTo>
                    <a:pt x="8" y="261"/>
                  </a:lnTo>
                  <a:lnTo>
                    <a:pt x="30" y="222"/>
                  </a:lnTo>
                  <a:lnTo>
                    <a:pt x="43" y="178"/>
                  </a:lnTo>
                  <a:lnTo>
                    <a:pt x="31" y="148"/>
                  </a:lnTo>
                  <a:lnTo>
                    <a:pt x="91" y="102"/>
                  </a:lnTo>
                  <a:lnTo>
                    <a:pt x="103" y="77"/>
                  </a:lnTo>
                  <a:lnTo>
                    <a:pt x="103" y="67"/>
                  </a:lnTo>
                  <a:lnTo>
                    <a:pt x="60" y="16"/>
                  </a:lnTo>
                  <a:lnTo>
                    <a:pt x="294" y="0"/>
                  </a:lnTo>
                  <a:lnTo>
                    <a:pt x="300" y="39"/>
                  </a:lnTo>
                  <a:lnTo>
                    <a:pt x="325" y="84"/>
                  </a:lnTo>
                  <a:lnTo>
                    <a:pt x="346" y="326"/>
                  </a:lnTo>
                  <a:lnTo>
                    <a:pt x="339" y="375"/>
                  </a:lnTo>
                  <a:lnTo>
                    <a:pt x="352" y="404"/>
                  </a:lnTo>
                  <a:lnTo>
                    <a:pt x="338" y="460"/>
                  </a:lnTo>
                  <a:lnTo>
                    <a:pt x="320" y="485"/>
                  </a:lnTo>
                  <a:lnTo>
                    <a:pt x="311" y="524"/>
                  </a:lnTo>
                  <a:lnTo>
                    <a:pt x="319" y="534"/>
                  </a:lnTo>
                  <a:lnTo>
                    <a:pt x="312" y="559"/>
                  </a:lnTo>
                  <a:lnTo>
                    <a:pt x="317" y="567"/>
                  </a:lnTo>
                  <a:lnTo>
                    <a:pt x="289" y="578"/>
                  </a:lnTo>
                  <a:lnTo>
                    <a:pt x="282" y="618"/>
                  </a:lnTo>
                  <a:lnTo>
                    <a:pt x="243" y="603"/>
                  </a:lnTo>
                  <a:lnTo>
                    <a:pt x="222" y="624"/>
                  </a:lnTo>
                  <a:lnTo>
                    <a:pt x="222" y="632"/>
                  </a:lnTo>
                  <a:lnTo>
                    <a:pt x="207" y="632"/>
                  </a:lnTo>
                  <a:lnTo>
                    <a:pt x="195" y="604"/>
                  </a:lnTo>
                  <a:lnTo>
                    <a:pt x="188" y="567"/>
                  </a:lnTo>
                  <a:lnTo>
                    <a:pt x="174" y="543"/>
                  </a:lnTo>
                  <a:lnTo>
                    <a:pt x="149" y="534"/>
                  </a:lnTo>
                  <a:lnTo>
                    <a:pt x="120" y="511"/>
                  </a:lnTo>
                  <a:lnTo>
                    <a:pt x="110" y="479"/>
                  </a:lnTo>
                  <a:lnTo>
                    <a:pt x="127" y="429"/>
                  </a:lnTo>
                  <a:lnTo>
                    <a:pt x="112" y="420"/>
                  </a:lnTo>
                  <a:lnTo>
                    <a:pt x="77" y="420"/>
                  </a:lnTo>
                  <a:lnTo>
                    <a:pt x="72" y="390"/>
                  </a:lnTo>
                  <a:lnTo>
                    <a:pt x="14" y="33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00CC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3658" y="2256"/>
              <a:ext cx="278" cy="477"/>
            </a:xfrm>
            <a:custGeom>
              <a:avLst/>
              <a:gdLst>
                <a:gd name="T0" fmla="*/ 0 w 278"/>
                <a:gd name="T1" fmla="*/ 467 h 477"/>
                <a:gd name="T2" fmla="*/ 8 w 278"/>
                <a:gd name="T3" fmla="*/ 477 h 477"/>
                <a:gd name="T4" fmla="*/ 16 w 278"/>
                <a:gd name="T5" fmla="*/ 464 h 477"/>
                <a:gd name="T6" fmla="*/ 57 w 278"/>
                <a:gd name="T7" fmla="*/ 456 h 477"/>
                <a:gd name="T8" fmla="*/ 69 w 278"/>
                <a:gd name="T9" fmla="*/ 460 h 477"/>
                <a:gd name="T10" fmla="*/ 114 w 278"/>
                <a:gd name="T11" fmla="*/ 446 h 477"/>
                <a:gd name="T12" fmla="*/ 129 w 278"/>
                <a:gd name="T13" fmla="*/ 459 h 477"/>
                <a:gd name="T14" fmla="*/ 142 w 278"/>
                <a:gd name="T15" fmla="*/ 428 h 477"/>
                <a:gd name="T16" fmla="*/ 156 w 278"/>
                <a:gd name="T17" fmla="*/ 419 h 477"/>
                <a:gd name="T18" fmla="*/ 187 w 278"/>
                <a:gd name="T19" fmla="*/ 436 h 477"/>
                <a:gd name="T20" fmla="*/ 192 w 278"/>
                <a:gd name="T21" fmla="*/ 416 h 477"/>
                <a:gd name="T22" fmla="*/ 225 w 278"/>
                <a:gd name="T23" fmla="*/ 373 h 477"/>
                <a:gd name="T24" fmla="*/ 233 w 278"/>
                <a:gd name="T25" fmla="*/ 348 h 477"/>
                <a:gd name="T26" fmla="*/ 246 w 278"/>
                <a:gd name="T27" fmla="*/ 353 h 477"/>
                <a:gd name="T28" fmla="*/ 278 w 278"/>
                <a:gd name="T29" fmla="*/ 331 h 477"/>
                <a:gd name="T30" fmla="*/ 268 w 278"/>
                <a:gd name="T31" fmla="*/ 312 h 477"/>
                <a:gd name="T32" fmla="*/ 272 w 278"/>
                <a:gd name="T33" fmla="*/ 300 h 477"/>
                <a:gd name="T34" fmla="*/ 241 w 278"/>
                <a:gd name="T35" fmla="*/ 9 h 477"/>
                <a:gd name="T36" fmla="*/ 238 w 278"/>
                <a:gd name="T37" fmla="*/ 0 h 477"/>
                <a:gd name="T38" fmla="*/ 72 w 278"/>
                <a:gd name="T39" fmla="*/ 20 h 477"/>
                <a:gd name="T40" fmla="*/ 41 w 278"/>
                <a:gd name="T41" fmla="*/ 37 h 477"/>
                <a:gd name="T42" fmla="*/ 14 w 278"/>
                <a:gd name="T43" fmla="*/ 27 h 477"/>
                <a:gd name="T44" fmla="*/ 35 w 278"/>
                <a:gd name="T45" fmla="*/ 269 h 477"/>
                <a:gd name="T46" fmla="*/ 28 w 278"/>
                <a:gd name="T47" fmla="*/ 318 h 477"/>
                <a:gd name="T48" fmla="*/ 41 w 278"/>
                <a:gd name="T49" fmla="*/ 347 h 477"/>
                <a:gd name="T50" fmla="*/ 27 w 278"/>
                <a:gd name="T51" fmla="*/ 403 h 477"/>
                <a:gd name="T52" fmla="*/ 9 w 278"/>
                <a:gd name="T53" fmla="*/ 428 h 477"/>
                <a:gd name="T54" fmla="*/ 0 w 278"/>
                <a:gd name="T55" fmla="*/ 467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78" h="477">
                  <a:moveTo>
                    <a:pt x="0" y="467"/>
                  </a:moveTo>
                  <a:lnTo>
                    <a:pt x="8" y="477"/>
                  </a:lnTo>
                  <a:lnTo>
                    <a:pt x="16" y="464"/>
                  </a:lnTo>
                  <a:lnTo>
                    <a:pt x="57" y="456"/>
                  </a:lnTo>
                  <a:lnTo>
                    <a:pt x="69" y="460"/>
                  </a:lnTo>
                  <a:lnTo>
                    <a:pt x="114" y="446"/>
                  </a:lnTo>
                  <a:lnTo>
                    <a:pt x="129" y="459"/>
                  </a:lnTo>
                  <a:lnTo>
                    <a:pt x="142" y="428"/>
                  </a:lnTo>
                  <a:lnTo>
                    <a:pt x="156" y="419"/>
                  </a:lnTo>
                  <a:lnTo>
                    <a:pt x="187" y="436"/>
                  </a:lnTo>
                  <a:lnTo>
                    <a:pt x="192" y="416"/>
                  </a:lnTo>
                  <a:lnTo>
                    <a:pt x="225" y="373"/>
                  </a:lnTo>
                  <a:lnTo>
                    <a:pt x="233" y="348"/>
                  </a:lnTo>
                  <a:lnTo>
                    <a:pt x="246" y="353"/>
                  </a:lnTo>
                  <a:lnTo>
                    <a:pt x="278" y="331"/>
                  </a:lnTo>
                  <a:lnTo>
                    <a:pt x="268" y="312"/>
                  </a:lnTo>
                  <a:lnTo>
                    <a:pt x="272" y="300"/>
                  </a:lnTo>
                  <a:lnTo>
                    <a:pt x="241" y="9"/>
                  </a:lnTo>
                  <a:lnTo>
                    <a:pt x="238" y="0"/>
                  </a:lnTo>
                  <a:lnTo>
                    <a:pt x="72" y="20"/>
                  </a:lnTo>
                  <a:lnTo>
                    <a:pt x="41" y="37"/>
                  </a:lnTo>
                  <a:lnTo>
                    <a:pt x="14" y="27"/>
                  </a:lnTo>
                  <a:lnTo>
                    <a:pt x="35" y="269"/>
                  </a:lnTo>
                  <a:lnTo>
                    <a:pt x="28" y="318"/>
                  </a:lnTo>
                  <a:lnTo>
                    <a:pt x="41" y="347"/>
                  </a:lnTo>
                  <a:lnTo>
                    <a:pt x="27" y="403"/>
                  </a:lnTo>
                  <a:lnTo>
                    <a:pt x="9" y="428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CC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"/>
            <p:cNvSpPr>
              <a:spLocks/>
            </p:cNvSpPr>
            <p:nvPr/>
          </p:nvSpPr>
          <p:spPr bwMode="auto">
            <a:xfrm>
              <a:off x="2916" y="2105"/>
              <a:ext cx="534" cy="355"/>
            </a:xfrm>
            <a:custGeom>
              <a:avLst/>
              <a:gdLst>
                <a:gd name="T0" fmla="*/ 0 w 534"/>
                <a:gd name="T1" fmla="*/ 7 h 355"/>
                <a:gd name="T2" fmla="*/ 1 w 534"/>
                <a:gd name="T3" fmla="*/ 34 h 355"/>
                <a:gd name="T4" fmla="*/ 11 w 534"/>
                <a:gd name="T5" fmla="*/ 55 h 355"/>
                <a:gd name="T6" fmla="*/ 5 w 534"/>
                <a:gd name="T7" fmla="*/ 75 h 355"/>
                <a:gd name="T8" fmla="*/ 11 w 534"/>
                <a:gd name="T9" fmla="*/ 124 h 355"/>
                <a:gd name="T10" fmla="*/ 37 w 534"/>
                <a:gd name="T11" fmla="*/ 193 h 355"/>
                <a:gd name="T12" fmla="*/ 37 w 534"/>
                <a:gd name="T13" fmla="*/ 215 h 355"/>
                <a:gd name="T14" fmla="*/ 53 w 534"/>
                <a:gd name="T15" fmla="*/ 248 h 355"/>
                <a:gd name="T16" fmla="*/ 62 w 534"/>
                <a:gd name="T17" fmla="*/ 302 h 355"/>
                <a:gd name="T18" fmla="*/ 57 w 534"/>
                <a:gd name="T19" fmla="*/ 316 h 355"/>
                <a:gd name="T20" fmla="*/ 67 w 534"/>
                <a:gd name="T21" fmla="*/ 335 h 355"/>
                <a:gd name="T22" fmla="*/ 411 w 534"/>
                <a:gd name="T23" fmla="*/ 328 h 355"/>
                <a:gd name="T24" fmla="*/ 439 w 534"/>
                <a:gd name="T25" fmla="*/ 355 h 355"/>
                <a:gd name="T26" fmla="*/ 461 w 534"/>
                <a:gd name="T27" fmla="*/ 316 h 355"/>
                <a:gd name="T28" fmla="*/ 474 w 534"/>
                <a:gd name="T29" fmla="*/ 272 h 355"/>
                <a:gd name="T30" fmla="*/ 462 w 534"/>
                <a:gd name="T31" fmla="*/ 242 h 355"/>
                <a:gd name="T32" fmla="*/ 522 w 534"/>
                <a:gd name="T33" fmla="*/ 196 h 355"/>
                <a:gd name="T34" fmla="*/ 534 w 534"/>
                <a:gd name="T35" fmla="*/ 171 h 355"/>
                <a:gd name="T36" fmla="*/ 534 w 534"/>
                <a:gd name="T37" fmla="*/ 161 h 355"/>
                <a:gd name="T38" fmla="*/ 491 w 534"/>
                <a:gd name="T39" fmla="*/ 110 h 355"/>
                <a:gd name="T40" fmla="*/ 446 w 534"/>
                <a:gd name="T41" fmla="*/ 56 h 355"/>
                <a:gd name="T42" fmla="*/ 439 w 534"/>
                <a:gd name="T43" fmla="*/ 0 h 355"/>
                <a:gd name="T44" fmla="*/ 13 w 534"/>
                <a:gd name="T45" fmla="*/ 8 h 355"/>
                <a:gd name="T46" fmla="*/ 0 w 534"/>
                <a:gd name="T47" fmla="*/ 7 h 3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4" h="355">
                  <a:moveTo>
                    <a:pt x="0" y="7"/>
                  </a:moveTo>
                  <a:lnTo>
                    <a:pt x="1" y="34"/>
                  </a:lnTo>
                  <a:lnTo>
                    <a:pt x="11" y="55"/>
                  </a:lnTo>
                  <a:lnTo>
                    <a:pt x="5" y="75"/>
                  </a:lnTo>
                  <a:lnTo>
                    <a:pt x="11" y="124"/>
                  </a:lnTo>
                  <a:lnTo>
                    <a:pt x="37" y="193"/>
                  </a:lnTo>
                  <a:lnTo>
                    <a:pt x="37" y="215"/>
                  </a:lnTo>
                  <a:lnTo>
                    <a:pt x="53" y="248"/>
                  </a:lnTo>
                  <a:lnTo>
                    <a:pt x="62" y="302"/>
                  </a:lnTo>
                  <a:lnTo>
                    <a:pt x="57" y="316"/>
                  </a:lnTo>
                  <a:lnTo>
                    <a:pt x="67" y="335"/>
                  </a:lnTo>
                  <a:lnTo>
                    <a:pt x="411" y="328"/>
                  </a:lnTo>
                  <a:lnTo>
                    <a:pt x="439" y="355"/>
                  </a:lnTo>
                  <a:lnTo>
                    <a:pt x="461" y="316"/>
                  </a:lnTo>
                  <a:lnTo>
                    <a:pt x="474" y="272"/>
                  </a:lnTo>
                  <a:lnTo>
                    <a:pt x="462" y="242"/>
                  </a:lnTo>
                  <a:lnTo>
                    <a:pt x="522" y="196"/>
                  </a:lnTo>
                  <a:lnTo>
                    <a:pt x="534" y="171"/>
                  </a:lnTo>
                  <a:lnTo>
                    <a:pt x="534" y="161"/>
                  </a:lnTo>
                  <a:lnTo>
                    <a:pt x="491" y="110"/>
                  </a:lnTo>
                  <a:lnTo>
                    <a:pt x="446" y="56"/>
                  </a:lnTo>
                  <a:lnTo>
                    <a:pt x="439" y="0"/>
                  </a:lnTo>
                  <a:lnTo>
                    <a:pt x="13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2419" y="2489"/>
              <a:ext cx="665" cy="360"/>
            </a:xfrm>
            <a:custGeom>
              <a:avLst/>
              <a:gdLst>
                <a:gd name="T0" fmla="*/ 0 w 665"/>
                <a:gd name="T1" fmla="*/ 339 h 360"/>
                <a:gd name="T2" fmla="*/ 24 w 665"/>
                <a:gd name="T3" fmla="*/ 0 h 360"/>
                <a:gd name="T4" fmla="*/ 272 w 665"/>
                <a:gd name="T5" fmla="*/ 14 h 360"/>
                <a:gd name="T6" fmla="*/ 601 w 665"/>
                <a:gd name="T7" fmla="*/ 18 h 360"/>
                <a:gd name="T8" fmla="*/ 617 w 665"/>
                <a:gd name="T9" fmla="*/ 33 h 360"/>
                <a:gd name="T10" fmla="*/ 628 w 665"/>
                <a:gd name="T11" fmla="*/ 30 h 360"/>
                <a:gd name="T12" fmla="*/ 637 w 665"/>
                <a:gd name="T13" fmla="*/ 39 h 360"/>
                <a:gd name="T14" fmla="*/ 640 w 665"/>
                <a:gd name="T15" fmla="*/ 48 h 360"/>
                <a:gd name="T16" fmla="*/ 630 w 665"/>
                <a:gd name="T17" fmla="*/ 48 h 360"/>
                <a:gd name="T18" fmla="*/ 620 w 665"/>
                <a:gd name="T19" fmla="*/ 71 h 360"/>
                <a:gd name="T20" fmla="*/ 646 w 665"/>
                <a:gd name="T21" fmla="*/ 109 h 360"/>
                <a:gd name="T22" fmla="*/ 665 w 665"/>
                <a:gd name="T23" fmla="*/ 115 h 360"/>
                <a:gd name="T24" fmla="*/ 663 w 665"/>
                <a:gd name="T25" fmla="*/ 357 h 360"/>
                <a:gd name="T26" fmla="*/ 380 w 665"/>
                <a:gd name="T27" fmla="*/ 360 h 360"/>
                <a:gd name="T28" fmla="*/ 0 w 665"/>
                <a:gd name="T29" fmla="*/ 339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5" h="360">
                  <a:moveTo>
                    <a:pt x="0" y="339"/>
                  </a:moveTo>
                  <a:lnTo>
                    <a:pt x="24" y="0"/>
                  </a:lnTo>
                  <a:lnTo>
                    <a:pt x="272" y="14"/>
                  </a:lnTo>
                  <a:lnTo>
                    <a:pt x="601" y="18"/>
                  </a:lnTo>
                  <a:lnTo>
                    <a:pt x="617" y="33"/>
                  </a:lnTo>
                  <a:lnTo>
                    <a:pt x="628" y="30"/>
                  </a:lnTo>
                  <a:lnTo>
                    <a:pt x="637" y="39"/>
                  </a:lnTo>
                  <a:lnTo>
                    <a:pt x="640" y="48"/>
                  </a:lnTo>
                  <a:lnTo>
                    <a:pt x="630" y="48"/>
                  </a:lnTo>
                  <a:lnTo>
                    <a:pt x="620" y="71"/>
                  </a:lnTo>
                  <a:lnTo>
                    <a:pt x="646" y="109"/>
                  </a:lnTo>
                  <a:lnTo>
                    <a:pt x="665" y="115"/>
                  </a:lnTo>
                  <a:lnTo>
                    <a:pt x="663" y="357"/>
                  </a:lnTo>
                  <a:lnTo>
                    <a:pt x="380" y="36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auto">
            <a:xfrm>
              <a:off x="3554" y="2555"/>
              <a:ext cx="648" cy="333"/>
            </a:xfrm>
            <a:custGeom>
              <a:avLst/>
              <a:gdLst>
                <a:gd name="T0" fmla="*/ 0 w 648"/>
                <a:gd name="T1" fmla="*/ 333 h 333"/>
                <a:gd name="T2" fmla="*/ 6 w 648"/>
                <a:gd name="T3" fmla="*/ 318 h 333"/>
                <a:gd name="T4" fmla="*/ 19 w 648"/>
                <a:gd name="T5" fmla="*/ 315 h 333"/>
                <a:gd name="T6" fmla="*/ 23 w 648"/>
                <a:gd name="T7" fmla="*/ 278 h 333"/>
                <a:gd name="T8" fmla="*/ 15 w 648"/>
                <a:gd name="T9" fmla="*/ 276 h 333"/>
                <a:gd name="T10" fmla="*/ 15 w 648"/>
                <a:gd name="T11" fmla="*/ 268 h 333"/>
                <a:gd name="T12" fmla="*/ 36 w 648"/>
                <a:gd name="T13" fmla="*/ 247 h 333"/>
                <a:gd name="T14" fmla="*/ 75 w 648"/>
                <a:gd name="T15" fmla="*/ 262 h 333"/>
                <a:gd name="T16" fmla="*/ 82 w 648"/>
                <a:gd name="T17" fmla="*/ 222 h 333"/>
                <a:gd name="T18" fmla="*/ 110 w 648"/>
                <a:gd name="T19" fmla="*/ 211 h 333"/>
                <a:gd name="T20" fmla="*/ 105 w 648"/>
                <a:gd name="T21" fmla="*/ 203 h 333"/>
                <a:gd name="T22" fmla="*/ 112 w 648"/>
                <a:gd name="T23" fmla="*/ 178 h 333"/>
                <a:gd name="T24" fmla="*/ 120 w 648"/>
                <a:gd name="T25" fmla="*/ 165 h 333"/>
                <a:gd name="T26" fmla="*/ 161 w 648"/>
                <a:gd name="T27" fmla="*/ 157 h 333"/>
                <a:gd name="T28" fmla="*/ 173 w 648"/>
                <a:gd name="T29" fmla="*/ 161 h 333"/>
                <a:gd name="T30" fmla="*/ 218 w 648"/>
                <a:gd name="T31" fmla="*/ 147 h 333"/>
                <a:gd name="T32" fmla="*/ 233 w 648"/>
                <a:gd name="T33" fmla="*/ 160 h 333"/>
                <a:gd name="T34" fmla="*/ 246 w 648"/>
                <a:gd name="T35" fmla="*/ 129 h 333"/>
                <a:gd name="T36" fmla="*/ 260 w 648"/>
                <a:gd name="T37" fmla="*/ 120 h 333"/>
                <a:gd name="T38" fmla="*/ 291 w 648"/>
                <a:gd name="T39" fmla="*/ 137 h 333"/>
                <a:gd name="T40" fmla="*/ 296 w 648"/>
                <a:gd name="T41" fmla="*/ 117 h 333"/>
                <a:gd name="T42" fmla="*/ 329 w 648"/>
                <a:gd name="T43" fmla="*/ 74 h 333"/>
                <a:gd name="T44" fmla="*/ 337 w 648"/>
                <a:gd name="T45" fmla="*/ 49 h 333"/>
                <a:gd name="T46" fmla="*/ 350 w 648"/>
                <a:gd name="T47" fmla="*/ 54 h 333"/>
                <a:gd name="T48" fmla="*/ 382 w 648"/>
                <a:gd name="T49" fmla="*/ 32 h 333"/>
                <a:gd name="T50" fmla="*/ 372 w 648"/>
                <a:gd name="T51" fmla="*/ 13 h 333"/>
                <a:gd name="T52" fmla="*/ 376 w 648"/>
                <a:gd name="T53" fmla="*/ 1 h 333"/>
                <a:gd name="T54" fmla="*/ 404 w 648"/>
                <a:gd name="T55" fmla="*/ 0 h 333"/>
                <a:gd name="T56" fmla="*/ 422 w 648"/>
                <a:gd name="T57" fmla="*/ 8 h 333"/>
                <a:gd name="T58" fmla="*/ 432 w 648"/>
                <a:gd name="T59" fmla="*/ 27 h 333"/>
                <a:gd name="T60" fmla="*/ 461 w 648"/>
                <a:gd name="T61" fmla="*/ 32 h 333"/>
                <a:gd name="T62" fmla="*/ 478 w 648"/>
                <a:gd name="T63" fmla="*/ 42 h 333"/>
                <a:gd name="T64" fmla="*/ 520 w 648"/>
                <a:gd name="T65" fmla="*/ 41 h 333"/>
                <a:gd name="T66" fmla="*/ 539 w 648"/>
                <a:gd name="T67" fmla="*/ 27 h 333"/>
                <a:gd name="T68" fmla="*/ 582 w 648"/>
                <a:gd name="T69" fmla="*/ 56 h 333"/>
                <a:gd name="T70" fmla="*/ 597 w 648"/>
                <a:gd name="T71" fmla="*/ 110 h 333"/>
                <a:gd name="T72" fmla="*/ 615 w 648"/>
                <a:gd name="T73" fmla="*/ 129 h 333"/>
                <a:gd name="T74" fmla="*/ 648 w 648"/>
                <a:gd name="T75" fmla="*/ 149 h 333"/>
                <a:gd name="T76" fmla="*/ 624 w 648"/>
                <a:gd name="T77" fmla="*/ 178 h 333"/>
                <a:gd name="T78" fmla="*/ 603 w 648"/>
                <a:gd name="T79" fmla="*/ 195 h 333"/>
                <a:gd name="T80" fmla="*/ 580 w 648"/>
                <a:gd name="T81" fmla="*/ 221 h 333"/>
                <a:gd name="T82" fmla="*/ 579 w 648"/>
                <a:gd name="T83" fmla="*/ 231 h 333"/>
                <a:gd name="T84" fmla="*/ 514 w 648"/>
                <a:gd name="T85" fmla="*/ 273 h 333"/>
                <a:gd name="T86" fmla="*/ 155 w 648"/>
                <a:gd name="T87" fmla="*/ 307 h 333"/>
                <a:gd name="T88" fmla="*/ 119 w 648"/>
                <a:gd name="T89" fmla="*/ 307 h 333"/>
                <a:gd name="T90" fmla="*/ 120 w 648"/>
                <a:gd name="T91" fmla="*/ 325 h 333"/>
                <a:gd name="T92" fmla="*/ 0 w 648"/>
                <a:gd name="T93" fmla="*/ 333 h 3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48" h="333">
                  <a:moveTo>
                    <a:pt x="0" y="333"/>
                  </a:moveTo>
                  <a:lnTo>
                    <a:pt x="6" y="318"/>
                  </a:lnTo>
                  <a:lnTo>
                    <a:pt x="19" y="315"/>
                  </a:lnTo>
                  <a:lnTo>
                    <a:pt x="23" y="278"/>
                  </a:lnTo>
                  <a:lnTo>
                    <a:pt x="15" y="276"/>
                  </a:lnTo>
                  <a:lnTo>
                    <a:pt x="15" y="268"/>
                  </a:lnTo>
                  <a:lnTo>
                    <a:pt x="36" y="247"/>
                  </a:lnTo>
                  <a:lnTo>
                    <a:pt x="75" y="262"/>
                  </a:lnTo>
                  <a:lnTo>
                    <a:pt x="82" y="222"/>
                  </a:lnTo>
                  <a:lnTo>
                    <a:pt x="110" y="211"/>
                  </a:lnTo>
                  <a:lnTo>
                    <a:pt x="105" y="203"/>
                  </a:lnTo>
                  <a:lnTo>
                    <a:pt x="112" y="178"/>
                  </a:lnTo>
                  <a:lnTo>
                    <a:pt x="120" y="165"/>
                  </a:lnTo>
                  <a:lnTo>
                    <a:pt x="161" y="157"/>
                  </a:lnTo>
                  <a:lnTo>
                    <a:pt x="173" y="161"/>
                  </a:lnTo>
                  <a:lnTo>
                    <a:pt x="218" y="147"/>
                  </a:lnTo>
                  <a:lnTo>
                    <a:pt x="233" y="160"/>
                  </a:lnTo>
                  <a:lnTo>
                    <a:pt x="246" y="129"/>
                  </a:lnTo>
                  <a:lnTo>
                    <a:pt x="260" y="120"/>
                  </a:lnTo>
                  <a:lnTo>
                    <a:pt x="291" y="137"/>
                  </a:lnTo>
                  <a:lnTo>
                    <a:pt x="296" y="117"/>
                  </a:lnTo>
                  <a:lnTo>
                    <a:pt x="329" y="74"/>
                  </a:lnTo>
                  <a:lnTo>
                    <a:pt x="337" y="49"/>
                  </a:lnTo>
                  <a:lnTo>
                    <a:pt x="350" y="54"/>
                  </a:lnTo>
                  <a:lnTo>
                    <a:pt x="382" y="32"/>
                  </a:lnTo>
                  <a:lnTo>
                    <a:pt x="372" y="13"/>
                  </a:lnTo>
                  <a:lnTo>
                    <a:pt x="376" y="1"/>
                  </a:lnTo>
                  <a:lnTo>
                    <a:pt x="404" y="0"/>
                  </a:lnTo>
                  <a:lnTo>
                    <a:pt x="422" y="8"/>
                  </a:lnTo>
                  <a:lnTo>
                    <a:pt x="432" y="27"/>
                  </a:lnTo>
                  <a:lnTo>
                    <a:pt x="461" y="32"/>
                  </a:lnTo>
                  <a:lnTo>
                    <a:pt x="478" y="42"/>
                  </a:lnTo>
                  <a:lnTo>
                    <a:pt x="520" y="41"/>
                  </a:lnTo>
                  <a:lnTo>
                    <a:pt x="539" y="27"/>
                  </a:lnTo>
                  <a:lnTo>
                    <a:pt x="582" y="56"/>
                  </a:lnTo>
                  <a:lnTo>
                    <a:pt x="597" y="110"/>
                  </a:lnTo>
                  <a:lnTo>
                    <a:pt x="615" y="129"/>
                  </a:lnTo>
                  <a:lnTo>
                    <a:pt x="648" y="149"/>
                  </a:lnTo>
                  <a:lnTo>
                    <a:pt x="624" y="178"/>
                  </a:lnTo>
                  <a:lnTo>
                    <a:pt x="603" y="195"/>
                  </a:lnTo>
                  <a:lnTo>
                    <a:pt x="580" y="221"/>
                  </a:lnTo>
                  <a:lnTo>
                    <a:pt x="579" y="231"/>
                  </a:lnTo>
                  <a:lnTo>
                    <a:pt x="514" y="273"/>
                  </a:lnTo>
                  <a:lnTo>
                    <a:pt x="155" y="307"/>
                  </a:lnTo>
                  <a:lnTo>
                    <a:pt x="119" y="307"/>
                  </a:lnTo>
                  <a:lnTo>
                    <a:pt x="120" y="325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3140" y="3293"/>
              <a:ext cx="503" cy="444"/>
            </a:xfrm>
            <a:custGeom>
              <a:avLst/>
              <a:gdLst>
                <a:gd name="T0" fmla="*/ 7 w 503"/>
                <a:gd name="T1" fmla="*/ 123 h 444"/>
                <a:gd name="T2" fmla="*/ 25 w 503"/>
                <a:gd name="T3" fmla="*/ 169 h 444"/>
                <a:gd name="T4" fmla="*/ 52 w 503"/>
                <a:gd name="T5" fmla="*/ 245 h 444"/>
                <a:gd name="T6" fmla="*/ 37 w 503"/>
                <a:gd name="T7" fmla="*/ 300 h 444"/>
                <a:gd name="T8" fmla="*/ 40 w 503"/>
                <a:gd name="T9" fmla="*/ 337 h 444"/>
                <a:gd name="T10" fmla="*/ 18 w 503"/>
                <a:gd name="T11" fmla="*/ 365 h 444"/>
                <a:gd name="T12" fmla="*/ 95 w 503"/>
                <a:gd name="T13" fmla="*/ 366 h 444"/>
                <a:gd name="T14" fmla="*/ 200 w 503"/>
                <a:gd name="T15" fmla="*/ 385 h 444"/>
                <a:gd name="T16" fmla="*/ 212 w 503"/>
                <a:gd name="T17" fmla="*/ 358 h 444"/>
                <a:gd name="T18" fmla="*/ 253 w 503"/>
                <a:gd name="T19" fmla="*/ 392 h 444"/>
                <a:gd name="T20" fmla="*/ 279 w 503"/>
                <a:gd name="T21" fmla="*/ 394 h 444"/>
                <a:gd name="T22" fmla="*/ 298 w 503"/>
                <a:gd name="T23" fmla="*/ 425 h 444"/>
                <a:gd name="T24" fmla="*/ 328 w 503"/>
                <a:gd name="T25" fmla="*/ 437 h 444"/>
                <a:gd name="T26" fmla="*/ 351 w 503"/>
                <a:gd name="T27" fmla="*/ 419 h 444"/>
                <a:gd name="T28" fmla="*/ 365 w 503"/>
                <a:gd name="T29" fmla="*/ 422 h 444"/>
                <a:gd name="T30" fmla="*/ 384 w 503"/>
                <a:gd name="T31" fmla="*/ 433 h 444"/>
                <a:gd name="T32" fmla="*/ 407 w 503"/>
                <a:gd name="T33" fmla="*/ 416 h 444"/>
                <a:gd name="T34" fmla="*/ 402 w 503"/>
                <a:gd name="T35" fmla="*/ 389 h 444"/>
                <a:gd name="T36" fmla="*/ 422 w 503"/>
                <a:gd name="T37" fmla="*/ 392 h 444"/>
                <a:gd name="T38" fmla="*/ 440 w 503"/>
                <a:gd name="T39" fmla="*/ 404 h 444"/>
                <a:gd name="T40" fmla="*/ 457 w 503"/>
                <a:gd name="T41" fmla="*/ 411 h 444"/>
                <a:gd name="T42" fmla="*/ 474 w 503"/>
                <a:gd name="T43" fmla="*/ 428 h 444"/>
                <a:gd name="T44" fmla="*/ 482 w 503"/>
                <a:gd name="T45" fmla="*/ 428 h 444"/>
                <a:gd name="T46" fmla="*/ 492 w 503"/>
                <a:gd name="T47" fmla="*/ 426 h 444"/>
                <a:gd name="T48" fmla="*/ 503 w 503"/>
                <a:gd name="T49" fmla="*/ 415 h 444"/>
                <a:gd name="T50" fmla="*/ 483 w 503"/>
                <a:gd name="T51" fmla="*/ 404 h 444"/>
                <a:gd name="T52" fmla="*/ 467 w 503"/>
                <a:gd name="T53" fmla="*/ 395 h 444"/>
                <a:gd name="T54" fmla="*/ 442 w 503"/>
                <a:gd name="T55" fmla="*/ 374 h 444"/>
                <a:gd name="T56" fmla="*/ 459 w 503"/>
                <a:gd name="T57" fmla="*/ 361 h 444"/>
                <a:gd name="T58" fmla="*/ 470 w 503"/>
                <a:gd name="T59" fmla="*/ 349 h 444"/>
                <a:gd name="T60" fmla="*/ 479 w 503"/>
                <a:gd name="T61" fmla="*/ 332 h 444"/>
                <a:gd name="T62" fmla="*/ 464 w 503"/>
                <a:gd name="T63" fmla="*/ 319 h 444"/>
                <a:gd name="T64" fmla="*/ 437 w 503"/>
                <a:gd name="T65" fmla="*/ 343 h 444"/>
                <a:gd name="T66" fmla="*/ 422 w 503"/>
                <a:gd name="T67" fmla="*/ 325 h 444"/>
                <a:gd name="T68" fmla="*/ 429 w 503"/>
                <a:gd name="T69" fmla="*/ 325 h 444"/>
                <a:gd name="T70" fmla="*/ 427 w 503"/>
                <a:gd name="T71" fmla="*/ 317 h 444"/>
                <a:gd name="T72" fmla="*/ 422 w 503"/>
                <a:gd name="T73" fmla="*/ 318 h 444"/>
                <a:gd name="T74" fmla="*/ 403 w 503"/>
                <a:gd name="T75" fmla="*/ 325 h 444"/>
                <a:gd name="T76" fmla="*/ 360 w 503"/>
                <a:gd name="T77" fmla="*/ 321 h 444"/>
                <a:gd name="T78" fmla="*/ 375 w 503"/>
                <a:gd name="T79" fmla="*/ 289 h 444"/>
                <a:gd name="T80" fmla="*/ 403 w 503"/>
                <a:gd name="T81" fmla="*/ 300 h 444"/>
                <a:gd name="T82" fmla="*/ 414 w 503"/>
                <a:gd name="T83" fmla="*/ 255 h 444"/>
                <a:gd name="T84" fmla="*/ 239 w 503"/>
                <a:gd name="T85" fmla="*/ 224 h 444"/>
                <a:gd name="T86" fmla="*/ 261 w 503"/>
                <a:gd name="T87" fmla="*/ 141 h 444"/>
                <a:gd name="T88" fmla="*/ 282 w 503"/>
                <a:gd name="T89" fmla="*/ 87 h 444"/>
                <a:gd name="T90" fmla="*/ 270 w 503"/>
                <a:gd name="T91" fmla="*/ 0 h 4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3" h="444">
                  <a:moveTo>
                    <a:pt x="0" y="5"/>
                  </a:moveTo>
                  <a:lnTo>
                    <a:pt x="7" y="123"/>
                  </a:lnTo>
                  <a:lnTo>
                    <a:pt x="21" y="138"/>
                  </a:lnTo>
                  <a:lnTo>
                    <a:pt x="25" y="169"/>
                  </a:lnTo>
                  <a:lnTo>
                    <a:pt x="54" y="210"/>
                  </a:lnTo>
                  <a:lnTo>
                    <a:pt x="52" y="245"/>
                  </a:lnTo>
                  <a:lnTo>
                    <a:pt x="37" y="281"/>
                  </a:lnTo>
                  <a:lnTo>
                    <a:pt x="37" y="300"/>
                  </a:lnTo>
                  <a:lnTo>
                    <a:pt x="42" y="318"/>
                  </a:lnTo>
                  <a:lnTo>
                    <a:pt x="40" y="337"/>
                  </a:lnTo>
                  <a:lnTo>
                    <a:pt x="31" y="350"/>
                  </a:lnTo>
                  <a:lnTo>
                    <a:pt x="18" y="365"/>
                  </a:lnTo>
                  <a:lnTo>
                    <a:pt x="28" y="376"/>
                  </a:lnTo>
                  <a:lnTo>
                    <a:pt x="95" y="366"/>
                  </a:lnTo>
                  <a:lnTo>
                    <a:pt x="148" y="389"/>
                  </a:lnTo>
                  <a:lnTo>
                    <a:pt x="200" y="385"/>
                  </a:lnTo>
                  <a:lnTo>
                    <a:pt x="194" y="371"/>
                  </a:lnTo>
                  <a:lnTo>
                    <a:pt x="212" y="358"/>
                  </a:lnTo>
                  <a:lnTo>
                    <a:pt x="249" y="365"/>
                  </a:lnTo>
                  <a:lnTo>
                    <a:pt x="253" y="392"/>
                  </a:lnTo>
                  <a:lnTo>
                    <a:pt x="264" y="388"/>
                  </a:lnTo>
                  <a:lnTo>
                    <a:pt x="279" y="394"/>
                  </a:lnTo>
                  <a:lnTo>
                    <a:pt x="295" y="410"/>
                  </a:lnTo>
                  <a:lnTo>
                    <a:pt x="298" y="425"/>
                  </a:lnTo>
                  <a:lnTo>
                    <a:pt x="314" y="426"/>
                  </a:lnTo>
                  <a:lnTo>
                    <a:pt x="328" y="437"/>
                  </a:lnTo>
                  <a:lnTo>
                    <a:pt x="340" y="431"/>
                  </a:lnTo>
                  <a:lnTo>
                    <a:pt x="351" y="419"/>
                  </a:lnTo>
                  <a:lnTo>
                    <a:pt x="349" y="410"/>
                  </a:lnTo>
                  <a:lnTo>
                    <a:pt x="365" y="422"/>
                  </a:lnTo>
                  <a:lnTo>
                    <a:pt x="373" y="411"/>
                  </a:lnTo>
                  <a:lnTo>
                    <a:pt x="384" y="433"/>
                  </a:lnTo>
                  <a:lnTo>
                    <a:pt x="401" y="422"/>
                  </a:lnTo>
                  <a:lnTo>
                    <a:pt x="407" y="416"/>
                  </a:lnTo>
                  <a:lnTo>
                    <a:pt x="401" y="410"/>
                  </a:lnTo>
                  <a:lnTo>
                    <a:pt x="402" y="389"/>
                  </a:lnTo>
                  <a:lnTo>
                    <a:pt x="407" y="389"/>
                  </a:lnTo>
                  <a:lnTo>
                    <a:pt x="422" y="392"/>
                  </a:lnTo>
                  <a:lnTo>
                    <a:pt x="424" y="404"/>
                  </a:lnTo>
                  <a:lnTo>
                    <a:pt x="440" y="404"/>
                  </a:lnTo>
                  <a:lnTo>
                    <a:pt x="454" y="412"/>
                  </a:lnTo>
                  <a:lnTo>
                    <a:pt x="457" y="411"/>
                  </a:lnTo>
                  <a:lnTo>
                    <a:pt x="461" y="422"/>
                  </a:lnTo>
                  <a:lnTo>
                    <a:pt x="474" y="428"/>
                  </a:lnTo>
                  <a:lnTo>
                    <a:pt x="468" y="444"/>
                  </a:lnTo>
                  <a:lnTo>
                    <a:pt x="482" y="428"/>
                  </a:lnTo>
                  <a:lnTo>
                    <a:pt x="492" y="438"/>
                  </a:lnTo>
                  <a:lnTo>
                    <a:pt x="492" y="426"/>
                  </a:lnTo>
                  <a:lnTo>
                    <a:pt x="503" y="422"/>
                  </a:lnTo>
                  <a:lnTo>
                    <a:pt x="503" y="415"/>
                  </a:lnTo>
                  <a:lnTo>
                    <a:pt x="491" y="412"/>
                  </a:lnTo>
                  <a:lnTo>
                    <a:pt x="483" y="404"/>
                  </a:lnTo>
                  <a:lnTo>
                    <a:pt x="473" y="407"/>
                  </a:lnTo>
                  <a:lnTo>
                    <a:pt x="467" y="395"/>
                  </a:lnTo>
                  <a:lnTo>
                    <a:pt x="454" y="395"/>
                  </a:lnTo>
                  <a:lnTo>
                    <a:pt x="442" y="374"/>
                  </a:lnTo>
                  <a:lnTo>
                    <a:pt x="449" y="366"/>
                  </a:lnTo>
                  <a:lnTo>
                    <a:pt x="459" y="361"/>
                  </a:lnTo>
                  <a:lnTo>
                    <a:pt x="461" y="350"/>
                  </a:lnTo>
                  <a:lnTo>
                    <a:pt x="470" y="349"/>
                  </a:lnTo>
                  <a:lnTo>
                    <a:pt x="483" y="336"/>
                  </a:lnTo>
                  <a:lnTo>
                    <a:pt x="479" y="332"/>
                  </a:lnTo>
                  <a:lnTo>
                    <a:pt x="479" y="309"/>
                  </a:lnTo>
                  <a:lnTo>
                    <a:pt x="464" y="319"/>
                  </a:lnTo>
                  <a:lnTo>
                    <a:pt x="450" y="323"/>
                  </a:lnTo>
                  <a:lnTo>
                    <a:pt x="437" y="343"/>
                  </a:lnTo>
                  <a:lnTo>
                    <a:pt x="417" y="332"/>
                  </a:lnTo>
                  <a:lnTo>
                    <a:pt x="422" y="325"/>
                  </a:lnTo>
                  <a:lnTo>
                    <a:pt x="429" y="321"/>
                  </a:lnTo>
                  <a:lnTo>
                    <a:pt x="429" y="325"/>
                  </a:lnTo>
                  <a:lnTo>
                    <a:pt x="436" y="312"/>
                  </a:lnTo>
                  <a:lnTo>
                    <a:pt x="427" y="317"/>
                  </a:lnTo>
                  <a:lnTo>
                    <a:pt x="424" y="312"/>
                  </a:lnTo>
                  <a:lnTo>
                    <a:pt x="422" y="318"/>
                  </a:lnTo>
                  <a:lnTo>
                    <a:pt x="411" y="312"/>
                  </a:lnTo>
                  <a:lnTo>
                    <a:pt x="403" y="325"/>
                  </a:lnTo>
                  <a:lnTo>
                    <a:pt x="389" y="328"/>
                  </a:lnTo>
                  <a:lnTo>
                    <a:pt x="360" y="321"/>
                  </a:lnTo>
                  <a:lnTo>
                    <a:pt x="359" y="314"/>
                  </a:lnTo>
                  <a:lnTo>
                    <a:pt x="375" y="289"/>
                  </a:lnTo>
                  <a:lnTo>
                    <a:pt x="391" y="290"/>
                  </a:lnTo>
                  <a:lnTo>
                    <a:pt x="403" y="300"/>
                  </a:lnTo>
                  <a:lnTo>
                    <a:pt x="446" y="308"/>
                  </a:lnTo>
                  <a:lnTo>
                    <a:pt x="414" y="255"/>
                  </a:lnTo>
                  <a:lnTo>
                    <a:pt x="420" y="218"/>
                  </a:lnTo>
                  <a:lnTo>
                    <a:pt x="239" y="224"/>
                  </a:lnTo>
                  <a:lnTo>
                    <a:pt x="240" y="204"/>
                  </a:lnTo>
                  <a:lnTo>
                    <a:pt x="261" y="141"/>
                  </a:lnTo>
                  <a:lnTo>
                    <a:pt x="291" y="102"/>
                  </a:lnTo>
                  <a:lnTo>
                    <a:pt x="282" y="87"/>
                  </a:lnTo>
                  <a:lnTo>
                    <a:pt x="285" y="48"/>
                  </a:lnTo>
                  <a:lnTo>
                    <a:pt x="27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4925" y="1380"/>
              <a:ext cx="327" cy="516"/>
            </a:xfrm>
            <a:custGeom>
              <a:avLst/>
              <a:gdLst>
                <a:gd name="T0" fmla="*/ 0 w 327"/>
                <a:gd name="T1" fmla="*/ 281 h 516"/>
                <a:gd name="T2" fmla="*/ 20 w 327"/>
                <a:gd name="T3" fmla="*/ 282 h 516"/>
                <a:gd name="T4" fmla="*/ 21 w 327"/>
                <a:gd name="T5" fmla="*/ 248 h 516"/>
                <a:gd name="T6" fmla="*/ 44 w 327"/>
                <a:gd name="T7" fmla="*/ 201 h 516"/>
                <a:gd name="T8" fmla="*/ 33 w 327"/>
                <a:gd name="T9" fmla="*/ 168 h 516"/>
                <a:gd name="T10" fmla="*/ 43 w 327"/>
                <a:gd name="T11" fmla="*/ 124 h 516"/>
                <a:gd name="T12" fmla="*/ 42 w 327"/>
                <a:gd name="T13" fmla="*/ 107 h 516"/>
                <a:gd name="T14" fmla="*/ 79 w 327"/>
                <a:gd name="T15" fmla="*/ 8 h 516"/>
                <a:gd name="T16" fmla="*/ 90 w 327"/>
                <a:gd name="T17" fmla="*/ 8 h 516"/>
                <a:gd name="T18" fmla="*/ 95 w 327"/>
                <a:gd name="T19" fmla="*/ 27 h 516"/>
                <a:gd name="T20" fmla="*/ 141 w 327"/>
                <a:gd name="T21" fmla="*/ 9 h 516"/>
                <a:gd name="T22" fmla="*/ 142 w 327"/>
                <a:gd name="T23" fmla="*/ 3 h 516"/>
                <a:gd name="T24" fmla="*/ 155 w 327"/>
                <a:gd name="T25" fmla="*/ 0 h 516"/>
                <a:gd name="T26" fmla="*/ 180 w 327"/>
                <a:gd name="T27" fmla="*/ 11 h 516"/>
                <a:gd name="T28" fmla="*/ 199 w 327"/>
                <a:gd name="T29" fmla="*/ 27 h 516"/>
                <a:gd name="T30" fmla="*/ 241 w 327"/>
                <a:gd name="T31" fmla="*/ 170 h 516"/>
                <a:gd name="T32" fmla="*/ 268 w 327"/>
                <a:gd name="T33" fmla="*/ 171 h 516"/>
                <a:gd name="T34" fmla="*/ 274 w 327"/>
                <a:gd name="T35" fmla="*/ 179 h 516"/>
                <a:gd name="T36" fmla="*/ 271 w 327"/>
                <a:gd name="T37" fmla="*/ 184 h 516"/>
                <a:gd name="T38" fmla="*/ 292 w 327"/>
                <a:gd name="T39" fmla="*/ 217 h 516"/>
                <a:gd name="T40" fmla="*/ 295 w 327"/>
                <a:gd name="T41" fmla="*/ 210 h 516"/>
                <a:gd name="T42" fmla="*/ 319 w 327"/>
                <a:gd name="T43" fmla="*/ 232 h 516"/>
                <a:gd name="T44" fmla="*/ 310 w 327"/>
                <a:gd name="T45" fmla="*/ 237 h 516"/>
                <a:gd name="T46" fmla="*/ 312 w 327"/>
                <a:gd name="T47" fmla="*/ 244 h 516"/>
                <a:gd name="T48" fmla="*/ 327 w 327"/>
                <a:gd name="T49" fmla="*/ 244 h 516"/>
                <a:gd name="T50" fmla="*/ 316 w 327"/>
                <a:gd name="T51" fmla="*/ 271 h 516"/>
                <a:gd name="T52" fmla="*/ 303 w 327"/>
                <a:gd name="T53" fmla="*/ 265 h 516"/>
                <a:gd name="T54" fmla="*/ 292 w 327"/>
                <a:gd name="T55" fmla="*/ 277 h 516"/>
                <a:gd name="T56" fmla="*/ 293 w 327"/>
                <a:gd name="T57" fmla="*/ 287 h 516"/>
                <a:gd name="T58" fmla="*/ 283 w 327"/>
                <a:gd name="T59" fmla="*/ 296 h 516"/>
                <a:gd name="T60" fmla="*/ 271 w 327"/>
                <a:gd name="T61" fmla="*/ 292 h 516"/>
                <a:gd name="T62" fmla="*/ 272 w 327"/>
                <a:gd name="T63" fmla="*/ 309 h 516"/>
                <a:gd name="T64" fmla="*/ 264 w 327"/>
                <a:gd name="T65" fmla="*/ 303 h 516"/>
                <a:gd name="T66" fmla="*/ 260 w 327"/>
                <a:gd name="T67" fmla="*/ 322 h 516"/>
                <a:gd name="T68" fmla="*/ 245 w 327"/>
                <a:gd name="T69" fmla="*/ 306 h 516"/>
                <a:gd name="T70" fmla="*/ 233 w 327"/>
                <a:gd name="T71" fmla="*/ 321 h 516"/>
                <a:gd name="T72" fmla="*/ 221 w 327"/>
                <a:gd name="T73" fmla="*/ 328 h 516"/>
                <a:gd name="T74" fmla="*/ 217 w 327"/>
                <a:gd name="T75" fmla="*/ 345 h 516"/>
                <a:gd name="T76" fmla="*/ 203 w 327"/>
                <a:gd name="T77" fmla="*/ 341 h 516"/>
                <a:gd name="T78" fmla="*/ 207 w 327"/>
                <a:gd name="T79" fmla="*/ 327 h 516"/>
                <a:gd name="T80" fmla="*/ 199 w 327"/>
                <a:gd name="T81" fmla="*/ 314 h 516"/>
                <a:gd name="T82" fmla="*/ 187 w 327"/>
                <a:gd name="T83" fmla="*/ 333 h 516"/>
                <a:gd name="T84" fmla="*/ 192 w 327"/>
                <a:gd name="T85" fmla="*/ 375 h 516"/>
                <a:gd name="T86" fmla="*/ 185 w 327"/>
                <a:gd name="T87" fmla="*/ 387 h 516"/>
                <a:gd name="T88" fmla="*/ 175 w 327"/>
                <a:gd name="T89" fmla="*/ 387 h 516"/>
                <a:gd name="T90" fmla="*/ 167 w 327"/>
                <a:gd name="T91" fmla="*/ 386 h 516"/>
                <a:gd name="T92" fmla="*/ 156 w 327"/>
                <a:gd name="T93" fmla="*/ 409 h 516"/>
                <a:gd name="T94" fmla="*/ 142 w 327"/>
                <a:gd name="T95" fmla="*/ 408 h 516"/>
                <a:gd name="T96" fmla="*/ 144 w 327"/>
                <a:gd name="T97" fmla="*/ 430 h 516"/>
                <a:gd name="T98" fmla="*/ 135 w 327"/>
                <a:gd name="T99" fmla="*/ 414 h 516"/>
                <a:gd name="T100" fmla="*/ 114 w 327"/>
                <a:gd name="T101" fmla="*/ 432 h 516"/>
                <a:gd name="T102" fmla="*/ 110 w 327"/>
                <a:gd name="T103" fmla="*/ 445 h 516"/>
                <a:gd name="T104" fmla="*/ 118 w 327"/>
                <a:gd name="T105" fmla="*/ 453 h 516"/>
                <a:gd name="T106" fmla="*/ 107 w 327"/>
                <a:gd name="T107" fmla="*/ 459 h 516"/>
                <a:gd name="T108" fmla="*/ 110 w 327"/>
                <a:gd name="T109" fmla="*/ 474 h 516"/>
                <a:gd name="T110" fmla="*/ 99 w 327"/>
                <a:gd name="T111" fmla="*/ 486 h 516"/>
                <a:gd name="T112" fmla="*/ 98 w 327"/>
                <a:gd name="T113" fmla="*/ 516 h 516"/>
                <a:gd name="T114" fmla="*/ 92 w 327"/>
                <a:gd name="T115" fmla="*/ 516 h 516"/>
                <a:gd name="T116" fmla="*/ 62 w 327"/>
                <a:gd name="T117" fmla="*/ 475 h 516"/>
                <a:gd name="T118" fmla="*/ 0 w 327"/>
                <a:gd name="T119" fmla="*/ 281 h 5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7" h="516">
                  <a:moveTo>
                    <a:pt x="0" y="281"/>
                  </a:moveTo>
                  <a:lnTo>
                    <a:pt x="20" y="282"/>
                  </a:lnTo>
                  <a:lnTo>
                    <a:pt x="21" y="248"/>
                  </a:lnTo>
                  <a:lnTo>
                    <a:pt x="44" y="201"/>
                  </a:lnTo>
                  <a:lnTo>
                    <a:pt x="33" y="168"/>
                  </a:lnTo>
                  <a:lnTo>
                    <a:pt x="43" y="124"/>
                  </a:lnTo>
                  <a:lnTo>
                    <a:pt x="42" y="107"/>
                  </a:lnTo>
                  <a:lnTo>
                    <a:pt x="79" y="8"/>
                  </a:lnTo>
                  <a:lnTo>
                    <a:pt x="90" y="8"/>
                  </a:lnTo>
                  <a:lnTo>
                    <a:pt x="95" y="27"/>
                  </a:lnTo>
                  <a:lnTo>
                    <a:pt x="141" y="9"/>
                  </a:lnTo>
                  <a:lnTo>
                    <a:pt x="142" y="3"/>
                  </a:lnTo>
                  <a:lnTo>
                    <a:pt x="155" y="0"/>
                  </a:lnTo>
                  <a:lnTo>
                    <a:pt x="180" y="11"/>
                  </a:lnTo>
                  <a:lnTo>
                    <a:pt x="199" y="27"/>
                  </a:lnTo>
                  <a:lnTo>
                    <a:pt x="241" y="170"/>
                  </a:lnTo>
                  <a:lnTo>
                    <a:pt x="268" y="171"/>
                  </a:lnTo>
                  <a:lnTo>
                    <a:pt x="274" y="179"/>
                  </a:lnTo>
                  <a:lnTo>
                    <a:pt x="271" y="184"/>
                  </a:lnTo>
                  <a:lnTo>
                    <a:pt x="292" y="217"/>
                  </a:lnTo>
                  <a:lnTo>
                    <a:pt x="295" y="210"/>
                  </a:lnTo>
                  <a:lnTo>
                    <a:pt x="319" y="232"/>
                  </a:lnTo>
                  <a:lnTo>
                    <a:pt x="310" y="237"/>
                  </a:lnTo>
                  <a:lnTo>
                    <a:pt x="312" y="244"/>
                  </a:lnTo>
                  <a:lnTo>
                    <a:pt x="327" y="244"/>
                  </a:lnTo>
                  <a:lnTo>
                    <a:pt x="316" y="271"/>
                  </a:lnTo>
                  <a:lnTo>
                    <a:pt x="303" y="265"/>
                  </a:lnTo>
                  <a:lnTo>
                    <a:pt x="292" y="277"/>
                  </a:lnTo>
                  <a:lnTo>
                    <a:pt x="293" y="287"/>
                  </a:lnTo>
                  <a:lnTo>
                    <a:pt x="283" y="296"/>
                  </a:lnTo>
                  <a:lnTo>
                    <a:pt x="271" y="292"/>
                  </a:lnTo>
                  <a:lnTo>
                    <a:pt x="272" y="309"/>
                  </a:lnTo>
                  <a:lnTo>
                    <a:pt x="264" y="303"/>
                  </a:lnTo>
                  <a:lnTo>
                    <a:pt x="260" y="322"/>
                  </a:lnTo>
                  <a:lnTo>
                    <a:pt x="245" y="306"/>
                  </a:lnTo>
                  <a:lnTo>
                    <a:pt x="233" y="321"/>
                  </a:lnTo>
                  <a:lnTo>
                    <a:pt x="221" y="328"/>
                  </a:lnTo>
                  <a:lnTo>
                    <a:pt x="217" y="345"/>
                  </a:lnTo>
                  <a:lnTo>
                    <a:pt x="203" y="341"/>
                  </a:lnTo>
                  <a:lnTo>
                    <a:pt x="207" y="327"/>
                  </a:lnTo>
                  <a:lnTo>
                    <a:pt x="199" y="314"/>
                  </a:lnTo>
                  <a:lnTo>
                    <a:pt x="187" y="333"/>
                  </a:lnTo>
                  <a:lnTo>
                    <a:pt x="192" y="375"/>
                  </a:lnTo>
                  <a:lnTo>
                    <a:pt x="185" y="387"/>
                  </a:lnTo>
                  <a:lnTo>
                    <a:pt x="175" y="387"/>
                  </a:lnTo>
                  <a:lnTo>
                    <a:pt x="167" y="386"/>
                  </a:lnTo>
                  <a:lnTo>
                    <a:pt x="156" y="409"/>
                  </a:lnTo>
                  <a:lnTo>
                    <a:pt x="142" y="408"/>
                  </a:lnTo>
                  <a:lnTo>
                    <a:pt x="144" y="430"/>
                  </a:lnTo>
                  <a:lnTo>
                    <a:pt x="135" y="414"/>
                  </a:lnTo>
                  <a:lnTo>
                    <a:pt x="114" y="432"/>
                  </a:lnTo>
                  <a:lnTo>
                    <a:pt x="110" y="445"/>
                  </a:lnTo>
                  <a:lnTo>
                    <a:pt x="118" y="453"/>
                  </a:lnTo>
                  <a:lnTo>
                    <a:pt x="107" y="459"/>
                  </a:lnTo>
                  <a:lnTo>
                    <a:pt x="110" y="474"/>
                  </a:lnTo>
                  <a:lnTo>
                    <a:pt x="99" y="486"/>
                  </a:lnTo>
                  <a:lnTo>
                    <a:pt x="98" y="516"/>
                  </a:lnTo>
                  <a:lnTo>
                    <a:pt x="92" y="516"/>
                  </a:lnTo>
                  <a:lnTo>
                    <a:pt x="62" y="475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auto">
            <a:xfrm>
              <a:off x="4378" y="2366"/>
              <a:ext cx="405" cy="201"/>
            </a:xfrm>
            <a:custGeom>
              <a:avLst/>
              <a:gdLst>
                <a:gd name="T0" fmla="*/ 9 w 405"/>
                <a:gd name="T1" fmla="*/ 115 h 201"/>
                <a:gd name="T2" fmla="*/ 89 w 405"/>
                <a:gd name="T3" fmla="*/ 67 h 201"/>
                <a:gd name="T4" fmla="*/ 126 w 405"/>
                <a:gd name="T5" fmla="*/ 48 h 201"/>
                <a:gd name="T6" fmla="*/ 159 w 405"/>
                <a:gd name="T7" fmla="*/ 75 h 201"/>
                <a:gd name="T8" fmla="*/ 195 w 405"/>
                <a:gd name="T9" fmla="*/ 100 h 201"/>
                <a:gd name="T10" fmla="*/ 225 w 405"/>
                <a:gd name="T11" fmla="*/ 103 h 201"/>
                <a:gd name="T12" fmla="*/ 226 w 405"/>
                <a:gd name="T13" fmla="*/ 123 h 201"/>
                <a:gd name="T14" fmla="*/ 210 w 405"/>
                <a:gd name="T15" fmla="*/ 161 h 201"/>
                <a:gd name="T16" fmla="*/ 236 w 405"/>
                <a:gd name="T17" fmla="*/ 171 h 201"/>
                <a:gd name="T18" fmla="*/ 249 w 405"/>
                <a:gd name="T19" fmla="*/ 179 h 201"/>
                <a:gd name="T20" fmla="*/ 262 w 405"/>
                <a:gd name="T21" fmla="*/ 184 h 201"/>
                <a:gd name="T22" fmla="*/ 283 w 405"/>
                <a:gd name="T23" fmla="*/ 184 h 201"/>
                <a:gd name="T24" fmla="*/ 306 w 405"/>
                <a:gd name="T25" fmla="*/ 194 h 201"/>
                <a:gd name="T26" fmla="*/ 266 w 405"/>
                <a:gd name="T27" fmla="*/ 153 h 201"/>
                <a:gd name="T28" fmla="*/ 276 w 405"/>
                <a:gd name="T29" fmla="*/ 143 h 201"/>
                <a:gd name="T30" fmla="*/ 274 w 405"/>
                <a:gd name="T31" fmla="*/ 80 h 201"/>
                <a:gd name="T32" fmla="*/ 291 w 405"/>
                <a:gd name="T33" fmla="*/ 41 h 201"/>
                <a:gd name="T34" fmla="*/ 310 w 405"/>
                <a:gd name="T35" fmla="*/ 24 h 201"/>
                <a:gd name="T36" fmla="*/ 294 w 405"/>
                <a:gd name="T37" fmla="*/ 46 h 201"/>
                <a:gd name="T38" fmla="*/ 291 w 405"/>
                <a:gd name="T39" fmla="*/ 79 h 201"/>
                <a:gd name="T40" fmla="*/ 294 w 405"/>
                <a:gd name="T41" fmla="*/ 92 h 201"/>
                <a:gd name="T42" fmla="*/ 299 w 405"/>
                <a:gd name="T43" fmla="*/ 112 h 201"/>
                <a:gd name="T44" fmla="*/ 288 w 405"/>
                <a:gd name="T45" fmla="*/ 119 h 201"/>
                <a:gd name="T46" fmla="*/ 306 w 405"/>
                <a:gd name="T47" fmla="*/ 124 h 201"/>
                <a:gd name="T48" fmla="*/ 298 w 405"/>
                <a:gd name="T49" fmla="*/ 131 h 201"/>
                <a:gd name="T50" fmla="*/ 325 w 405"/>
                <a:gd name="T51" fmla="*/ 169 h 201"/>
                <a:gd name="T52" fmla="*/ 336 w 405"/>
                <a:gd name="T53" fmla="*/ 179 h 201"/>
                <a:gd name="T54" fmla="*/ 343 w 405"/>
                <a:gd name="T55" fmla="*/ 184 h 201"/>
                <a:gd name="T56" fmla="*/ 346 w 405"/>
                <a:gd name="T57" fmla="*/ 197 h 201"/>
                <a:gd name="T58" fmla="*/ 367 w 405"/>
                <a:gd name="T59" fmla="*/ 192 h 201"/>
                <a:gd name="T60" fmla="*/ 398 w 405"/>
                <a:gd name="T61" fmla="*/ 153 h 201"/>
                <a:gd name="T62" fmla="*/ 398 w 405"/>
                <a:gd name="T63" fmla="*/ 178 h 201"/>
                <a:gd name="T64" fmla="*/ 394 w 405"/>
                <a:gd name="T65" fmla="*/ 199 h 201"/>
                <a:gd name="T66" fmla="*/ 405 w 405"/>
                <a:gd name="T67" fmla="*/ 126 h 201"/>
                <a:gd name="T68" fmla="*/ 348 w 405"/>
                <a:gd name="T69" fmla="*/ 138 h 201"/>
                <a:gd name="T70" fmla="*/ 312 w 405"/>
                <a:gd name="T71" fmla="*/ 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05" h="201">
                  <a:moveTo>
                    <a:pt x="0" y="59"/>
                  </a:moveTo>
                  <a:lnTo>
                    <a:pt x="9" y="115"/>
                  </a:lnTo>
                  <a:lnTo>
                    <a:pt x="41" y="80"/>
                  </a:lnTo>
                  <a:lnTo>
                    <a:pt x="89" y="67"/>
                  </a:lnTo>
                  <a:lnTo>
                    <a:pt x="98" y="51"/>
                  </a:lnTo>
                  <a:lnTo>
                    <a:pt x="126" y="48"/>
                  </a:lnTo>
                  <a:lnTo>
                    <a:pt x="147" y="59"/>
                  </a:lnTo>
                  <a:lnTo>
                    <a:pt x="159" y="75"/>
                  </a:lnTo>
                  <a:lnTo>
                    <a:pt x="182" y="82"/>
                  </a:lnTo>
                  <a:lnTo>
                    <a:pt x="195" y="100"/>
                  </a:lnTo>
                  <a:lnTo>
                    <a:pt x="217" y="110"/>
                  </a:lnTo>
                  <a:lnTo>
                    <a:pt x="225" y="103"/>
                  </a:lnTo>
                  <a:lnTo>
                    <a:pt x="231" y="115"/>
                  </a:lnTo>
                  <a:lnTo>
                    <a:pt x="226" y="123"/>
                  </a:lnTo>
                  <a:lnTo>
                    <a:pt x="225" y="137"/>
                  </a:lnTo>
                  <a:lnTo>
                    <a:pt x="210" y="161"/>
                  </a:lnTo>
                  <a:lnTo>
                    <a:pt x="217" y="178"/>
                  </a:lnTo>
                  <a:lnTo>
                    <a:pt x="236" y="171"/>
                  </a:lnTo>
                  <a:lnTo>
                    <a:pt x="236" y="163"/>
                  </a:lnTo>
                  <a:lnTo>
                    <a:pt x="249" y="179"/>
                  </a:lnTo>
                  <a:lnTo>
                    <a:pt x="252" y="171"/>
                  </a:lnTo>
                  <a:lnTo>
                    <a:pt x="262" y="184"/>
                  </a:lnTo>
                  <a:lnTo>
                    <a:pt x="266" y="178"/>
                  </a:lnTo>
                  <a:lnTo>
                    <a:pt x="283" y="184"/>
                  </a:lnTo>
                  <a:lnTo>
                    <a:pt x="291" y="181"/>
                  </a:lnTo>
                  <a:lnTo>
                    <a:pt x="306" y="194"/>
                  </a:lnTo>
                  <a:lnTo>
                    <a:pt x="294" y="172"/>
                  </a:lnTo>
                  <a:lnTo>
                    <a:pt x="266" y="153"/>
                  </a:lnTo>
                  <a:lnTo>
                    <a:pt x="293" y="166"/>
                  </a:lnTo>
                  <a:lnTo>
                    <a:pt x="276" y="143"/>
                  </a:lnTo>
                  <a:lnTo>
                    <a:pt x="271" y="124"/>
                  </a:lnTo>
                  <a:lnTo>
                    <a:pt x="274" y="80"/>
                  </a:lnTo>
                  <a:lnTo>
                    <a:pt x="258" y="69"/>
                  </a:lnTo>
                  <a:lnTo>
                    <a:pt x="291" y="41"/>
                  </a:lnTo>
                  <a:lnTo>
                    <a:pt x="293" y="22"/>
                  </a:lnTo>
                  <a:lnTo>
                    <a:pt x="310" y="24"/>
                  </a:lnTo>
                  <a:lnTo>
                    <a:pt x="306" y="41"/>
                  </a:lnTo>
                  <a:lnTo>
                    <a:pt x="294" y="46"/>
                  </a:lnTo>
                  <a:lnTo>
                    <a:pt x="287" y="63"/>
                  </a:lnTo>
                  <a:lnTo>
                    <a:pt x="291" y="79"/>
                  </a:lnTo>
                  <a:lnTo>
                    <a:pt x="298" y="74"/>
                  </a:lnTo>
                  <a:lnTo>
                    <a:pt x="294" y="92"/>
                  </a:lnTo>
                  <a:lnTo>
                    <a:pt x="298" y="100"/>
                  </a:lnTo>
                  <a:lnTo>
                    <a:pt x="299" y="112"/>
                  </a:lnTo>
                  <a:lnTo>
                    <a:pt x="293" y="105"/>
                  </a:lnTo>
                  <a:lnTo>
                    <a:pt x="288" y="119"/>
                  </a:lnTo>
                  <a:lnTo>
                    <a:pt x="309" y="115"/>
                  </a:lnTo>
                  <a:lnTo>
                    <a:pt x="306" y="124"/>
                  </a:lnTo>
                  <a:lnTo>
                    <a:pt x="317" y="131"/>
                  </a:lnTo>
                  <a:lnTo>
                    <a:pt x="298" y="131"/>
                  </a:lnTo>
                  <a:lnTo>
                    <a:pt x="305" y="159"/>
                  </a:lnTo>
                  <a:lnTo>
                    <a:pt x="325" y="169"/>
                  </a:lnTo>
                  <a:lnTo>
                    <a:pt x="335" y="156"/>
                  </a:lnTo>
                  <a:lnTo>
                    <a:pt x="336" y="179"/>
                  </a:lnTo>
                  <a:lnTo>
                    <a:pt x="352" y="175"/>
                  </a:lnTo>
                  <a:lnTo>
                    <a:pt x="343" y="184"/>
                  </a:lnTo>
                  <a:lnTo>
                    <a:pt x="352" y="184"/>
                  </a:lnTo>
                  <a:lnTo>
                    <a:pt x="346" y="197"/>
                  </a:lnTo>
                  <a:lnTo>
                    <a:pt x="348" y="201"/>
                  </a:lnTo>
                  <a:lnTo>
                    <a:pt x="367" y="192"/>
                  </a:lnTo>
                  <a:lnTo>
                    <a:pt x="389" y="179"/>
                  </a:lnTo>
                  <a:lnTo>
                    <a:pt x="398" y="153"/>
                  </a:lnTo>
                  <a:lnTo>
                    <a:pt x="399" y="168"/>
                  </a:lnTo>
                  <a:lnTo>
                    <a:pt x="398" y="178"/>
                  </a:lnTo>
                  <a:lnTo>
                    <a:pt x="392" y="189"/>
                  </a:lnTo>
                  <a:lnTo>
                    <a:pt x="394" y="199"/>
                  </a:lnTo>
                  <a:lnTo>
                    <a:pt x="402" y="178"/>
                  </a:lnTo>
                  <a:lnTo>
                    <a:pt x="405" y="126"/>
                  </a:lnTo>
                  <a:lnTo>
                    <a:pt x="381" y="132"/>
                  </a:lnTo>
                  <a:lnTo>
                    <a:pt x="348" y="138"/>
                  </a:lnTo>
                  <a:lnTo>
                    <a:pt x="347" y="128"/>
                  </a:lnTo>
                  <a:lnTo>
                    <a:pt x="31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4822" y="1925"/>
              <a:ext cx="300" cy="151"/>
            </a:xfrm>
            <a:custGeom>
              <a:avLst/>
              <a:gdLst>
                <a:gd name="T0" fmla="*/ 0 w 300"/>
                <a:gd name="T1" fmla="*/ 60 h 151"/>
                <a:gd name="T2" fmla="*/ 0 w 300"/>
                <a:gd name="T3" fmla="*/ 141 h 151"/>
                <a:gd name="T4" fmla="*/ 139 w 300"/>
                <a:gd name="T5" fmla="*/ 112 h 151"/>
                <a:gd name="T6" fmla="*/ 165 w 300"/>
                <a:gd name="T7" fmla="*/ 103 h 151"/>
                <a:gd name="T8" fmla="*/ 174 w 300"/>
                <a:gd name="T9" fmla="*/ 105 h 151"/>
                <a:gd name="T10" fmla="*/ 185 w 300"/>
                <a:gd name="T11" fmla="*/ 127 h 151"/>
                <a:gd name="T12" fmla="*/ 201 w 300"/>
                <a:gd name="T13" fmla="*/ 131 h 151"/>
                <a:gd name="T14" fmla="*/ 209 w 300"/>
                <a:gd name="T15" fmla="*/ 149 h 151"/>
                <a:gd name="T16" fmla="*/ 220 w 300"/>
                <a:gd name="T17" fmla="*/ 151 h 151"/>
                <a:gd name="T18" fmla="*/ 222 w 300"/>
                <a:gd name="T19" fmla="*/ 138 h 151"/>
                <a:gd name="T20" fmla="*/ 231 w 300"/>
                <a:gd name="T21" fmla="*/ 132 h 151"/>
                <a:gd name="T22" fmla="*/ 235 w 300"/>
                <a:gd name="T23" fmla="*/ 120 h 151"/>
                <a:gd name="T24" fmla="*/ 240 w 300"/>
                <a:gd name="T25" fmla="*/ 116 h 151"/>
                <a:gd name="T26" fmla="*/ 245 w 300"/>
                <a:gd name="T27" fmla="*/ 139 h 151"/>
                <a:gd name="T28" fmla="*/ 259 w 300"/>
                <a:gd name="T29" fmla="*/ 134 h 151"/>
                <a:gd name="T30" fmla="*/ 262 w 300"/>
                <a:gd name="T31" fmla="*/ 124 h 151"/>
                <a:gd name="T32" fmla="*/ 281 w 300"/>
                <a:gd name="T33" fmla="*/ 116 h 151"/>
                <a:gd name="T34" fmla="*/ 291 w 300"/>
                <a:gd name="T35" fmla="*/ 113 h 151"/>
                <a:gd name="T36" fmla="*/ 300 w 300"/>
                <a:gd name="T37" fmla="*/ 120 h 151"/>
                <a:gd name="T38" fmla="*/ 296 w 300"/>
                <a:gd name="T39" fmla="*/ 98 h 151"/>
                <a:gd name="T40" fmla="*/ 282 w 300"/>
                <a:gd name="T41" fmla="*/ 73 h 151"/>
                <a:gd name="T42" fmla="*/ 274 w 300"/>
                <a:gd name="T43" fmla="*/ 70 h 151"/>
                <a:gd name="T44" fmla="*/ 264 w 300"/>
                <a:gd name="T45" fmla="*/ 70 h 151"/>
                <a:gd name="T46" fmla="*/ 266 w 300"/>
                <a:gd name="T47" fmla="*/ 76 h 151"/>
                <a:gd name="T48" fmla="*/ 271 w 300"/>
                <a:gd name="T49" fmla="*/ 76 h 151"/>
                <a:gd name="T50" fmla="*/ 278 w 300"/>
                <a:gd name="T51" fmla="*/ 76 h 151"/>
                <a:gd name="T52" fmla="*/ 285 w 300"/>
                <a:gd name="T53" fmla="*/ 83 h 151"/>
                <a:gd name="T54" fmla="*/ 289 w 300"/>
                <a:gd name="T55" fmla="*/ 94 h 151"/>
                <a:gd name="T56" fmla="*/ 284 w 300"/>
                <a:gd name="T57" fmla="*/ 103 h 151"/>
                <a:gd name="T58" fmla="*/ 261 w 300"/>
                <a:gd name="T59" fmla="*/ 113 h 151"/>
                <a:gd name="T60" fmla="*/ 248 w 300"/>
                <a:gd name="T61" fmla="*/ 106 h 151"/>
                <a:gd name="T62" fmla="*/ 243 w 300"/>
                <a:gd name="T63" fmla="*/ 94 h 151"/>
                <a:gd name="T64" fmla="*/ 231 w 300"/>
                <a:gd name="T65" fmla="*/ 92 h 151"/>
                <a:gd name="T66" fmla="*/ 232 w 300"/>
                <a:gd name="T67" fmla="*/ 83 h 151"/>
                <a:gd name="T68" fmla="*/ 221 w 300"/>
                <a:gd name="T69" fmla="*/ 69 h 151"/>
                <a:gd name="T70" fmla="*/ 203 w 300"/>
                <a:gd name="T71" fmla="*/ 62 h 151"/>
                <a:gd name="T72" fmla="*/ 203 w 300"/>
                <a:gd name="T73" fmla="*/ 70 h 151"/>
                <a:gd name="T74" fmla="*/ 195 w 300"/>
                <a:gd name="T75" fmla="*/ 67 h 151"/>
                <a:gd name="T76" fmla="*/ 191 w 300"/>
                <a:gd name="T77" fmla="*/ 57 h 151"/>
                <a:gd name="T78" fmla="*/ 193 w 300"/>
                <a:gd name="T79" fmla="*/ 49 h 151"/>
                <a:gd name="T80" fmla="*/ 202 w 300"/>
                <a:gd name="T81" fmla="*/ 40 h 151"/>
                <a:gd name="T82" fmla="*/ 198 w 300"/>
                <a:gd name="T83" fmla="*/ 34 h 151"/>
                <a:gd name="T84" fmla="*/ 212 w 300"/>
                <a:gd name="T85" fmla="*/ 25 h 151"/>
                <a:gd name="T86" fmla="*/ 198 w 300"/>
                <a:gd name="T87" fmla="*/ 13 h 151"/>
                <a:gd name="T88" fmla="*/ 193 w 300"/>
                <a:gd name="T89" fmla="*/ 0 h 151"/>
                <a:gd name="T90" fmla="*/ 165 w 300"/>
                <a:gd name="T91" fmla="*/ 21 h 151"/>
                <a:gd name="T92" fmla="*/ 65 w 300"/>
                <a:gd name="T93" fmla="*/ 46 h 151"/>
                <a:gd name="T94" fmla="*/ 0 w 300"/>
                <a:gd name="T95" fmla="*/ 60 h 1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0" h="151">
                  <a:moveTo>
                    <a:pt x="0" y="60"/>
                  </a:moveTo>
                  <a:lnTo>
                    <a:pt x="0" y="141"/>
                  </a:lnTo>
                  <a:lnTo>
                    <a:pt x="139" y="112"/>
                  </a:lnTo>
                  <a:lnTo>
                    <a:pt x="165" y="103"/>
                  </a:lnTo>
                  <a:lnTo>
                    <a:pt x="174" y="105"/>
                  </a:lnTo>
                  <a:lnTo>
                    <a:pt x="185" y="127"/>
                  </a:lnTo>
                  <a:lnTo>
                    <a:pt x="201" y="131"/>
                  </a:lnTo>
                  <a:lnTo>
                    <a:pt x="209" y="149"/>
                  </a:lnTo>
                  <a:lnTo>
                    <a:pt x="220" y="151"/>
                  </a:lnTo>
                  <a:lnTo>
                    <a:pt x="222" y="138"/>
                  </a:lnTo>
                  <a:lnTo>
                    <a:pt x="231" y="132"/>
                  </a:lnTo>
                  <a:lnTo>
                    <a:pt x="235" y="120"/>
                  </a:lnTo>
                  <a:lnTo>
                    <a:pt x="240" y="116"/>
                  </a:lnTo>
                  <a:lnTo>
                    <a:pt x="245" y="139"/>
                  </a:lnTo>
                  <a:lnTo>
                    <a:pt x="259" y="134"/>
                  </a:lnTo>
                  <a:lnTo>
                    <a:pt x="262" y="124"/>
                  </a:lnTo>
                  <a:lnTo>
                    <a:pt x="281" y="116"/>
                  </a:lnTo>
                  <a:lnTo>
                    <a:pt x="291" y="113"/>
                  </a:lnTo>
                  <a:lnTo>
                    <a:pt x="300" y="120"/>
                  </a:lnTo>
                  <a:lnTo>
                    <a:pt x="296" y="98"/>
                  </a:lnTo>
                  <a:lnTo>
                    <a:pt x="282" y="73"/>
                  </a:lnTo>
                  <a:lnTo>
                    <a:pt x="274" y="70"/>
                  </a:lnTo>
                  <a:lnTo>
                    <a:pt x="264" y="70"/>
                  </a:lnTo>
                  <a:lnTo>
                    <a:pt x="266" y="76"/>
                  </a:lnTo>
                  <a:lnTo>
                    <a:pt x="271" y="76"/>
                  </a:lnTo>
                  <a:lnTo>
                    <a:pt x="278" y="76"/>
                  </a:lnTo>
                  <a:lnTo>
                    <a:pt x="285" y="83"/>
                  </a:lnTo>
                  <a:lnTo>
                    <a:pt x="289" y="94"/>
                  </a:lnTo>
                  <a:lnTo>
                    <a:pt x="284" y="103"/>
                  </a:lnTo>
                  <a:lnTo>
                    <a:pt x="261" y="113"/>
                  </a:lnTo>
                  <a:lnTo>
                    <a:pt x="248" y="106"/>
                  </a:lnTo>
                  <a:lnTo>
                    <a:pt x="243" y="94"/>
                  </a:lnTo>
                  <a:lnTo>
                    <a:pt x="231" y="92"/>
                  </a:lnTo>
                  <a:lnTo>
                    <a:pt x="232" y="83"/>
                  </a:lnTo>
                  <a:lnTo>
                    <a:pt x="221" y="69"/>
                  </a:lnTo>
                  <a:lnTo>
                    <a:pt x="203" y="62"/>
                  </a:lnTo>
                  <a:lnTo>
                    <a:pt x="203" y="70"/>
                  </a:lnTo>
                  <a:lnTo>
                    <a:pt x="195" y="67"/>
                  </a:lnTo>
                  <a:lnTo>
                    <a:pt x="191" y="57"/>
                  </a:lnTo>
                  <a:lnTo>
                    <a:pt x="193" y="49"/>
                  </a:lnTo>
                  <a:lnTo>
                    <a:pt x="202" y="40"/>
                  </a:lnTo>
                  <a:lnTo>
                    <a:pt x="198" y="34"/>
                  </a:lnTo>
                  <a:lnTo>
                    <a:pt x="212" y="25"/>
                  </a:lnTo>
                  <a:lnTo>
                    <a:pt x="198" y="13"/>
                  </a:lnTo>
                  <a:lnTo>
                    <a:pt x="193" y="0"/>
                  </a:lnTo>
                  <a:lnTo>
                    <a:pt x="165" y="21"/>
                  </a:lnTo>
                  <a:lnTo>
                    <a:pt x="65" y="4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auto">
            <a:xfrm>
              <a:off x="5062" y="2070"/>
              <a:ext cx="26" cy="23"/>
            </a:xfrm>
            <a:custGeom>
              <a:avLst/>
              <a:gdLst>
                <a:gd name="T0" fmla="*/ 0 w 26"/>
                <a:gd name="T1" fmla="*/ 23 h 23"/>
                <a:gd name="T2" fmla="*/ 11 w 26"/>
                <a:gd name="T3" fmla="*/ 0 h 23"/>
                <a:gd name="T4" fmla="*/ 26 w 26"/>
                <a:gd name="T5" fmla="*/ 12 h 23"/>
                <a:gd name="T6" fmla="*/ 0 w 26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0" y="23"/>
                  </a:moveTo>
                  <a:lnTo>
                    <a:pt x="11" y="0"/>
                  </a:lnTo>
                  <a:lnTo>
                    <a:pt x="26" y="1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5112" y="2067"/>
              <a:ext cx="20" cy="16"/>
            </a:xfrm>
            <a:custGeom>
              <a:avLst/>
              <a:gdLst>
                <a:gd name="T0" fmla="*/ 0 w 20"/>
                <a:gd name="T1" fmla="*/ 16 h 16"/>
                <a:gd name="T2" fmla="*/ 13 w 20"/>
                <a:gd name="T3" fmla="*/ 0 h 16"/>
                <a:gd name="T4" fmla="*/ 20 w 20"/>
                <a:gd name="T5" fmla="*/ 12 h 16"/>
                <a:gd name="T6" fmla="*/ 0 w 20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3401" y="1643"/>
              <a:ext cx="513" cy="264"/>
            </a:xfrm>
            <a:custGeom>
              <a:avLst/>
              <a:gdLst>
                <a:gd name="T0" fmla="*/ 40 w 513"/>
                <a:gd name="T1" fmla="*/ 143 h 264"/>
                <a:gd name="T2" fmla="*/ 184 w 513"/>
                <a:gd name="T3" fmla="*/ 174 h 264"/>
                <a:gd name="T4" fmla="*/ 209 w 513"/>
                <a:gd name="T5" fmla="*/ 195 h 264"/>
                <a:gd name="T6" fmla="*/ 256 w 513"/>
                <a:gd name="T7" fmla="*/ 211 h 264"/>
                <a:gd name="T8" fmla="*/ 266 w 513"/>
                <a:gd name="T9" fmla="*/ 190 h 264"/>
                <a:gd name="T10" fmla="*/ 277 w 513"/>
                <a:gd name="T11" fmla="*/ 168 h 264"/>
                <a:gd name="T12" fmla="*/ 276 w 513"/>
                <a:gd name="T13" fmla="*/ 177 h 264"/>
                <a:gd name="T14" fmla="*/ 285 w 513"/>
                <a:gd name="T15" fmla="*/ 188 h 264"/>
                <a:gd name="T16" fmla="*/ 302 w 513"/>
                <a:gd name="T17" fmla="*/ 174 h 264"/>
                <a:gd name="T18" fmla="*/ 310 w 513"/>
                <a:gd name="T19" fmla="*/ 171 h 264"/>
                <a:gd name="T20" fmla="*/ 306 w 513"/>
                <a:gd name="T21" fmla="*/ 198 h 264"/>
                <a:gd name="T22" fmla="*/ 325 w 513"/>
                <a:gd name="T23" fmla="*/ 177 h 264"/>
                <a:gd name="T24" fmla="*/ 361 w 513"/>
                <a:gd name="T25" fmla="*/ 153 h 264"/>
                <a:gd name="T26" fmla="*/ 396 w 513"/>
                <a:gd name="T27" fmla="*/ 135 h 264"/>
                <a:gd name="T28" fmla="*/ 451 w 513"/>
                <a:gd name="T29" fmla="*/ 156 h 264"/>
                <a:gd name="T30" fmla="*/ 464 w 513"/>
                <a:gd name="T31" fmla="*/ 136 h 264"/>
                <a:gd name="T32" fmla="*/ 513 w 513"/>
                <a:gd name="T33" fmla="*/ 132 h 264"/>
                <a:gd name="T34" fmla="*/ 478 w 513"/>
                <a:gd name="T35" fmla="*/ 87 h 264"/>
                <a:gd name="T36" fmla="*/ 450 w 513"/>
                <a:gd name="T37" fmla="*/ 87 h 264"/>
                <a:gd name="T38" fmla="*/ 427 w 513"/>
                <a:gd name="T39" fmla="*/ 88 h 264"/>
                <a:gd name="T40" fmla="*/ 418 w 513"/>
                <a:gd name="T41" fmla="*/ 74 h 264"/>
                <a:gd name="T42" fmla="*/ 400 w 513"/>
                <a:gd name="T43" fmla="*/ 61 h 264"/>
                <a:gd name="T44" fmla="*/ 328 w 513"/>
                <a:gd name="T45" fmla="*/ 79 h 264"/>
                <a:gd name="T46" fmla="*/ 287 w 513"/>
                <a:gd name="T47" fmla="*/ 104 h 264"/>
                <a:gd name="T48" fmla="*/ 265 w 513"/>
                <a:gd name="T49" fmla="*/ 99 h 264"/>
                <a:gd name="T50" fmla="*/ 239 w 513"/>
                <a:gd name="T51" fmla="*/ 106 h 264"/>
                <a:gd name="T52" fmla="*/ 181 w 513"/>
                <a:gd name="T53" fmla="*/ 64 h 264"/>
                <a:gd name="T54" fmla="*/ 166 w 513"/>
                <a:gd name="T55" fmla="*/ 74 h 264"/>
                <a:gd name="T56" fmla="*/ 158 w 513"/>
                <a:gd name="T57" fmla="*/ 70 h 264"/>
                <a:gd name="T58" fmla="*/ 153 w 513"/>
                <a:gd name="T59" fmla="*/ 61 h 264"/>
                <a:gd name="T60" fmla="*/ 186 w 513"/>
                <a:gd name="T61" fmla="*/ 11 h 264"/>
                <a:gd name="T62" fmla="*/ 199 w 513"/>
                <a:gd name="T63" fmla="*/ 0 h 264"/>
                <a:gd name="T64" fmla="*/ 150 w 513"/>
                <a:gd name="T65" fmla="*/ 13 h 264"/>
                <a:gd name="T66" fmla="*/ 123 w 513"/>
                <a:gd name="T67" fmla="*/ 40 h 264"/>
                <a:gd name="T68" fmla="*/ 95 w 513"/>
                <a:gd name="T69" fmla="*/ 61 h 264"/>
                <a:gd name="T70" fmla="*/ 78 w 513"/>
                <a:gd name="T71" fmla="*/ 78 h 264"/>
                <a:gd name="T72" fmla="*/ 40 w 513"/>
                <a:gd name="T73" fmla="*/ 88 h 264"/>
                <a:gd name="T74" fmla="*/ 0 w 513"/>
                <a:gd name="T75" fmla="*/ 114 h 2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3" h="264">
                  <a:moveTo>
                    <a:pt x="0" y="114"/>
                  </a:moveTo>
                  <a:lnTo>
                    <a:pt x="40" y="143"/>
                  </a:lnTo>
                  <a:lnTo>
                    <a:pt x="140" y="169"/>
                  </a:lnTo>
                  <a:lnTo>
                    <a:pt x="184" y="174"/>
                  </a:lnTo>
                  <a:lnTo>
                    <a:pt x="190" y="190"/>
                  </a:lnTo>
                  <a:lnTo>
                    <a:pt x="209" y="195"/>
                  </a:lnTo>
                  <a:lnTo>
                    <a:pt x="234" y="264"/>
                  </a:lnTo>
                  <a:lnTo>
                    <a:pt x="256" y="211"/>
                  </a:lnTo>
                  <a:lnTo>
                    <a:pt x="261" y="198"/>
                  </a:lnTo>
                  <a:lnTo>
                    <a:pt x="266" y="190"/>
                  </a:lnTo>
                  <a:lnTo>
                    <a:pt x="266" y="182"/>
                  </a:lnTo>
                  <a:lnTo>
                    <a:pt x="277" y="168"/>
                  </a:lnTo>
                  <a:lnTo>
                    <a:pt x="279" y="169"/>
                  </a:lnTo>
                  <a:lnTo>
                    <a:pt x="276" y="177"/>
                  </a:lnTo>
                  <a:lnTo>
                    <a:pt x="277" y="193"/>
                  </a:lnTo>
                  <a:lnTo>
                    <a:pt x="285" y="188"/>
                  </a:lnTo>
                  <a:lnTo>
                    <a:pt x="292" y="171"/>
                  </a:lnTo>
                  <a:lnTo>
                    <a:pt x="302" y="174"/>
                  </a:lnTo>
                  <a:lnTo>
                    <a:pt x="308" y="167"/>
                  </a:lnTo>
                  <a:lnTo>
                    <a:pt x="310" y="171"/>
                  </a:lnTo>
                  <a:lnTo>
                    <a:pt x="298" y="195"/>
                  </a:lnTo>
                  <a:lnTo>
                    <a:pt x="306" y="198"/>
                  </a:lnTo>
                  <a:lnTo>
                    <a:pt x="314" y="182"/>
                  </a:lnTo>
                  <a:lnTo>
                    <a:pt x="325" y="177"/>
                  </a:lnTo>
                  <a:lnTo>
                    <a:pt x="331" y="158"/>
                  </a:lnTo>
                  <a:lnTo>
                    <a:pt x="361" y="153"/>
                  </a:lnTo>
                  <a:lnTo>
                    <a:pt x="374" y="152"/>
                  </a:lnTo>
                  <a:lnTo>
                    <a:pt x="396" y="135"/>
                  </a:lnTo>
                  <a:lnTo>
                    <a:pt x="430" y="141"/>
                  </a:lnTo>
                  <a:lnTo>
                    <a:pt x="451" y="156"/>
                  </a:lnTo>
                  <a:lnTo>
                    <a:pt x="453" y="136"/>
                  </a:lnTo>
                  <a:lnTo>
                    <a:pt x="464" y="136"/>
                  </a:lnTo>
                  <a:lnTo>
                    <a:pt x="492" y="138"/>
                  </a:lnTo>
                  <a:lnTo>
                    <a:pt x="513" y="132"/>
                  </a:lnTo>
                  <a:lnTo>
                    <a:pt x="485" y="114"/>
                  </a:lnTo>
                  <a:lnTo>
                    <a:pt x="478" y="87"/>
                  </a:lnTo>
                  <a:lnTo>
                    <a:pt x="456" y="92"/>
                  </a:lnTo>
                  <a:lnTo>
                    <a:pt x="450" y="87"/>
                  </a:lnTo>
                  <a:lnTo>
                    <a:pt x="440" y="92"/>
                  </a:lnTo>
                  <a:lnTo>
                    <a:pt x="427" y="88"/>
                  </a:lnTo>
                  <a:lnTo>
                    <a:pt x="420" y="88"/>
                  </a:lnTo>
                  <a:lnTo>
                    <a:pt x="418" y="74"/>
                  </a:lnTo>
                  <a:lnTo>
                    <a:pt x="422" y="56"/>
                  </a:lnTo>
                  <a:lnTo>
                    <a:pt x="400" y="61"/>
                  </a:lnTo>
                  <a:lnTo>
                    <a:pt x="381" y="72"/>
                  </a:lnTo>
                  <a:lnTo>
                    <a:pt x="328" y="79"/>
                  </a:lnTo>
                  <a:lnTo>
                    <a:pt x="296" y="110"/>
                  </a:lnTo>
                  <a:lnTo>
                    <a:pt x="287" y="104"/>
                  </a:lnTo>
                  <a:lnTo>
                    <a:pt x="279" y="107"/>
                  </a:lnTo>
                  <a:lnTo>
                    <a:pt x="265" y="99"/>
                  </a:lnTo>
                  <a:lnTo>
                    <a:pt x="257" y="103"/>
                  </a:lnTo>
                  <a:lnTo>
                    <a:pt x="239" y="106"/>
                  </a:lnTo>
                  <a:lnTo>
                    <a:pt x="213" y="69"/>
                  </a:lnTo>
                  <a:lnTo>
                    <a:pt x="181" y="64"/>
                  </a:lnTo>
                  <a:lnTo>
                    <a:pt x="172" y="65"/>
                  </a:lnTo>
                  <a:lnTo>
                    <a:pt x="166" y="74"/>
                  </a:lnTo>
                  <a:lnTo>
                    <a:pt x="172" y="58"/>
                  </a:lnTo>
                  <a:lnTo>
                    <a:pt x="158" y="70"/>
                  </a:lnTo>
                  <a:lnTo>
                    <a:pt x="150" y="82"/>
                  </a:lnTo>
                  <a:lnTo>
                    <a:pt x="153" y="61"/>
                  </a:lnTo>
                  <a:lnTo>
                    <a:pt x="166" y="33"/>
                  </a:lnTo>
                  <a:lnTo>
                    <a:pt x="186" y="11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70" y="2"/>
                  </a:lnTo>
                  <a:lnTo>
                    <a:pt x="150" y="13"/>
                  </a:lnTo>
                  <a:lnTo>
                    <a:pt x="146" y="22"/>
                  </a:lnTo>
                  <a:lnTo>
                    <a:pt x="123" y="40"/>
                  </a:lnTo>
                  <a:lnTo>
                    <a:pt x="112" y="57"/>
                  </a:lnTo>
                  <a:lnTo>
                    <a:pt x="95" y="61"/>
                  </a:lnTo>
                  <a:lnTo>
                    <a:pt x="89" y="72"/>
                  </a:lnTo>
                  <a:lnTo>
                    <a:pt x="78" y="78"/>
                  </a:lnTo>
                  <a:lnTo>
                    <a:pt x="48" y="82"/>
                  </a:lnTo>
                  <a:lnTo>
                    <a:pt x="40" y="88"/>
                  </a:lnTo>
                  <a:lnTo>
                    <a:pt x="26" y="10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9"/>
            <p:cNvSpPr>
              <a:spLocks/>
            </p:cNvSpPr>
            <p:nvPr/>
          </p:nvSpPr>
          <p:spPr bwMode="auto">
            <a:xfrm>
              <a:off x="3730" y="1807"/>
              <a:ext cx="346" cy="469"/>
            </a:xfrm>
            <a:custGeom>
              <a:avLst/>
              <a:gdLst>
                <a:gd name="T0" fmla="*/ 0 w 346"/>
                <a:gd name="T1" fmla="*/ 469 h 469"/>
                <a:gd name="T2" fmla="*/ 34 w 346"/>
                <a:gd name="T3" fmla="*/ 412 h 469"/>
                <a:gd name="T4" fmla="*/ 39 w 346"/>
                <a:gd name="T5" fmla="*/ 391 h 469"/>
                <a:gd name="T6" fmla="*/ 42 w 346"/>
                <a:gd name="T7" fmla="*/ 350 h 469"/>
                <a:gd name="T8" fmla="*/ 34 w 346"/>
                <a:gd name="T9" fmla="*/ 312 h 469"/>
                <a:gd name="T10" fmla="*/ 15 w 346"/>
                <a:gd name="T11" fmla="*/ 276 h 469"/>
                <a:gd name="T12" fmla="*/ 5 w 346"/>
                <a:gd name="T13" fmla="*/ 253 h 469"/>
                <a:gd name="T14" fmla="*/ 11 w 346"/>
                <a:gd name="T15" fmla="*/ 234 h 469"/>
                <a:gd name="T16" fmla="*/ 2 w 346"/>
                <a:gd name="T17" fmla="*/ 211 h 469"/>
                <a:gd name="T18" fmla="*/ 12 w 346"/>
                <a:gd name="T19" fmla="*/ 194 h 469"/>
                <a:gd name="T20" fmla="*/ 21 w 346"/>
                <a:gd name="T21" fmla="*/ 154 h 469"/>
                <a:gd name="T22" fmla="*/ 18 w 346"/>
                <a:gd name="T23" fmla="*/ 135 h 469"/>
                <a:gd name="T24" fmla="*/ 31 w 346"/>
                <a:gd name="T25" fmla="*/ 123 h 469"/>
                <a:gd name="T26" fmla="*/ 30 w 346"/>
                <a:gd name="T27" fmla="*/ 108 h 469"/>
                <a:gd name="T28" fmla="*/ 48 w 346"/>
                <a:gd name="T29" fmla="*/ 100 h 469"/>
                <a:gd name="T30" fmla="*/ 67 w 346"/>
                <a:gd name="T31" fmla="*/ 72 h 469"/>
                <a:gd name="T32" fmla="*/ 66 w 346"/>
                <a:gd name="T33" fmla="*/ 118 h 469"/>
                <a:gd name="T34" fmla="*/ 80 w 346"/>
                <a:gd name="T35" fmla="*/ 108 h 469"/>
                <a:gd name="T36" fmla="*/ 80 w 346"/>
                <a:gd name="T37" fmla="*/ 71 h 469"/>
                <a:gd name="T38" fmla="*/ 99 w 346"/>
                <a:gd name="T39" fmla="*/ 48 h 469"/>
                <a:gd name="T40" fmla="*/ 111 w 346"/>
                <a:gd name="T41" fmla="*/ 46 h 469"/>
                <a:gd name="T42" fmla="*/ 101 w 346"/>
                <a:gd name="T43" fmla="*/ 38 h 469"/>
                <a:gd name="T44" fmla="*/ 98 w 346"/>
                <a:gd name="T45" fmla="*/ 26 h 469"/>
                <a:gd name="T46" fmla="*/ 104 w 346"/>
                <a:gd name="T47" fmla="*/ 6 h 469"/>
                <a:gd name="T48" fmla="*/ 122 w 346"/>
                <a:gd name="T49" fmla="*/ 0 h 469"/>
                <a:gd name="T50" fmla="*/ 164 w 346"/>
                <a:gd name="T51" fmla="*/ 10 h 469"/>
                <a:gd name="T52" fmla="*/ 178 w 346"/>
                <a:gd name="T53" fmla="*/ 26 h 469"/>
                <a:gd name="T54" fmla="*/ 226 w 346"/>
                <a:gd name="T55" fmla="*/ 36 h 469"/>
                <a:gd name="T56" fmla="*/ 235 w 346"/>
                <a:gd name="T57" fmla="*/ 51 h 469"/>
                <a:gd name="T58" fmla="*/ 248 w 346"/>
                <a:gd name="T59" fmla="*/ 69 h 469"/>
                <a:gd name="T60" fmla="*/ 235 w 346"/>
                <a:gd name="T61" fmla="*/ 67 h 469"/>
                <a:gd name="T62" fmla="*/ 235 w 346"/>
                <a:gd name="T63" fmla="*/ 78 h 469"/>
                <a:gd name="T64" fmla="*/ 250 w 346"/>
                <a:gd name="T65" fmla="*/ 97 h 469"/>
                <a:gd name="T66" fmla="*/ 253 w 346"/>
                <a:gd name="T67" fmla="*/ 128 h 469"/>
                <a:gd name="T68" fmla="*/ 253 w 346"/>
                <a:gd name="T69" fmla="*/ 148 h 469"/>
                <a:gd name="T70" fmla="*/ 239 w 346"/>
                <a:gd name="T71" fmla="*/ 170 h 469"/>
                <a:gd name="T72" fmla="*/ 235 w 346"/>
                <a:gd name="T73" fmla="*/ 181 h 469"/>
                <a:gd name="T74" fmla="*/ 216 w 346"/>
                <a:gd name="T75" fmla="*/ 191 h 469"/>
                <a:gd name="T76" fmla="*/ 214 w 346"/>
                <a:gd name="T77" fmla="*/ 201 h 469"/>
                <a:gd name="T78" fmla="*/ 216 w 346"/>
                <a:gd name="T79" fmla="*/ 224 h 469"/>
                <a:gd name="T80" fmla="*/ 235 w 346"/>
                <a:gd name="T81" fmla="*/ 238 h 469"/>
                <a:gd name="T82" fmla="*/ 253 w 346"/>
                <a:gd name="T83" fmla="*/ 218 h 469"/>
                <a:gd name="T84" fmla="*/ 263 w 346"/>
                <a:gd name="T85" fmla="*/ 191 h 469"/>
                <a:gd name="T86" fmla="*/ 292 w 346"/>
                <a:gd name="T87" fmla="*/ 174 h 469"/>
                <a:gd name="T88" fmla="*/ 310 w 346"/>
                <a:gd name="T89" fmla="*/ 185 h 469"/>
                <a:gd name="T90" fmla="*/ 321 w 346"/>
                <a:gd name="T91" fmla="*/ 212 h 469"/>
                <a:gd name="T92" fmla="*/ 338 w 346"/>
                <a:gd name="T93" fmla="*/ 269 h 469"/>
                <a:gd name="T94" fmla="*/ 346 w 346"/>
                <a:gd name="T95" fmla="*/ 288 h 469"/>
                <a:gd name="T96" fmla="*/ 340 w 346"/>
                <a:gd name="T97" fmla="*/ 303 h 469"/>
                <a:gd name="T98" fmla="*/ 344 w 346"/>
                <a:gd name="T99" fmla="*/ 327 h 469"/>
                <a:gd name="T100" fmla="*/ 337 w 346"/>
                <a:gd name="T101" fmla="*/ 339 h 469"/>
                <a:gd name="T102" fmla="*/ 329 w 346"/>
                <a:gd name="T103" fmla="*/ 327 h 469"/>
                <a:gd name="T104" fmla="*/ 321 w 346"/>
                <a:gd name="T105" fmla="*/ 332 h 469"/>
                <a:gd name="T106" fmla="*/ 320 w 346"/>
                <a:gd name="T107" fmla="*/ 354 h 469"/>
                <a:gd name="T108" fmla="*/ 317 w 346"/>
                <a:gd name="T109" fmla="*/ 363 h 469"/>
                <a:gd name="T110" fmla="*/ 300 w 346"/>
                <a:gd name="T111" fmla="*/ 374 h 469"/>
                <a:gd name="T112" fmla="*/ 300 w 346"/>
                <a:gd name="T113" fmla="*/ 403 h 469"/>
                <a:gd name="T114" fmla="*/ 290 w 346"/>
                <a:gd name="T115" fmla="*/ 417 h 469"/>
                <a:gd name="T116" fmla="*/ 282 w 346"/>
                <a:gd name="T117" fmla="*/ 440 h 469"/>
                <a:gd name="T118" fmla="*/ 169 w 346"/>
                <a:gd name="T119" fmla="*/ 458 h 469"/>
                <a:gd name="T120" fmla="*/ 166 w 346"/>
                <a:gd name="T121" fmla="*/ 449 h 469"/>
                <a:gd name="T122" fmla="*/ 0 w 346"/>
                <a:gd name="T123" fmla="*/ 469 h 4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6" h="469">
                  <a:moveTo>
                    <a:pt x="0" y="469"/>
                  </a:moveTo>
                  <a:lnTo>
                    <a:pt x="34" y="412"/>
                  </a:lnTo>
                  <a:lnTo>
                    <a:pt x="39" y="391"/>
                  </a:lnTo>
                  <a:lnTo>
                    <a:pt x="42" y="350"/>
                  </a:lnTo>
                  <a:lnTo>
                    <a:pt x="34" y="312"/>
                  </a:lnTo>
                  <a:lnTo>
                    <a:pt x="15" y="276"/>
                  </a:lnTo>
                  <a:lnTo>
                    <a:pt x="5" y="253"/>
                  </a:lnTo>
                  <a:lnTo>
                    <a:pt x="11" y="234"/>
                  </a:lnTo>
                  <a:lnTo>
                    <a:pt x="2" y="211"/>
                  </a:lnTo>
                  <a:lnTo>
                    <a:pt x="12" y="194"/>
                  </a:lnTo>
                  <a:lnTo>
                    <a:pt x="21" y="154"/>
                  </a:lnTo>
                  <a:lnTo>
                    <a:pt x="18" y="135"/>
                  </a:lnTo>
                  <a:lnTo>
                    <a:pt x="31" y="123"/>
                  </a:lnTo>
                  <a:lnTo>
                    <a:pt x="30" y="108"/>
                  </a:lnTo>
                  <a:lnTo>
                    <a:pt x="48" y="100"/>
                  </a:lnTo>
                  <a:lnTo>
                    <a:pt x="67" y="72"/>
                  </a:lnTo>
                  <a:lnTo>
                    <a:pt x="66" y="118"/>
                  </a:lnTo>
                  <a:lnTo>
                    <a:pt x="80" y="108"/>
                  </a:lnTo>
                  <a:lnTo>
                    <a:pt x="80" y="71"/>
                  </a:lnTo>
                  <a:lnTo>
                    <a:pt x="99" y="48"/>
                  </a:lnTo>
                  <a:lnTo>
                    <a:pt x="111" y="46"/>
                  </a:lnTo>
                  <a:lnTo>
                    <a:pt x="101" y="38"/>
                  </a:lnTo>
                  <a:lnTo>
                    <a:pt x="98" y="26"/>
                  </a:lnTo>
                  <a:lnTo>
                    <a:pt x="104" y="6"/>
                  </a:lnTo>
                  <a:lnTo>
                    <a:pt x="122" y="0"/>
                  </a:lnTo>
                  <a:lnTo>
                    <a:pt x="164" y="10"/>
                  </a:lnTo>
                  <a:lnTo>
                    <a:pt x="178" y="26"/>
                  </a:lnTo>
                  <a:lnTo>
                    <a:pt x="226" y="36"/>
                  </a:lnTo>
                  <a:lnTo>
                    <a:pt x="235" y="51"/>
                  </a:lnTo>
                  <a:lnTo>
                    <a:pt x="248" y="69"/>
                  </a:lnTo>
                  <a:lnTo>
                    <a:pt x="235" y="67"/>
                  </a:lnTo>
                  <a:lnTo>
                    <a:pt x="235" y="78"/>
                  </a:lnTo>
                  <a:lnTo>
                    <a:pt x="250" y="97"/>
                  </a:lnTo>
                  <a:lnTo>
                    <a:pt x="253" y="128"/>
                  </a:lnTo>
                  <a:lnTo>
                    <a:pt x="253" y="148"/>
                  </a:lnTo>
                  <a:lnTo>
                    <a:pt x="239" y="170"/>
                  </a:lnTo>
                  <a:lnTo>
                    <a:pt x="235" y="181"/>
                  </a:lnTo>
                  <a:lnTo>
                    <a:pt x="216" y="191"/>
                  </a:lnTo>
                  <a:lnTo>
                    <a:pt x="214" y="201"/>
                  </a:lnTo>
                  <a:lnTo>
                    <a:pt x="216" y="224"/>
                  </a:lnTo>
                  <a:lnTo>
                    <a:pt x="235" y="238"/>
                  </a:lnTo>
                  <a:lnTo>
                    <a:pt x="253" y="218"/>
                  </a:lnTo>
                  <a:lnTo>
                    <a:pt x="263" y="191"/>
                  </a:lnTo>
                  <a:lnTo>
                    <a:pt x="292" y="174"/>
                  </a:lnTo>
                  <a:lnTo>
                    <a:pt x="310" y="185"/>
                  </a:lnTo>
                  <a:lnTo>
                    <a:pt x="321" y="212"/>
                  </a:lnTo>
                  <a:lnTo>
                    <a:pt x="338" y="269"/>
                  </a:lnTo>
                  <a:lnTo>
                    <a:pt x="346" y="288"/>
                  </a:lnTo>
                  <a:lnTo>
                    <a:pt x="340" y="303"/>
                  </a:lnTo>
                  <a:lnTo>
                    <a:pt x="344" y="327"/>
                  </a:lnTo>
                  <a:lnTo>
                    <a:pt x="337" y="339"/>
                  </a:lnTo>
                  <a:lnTo>
                    <a:pt x="329" y="327"/>
                  </a:lnTo>
                  <a:lnTo>
                    <a:pt x="321" y="332"/>
                  </a:lnTo>
                  <a:lnTo>
                    <a:pt x="320" y="354"/>
                  </a:lnTo>
                  <a:lnTo>
                    <a:pt x="317" y="363"/>
                  </a:lnTo>
                  <a:lnTo>
                    <a:pt x="300" y="374"/>
                  </a:lnTo>
                  <a:lnTo>
                    <a:pt x="300" y="403"/>
                  </a:lnTo>
                  <a:lnTo>
                    <a:pt x="290" y="417"/>
                  </a:lnTo>
                  <a:lnTo>
                    <a:pt x="282" y="440"/>
                  </a:lnTo>
                  <a:lnTo>
                    <a:pt x="169" y="458"/>
                  </a:lnTo>
                  <a:lnTo>
                    <a:pt x="166" y="449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2876" y="1453"/>
              <a:ext cx="589" cy="660"/>
            </a:xfrm>
            <a:custGeom>
              <a:avLst/>
              <a:gdLst>
                <a:gd name="T0" fmla="*/ 0 w 589"/>
                <a:gd name="T1" fmla="*/ 41 h 660"/>
                <a:gd name="T2" fmla="*/ 2 w 589"/>
                <a:gd name="T3" fmla="*/ 134 h 660"/>
                <a:gd name="T4" fmla="*/ 26 w 589"/>
                <a:gd name="T5" fmla="*/ 209 h 660"/>
                <a:gd name="T6" fmla="*/ 29 w 589"/>
                <a:gd name="T7" fmla="*/ 306 h 660"/>
                <a:gd name="T8" fmla="*/ 45 w 589"/>
                <a:gd name="T9" fmla="*/ 385 h 660"/>
                <a:gd name="T10" fmla="*/ 24 w 589"/>
                <a:gd name="T11" fmla="*/ 425 h 660"/>
                <a:gd name="T12" fmla="*/ 54 w 589"/>
                <a:gd name="T13" fmla="*/ 454 h 660"/>
                <a:gd name="T14" fmla="*/ 53 w 589"/>
                <a:gd name="T15" fmla="*/ 660 h 660"/>
                <a:gd name="T16" fmla="*/ 479 w 589"/>
                <a:gd name="T17" fmla="*/ 652 h 660"/>
                <a:gd name="T18" fmla="*/ 470 w 589"/>
                <a:gd name="T19" fmla="*/ 613 h 660"/>
                <a:gd name="T20" fmla="*/ 458 w 589"/>
                <a:gd name="T21" fmla="*/ 598 h 660"/>
                <a:gd name="T22" fmla="*/ 425 w 589"/>
                <a:gd name="T23" fmla="*/ 576 h 660"/>
                <a:gd name="T24" fmla="*/ 402 w 589"/>
                <a:gd name="T25" fmla="*/ 550 h 660"/>
                <a:gd name="T26" fmla="*/ 345 w 589"/>
                <a:gd name="T27" fmla="*/ 514 h 660"/>
                <a:gd name="T28" fmla="*/ 347 w 589"/>
                <a:gd name="T29" fmla="*/ 454 h 660"/>
                <a:gd name="T30" fmla="*/ 334 w 589"/>
                <a:gd name="T31" fmla="*/ 415 h 660"/>
                <a:gd name="T32" fmla="*/ 381 w 589"/>
                <a:gd name="T33" fmla="*/ 357 h 660"/>
                <a:gd name="T34" fmla="*/ 379 w 589"/>
                <a:gd name="T35" fmla="*/ 300 h 660"/>
                <a:gd name="T36" fmla="*/ 389 w 589"/>
                <a:gd name="T37" fmla="*/ 290 h 660"/>
                <a:gd name="T38" fmla="*/ 447 w 589"/>
                <a:gd name="T39" fmla="*/ 242 h 660"/>
                <a:gd name="T40" fmla="*/ 476 w 589"/>
                <a:gd name="T41" fmla="*/ 208 h 660"/>
                <a:gd name="T42" fmla="*/ 513 w 589"/>
                <a:gd name="T43" fmla="*/ 178 h 660"/>
                <a:gd name="T44" fmla="*/ 589 w 589"/>
                <a:gd name="T45" fmla="*/ 138 h 660"/>
                <a:gd name="T46" fmla="*/ 561 w 589"/>
                <a:gd name="T47" fmla="*/ 141 h 660"/>
                <a:gd name="T48" fmla="*/ 534 w 589"/>
                <a:gd name="T49" fmla="*/ 128 h 660"/>
                <a:gd name="T50" fmla="*/ 493 w 589"/>
                <a:gd name="T51" fmla="*/ 133 h 660"/>
                <a:gd name="T52" fmla="*/ 481 w 589"/>
                <a:gd name="T53" fmla="*/ 116 h 660"/>
                <a:gd name="T54" fmla="*/ 470 w 589"/>
                <a:gd name="T55" fmla="*/ 123 h 660"/>
                <a:gd name="T56" fmla="*/ 441 w 589"/>
                <a:gd name="T57" fmla="*/ 141 h 660"/>
                <a:gd name="T58" fmla="*/ 420 w 589"/>
                <a:gd name="T59" fmla="*/ 135 h 660"/>
                <a:gd name="T60" fmla="*/ 412 w 589"/>
                <a:gd name="T61" fmla="*/ 126 h 660"/>
                <a:gd name="T62" fmla="*/ 396 w 589"/>
                <a:gd name="T63" fmla="*/ 122 h 660"/>
                <a:gd name="T64" fmla="*/ 389 w 589"/>
                <a:gd name="T65" fmla="*/ 110 h 660"/>
                <a:gd name="T66" fmla="*/ 374 w 589"/>
                <a:gd name="T67" fmla="*/ 110 h 660"/>
                <a:gd name="T68" fmla="*/ 374 w 589"/>
                <a:gd name="T69" fmla="*/ 122 h 660"/>
                <a:gd name="T70" fmla="*/ 367 w 589"/>
                <a:gd name="T71" fmla="*/ 125 h 660"/>
                <a:gd name="T72" fmla="*/ 357 w 589"/>
                <a:gd name="T73" fmla="*/ 99 h 660"/>
                <a:gd name="T74" fmla="*/ 342 w 589"/>
                <a:gd name="T75" fmla="*/ 99 h 660"/>
                <a:gd name="T76" fmla="*/ 347 w 589"/>
                <a:gd name="T77" fmla="*/ 89 h 660"/>
                <a:gd name="T78" fmla="*/ 311 w 589"/>
                <a:gd name="T79" fmla="*/ 82 h 660"/>
                <a:gd name="T80" fmla="*/ 301 w 589"/>
                <a:gd name="T81" fmla="*/ 80 h 660"/>
                <a:gd name="T82" fmla="*/ 259 w 589"/>
                <a:gd name="T83" fmla="*/ 96 h 660"/>
                <a:gd name="T84" fmla="*/ 254 w 589"/>
                <a:gd name="T85" fmla="*/ 82 h 660"/>
                <a:gd name="T86" fmla="*/ 191 w 589"/>
                <a:gd name="T87" fmla="*/ 69 h 660"/>
                <a:gd name="T88" fmla="*/ 180 w 589"/>
                <a:gd name="T89" fmla="*/ 4 h 660"/>
                <a:gd name="T90" fmla="*/ 155 w 589"/>
                <a:gd name="T91" fmla="*/ 0 h 660"/>
                <a:gd name="T92" fmla="*/ 155 w 589"/>
                <a:gd name="T93" fmla="*/ 41 h 660"/>
                <a:gd name="T94" fmla="*/ 0 w 589"/>
                <a:gd name="T95" fmla="*/ 4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89" h="660">
                  <a:moveTo>
                    <a:pt x="0" y="41"/>
                  </a:moveTo>
                  <a:lnTo>
                    <a:pt x="2" y="134"/>
                  </a:lnTo>
                  <a:lnTo>
                    <a:pt x="26" y="209"/>
                  </a:lnTo>
                  <a:lnTo>
                    <a:pt x="29" y="306"/>
                  </a:lnTo>
                  <a:lnTo>
                    <a:pt x="45" y="385"/>
                  </a:lnTo>
                  <a:lnTo>
                    <a:pt x="24" y="425"/>
                  </a:lnTo>
                  <a:lnTo>
                    <a:pt x="54" y="454"/>
                  </a:lnTo>
                  <a:lnTo>
                    <a:pt x="53" y="660"/>
                  </a:lnTo>
                  <a:lnTo>
                    <a:pt x="479" y="652"/>
                  </a:lnTo>
                  <a:lnTo>
                    <a:pt x="470" y="613"/>
                  </a:lnTo>
                  <a:lnTo>
                    <a:pt x="458" y="598"/>
                  </a:lnTo>
                  <a:lnTo>
                    <a:pt x="425" y="576"/>
                  </a:lnTo>
                  <a:lnTo>
                    <a:pt x="402" y="550"/>
                  </a:lnTo>
                  <a:lnTo>
                    <a:pt x="345" y="514"/>
                  </a:lnTo>
                  <a:lnTo>
                    <a:pt x="347" y="454"/>
                  </a:lnTo>
                  <a:lnTo>
                    <a:pt x="334" y="415"/>
                  </a:lnTo>
                  <a:lnTo>
                    <a:pt x="381" y="357"/>
                  </a:lnTo>
                  <a:lnTo>
                    <a:pt x="379" y="300"/>
                  </a:lnTo>
                  <a:lnTo>
                    <a:pt x="389" y="290"/>
                  </a:lnTo>
                  <a:lnTo>
                    <a:pt x="447" y="242"/>
                  </a:lnTo>
                  <a:lnTo>
                    <a:pt x="476" y="208"/>
                  </a:lnTo>
                  <a:lnTo>
                    <a:pt x="513" y="178"/>
                  </a:lnTo>
                  <a:lnTo>
                    <a:pt x="589" y="138"/>
                  </a:lnTo>
                  <a:lnTo>
                    <a:pt x="561" y="141"/>
                  </a:lnTo>
                  <a:lnTo>
                    <a:pt x="534" y="128"/>
                  </a:lnTo>
                  <a:lnTo>
                    <a:pt x="493" y="133"/>
                  </a:lnTo>
                  <a:lnTo>
                    <a:pt x="481" y="116"/>
                  </a:lnTo>
                  <a:lnTo>
                    <a:pt x="470" y="123"/>
                  </a:lnTo>
                  <a:lnTo>
                    <a:pt x="441" y="141"/>
                  </a:lnTo>
                  <a:lnTo>
                    <a:pt x="420" y="135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89" y="110"/>
                  </a:lnTo>
                  <a:lnTo>
                    <a:pt x="374" y="110"/>
                  </a:lnTo>
                  <a:lnTo>
                    <a:pt x="374" y="122"/>
                  </a:lnTo>
                  <a:lnTo>
                    <a:pt x="367" y="125"/>
                  </a:lnTo>
                  <a:lnTo>
                    <a:pt x="357" y="99"/>
                  </a:lnTo>
                  <a:lnTo>
                    <a:pt x="342" y="99"/>
                  </a:lnTo>
                  <a:lnTo>
                    <a:pt x="347" y="89"/>
                  </a:lnTo>
                  <a:lnTo>
                    <a:pt x="311" y="82"/>
                  </a:lnTo>
                  <a:lnTo>
                    <a:pt x="301" y="80"/>
                  </a:lnTo>
                  <a:lnTo>
                    <a:pt x="259" y="96"/>
                  </a:lnTo>
                  <a:lnTo>
                    <a:pt x="254" y="82"/>
                  </a:lnTo>
                  <a:lnTo>
                    <a:pt x="191" y="69"/>
                  </a:lnTo>
                  <a:lnTo>
                    <a:pt x="180" y="4"/>
                  </a:lnTo>
                  <a:lnTo>
                    <a:pt x="155" y="0"/>
                  </a:lnTo>
                  <a:lnTo>
                    <a:pt x="155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3379" y="3051"/>
              <a:ext cx="318" cy="550"/>
            </a:xfrm>
            <a:custGeom>
              <a:avLst/>
              <a:gdLst>
                <a:gd name="T0" fmla="*/ 0 w 318"/>
                <a:gd name="T1" fmla="*/ 466 h 550"/>
                <a:gd name="T2" fmla="*/ 1 w 318"/>
                <a:gd name="T3" fmla="*/ 446 h 550"/>
                <a:gd name="T4" fmla="*/ 22 w 318"/>
                <a:gd name="T5" fmla="*/ 383 h 550"/>
                <a:gd name="T6" fmla="*/ 52 w 318"/>
                <a:gd name="T7" fmla="*/ 344 h 550"/>
                <a:gd name="T8" fmla="*/ 43 w 318"/>
                <a:gd name="T9" fmla="*/ 329 h 550"/>
                <a:gd name="T10" fmla="*/ 46 w 318"/>
                <a:gd name="T11" fmla="*/ 290 h 550"/>
                <a:gd name="T12" fmla="*/ 31 w 318"/>
                <a:gd name="T13" fmla="*/ 242 h 550"/>
                <a:gd name="T14" fmla="*/ 25 w 318"/>
                <a:gd name="T15" fmla="*/ 180 h 550"/>
                <a:gd name="T16" fmla="*/ 48 w 318"/>
                <a:gd name="T17" fmla="*/ 113 h 550"/>
                <a:gd name="T18" fmla="*/ 81 w 318"/>
                <a:gd name="T19" fmla="*/ 67 h 550"/>
                <a:gd name="T20" fmla="*/ 80 w 318"/>
                <a:gd name="T21" fmla="*/ 54 h 550"/>
                <a:gd name="T22" fmla="*/ 104 w 318"/>
                <a:gd name="T23" fmla="*/ 11 h 550"/>
                <a:gd name="T24" fmla="*/ 296 w 318"/>
                <a:gd name="T25" fmla="*/ 0 h 550"/>
                <a:gd name="T26" fmla="*/ 304 w 318"/>
                <a:gd name="T27" fmla="*/ 10 h 550"/>
                <a:gd name="T28" fmla="*/ 296 w 318"/>
                <a:gd name="T29" fmla="*/ 352 h 550"/>
                <a:gd name="T30" fmla="*/ 318 w 318"/>
                <a:gd name="T31" fmla="*/ 517 h 550"/>
                <a:gd name="T32" fmla="*/ 307 w 318"/>
                <a:gd name="T33" fmla="*/ 524 h 550"/>
                <a:gd name="T34" fmla="*/ 297 w 318"/>
                <a:gd name="T35" fmla="*/ 517 h 550"/>
                <a:gd name="T36" fmla="*/ 283 w 318"/>
                <a:gd name="T37" fmla="*/ 524 h 550"/>
                <a:gd name="T38" fmla="*/ 268 w 318"/>
                <a:gd name="T39" fmla="*/ 515 h 550"/>
                <a:gd name="T40" fmla="*/ 267 w 318"/>
                <a:gd name="T41" fmla="*/ 522 h 550"/>
                <a:gd name="T42" fmla="*/ 253 w 318"/>
                <a:gd name="T43" fmla="*/ 523 h 550"/>
                <a:gd name="T44" fmla="*/ 232 w 318"/>
                <a:gd name="T45" fmla="*/ 533 h 550"/>
                <a:gd name="T46" fmla="*/ 225 w 318"/>
                <a:gd name="T47" fmla="*/ 528 h 550"/>
                <a:gd name="T48" fmla="*/ 216 w 318"/>
                <a:gd name="T49" fmla="*/ 547 h 550"/>
                <a:gd name="T50" fmla="*/ 207 w 318"/>
                <a:gd name="T51" fmla="*/ 550 h 550"/>
                <a:gd name="T52" fmla="*/ 175 w 318"/>
                <a:gd name="T53" fmla="*/ 497 h 550"/>
                <a:gd name="T54" fmla="*/ 181 w 318"/>
                <a:gd name="T55" fmla="*/ 460 h 550"/>
                <a:gd name="T56" fmla="*/ 0 w 318"/>
                <a:gd name="T57" fmla="*/ 466 h 5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8" h="550">
                  <a:moveTo>
                    <a:pt x="0" y="466"/>
                  </a:moveTo>
                  <a:lnTo>
                    <a:pt x="1" y="446"/>
                  </a:lnTo>
                  <a:lnTo>
                    <a:pt x="22" y="383"/>
                  </a:lnTo>
                  <a:lnTo>
                    <a:pt x="52" y="344"/>
                  </a:lnTo>
                  <a:lnTo>
                    <a:pt x="43" y="329"/>
                  </a:lnTo>
                  <a:lnTo>
                    <a:pt x="46" y="290"/>
                  </a:lnTo>
                  <a:lnTo>
                    <a:pt x="31" y="242"/>
                  </a:lnTo>
                  <a:lnTo>
                    <a:pt x="25" y="180"/>
                  </a:lnTo>
                  <a:lnTo>
                    <a:pt x="48" y="113"/>
                  </a:lnTo>
                  <a:lnTo>
                    <a:pt x="81" y="67"/>
                  </a:lnTo>
                  <a:lnTo>
                    <a:pt x="80" y="54"/>
                  </a:lnTo>
                  <a:lnTo>
                    <a:pt x="104" y="11"/>
                  </a:lnTo>
                  <a:lnTo>
                    <a:pt x="296" y="0"/>
                  </a:lnTo>
                  <a:lnTo>
                    <a:pt x="304" y="10"/>
                  </a:lnTo>
                  <a:lnTo>
                    <a:pt x="296" y="352"/>
                  </a:lnTo>
                  <a:lnTo>
                    <a:pt x="318" y="517"/>
                  </a:lnTo>
                  <a:lnTo>
                    <a:pt x="307" y="524"/>
                  </a:lnTo>
                  <a:lnTo>
                    <a:pt x="297" y="517"/>
                  </a:lnTo>
                  <a:lnTo>
                    <a:pt x="283" y="524"/>
                  </a:lnTo>
                  <a:lnTo>
                    <a:pt x="268" y="515"/>
                  </a:lnTo>
                  <a:lnTo>
                    <a:pt x="267" y="522"/>
                  </a:lnTo>
                  <a:lnTo>
                    <a:pt x="253" y="523"/>
                  </a:lnTo>
                  <a:lnTo>
                    <a:pt x="232" y="533"/>
                  </a:lnTo>
                  <a:lnTo>
                    <a:pt x="225" y="528"/>
                  </a:lnTo>
                  <a:lnTo>
                    <a:pt x="216" y="547"/>
                  </a:lnTo>
                  <a:lnTo>
                    <a:pt x="207" y="550"/>
                  </a:lnTo>
                  <a:lnTo>
                    <a:pt x="175" y="497"/>
                  </a:lnTo>
                  <a:lnTo>
                    <a:pt x="181" y="46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2983" y="2433"/>
              <a:ext cx="594" cy="516"/>
            </a:xfrm>
            <a:custGeom>
              <a:avLst/>
              <a:gdLst>
                <a:gd name="T0" fmla="*/ 0 w 594"/>
                <a:gd name="T1" fmla="*/ 7 h 516"/>
                <a:gd name="T2" fmla="*/ 37 w 594"/>
                <a:gd name="T3" fmla="*/ 74 h 516"/>
                <a:gd name="T4" fmla="*/ 53 w 594"/>
                <a:gd name="T5" fmla="*/ 89 h 516"/>
                <a:gd name="T6" fmla="*/ 64 w 594"/>
                <a:gd name="T7" fmla="*/ 86 h 516"/>
                <a:gd name="T8" fmla="*/ 73 w 594"/>
                <a:gd name="T9" fmla="*/ 95 h 516"/>
                <a:gd name="T10" fmla="*/ 76 w 594"/>
                <a:gd name="T11" fmla="*/ 104 h 516"/>
                <a:gd name="T12" fmla="*/ 66 w 594"/>
                <a:gd name="T13" fmla="*/ 104 h 516"/>
                <a:gd name="T14" fmla="*/ 56 w 594"/>
                <a:gd name="T15" fmla="*/ 127 h 516"/>
                <a:gd name="T16" fmla="*/ 82 w 594"/>
                <a:gd name="T17" fmla="*/ 165 h 516"/>
                <a:gd name="T18" fmla="*/ 101 w 594"/>
                <a:gd name="T19" fmla="*/ 171 h 516"/>
                <a:gd name="T20" fmla="*/ 99 w 594"/>
                <a:gd name="T21" fmla="*/ 413 h 516"/>
                <a:gd name="T22" fmla="*/ 101 w 594"/>
                <a:gd name="T23" fmla="*/ 473 h 516"/>
                <a:gd name="T24" fmla="*/ 496 w 594"/>
                <a:gd name="T25" fmla="*/ 458 h 516"/>
                <a:gd name="T26" fmla="*/ 501 w 594"/>
                <a:gd name="T27" fmla="*/ 493 h 516"/>
                <a:gd name="T28" fmla="*/ 485 w 594"/>
                <a:gd name="T29" fmla="*/ 516 h 516"/>
                <a:gd name="T30" fmla="*/ 546 w 594"/>
                <a:gd name="T31" fmla="*/ 514 h 516"/>
                <a:gd name="T32" fmla="*/ 554 w 594"/>
                <a:gd name="T33" fmla="*/ 493 h 516"/>
                <a:gd name="T34" fmla="*/ 558 w 594"/>
                <a:gd name="T35" fmla="*/ 473 h 516"/>
                <a:gd name="T36" fmla="*/ 571 w 594"/>
                <a:gd name="T37" fmla="*/ 455 h 516"/>
                <a:gd name="T38" fmla="*/ 577 w 594"/>
                <a:gd name="T39" fmla="*/ 440 h 516"/>
                <a:gd name="T40" fmla="*/ 590 w 594"/>
                <a:gd name="T41" fmla="*/ 437 h 516"/>
                <a:gd name="T42" fmla="*/ 594 w 594"/>
                <a:gd name="T43" fmla="*/ 400 h 516"/>
                <a:gd name="T44" fmla="*/ 586 w 594"/>
                <a:gd name="T45" fmla="*/ 398 h 516"/>
                <a:gd name="T46" fmla="*/ 571 w 594"/>
                <a:gd name="T47" fmla="*/ 398 h 516"/>
                <a:gd name="T48" fmla="*/ 559 w 594"/>
                <a:gd name="T49" fmla="*/ 370 h 516"/>
                <a:gd name="T50" fmla="*/ 552 w 594"/>
                <a:gd name="T51" fmla="*/ 333 h 516"/>
                <a:gd name="T52" fmla="*/ 538 w 594"/>
                <a:gd name="T53" fmla="*/ 309 h 516"/>
                <a:gd name="T54" fmla="*/ 513 w 594"/>
                <a:gd name="T55" fmla="*/ 300 h 516"/>
                <a:gd name="T56" fmla="*/ 484 w 594"/>
                <a:gd name="T57" fmla="*/ 277 h 516"/>
                <a:gd name="T58" fmla="*/ 474 w 594"/>
                <a:gd name="T59" fmla="*/ 245 h 516"/>
                <a:gd name="T60" fmla="*/ 491 w 594"/>
                <a:gd name="T61" fmla="*/ 195 h 516"/>
                <a:gd name="T62" fmla="*/ 476 w 594"/>
                <a:gd name="T63" fmla="*/ 186 h 516"/>
                <a:gd name="T64" fmla="*/ 441 w 594"/>
                <a:gd name="T65" fmla="*/ 186 h 516"/>
                <a:gd name="T66" fmla="*/ 436 w 594"/>
                <a:gd name="T67" fmla="*/ 156 h 516"/>
                <a:gd name="T68" fmla="*/ 378 w 594"/>
                <a:gd name="T69" fmla="*/ 96 h 516"/>
                <a:gd name="T70" fmla="*/ 364 w 594"/>
                <a:gd name="T71" fmla="*/ 45 h 516"/>
                <a:gd name="T72" fmla="*/ 372 w 594"/>
                <a:gd name="T73" fmla="*/ 27 h 516"/>
                <a:gd name="T74" fmla="*/ 344 w 594"/>
                <a:gd name="T75" fmla="*/ 0 h 516"/>
                <a:gd name="T76" fmla="*/ 0 w 594"/>
                <a:gd name="T77" fmla="*/ 7 h 5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94" h="516">
                  <a:moveTo>
                    <a:pt x="0" y="7"/>
                  </a:moveTo>
                  <a:lnTo>
                    <a:pt x="37" y="74"/>
                  </a:lnTo>
                  <a:lnTo>
                    <a:pt x="53" y="89"/>
                  </a:lnTo>
                  <a:lnTo>
                    <a:pt x="64" y="86"/>
                  </a:lnTo>
                  <a:lnTo>
                    <a:pt x="73" y="95"/>
                  </a:lnTo>
                  <a:lnTo>
                    <a:pt x="76" y="104"/>
                  </a:lnTo>
                  <a:lnTo>
                    <a:pt x="66" y="104"/>
                  </a:lnTo>
                  <a:lnTo>
                    <a:pt x="56" y="127"/>
                  </a:lnTo>
                  <a:lnTo>
                    <a:pt x="82" y="165"/>
                  </a:lnTo>
                  <a:lnTo>
                    <a:pt x="101" y="171"/>
                  </a:lnTo>
                  <a:lnTo>
                    <a:pt x="99" y="413"/>
                  </a:lnTo>
                  <a:lnTo>
                    <a:pt x="101" y="473"/>
                  </a:lnTo>
                  <a:lnTo>
                    <a:pt x="496" y="458"/>
                  </a:lnTo>
                  <a:lnTo>
                    <a:pt x="501" y="493"/>
                  </a:lnTo>
                  <a:lnTo>
                    <a:pt x="485" y="516"/>
                  </a:lnTo>
                  <a:lnTo>
                    <a:pt x="546" y="514"/>
                  </a:lnTo>
                  <a:lnTo>
                    <a:pt x="554" y="493"/>
                  </a:lnTo>
                  <a:lnTo>
                    <a:pt x="558" y="473"/>
                  </a:lnTo>
                  <a:lnTo>
                    <a:pt x="571" y="455"/>
                  </a:lnTo>
                  <a:lnTo>
                    <a:pt x="577" y="440"/>
                  </a:lnTo>
                  <a:lnTo>
                    <a:pt x="590" y="437"/>
                  </a:lnTo>
                  <a:lnTo>
                    <a:pt x="594" y="400"/>
                  </a:lnTo>
                  <a:lnTo>
                    <a:pt x="586" y="398"/>
                  </a:lnTo>
                  <a:lnTo>
                    <a:pt x="571" y="398"/>
                  </a:lnTo>
                  <a:lnTo>
                    <a:pt x="559" y="370"/>
                  </a:lnTo>
                  <a:lnTo>
                    <a:pt x="552" y="333"/>
                  </a:lnTo>
                  <a:lnTo>
                    <a:pt x="538" y="309"/>
                  </a:lnTo>
                  <a:lnTo>
                    <a:pt x="513" y="300"/>
                  </a:lnTo>
                  <a:lnTo>
                    <a:pt x="484" y="277"/>
                  </a:lnTo>
                  <a:lnTo>
                    <a:pt x="474" y="245"/>
                  </a:lnTo>
                  <a:lnTo>
                    <a:pt x="491" y="195"/>
                  </a:lnTo>
                  <a:lnTo>
                    <a:pt x="476" y="186"/>
                  </a:lnTo>
                  <a:lnTo>
                    <a:pt x="441" y="186"/>
                  </a:lnTo>
                  <a:lnTo>
                    <a:pt x="436" y="156"/>
                  </a:lnTo>
                  <a:lnTo>
                    <a:pt x="378" y="96"/>
                  </a:lnTo>
                  <a:lnTo>
                    <a:pt x="364" y="45"/>
                  </a:lnTo>
                  <a:lnTo>
                    <a:pt x="372" y="27"/>
                  </a:lnTo>
                  <a:lnTo>
                    <a:pt x="34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1449" y="1331"/>
              <a:ext cx="914" cy="582"/>
            </a:xfrm>
            <a:custGeom>
              <a:avLst/>
              <a:gdLst>
                <a:gd name="T0" fmla="*/ 0 w 914"/>
                <a:gd name="T1" fmla="*/ 109 h 582"/>
                <a:gd name="T2" fmla="*/ 15 w 914"/>
                <a:gd name="T3" fmla="*/ 147 h 582"/>
                <a:gd name="T4" fmla="*/ 17 w 914"/>
                <a:gd name="T5" fmla="*/ 171 h 582"/>
                <a:gd name="T6" fmla="*/ 8 w 914"/>
                <a:gd name="T7" fmla="*/ 174 h 582"/>
                <a:gd name="T8" fmla="*/ 36 w 914"/>
                <a:gd name="T9" fmla="*/ 202 h 582"/>
                <a:gd name="T10" fmla="*/ 64 w 914"/>
                <a:gd name="T11" fmla="*/ 271 h 582"/>
                <a:gd name="T12" fmla="*/ 74 w 914"/>
                <a:gd name="T13" fmla="*/ 267 h 582"/>
                <a:gd name="T14" fmla="*/ 76 w 914"/>
                <a:gd name="T15" fmla="*/ 278 h 582"/>
                <a:gd name="T16" fmla="*/ 88 w 914"/>
                <a:gd name="T17" fmla="*/ 281 h 582"/>
                <a:gd name="T18" fmla="*/ 98 w 914"/>
                <a:gd name="T19" fmla="*/ 284 h 582"/>
                <a:gd name="T20" fmla="*/ 72 w 914"/>
                <a:gd name="T21" fmla="*/ 333 h 582"/>
                <a:gd name="T22" fmla="*/ 77 w 914"/>
                <a:gd name="T23" fmla="*/ 368 h 582"/>
                <a:gd name="T24" fmla="*/ 59 w 914"/>
                <a:gd name="T25" fmla="*/ 399 h 582"/>
                <a:gd name="T26" fmla="*/ 71 w 914"/>
                <a:gd name="T27" fmla="*/ 415 h 582"/>
                <a:gd name="T28" fmla="*/ 107 w 914"/>
                <a:gd name="T29" fmla="*/ 394 h 582"/>
                <a:gd name="T30" fmla="*/ 134 w 914"/>
                <a:gd name="T31" fmla="*/ 503 h 582"/>
                <a:gd name="T32" fmla="*/ 150 w 914"/>
                <a:gd name="T33" fmla="*/ 509 h 582"/>
                <a:gd name="T34" fmla="*/ 153 w 914"/>
                <a:gd name="T35" fmla="*/ 541 h 582"/>
                <a:gd name="T36" fmla="*/ 166 w 914"/>
                <a:gd name="T37" fmla="*/ 556 h 582"/>
                <a:gd name="T38" fmla="*/ 178 w 914"/>
                <a:gd name="T39" fmla="*/ 542 h 582"/>
                <a:gd name="T40" fmla="*/ 202 w 914"/>
                <a:gd name="T41" fmla="*/ 554 h 582"/>
                <a:gd name="T42" fmla="*/ 217 w 914"/>
                <a:gd name="T43" fmla="*/ 541 h 582"/>
                <a:gd name="T44" fmla="*/ 266 w 914"/>
                <a:gd name="T45" fmla="*/ 554 h 582"/>
                <a:gd name="T46" fmla="*/ 278 w 914"/>
                <a:gd name="T47" fmla="*/ 554 h 582"/>
                <a:gd name="T48" fmla="*/ 288 w 914"/>
                <a:gd name="T49" fmla="*/ 532 h 582"/>
                <a:gd name="T50" fmla="*/ 308 w 914"/>
                <a:gd name="T51" fmla="*/ 569 h 582"/>
                <a:gd name="T52" fmla="*/ 319 w 914"/>
                <a:gd name="T53" fmla="*/ 512 h 582"/>
                <a:gd name="T54" fmla="*/ 566 w 914"/>
                <a:gd name="T55" fmla="*/ 550 h 582"/>
                <a:gd name="T56" fmla="*/ 874 w 914"/>
                <a:gd name="T57" fmla="*/ 582 h 582"/>
                <a:gd name="T58" fmla="*/ 883 w 914"/>
                <a:gd name="T59" fmla="*/ 476 h 582"/>
                <a:gd name="T60" fmla="*/ 914 w 914"/>
                <a:gd name="T61" fmla="*/ 136 h 582"/>
                <a:gd name="T62" fmla="*/ 509 w 914"/>
                <a:gd name="T63" fmla="*/ 89 h 582"/>
                <a:gd name="T64" fmla="*/ 307 w 914"/>
                <a:gd name="T65" fmla="*/ 54 h 582"/>
                <a:gd name="T66" fmla="*/ 24 w 914"/>
                <a:gd name="T67" fmla="*/ 0 h 582"/>
                <a:gd name="T68" fmla="*/ 0 w 914"/>
                <a:gd name="T69" fmla="*/ 109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4" h="582">
                  <a:moveTo>
                    <a:pt x="0" y="109"/>
                  </a:moveTo>
                  <a:lnTo>
                    <a:pt x="15" y="147"/>
                  </a:lnTo>
                  <a:lnTo>
                    <a:pt x="17" y="171"/>
                  </a:lnTo>
                  <a:lnTo>
                    <a:pt x="8" y="174"/>
                  </a:lnTo>
                  <a:lnTo>
                    <a:pt x="36" y="202"/>
                  </a:lnTo>
                  <a:lnTo>
                    <a:pt x="64" y="271"/>
                  </a:lnTo>
                  <a:lnTo>
                    <a:pt x="74" y="267"/>
                  </a:lnTo>
                  <a:lnTo>
                    <a:pt x="76" y="278"/>
                  </a:lnTo>
                  <a:lnTo>
                    <a:pt x="88" y="281"/>
                  </a:lnTo>
                  <a:lnTo>
                    <a:pt x="98" y="284"/>
                  </a:lnTo>
                  <a:lnTo>
                    <a:pt x="72" y="333"/>
                  </a:lnTo>
                  <a:lnTo>
                    <a:pt x="77" y="368"/>
                  </a:lnTo>
                  <a:lnTo>
                    <a:pt x="59" y="399"/>
                  </a:lnTo>
                  <a:lnTo>
                    <a:pt x="71" y="415"/>
                  </a:lnTo>
                  <a:lnTo>
                    <a:pt x="107" y="394"/>
                  </a:lnTo>
                  <a:lnTo>
                    <a:pt x="134" y="503"/>
                  </a:lnTo>
                  <a:lnTo>
                    <a:pt x="150" y="509"/>
                  </a:lnTo>
                  <a:lnTo>
                    <a:pt x="153" y="541"/>
                  </a:lnTo>
                  <a:lnTo>
                    <a:pt x="166" y="556"/>
                  </a:lnTo>
                  <a:lnTo>
                    <a:pt x="178" y="542"/>
                  </a:lnTo>
                  <a:lnTo>
                    <a:pt x="202" y="554"/>
                  </a:lnTo>
                  <a:lnTo>
                    <a:pt x="217" y="541"/>
                  </a:lnTo>
                  <a:lnTo>
                    <a:pt x="266" y="554"/>
                  </a:lnTo>
                  <a:lnTo>
                    <a:pt x="278" y="554"/>
                  </a:lnTo>
                  <a:lnTo>
                    <a:pt x="288" y="532"/>
                  </a:lnTo>
                  <a:lnTo>
                    <a:pt x="308" y="569"/>
                  </a:lnTo>
                  <a:lnTo>
                    <a:pt x="319" y="512"/>
                  </a:lnTo>
                  <a:lnTo>
                    <a:pt x="566" y="550"/>
                  </a:lnTo>
                  <a:lnTo>
                    <a:pt x="874" y="582"/>
                  </a:lnTo>
                  <a:lnTo>
                    <a:pt x="883" y="476"/>
                  </a:lnTo>
                  <a:lnTo>
                    <a:pt x="914" y="136"/>
                  </a:lnTo>
                  <a:lnTo>
                    <a:pt x="509" y="89"/>
                  </a:lnTo>
                  <a:lnTo>
                    <a:pt x="307" y="54"/>
                  </a:lnTo>
                  <a:lnTo>
                    <a:pt x="24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2280" y="2138"/>
              <a:ext cx="740" cy="369"/>
            </a:xfrm>
            <a:custGeom>
              <a:avLst/>
              <a:gdLst>
                <a:gd name="T0" fmla="*/ 0 w 740"/>
                <a:gd name="T1" fmla="*/ 224 h 369"/>
                <a:gd name="T2" fmla="*/ 22 w 740"/>
                <a:gd name="T3" fmla="*/ 0 h 369"/>
                <a:gd name="T4" fmla="*/ 477 w 740"/>
                <a:gd name="T5" fmla="*/ 27 h 369"/>
                <a:gd name="T6" fmla="*/ 507 w 740"/>
                <a:gd name="T7" fmla="*/ 49 h 369"/>
                <a:gd name="T8" fmla="*/ 562 w 740"/>
                <a:gd name="T9" fmla="*/ 49 h 369"/>
                <a:gd name="T10" fmla="*/ 587 w 740"/>
                <a:gd name="T11" fmla="*/ 54 h 369"/>
                <a:gd name="T12" fmla="*/ 618 w 740"/>
                <a:gd name="T13" fmla="*/ 67 h 369"/>
                <a:gd name="T14" fmla="*/ 633 w 740"/>
                <a:gd name="T15" fmla="*/ 86 h 369"/>
                <a:gd name="T16" fmla="*/ 647 w 740"/>
                <a:gd name="T17" fmla="*/ 91 h 369"/>
                <a:gd name="T18" fmla="*/ 673 w 740"/>
                <a:gd name="T19" fmla="*/ 160 h 369"/>
                <a:gd name="T20" fmla="*/ 673 w 740"/>
                <a:gd name="T21" fmla="*/ 182 h 369"/>
                <a:gd name="T22" fmla="*/ 689 w 740"/>
                <a:gd name="T23" fmla="*/ 215 h 369"/>
                <a:gd name="T24" fmla="*/ 698 w 740"/>
                <a:gd name="T25" fmla="*/ 269 h 369"/>
                <a:gd name="T26" fmla="*/ 693 w 740"/>
                <a:gd name="T27" fmla="*/ 283 h 369"/>
                <a:gd name="T28" fmla="*/ 703 w 740"/>
                <a:gd name="T29" fmla="*/ 302 h 369"/>
                <a:gd name="T30" fmla="*/ 740 w 740"/>
                <a:gd name="T31" fmla="*/ 369 h 369"/>
                <a:gd name="T32" fmla="*/ 411 w 740"/>
                <a:gd name="T33" fmla="*/ 365 h 369"/>
                <a:gd name="T34" fmla="*/ 163 w 740"/>
                <a:gd name="T35" fmla="*/ 351 h 369"/>
                <a:gd name="T36" fmla="*/ 168 w 740"/>
                <a:gd name="T37" fmla="*/ 238 h 369"/>
                <a:gd name="T38" fmla="*/ 0 w 740"/>
                <a:gd name="T39" fmla="*/ 224 h 3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40" h="369">
                  <a:moveTo>
                    <a:pt x="0" y="224"/>
                  </a:moveTo>
                  <a:lnTo>
                    <a:pt x="22" y="0"/>
                  </a:lnTo>
                  <a:lnTo>
                    <a:pt x="477" y="27"/>
                  </a:lnTo>
                  <a:lnTo>
                    <a:pt x="507" y="49"/>
                  </a:lnTo>
                  <a:lnTo>
                    <a:pt x="562" y="49"/>
                  </a:lnTo>
                  <a:lnTo>
                    <a:pt x="587" y="54"/>
                  </a:lnTo>
                  <a:lnTo>
                    <a:pt x="618" y="67"/>
                  </a:lnTo>
                  <a:lnTo>
                    <a:pt x="633" y="86"/>
                  </a:lnTo>
                  <a:lnTo>
                    <a:pt x="647" y="91"/>
                  </a:lnTo>
                  <a:lnTo>
                    <a:pt x="673" y="160"/>
                  </a:lnTo>
                  <a:lnTo>
                    <a:pt x="673" y="182"/>
                  </a:lnTo>
                  <a:lnTo>
                    <a:pt x="689" y="215"/>
                  </a:lnTo>
                  <a:lnTo>
                    <a:pt x="698" y="269"/>
                  </a:lnTo>
                  <a:lnTo>
                    <a:pt x="693" y="283"/>
                  </a:lnTo>
                  <a:lnTo>
                    <a:pt x="703" y="302"/>
                  </a:lnTo>
                  <a:lnTo>
                    <a:pt x="740" y="369"/>
                  </a:lnTo>
                  <a:lnTo>
                    <a:pt x="411" y="365"/>
                  </a:lnTo>
                  <a:lnTo>
                    <a:pt x="163" y="351"/>
                  </a:lnTo>
                  <a:lnTo>
                    <a:pt x="168" y="23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898" y="2019"/>
              <a:ext cx="569" cy="879"/>
            </a:xfrm>
            <a:custGeom>
              <a:avLst/>
              <a:gdLst>
                <a:gd name="T0" fmla="*/ 0 w 569"/>
                <a:gd name="T1" fmla="*/ 323 h 879"/>
                <a:gd name="T2" fmla="*/ 26 w 569"/>
                <a:gd name="T3" fmla="*/ 373 h 879"/>
                <a:gd name="T4" fmla="*/ 363 w 569"/>
                <a:gd name="T5" fmla="*/ 879 h 879"/>
                <a:gd name="T6" fmla="*/ 375 w 569"/>
                <a:gd name="T7" fmla="*/ 762 h 879"/>
                <a:gd name="T8" fmla="*/ 395 w 569"/>
                <a:gd name="T9" fmla="*/ 756 h 879"/>
                <a:gd name="T10" fmla="*/ 430 w 569"/>
                <a:gd name="T11" fmla="*/ 776 h 879"/>
                <a:gd name="T12" fmla="*/ 459 w 569"/>
                <a:gd name="T13" fmla="*/ 671 h 879"/>
                <a:gd name="T14" fmla="*/ 569 w 569"/>
                <a:gd name="T15" fmla="*/ 114 h 879"/>
                <a:gd name="T16" fmla="*/ 326 w 569"/>
                <a:gd name="T17" fmla="*/ 60 h 879"/>
                <a:gd name="T18" fmla="*/ 84 w 569"/>
                <a:gd name="T19" fmla="*/ 0 h 879"/>
                <a:gd name="T20" fmla="*/ 0 w 569"/>
                <a:gd name="T21" fmla="*/ 323 h 8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879">
                  <a:moveTo>
                    <a:pt x="0" y="323"/>
                  </a:moveTo>
                  <a:lnTo>
                    <a:pt x="26" y="373"/>
                  </a:lnTo>
                  <a:lnTo>
                    <a:pt x="363" y="879"/>
                  </a:lnTo>
                  <a:lnTo>
                    <a:pt x="375" y="762"/>
                  </a:lnTo>
                  <a:lnTo>
                    <a:pt x="395" y="756"/>
                  </a:lnTo>
                  <a:lnTo>
                    <a:pt x="430" y="776"/>
                  </a:lnTo>
                  <a:lnTo>
                    <a:pt x="459" y="671"/>
                  </a:lnTo>
                  <a:lnTo>
                    <a:pt x="569" y="114"/>
                  </a:lnTo>
                  <a:lnTo>
                    <a:pt x="326" y="60"/>
                  </a:lnTo>
                  <a:lnTo>
                    <a:pt x="84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4874" y="1661"/>
              <a:ext cx="145" cy="310"/>
            </a:xfrm>
            <a:custGeom>
              <a:avLst/>
              <a:gdLst>
                <a:gd name="T0" fmla="*/ 0 w 145"/>
                <a:gd name="T1" fmla="*/ 212 h 310"/>
                <a:gd name="T2" fmla="*/ 8 w 145"/>
                <a:gd name="T3" fmla="*/ 144 h 310"/>
                <a:gd name="T4" fmla="*/ 25 w 145"/>
                <a:gd name="T5" fmla="*/ 113 h 310"/>
                <a:gd name="T6" fmla="*/ 27 w 145"/>
                <a:gd name="T7" fmla="*/ 40 h 310"/>
                <a:gd name="T8" fmla="*/ 26 w 145"/>
                <a:gd name="T9" fmla="*/ 15 h 310"/>
                <a:gd name="T10" fmla="*/ 51 w 145"/>
                <a:gd name="T11" fmla="*/ 0 h 310"/>
                <a:gd name="T12" fmla="*/ 113 w 145"/>
                <a:gd name="T13" fmla="*/ 194 h 310"/>
                <a:gd name="T14" fmla="*/ 143 w 145"/>
                <a:gd name="T15" fmla="*/ 235 h 310"/>
                <a:gd name="T16" fmla="*/ 145 w 145"/>
                <a:gd name="T17" fmla="*/ 245 h 310"/>
                <a:gd name="T18" fmla="*/ 141 w 145"/>
                <a:gd name="T19" fmla="*/ 264 h 310"/>
                <a:gd name="T20" fmla="*/ 113 w 145"/>
                <a:gd name="T21" fmla="*/ 285 h 310"/>
                <a:gd name="T22" fmla="*/ 13 w 145"/>
                <a:gd name="T23" fmla="*/ 310 h 310"/>
                <a:gd name="T24" fmla="*/ 0 w 145"/>
                <a:gd name="T25" fmla="*/ 212 h 3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310">
                  <a:moveTo>
                    <a:pt x="0" y="212"/>
                  </a:moveTo>
                  <a:lnTo>
                    <a:pt x="8" y="144"/>
                  </a:lnTo>
                  <a:lnTo>
                    <a:pt x="25" y="113"/>
                  </a:lnTo>
                  <a:lnTo>
                    <a:pt x="27" y="40"/>
                  </a:lnTo>
                  <a:lnTo>
                    <a:pt x="26" y="15"/>
                  </a:lnTo>
                  <a:lnTo>
                    <a:pt x="51" y="0"/>
                  </a:lnTo>
                  <a:lnTo>
                    <a:pt x="113" y="194"/>
                  </a:lnTo>
                  <a:lnTo>
                    <a:pt x="143" y="235"/>
                  </a:lnTo>
                  <a:lnTo>
                    <a:pt x="145" y="245"/>
                  </a:lnTo>
                  <a:lnTo>
                    <a:pt x="141" y="264"/>
                  </a:lnTo>
                  <a:lnTo>
                    <a:pt x="113" y="285"/>
                  </a:lnTo>
                  <a:lnTo>
                    <a:pt x="13" y="31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4714" y="2163"/>
              <a:ext cx="120" cy="272"/>
            </a:xfrm>
            <a:custGeom>
              <a:avLst/>
              <a:gdLst>
                <a:gd name="T0" fmla="*/ 0 w 120"/>
                <a:gd name="T1" fmla="*/ 203 h 272"/>
                <a:gd name="T2" fmla="*/ 6 w 120"/>
                <a:gd name="T3" fmla="*/ 186 h 272"/>
                <a:gd name="T4" fmla="*/ 26 w 120"/>
                <a:gd name="T5" fmla="*/ 173 h 272"/>
                <a:gd name="T6" fmla="*/ 37 w 120"/>
                <a:gd name="T7" fmla="*/ 151 h 272"/>
                <a:gd name="T8" fmla="*/ 56 w 120"/>
                <a:gd name="T9" fmla="*/ 135 h 272"/>
                <a:gd name="T10" fmla="*/ 5 w 120"/>
                <a:gd name="T11" fmla="*/ 93 h 272"/>
                <a:gd name="T12" fmla="*/ 2 w 120"/>
                <a:gd name="T13" fmla="*/ 52 h 272"/>
                <a:gd name="T14" fmla="*/ 26 w 120"/>
                <a:gd name="T15" fmla="*/ 0 h 272"/>
                <a:gd name="T16" fmla="*/ 104 w 120"/>
                <a:gd name="T17" fmla="*/ 27 h 272"/>
                <a:gd name="T18" fmla="*/ 105 w 120"/>
                <a:gd name="T19" fmla="*/ 37 h 272"/>
                <a:gd name="T20" fmla="*/ 94 w 120"/>
                <a:gd name="T21" fmla="*/ 68 h 272"/>
                <a:gd name="T22" fmla="*/ 86 w 120"/>
                <a:gd name="T23" fmla="*/ 75 h 272"/>
                <a:gd name="T24" fmla="*/ 86 w 120"/>
                <a:gd name="T25" fmla="*/ 90 h 272"/>
                <a:gd name="T26" fmla="*/ 93 w 120"/>
                <a:gd name="T27" fmla="*/ 93 h 272"/>
                <a:gd name="T28" fmla="*/ 102 w 120"/>
                <a:gd name="T29" fmla="*/ 93 h 272"/>
                <a:gd name="T30" fmla="*/ 110 w 120"/>
                <a:gd name="T31" fmla="*/ 93 h 272"/>
                <a:gd name="T32" fmla="*/ 108 w 120"/>
                <a:gd name="T33" fmla="*/ 87 h 272"/>
                <a:gd name="T34" fmla="*/ 111 w 120"/>
                <a:gd name="T35" fmla="*/ 90 h 272"/>
                <a:gd name="T36" fmla="*/ 119 w 120"/>
                <a:gd name="T37" fmla="*/ 109 h 272"/>
                <a:gd name="T38" fmla="*/ 120 w 120"/>
                <a:gd name="T39" fmla="*/ 165 h 272"/>
                <a:gd name="T40" fmla="*/ 116 w 120"/>
                <a:gd name="T41" fmla="*/ 150 h 272"/>
                <a:gd name="T42" fmla="*/ 112 w 120"/>
                <a:gd name="T43" fmla="*/ 137 h 272"/>
                <a:gd name="T44" fmla="*/ 111 w 120"/>
                <a:gd name="T45" fmla="*/ 144 h 272"/>
                <a:gd name="T46" fmla="*/ 112 w 120"/>
                <a:gd name="T47" fmla="*/ 158 h 272"/>
                <a:gd name="T48" fmla="*/ 111 w 120"/>
                <a:gd name="T49" fmla="*/ 165 h 272"/>
                <a:gd name="T50" fmla="*/ 112 w 120"/>
                <a:gd name="T51" fmla="*/ 180 h 272"/>
                <a:gd name="T52" fmla="*/ 107 w 120"/>
                <a:gd name="T53" fmla="*/ 197 h 272"/>
                <a:gd name="T54" fmla="*/ 101 w 120"/>
                <a:gd name="T55" fmla="*/ 198 h 272"/>
                <a:gd name="T56" fmla="*/ 102 w 120"/>
                <a:gd name="T57" fmla="*/ 209 h 272"/>
                <a:gd name="T58" fmla="*/ 89 w 120"/>
                <a:gd name="T59" fmla="*/ 229 h 272"/>
                <a:gd name="T60" fmla="*/ 74 w 120"/>
                <a:gd name="T61" fmla="*/ 272 h 272"/>
                <a:gd name="T62" fmla="*/ 66 w 120"/>
                <a:gd name="T63" fmla="*/ 272 h 272"/>
                <a:gd name="T64" fmla="*/ 67 w 120"/>
                <a:gd name="T65" fmla="*/ 256 h 272"/>
                <a:gd name="T66" fmla="*/ 64 w 120"/>
                <a:gd name="T67" fmla="*/ 248 h 272"/>
                <a:gd name="T68" fmla="*/ 44 w 120"/>
                <a:gd name="T69" fmla="*/ 249 h 272"/>
                <a:gd name="T70" fmla="*/ 16 w 120"/>
                <a:gd name="T71" fmla="*/ 232 h 272"/>
                <a:gd name="T72" fmla="*/ 5 w 120"/>
                <a:gd name="T73" fmla="*/ 224 h 272"/>
                <a:gd name="T74" fmla="*/ 0 w 120"/>
                <a:gd name="T75" fmla="*/ 20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272">
                  <a:moveTo>
                    <a:pt x="0" y="203"/>
                  </a:moveTo>
                  <a:lnTo>
                    <a:pt x="6" y="186"/>
                  </a:lnTo>
                  <a:lnTo>
                    <a:pt x="26" y="173"/>
                  </a:lnTo>
                  <a:lnTo>
                    <a:pt x="37" y="151"/>
                  </a:lnTo>
                  <a:lnTo>
                    <a:pt x="56" y="135"/>
                  </a:lnTo>
                  <a:lnTo>
                    <a:pt x="5" y="93"/>
                  </a:lnTo>
                  <a:lnTo>
                    <a:pt x="2" y="52"/>
                  </a:lnTo>
                  <a:lnTo>
                    <a:pt x="26" y="0"/>
                  </a:lnTo>
                  <a:lnTo>
                    <a:pt x="104" y="27"/>
                  </a:lnTo>
                  <a:lnTo>
                    <a:pt x="105" y="37"/>
                  </a:lnTo>
                  <a:lnTo>
                    <a:pt x="94" y="68"/>
                  </a:lnTo>
                  <a:lnTo>
                    <a:pt x="86" y="75"/>
                  </a:lnTo>
                  <a:lnTo>
                    <a:pt x="86" y="90"/>
                  </a:lnTo>
                  <a:lnTo>
                    <a:pt x="93" y="93"/>
                  </a:lnTo>
                  <a:lnTo>
                    <a:pt x="102" y="93"/>
                  </a:lnTo>
                  <a:lnTo>
                    <a:pt x="110" y="93"/>
                  </a:lnTo>
                  <a:lnTo>
                    <a:pt x="108" y="87"/>
                  </a:lnTo>
                  <a:lnTo>
                    <a:pt x="111" y="90"/>
                  </a:lnTo>
                  <a:lnTo>
                    <a:pt x="119" y="109"/>
                  </a:lnTo>
                  <a:lnTo>
                    <a:pt x="120" y="165"/>
                  </a:lnTo>
                  <a:lnTo>
                    <a:pt x="116" y="150"/>
                  </a:lnTo>
                  <a:lnTo>
                    <a:pt x="112" y="137"/>
                  </a:lnTo>
                  <a:lnTo>
                    <a:pt x="111" y="144"/>
                  </a:lnTo>
                  <a:lnTo>
                    <a:pt x="112" y="158"/>
                  </a:lnTo>
                  <a:lnTo>
                    <a:pt x="111" y="165"/>
                  </a:lnTo>
                  <a:lnTo>
                    <a:pt x="112" y="180"/>
                  </a:lnTo>
                  <a:lnTo>
                    <a:pt x="107" y="197"/>
                  </a:lnTo>
                  <a:lnTo>
                    <a:pt x="101" y="198"/>
                  </a:lnTo>
                  <a:lnTo>
                    <a:pt x="102" y="209"/>
                  </a:lnTo>
                  <a:lnTo>
                    <a:pt x="89" y="229"/>
                  </a:lnTo>
                  <a:lnTo>
                    <a:pt x="74" y="272"/>
                  </a:lnTo>
                  <a:lnTo>
                    <a:pt x="66" y="272"/>
                  </a:lnTo>
                  <a:lnTo>
                    <a:pt x="67" y="256"/>
                  </a:lnTo>
                  <a:lnTo>
                    <a:pt x="64" y="248"/>
                  </a:lnTo>
                  <a:lnTo>
                    <a:pt x="44" y="249"/>
                  </a:lnTo>
                  <a:lnTo>
                    <a:pt x="16" y="232"/>
                  </a:lnTo>
                  <a:lnTo>
                    <a:pt x="5" y="22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1705" y="2763"/>
              <a:ext cx="629" cy="643"/>
            </a:xfrm>
            <a:custGeom>
              <a:avLst/>
              <a:gdLst>
                <a:gd name="T0" fmla="*/ 0 w 629"/>
                <a:gd name="T1" fmla="*/ 632 h 643"/>
                <a:gd name="T2" fmla="*/ 77 w 629"/>
                <a:gd name="T3" fmla="*/ 643 h 643"/>
                <a:gd name="T4" fmla="*/ 87 w 629"/>
                <a:gd name="T5" fmla="*/ 595 h 643"/>
                <a:gd name="T6" fmla="*/ 245 w 629"/>
                <a:gd name="T7" fmla="*/ 616 h 643"/>
                <a:gd name="T8" fmla="*/ 238 w 629"/>
                <a:gd name="T9" fmla="*/ 593 h 643"/>
                <a:gd name="T10" fmla="*/ 262 w 629"/>
                <a:gd name="T11" fmla="*/ 594 h 643"/>
                <a:gd name="T12" fmla="*/ 578 w 629"/>
                <a:gd name="T13" fmla="*/ 625 h 643"/>
                <a:gd name="T14" fmla="*/ 625 w 629"/>
                <a:gd name="T15" fmla="*/ 120 h 643"/>
                <a:gd name="T16" fmla="*/ 629 w 629"/>
                <a:gd name="T17" fmla="*/ 60 h 643"/>
                <a:gd name="T18" fmla="*/ 361 w 629"/>
                <a:gd name="T19" fmla="*/ 36 h 643"/>
                <a:gd name="T20" fmla="*/ 93 w 629"/>
                <a:gd name="T21" fmla="*/ 0 h 643"/>
                <a:gd name="T22" fmla="*/ 0 w 629"/>
                <a:gd name="T23" fmla="*/ 632 h 6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9" h="643">
                  <a:moveTo>
                    <a:pt x="0" y="632"/>
                  </a:moveTo>
                  <a:lnTo>
                    <a:pt x="77" y="643"/>
                  </a:lnTo>
                  <a:lnTo>
                    <a:pt x="87" y="595"/>
                  </a:lnTo>
                  <a:lnTo>
                    <a:pt x="245" y="616"/>
                  </a:lnTo>
                  <a:lnTo>
                    <a:pt x="238" y="593"/>
                  </a:lnTo>
                  <a:lnTo>
                    <a:pt x="262" y="594"/>
                  </a:lnTo>
                  <a:lnTo>
                    <a:pt x="578" y="625"/>
                  </a:lnTo>
                  <a:lnTo>
                    <a:pt x="625" y="120"/>
                  </a:lnTo>
                  <a:lnTo>
                    <a:pt x="629" y="60"/>
                  </a:lnTo>
                  <a:lnTo>
                    <a:pt x="361" y="36"/>
                  </a:lnTo>
                  <a:lnTo>
                    <a:pt x="93" y="0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4307" y="1736"/>
              <a:ext cx="529" cy="476"/>
            </a:xfrm>
            <a:custGeom>
              <a:avLst/>
              <a:gdLst>
                <a:gd name="T0" fmla="*/ 0 w 529"/>
                <a:gd name="T1" fmla="*/ 409 h 476"/>
                <a:gd name="T2" fmla="*/ 17 w 529"/>
                <a:gd name="T3" fmla="*/ 435 h 476"/>
                <a:gd name="T4" fmla="*/ 362 w 529"/>
                <a:gd name="T5" fmla="*/ 369 h 476"/>
                <a:gd name="T6" fmla="*/ 386 w 529"/>
                <a:gd name="T7" fmla="*/ 383 h 476"/>
                <a:gd name="T8" fmla="*/ 400 w 529"/>
                <a:gd name="T9" fmla="*/ 409 h 476"/>
                <a:gd name="T10" fmla="*/ 433 w 529"/>
                <a:gd name="T11" fmla="*/ 427 h 476"/>
                <a:gd name="T12" fmla="*/ 511 w 529"/>
                <a:gd name="T13" fmla="*/ 454 h 476"/>
                <a:gd name="T14" fmla="*/ 512 w 529"/>
                <a:gd name="T15" fmla="*/ 464 h 476"/>
                <a:gd name="T16" fmla="*/ 515 w 529"/>
                <a:gd name="T17" fmla="*/ 476 h 476"/>
                <a:gd name="T18" fmla="*/ 521 w 529"/>
                <a:gd name="T19" fmla="*/ 469 h 476"/>
                <a:gd name="T20" fmla="*/ 528 w 529"/>
                <a:gd name="T21" fmla="*/ 446 h 476"/>
                <a:gd name="T22" fmla="*/ 529 w 529"/>
                <a:gd name="T23" fmla="*/ 406 h 476"/>
                <a:gd name="T24" fmla="*/ 515 w 529"/>
                <a:gd name="T25" fmla="*/ 330 h 476"/>
                <a:gd name="T26" fmla="*/ 515 w 529"/>
                <a:gd name="T27" fmla="*/ 249 h 476"/>
                <a:gd name="T28" fmla="*/ 501 w 529"/>
                <a:gd name="T29" fmla="*/ 186 h 476"/>
                <a:gd name="T30" fmla="*/ 478 w 529"/>
                <a:gd name="T31" fmla="*/ 133 h 476"/>
                <a:gd name="T32" fmla="*/ 473 w 529"/>
                <a:gd name="T33" fmla="*/ 81 h 476"/>
                <a:gd name="T34" fmla="*/ 450 w 529"/>
                <a:gd name="T35" fmla="*/ 0 h 476"/>
                <a:gd name="T36" fmla="*/ 343 w 529"/>
                <a:gd name="T37" fmla="*/ 30 h 476"/>
                <a:gd name="T38" fmla="*/ 337 w 529"/>
                <a:gd name="T39" fmla="*/ 27 h 476"/>
                <a:gd name="T40" fmla="*/ 304 w 529"/>
                <a:gd name="T41" fmla="*/ 52 h 476"/>
                <a:gd name="T42" fmla="*/ 275 w 529"/>
                <a:gd name="T43" fmla="*/ 95 h 476"/>
                <a:gd name="T44" fmla="*/ 272 w 529"/>
                <a:gd name="T45" fmla="*/ 112 h 476"/>
                <a:gd name="T46" fmla="*/ 259 w 529"/>
                <a:gd name="T47" fmla="*/ 131 h 476"/>
                <a:gd name="T48" fmla="*/ 235 w 529"/>
                <a:gd name="T49" fmla="*/ 153 h 476"/>
                <a:gd name="T50" fmla="*/ 245 w 529"/>
                <a:gd name="T51" fmla="*/ 168 h 476"/>
                <a:gd name="T52" fmla="*/ 248 w 529"/>
                <a:gd name="T53" fmla="*/ 156 h 476"/>
                <a:gd name="T54" fmla="*/ 254 w 529"/>
                <a:gd name="T55" fmla="*/ 160 h 476"/>
                <a:gd name="T56" fmla="*/ 251 w 529"/>
                <a:gd name="T57" fmla="*/ 166 h 476"/>
                <a:gd name="T58" fmla="*/ 256 w 529"/>
                <a:gd name="T59" fmla="*/ 168 h 476"/>
                <a:gd name="T60" fmla="*/ 252 w 529"/>
                <a:gd name="T61" fmla="*/ 178 h 476"/>
                <a:gd name="T62" fmla="*/ 248 w 529"/>
                <a:gd name="T63" fmla="*/ 177 h 476"/>
                <a:gd name="T64" fmla="*/ 248 w 529"/>
                <a:gd name="T65" fmla="*/ 182 h 476"/>
                <a:gd name="T66" fmla="*/ 259 w 529"/>
                <a:gd name="T67" fmla="*/ 198 h 476"/>
                <a:gd name="T68" fmla="*/ 259 w 529"/>
                <a:gd name="T69" fmla="*/ 212 h 476"/>
                <a:gd name="T70" fmla="*/ 243 w 529"/>
                <a:gd name="T71" fmla="*/ 219 h 476"/>
                <a:gd name="T72" fmla="*/ 226 w 529"/>
                <a:gd name="T73" fmla="*/ 244 h 476"/>
                <a:gd name="T74" fmla="*/ 207 w 529"/>
                <a:gd name="T75" fmla="*/ 259 h 476"/>
                <a:gd name="T76" fmla="*/ 173 w 529"/>
                <a:gd name="T77" fmla="*/ 261 h 476"/>
                <a:gd name="T78" fmla="*/ 161 w 529"/>
                <a:gd name="T79" fmla="*/ 268 h 476"/>
                <a:gd name="T80" fmla="*/ 142 w 529"/>
                <a:gd name="T81" fmla="*/ 261 h 476"/>
                <a:gd name="T82" fmla="*/ 85 w 529"/>
                <a:gd name="T83" fmla="*/ 267 h 476"/>
                <a:gd name="T84" fmla="*/ 41 w 529"/>
                <a:gd name="T85" fmla="*/ 284 h 476"/>
                <a:gd name="T86" fmla="*/ 45 w 529"/>
                <a:gd name="T87" fmla="*/ 298 h 476"/>
                <a:gd name="T88" fmla="*/ 41 w 529"/>
                <a:gd name="T89" fmla="*/ 306 h 476"/>
                <a:gd name="T90" fmla="*/ 45 w 529"/>
                <a:gd name="T91" fmla="*/ 309 h 476"/>
                <a:gd name="T92" fmla="*/ 51 w 529"/>
                <a:gd name="T93" fmla="*/ 321 h 476"/>
                <a:gd name="T94" fmla="*/ 57 w 529"/>
                <a:gd name="T95" fmla="*/ 320 h 476"/>
                <a:gd name="T96" fmla="*/ 63 w 529"/>
                <a:gd name="T97" fmla="*/ 335 h 476"/>
                <a:gd name="T98" fmla="*/ 63 w 529"/>
                <a:gd name="T99" fmla="*/ 340 h 476"/>
                <a:gd name="T100" fmla="*/ 52 w 529"/>
                <a:gd name="T101" fmla="*/ 348 h 476"/>
                <a:gd name="T102" fmla="*/ 46 w 529"/>
                <a:gd name="T103" fmla="*/ 364 h 476"/>
                <a:gd name="T104" fmla="*/ 0 w 529"/>
                <a:gd name="T105" fmla="*/ 409 h 4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29" h="476">
                  <a:moveTo>
                    <a:pt x="0" y="409"/>
                  </a:moveTo>
                  <a:lnTo>
                    <a:pt x="17" y="435"/>
                  </a:lnTo>
                  <a:lnTo>
                    <a:pt x="362" y="369"/>
                  </a:lnTo>
                  <a:lnTo>
                    <a:pt x="386" y="383"/>
                  </a:lnTo>
                  <a:lnTo>
                    <a:pt x="400" y="409"/>
                  </a:lnTo>
                  <a:lnTo>
                    <a:pt x="433" y="427"/>
                  </a:lnTo>
                  <a:lnTo>
                    <a:pt x="511" y="454"/>
                  </a:lnTo>
                  <a:lnTo>
                    <a:pt x="512" y="464"/>
                  </a:lnTo>
                  <a:lnTo>
                    <a:pt x="515" y="476"/>
                  </a:lnTo>
                  <a:lnTo>
                    <a:pt x="521" y="469"/>
                  </a:lnTo>
                  <a:lnTo>
                    <a:pt x="528" y="446"/>
                  </a:lnTo>
                  <a:lnTo>
                    <a:pt x="529" y="406"/>
                  </a:lnTo>
                  <a:lnTo>
                    <a:pt x="515" y="330"/>
                  </a:lnTo>
                  <a:lnTo>
                    <a:pt x="515" y="249"/>
                  </a:lnTo>
                  <a:lnTo>
                    <a:pt x="501" y="186"/>
                  </a:lnTo>
                  <a:lnTo>
                    <a:pt x="478" y="133"/>
                  </a:lnTo>
                  <a:lnTo>
                    <a:pt x="473" y="81"/>
                  </a:lnTo>
                  <a:lnTo>
                    <a:pt x="450" y="0"/>
                  </a:lnTo>
                  <a:lnTo>
                    <a:pt x="343" y="30"/>
                  </a:lnTo>
                  <a:lnTo>
                    <a:pt x="337" y="27"/>
                  </a:lnTo>
                  <a:lnTo>
                    <a:pt x="304" y="52"/>
                  </a:lnTo>
                  <a:lnTo>
                    <a:pt x="275" y="95"/>
                  </a:lnTo>
                  <a:lnTo>
                    <a:pt x="272" y="112"/>
                  </a:lnTo>
                  <a:lnTo>
                    <a:pt x="259" y="131"/>
                  </a:lnTo>
                  <a:lnTo>
                    <a:pt x="235" y="153"/>
                  </a:lnTo>
                  <a:lnTo>
                    <a:pt x="245" y="168"/>
                  </a:lnTo>
                  <a:lnTo>
                    <a:pt x="248" y="156"/>
                  </a:lnTo>
                  <a:lnTo>
                    <a:pt x="254" y="160"/>
                  </a:lnTo>
                  <a:lnTo>
                    <a:pt x="251" y="166"/>
                  </a:lnTo>
                  <a:lnTo>
                    <a:pt x="256" y="168"/>
                  </a:lnTo>
                  <a:lnTo>
                    <a:pt x="252" y="178"/>
                  </a:lnTo>
                  <a:lnTo>
                    <a:pt x="248" y="177"/>
                  </a:lnTo>
                  <a:lnTo>
                    <a:pt x="248" y="182"/>
                  </a:lnTo>
                  <a:lnTo>
                    <a:pt x="259" y="198"/>
                  </a:lnTo>
                  <a:lnTo>
                    <a:pt x="259" y="212"/>
                  </a:lnTo>
                  <a:lnTo>
                    <a:pt x="243" y="219"/>
                  </a:lnTo>
                  <a:lnTo>
                    <a:pt x="226" y="244"/>
                  </a:lnTo>
                  <a:lnTo>
                    <a:pt x="207" y="259"/>
                  </a:lnTo>
                  <a:lnTo>
                    <a:pt x="173" y="261"/>
                  </a:lnTo>
                  <a:lnTo>
                    <a:pt x="161" y="268"/>
                  </a:lnTo>
                  <a:lnTo>
                    <a:pt x="142" y="261"/>
                  </a:lnTo>
                  <a:lnTo>
                    <a:pt x="85" y="267"/>
                  </a:lnTo>
                  <a:lnTo>
                    <a:pt x="41" y="284"/>
                  </a:lnTo>
                  <a:lnTo>
                    <a:pt x="45" y="298"/>
                  </a:lnTo>
                  <a:lnTo>
                    <a:pt x="41" y="306"/>
                  </a:lnTo>
                  <a:lnTo>
                    <a:pt x="45" y="309"/>
                  </a:lnTo>
                  <a:lnTo>
                    <a:pt x="51" y="321"/>
                  </a:lnTo>
                  <a:lnTo>
                    <a:pt x="57" y="320"/>
                  </a:lnTo>
                  <a:lnTo>
                    <a:pt x="63" y="335"/>
                  </a:lnTo>
                  <a:lnTo>
                    <a:pt x="63" y="340"/>
                  </a:lnTo>
                  <a:lnTo>
                    <a:pt x="52" y="348"/>
                  </a:lnTo>
                  <a:lnTo>
                    <a:pt x="46" y="364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FF00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4800" y="2231"/>
              <a:ext cx="15" cy="22"/>
            </a:xfrm>
            <a:custGeom>
              <a:avLst/>
              <a:gdLst>
                <a:gd name="T0" fmla="*/ 0 w 15"/>
                <a:gd name="T1" fmla="*/ 22 h 22"/>
                <a:gd name="T2" fmla="*/ 0 w 15"/>
                <a:gd name="T3" fmla="*/ 7 h 22"/>
                <a:gd name="T4" fmla="*/ 8 w 15"/>
                <a:gd name="T5" fmla="*/ 0 h 22"/>
                <a:gd name="T6" fmla="*/ 15 w 15"/>
                <a:gd name="T7" fmla="*/ 3 h 22"/>
                <a:gd name="T8" fmla="*/ 6 w 15"/>
                <a:gd name="T9" fmla="*/ 17 h 22"/>
                <a:gd name="T10" fmla="*/ 0 w 1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2">
                  <a:moveTo>
                    <a:pt x="0" y="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5" y="3"/>
                  </a:lnTo>
                  <a:lnTo>
                    <a:pt x="6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4816" y="2140"/>
              <a:ext cx="166" cy="98"/>
            </a:xfrm>
            <a:custGeom>
              <a:avLst/>
              <a:gdLst>
                <a:gd name="T0" fmla="*/ 0 w 166"/>
                <a:gd name="T1" fmla="*/ 89 h 98"/>
                <a:gd name="T2" fmla="*/ 3 w 166"/>
                <a:gd name="T3" fmla="*/ 96 h 98"/>
                <a:gd name="T4" fmla="*/ 8 w 166"/>
                <a:gd name="T5" fmla="*/ 97 h 98"/>
                <a:gd name="T6" fmla="*/ 13 w 166"/>
                <a:gd name="T7" fmla="*/ 89 h 98"/>
                <a:gd name="T8" fmla="*/ 19 w 166"/>
                <a:gd name="T9" fmla="*/ 88 h 98"/>
                <a:gd name="T10" fmla="*/ 22 w 166"/>
                <a:gd name="T11" fmla="*/ 91 h 98"/>
                <a:gd name="T12" fmla="*/ 10 w 166"/>
                <a:gd name="T13" fmla="*/ 98 h 98"/>
                <a:gd name="T14" fmla="*/ 27 w 166"/>
                <a:gd name="T15" fmla="*/ 92 h 98"/>
                <a:gd name="T16" fmla="*/ 29 w 166"/>
                <a:gd name="T17" fmla="*/ 89 h 98"/>
                <a:gd name="T18" fmla="*/ 51 w 166"/>
                <a:gd name="T19" fmla="*/ 79 h 98"/>
                <a:gd name="T20" fmla="*/ 71 w 166"/>
                <a:gd name="T21" fmla="*/ 65 h 98"/>
                <a:gd name="T22" fmla="*/ 92 w 166"/>
                <a:gd name="T23" fmla="*/ 58 h 98"/>
                <a:gd name="T24" fmla="*/ 109 w 166"/>
                <a:gd name="T25" fmla="*/ 47 h 98"/>
                <a:gd name="T26" fmla="*/ 108 w 166"/>
                <a:gd name="T27" fmla="*/ 47 h 98"/>
                <a:gd name="T28" fmla="*/ 73 w 166"/>
                <a:gd name="T29" fmla="*/ 73 h 98"/>
                <a:gd name="T30" fmla="*/ 67 w 166"/>
                <a:gd name="T31" fmla="*/ 75 h 98"/>
                <a:gd name="T32" fmla="*/ 72 w 166"/>
                <a:gd name="T33" fmla="*/ 76 h 98"/>
                <a:gd name="T34" fmla="*/ 82 w 166"/>
                <a:gd name="T35" fmla="*/ 72 h 98"/>
                <a:gd name="T36" fmla="*/ 134 w 166"/>
                <a:gd name="T37" fmla="*/ 35 h 98"/>
                <a:gd name="T38" fmla="*/ 140 w 166"/>
                <a:gd name="T39" fmla="*/ 26 h 98"/>
                <a:gd name="T40" fmla="*/ 164 w 166"/>
                <a:gd name="T41" fmla="*/ 6 h 98"/>
                <a:gd name="T42" fmla="*/ 166 w 166"/>
                <a:gd name="T43" fmla="*/ 0 h 98"/>
                <a:gd name="T44" fmla="*/ 160 w 166"/>
                <a:gd name="T45" fmla="*/ 1 h 98"/>
                <a:gd name="T46" fmla="*/ 151 w 166"/>
                <a:gd name="T47" fmla="*/ 12 h 98"/>
                <a:gd name="T48" fmla="*/ 143 w 166"/>
                <a:gd name="T49" fmla="*/ 11 h 98"/>
                <a:gd name="T50" fmla="*/ 132 w 166"/>
                <a:gd name="T51" fmla="*/ 17 h 98"/>
                <a:gd name="T52" fmla="*/ 130 w 166"/>
                <a:gd name="T53" fmla="*/ 17 h 98"/>
                <a:gd name="T54" fmla="*/ 119 w 166"/>
                <a:gd name="T55" fmla="*/ 38 h 98"/>
                <a:gd name="T56" fmla="*/ 116 w 166"/>
                <a:gd name="T57" fmla="*/ 35 h 98"/>
                <a:gd name="T58" fmla="*/ 108 w 166"/>
                <a:gd name="T59" fmla="*/ 35 h 98"/>
                <a:gd name="T60" fmla="*/ 122 w 166"/>
                <a:gd name="T61" fmla="*/ 17 h 98"/>
                <a:gd name="T62" fmla="*/ 121 w 166"/>
                <a:gd name="T63" fmla="*/ 12 h 98"/>
                <a:gd name="T64" fmla="*/ 132 w 166"/>
                <a:gd name="T65" fmla="*/ 0 h 98"/>
                <a:gd name="T66" fmla="*/ 129 w 166"/>
                <a:gd name="T67" fmla="*/ 0 h 98"/>
                <a:gd name="T68" fmla="*/ 106 w 166"/>
                <a:gd name="T69" fmla="*/ 26 h 98"/>
                <a:gd name="T70" fmla="*/ 80 w 166"/>
                <a:gd name="T71" fmla="*/ 36 h 98"/>
                <a:gd name="T72" fmla="*/ 65 w 166"/>
                <a:gd name="T73" fmla="*/ 37 h 98"/>
                <a:gd name="T74" fmla="*/ 64 w 166"/>
                <a:gd name="T75" fmla="*/ 45 h 98"/>
                <a:gd name="T76" fmla="*/ 46 w 166"/>
                <a:gd name="T77" fmla="*/ 49 h 98"/>
                <a:gd name="T78" fmla="*/ 40 w 166"/>
                <a:gd name="T79" fmla="*/ 47 h 98"/>
                <a:gd name="T80" fmla="*/ 40 w 166"/>
                <a:gd name="T81" fmla="*/ 53 h 98"/>
                <a:gd name="T82" fmla="*/ 31 w 166"/>
                <a:gd name="T83" fmla="*/ 53 h 98"/>
                <a:gd name="T84" fmla="*/ 27 w 166"/>
                <a:gd name="T85" fmla="*/ 58 h 98"/>
                <a:gd name="T86" fmla="*/ 25 w 166"/>
                <a:gd name="T87" fmla="*/ 65 h 98"/>
                <a:gd name="T88" fmla="*/ 22 w 166"/>
                <a:gd name="T89" fmla="*/ 63 h 98"/>
                <a:gd name="T90" fmla="*/ 19 w 166"/>
                <a:gd name="T91" fmla="*/ 72 h 98"/>
                <a:gd name="T92" fmla="*/ 6 w 166"/>
                <a:gd name="T93" fmla="*/ 75 h 98"/>
                <a:gd name="T94" fmla="*/ 5 w 166"/>
                <a:gd name="T95" fmla="*/ 82 h 98"/>
                <a:gd name="T96" fmla="*/ 0 w 166"/>
                <a:gd name="T97" fmla="*/ 89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6" h="98">
                  <a:moveTo>
                    <a:pt x="0" y="89"/>
                  </a:moveTo>
                  <a:lnTo>
                    <a:pt x="3" y="96"/>
                  </a:lnTo>
                  <a:lnTo>
                    <a:pt x="8" y="97"/>
                  </a:lnTo>
                  <a:lnTo>
                    <a:pt x="13" y="89"/>
                  </a:lnTo>
                  <a:lnTo>
                    <a:pt x="19" y="88"/>
                  </a:lnTo>
                  <a:lnTo>
                    <a:pt x="22" y="91"/>
                  </a:lnTo>
                  <a:lnTo>
                    <a:pt x="10" y="98"/>
                  </a:lnTo>
                  <a:lnTo>
                    <a:pt x="27" y="92"/>
                  </a:lnTo>
                  <a:lnTo>
                    <a:pt x="29" y="89"/>
                  </a:lnTo>
                  <a:lnTo>
                    <a:pt x="51" y="79"/>
                  </a:lnTo>
                  <a:lnTo>
                    <a:pt x="71" y="65"/>
                  </a:lnTo>
                  <a:lnTo>
                    <a:pt x="92" y="58"/>
                  </a:lnTo>
                  <a:lnTo>
                    <a:pt x="109" y="47"/>
                  </a:lnTo>
                  <a:lnTo>
                    <a:pt x="108" y="47"/>
                  </a:lnTo>
                  <a:lnTo>
                    <a:pt x="73" y="73"/>
                  </a:lnTo>
                  <a:lnTo>
                    <a:pt x="67" y="75"/>
                  </a:lnTo>
                  <a:lnTo>
                    <a:pt x="72" y="76"/>
                  </a:lnTo>
                  <a:lnTo>
                    <a:pt x="82" y="72"/>
                  </a:lnTo>
                  <a:lnTo>
                    <a:pt x="134" y="35"/>
                  </a:lnTo>
                  <a:lnTo>
                    <a:pt x="140" y="26"/>
                  </a:lnTo>
                  <a:lnTo>
                    <a:pt x="164" y="6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1" y="12"/>
                  </a:lnTo>
                  <a:lnTo>
                    <a:pt x="143" y="11"/>
                  </a:lnTo>
                  <a:lnTo>
                    <a:pt x="132" y="17"/>
                  </a:lnTo>
                  <a:lnTo>
                    <a:pt x="130" y="17"/>
                  </a:lnTo>
                  <a:lnTo>
                    <a:pt x="119" y="38"/>
                  </a:lnTo>
                  <a:lnTo>
                    <a:pt x="116" y="35"/>
                  </a:lnTo>
                  <a:lnTo>
                    <a:pt x="108" y="35"/>
                  </a:lnTo>
                  <a:lnTo>
                    <a:pt x="122" y="17"/>
                  </a:lnTo>
                  <a:lnTo>
                    <a:pt x="121" y="12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06" y="26"/>
                  </a:lnTo>
                  <a:lnTo>
                    <a:pt x="80" y="36"/>
                  </a:lnTo>
                  <a:lnTo>
                    <a:pt x="65" y="37"/>
                  </a:lnTo>
                  <a:lnTo>
                    <a:pt x="64" y="45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40" y="53"/>
                  </a:lnTo>
                  <a:lnTo>
                    <a:pt x="31" y="53"/>
                  </a:lnTo>
                  <a:lnTo>
                    <a:pt x="27" y="58"/>
                  </a:lnTo>
                  <a:lnTo>
                    <a:pt x="25" y="65"/>
                  </a:lnTo>
                  <a:lnTo>
                    <a:pt x="22" y="63"/>
                  </a:lnTo>
                  <a:lnTo>
                    <a:pt x="19" y="72"/>
                  </a:lnTo>
                  <a:lnTo>
                    <a:pt x="6" y="75"/>
                  </a:lnTo>
                  <a:lnTo>
                    <a:pt x="5" y="82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4029" y="2724"/>
              <a:ext cx="763" cy="340"/>
            </a:xfrm>
            <a:custGeom>
              <a:avLst/>
              <a:gdLst>
                <a:gd name="T0" fmla="*/ 0 w 763"/>
                <a:gd name="T1" fmla="*/ 291 h 340"/>
                <a:gd name="T2" fmla="*/ 175 w 763"/>
                <a:gd name="T3" fmla="*/ 246 h 340"/>
                <a:gd name="T4" fmla="*/ 348 w 763"/>
                <a:gd name="T5" fmla="*/ 265 h 340"/>
                <a:gd name="T6" fmla="*/ 545 w 763"/>
                <a:gd name="T7" fmla="*/ 340 h 340"/>
                <a:gd name="T8" fmla="*/ 591 w 763"/>
                <a:gd name="T9" fmla="*/ 328 h 340"/>
                <a:gd name="T10" fmla="*/ 604 w 763"/>
                <a:gd name="T11" fmla="*/ 317 h 340"/>
                <a:gd name="T12" fmla="*/ 628 w 763"/>
                <a:gd name="T13" fmla="*/ 257 h 340"/>
                <a:gd name="T14" fmla="*/ 636 w 763"/>
                <a:gd name="T15" fmla="*/ 241 h 340"/>
                <a:gd name="T16" fmla="*/ 630 w 763"/>
                <a:gd name="T17" fmla="*/ 223 h 340"/>
                <a:gd name="T18" fmla="*/ 639 w 763"/>
                <a:gd name="T19" fmla="*/ 238 h 340"/>
                <a:gd name="T20" fmla="*/ 655 w 763"/>
                <a:gd name="T21" fmla="*/ 232 h 340"/>
                <a:gd name="T22" fmla="*/ 655 w 763"/>
                <a:gd name="T23" fmla="*/ 215 h 340"/>
                <a:gd name="T24" fmla="*/ 664 w 763"/>
                <a:gd name="T25" fmla="*/ 224 h 340"/>
                <a:gd name="T26" fmla="*/ 715 w 763"/>
                <a:gd name="T27" fmla="*/ 210 h 340"/>
                <a:gd name="T28" fmla="*/ 723 w 763"/>
                <a:gd name="T29" fmla="*/ 174 h 340"/>
                <a:gd name="T30" fmla="*/ 711 w 763"/>
                <a:gd name="T31" fmla="*/ 171 h 340"/>
                <a:gd name="T32" fmla="*/ 706 w 763"/>
                <a:gd name="T33" fmla="*/ 188 h 340"/>
                <a:gd name="T34" fmla="*/ 696 w 763"/>
                <a:gd name="T35" fmla="*/ 193 h 340"/>
                <a:gd name="T36" fmla="*/ 655 w 763"/>
                <a:gd name="T37" fmla="*/ 178 h 340"/>
                <a:gd name="T38" fmla="*/ 682 w 763"/>
                <a:gd name="T39" fmla="*/ 188 h 340"/>
                <a:gd name="T40" fmla="*/ 691 w 763"/>
                <a:gd name="T41" fmla="*/ 162 h 340"/>
                <a:gd name="T42" fmla="*/ 690 w 763"/>
                <a:gd name="T43" fmla="*/ 149 h 340"/>
                <a:gd name="T44" fmla="*/ 670 w 763"/>
                <a:gd name="T45" fmla="*/ 130 h 340"/>
                <a:gd name="T46" fmla="*/ 690 w 763"/>
                <a:gd name="T47" fmla="*/ 133 h 340"/>
                <a:gd name="T48" fmla="*/ 690 w 763"/>
                <a:gd name="T49" fmla="*/ 122 h 340"/>
                <a:gd name="T50" fmla="*/ 695 w 763"/>
                <a:gd name="T51" fmla="*/ 125 h 340"/>
                <a:gd name="T52" fmla="*/ 708 w 763"/>
                <a:gd name="T53" fmla="*/ 127 h 340"/>
                <a:gd name="T54" fmla="*/ 722 w 763"/>
                <a:gd name="T55" fmla="*/ 138 h 340"/>
                <a:gd name="T56" fmla="*/ 743 w 763"/>
                <a:gd name="T57" fmla="*/ 122 h 340"/>
                <a:gd name="T58" fmla="*/ 763 w 763"/>
                <a:gd name="T59" fmla="*/ 98 h 340"/>
                <a:gd name="T60" fmla="*/ 754 w 763"/>
                <a:gd name="T61" fmla="*/ 66 h 340"/>
                <a:gd name="T62" fmla="*/ 732 w 763"/>
                <a:gd name="T63" fmla="*/ 98 h 340"/>
                <a:gd name="T64" fmla="*/ 723 w 763"/>
                <a:gd name="T65" fmla="*/ 62 h 340"/>
                <a:gd name="T66" fmla="*/ 666 w 763"/>
                <a:gd name="T67" fmla="*/ 81 h 340"/>
                <a:gd name="T68" fmla="*/ 687 w 763"/>
                <a:gd name="T69" fmla="*/ 57 h 340"/>
                <a:gd name="T70" fmla="*/ 710 w 763"/>
                <a:gd name="T71" fmla="*/ 28 h 340"/>
                <a:gd name="T72" fmla="*/ 725 w 763"/>
                <a:gd name="T73" fmla="*/ 26 h 340"/>
                <a:gd name="T74" fmla="*/ 730 w 763"/>
                <a:gd name="T75" fmla="*/ 12 h 340"/>
                <a:gd name="T76" fmla="*/ 441 w 763"/>
                <a:gd name="T77" fmla="*/ 52 h 340"/>
                <a:gd name="T78" fmla="*/ 213 w 763"/>
                <a:gd name="T79" fmla="*/ 107 h 340"/>
                <a:gd name="T80" fmla="*/ 185 w 763"/>
                <a:gd name="T81" fmla="*/ 141 h 340"/>
                <a:gd name="T82" fmla="*/ 160 w 763"/>
                <a:gd name="T83" fmla="*/ 148 h 340"/>
                <a:gd name="T84" fmla="*/ 138 w 763"/>
                <a:gd name="T85" fmla="*/ 152 h 340"/>
                <a:gd name="T86" fmla="*/ 114 w 763"/>
                <a:gd name="T87" fmla="*/ 184 h 340"/>
                <a:gd name="T88" fmla="*/ 22 w 763"/>
                <a:gd name="T89" fmla="*/ 257 h 3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3" h="340">
                  <a:moveTo>
                    <a:pt x="0" y="267"/>
                  </a:moveTo>
                  <a:lnTo>
                    <a:pt x="0" y="291"/>
                  </a:lnTo>
                  <a:lnTo>
                    <a:pt x="110" y="279"/>
                  </a:lnTo>
                  <a:lnTo>
                    <a:pt x="175" y="246"/>
                  </a:lnTo>
                  <a:lnTo>
                    <a:pt x="296" y="233"/>
                  </a:lnTo>
                  <a:lnTo>
                    <a:pt x="348" y="265"/>
                  </a:lnTo>
                  <a:lnTo>
                    <a:pt x="427" y="254"/>
                  </a:lnTo>
                  <a:lnTo>
                    <a:pt x="545" y="340"/>
                  </a:lnTo>
                  <a:lnTo>
                    <a:pt x="562" y="330"/>
                  </a:lnTo>
                  <a:lnTo>
                    <a:pt x="591" y="328"/>
                  </a:lnTo>
                  <a:lnTo>
                    <a:pt x="598" y="305"/>
                  </a:lnTo>
                  <a:lnTo>
                    <a:pt x="604" y="317"/>
                  </a:lnTo>
                  <a:lnTo>
                    <a:pt x="611" y="278"/>
                  </a:lnTo>
                  <a:lnTo>
                    <a:pt x="628" y="257"/>
                  </a:lnTo>
                  <a:lnTo>
                    <a:pt x="643" y="246"/>
                  </a:lnTo>
                  <a:lnTo>
                    <a:pt x="636" y="241"/>
                  </a:lnTo>
                  <a:lnTo>
                    <a:pt x="636" y="233"/>
                  </a:lnTo>
                  <a:lnTo>
                    <a:pt x="630" y="223"/>
                  </a:lnTo>
                  <a:lnTo>
                    <a:pt x="642" y="234"/>
                  </a:lnTo>
                  <a:lnTo>
                    <a:pt x="639" y="238"/>
                  </a:lnTo>
                  <a:lnTo>
                    <a:pt x="647" y="241"/>
                  </a:lnTo>
                  <a:lnTo>
                    <a:pt x="655" y="232"/>
                  </a:lnTo>
                  <a:lnTo>
                    <a:pt x="659" y="231"/>
                  </a:lnTo>
                  <a:lnTo>
                    <a:pt x="655" y="215"/>
                  </a:lnTo>
                  <a:lnTo>
                    <a:pt x="659" y="215"/>
                  </a:lnTo>
                  <a:lnTo>
                    <a:pt x="664" y="224"/>
                  </a:lnTo>
                  <a:lnTo>
                    <a:pt x="691" y="211"/>
                  </a:lnTo>
                  <a:lnTo>
                    <a:pt x="715" y="210"/>
                  </a:lnTo>
                  <a:lnTo>
                    <a:pt x="729" y="182"/>
                  </a:lnTo>
                  <a:lnTo>
                    <a:pt x="723" y="174"/>
                  </a:lnTo>
                  <a:lnTo>
                    <a:pt x="715" y="183"/>
                  </a:lnTo>
                  <a:lnTo>
                    <a:pt x="711" y="171"/>
                  </a:lnTo>
                  <a:lnTo>
                    <a:pt x="701" y="179"/>
                  </a:lnTo>
                  <a:lnTo>
                    <a:pt x="706" y="188"/>
                  </a:lnTo>
                  <a:lnTo>
                    <a:pt x="697" y="183"/>
                  </a:lnTo>
                  <a:lnTo>
                    <a:pt x="696" y="193"/>
                  </a:lnTo>
                  <a:lnTo>
                    <a:pt x="672" y="191"/>
                  </a:lnTo>
                  <a:lnTo>
                    <a:pt x="655" y="178"/>
                  </a:lnTo>
                  <a:lnTo>
                    <a:pt x="655" y="171"/>
                  </a:lnTo>
                  <a:lnTo>
                    <a:pt x="682" y="188"/>
                  </a:lnTo>
                  <a:lnTo>
                    <a:pt x="701" y="164"/>
                  </a:lnTo>
                  <a:lnTo>
                    <a:pt x="691" y="162"/>
                  </a:lnTo>
                  <a:lnTo>
                    <a:pt x="704" y="145"/>
                  </a:lnTo>
                  <a:lnTo>
                    <a:pt x="690" y="149"/>
                  </a:lnTo>
                  <a:lnTo>
                    <a:pt x="648" y="134"/>
                  </a:lnTo>
                  <a:lnTo>
                    <a:pt x="670" y="130"/>
                  </a:lnTo>
                  <a:lnTo>
                    <a:pt x="690" y="138"/>
                  </a:lnTo>
                  <a:lnTo>
                    <a:pt x="690" y="133"/>
                  </a:lnTo>
                  <a:lnTo>
                    <a:pt x="682" y="122"/>
                  </a:lnTo>
                  <a:lnTo>
                    <a:pt x="690" y="122"/>
                  </a:lnTo>
                  <a:lnTo>
                    <a:pt x="701" y="116"/>
                  </a:lnTo>
                  <a:lnTo>
                    <a:pt x="695" y="125"/>
                  </a:lnTo>
                  <a:lnTo>
                    <a:pt x="699" y="138"/>
                  </a:lnTo>
                  <a:lnTo>
                    <a:pt x="708" y="127"/>
                  </a:lnTo>
                  <a:lnTo>
                    <a:pt x="713" y="138"/>
                  </a:lnTo>
                  <a:lnTo>
                    <a:pt x="722" y="138"/>
                  </a:lnTo>
                  <a:lnTo>
                    <a:pt x="732" y="136"/>
                  </a:lnTo>
                  <a:lnTo>
                    <a:pt x="743" y="122"/>
                  </a:lnTo>
                  <a:lnTo>
                    <a:pt x="751" y="101"/>
                  </a:lnTo>
                  <a:lnTo>
                    <a:pt x="763" y="98"/>
                  </a:lnTo>
                  <a:lnTo>
                    <a:pt x="763" y="88"/>
                  </a:lnTo>
                  <a:lnTo>
                    <a:pt x="754" y="66"/>
                  </a:lnTo>
                  <a:lnTo>
                    <a:pt x="743" y="66"/>
                  </a:lnTo>
                  <a:lnTo>
                    <a:pt x="732" y="98"/>
                  </a:lnTo>
                  <a:lnTo>
                    <a:pt x="726" y="82"/>
                  </a:lnTo>
                  <a:lnTo>
                    <a:pt x="723" y="62"/>
                  </a:lnTo>
                  <a:lnTo>
                    <a:pt x="700" y="74"/>
                  </a:lnTo>
                  <a:lnTo>
                    <a:pt x="666" y="81"/>
                  </a:lnTo>
                  <a:lnTo>
                    <a:pt x="672" y="66"/>
                  </a:lnTo>
                  <a:lnTo>
                    <a:pt x="687" y="57"/>
                  </a:lnTo>
                  <a:lnTo>
                    <a:pt x="722" y="45"/>
                  </a:lnTo>
                  <a:lnTo>
                    <a:pt x="710" y="28"/>
                  </a:lnTo>
                  <a:lnTo>
                    <a:pt x="732" y="39"/>
                  </a:lnTo>
                  <a:lnTo>
                    <a:pt x="725" y="26"/>
                  </a:lnTo>
                  <a:lnTo>
                    <a:pt x="747" y="45"/>
                  </a:lnTo>
                  <a:lnTo>
                    <a:pt x="730" y="12"/>
                  </a:lnTo>
                  <a:lnTo>
                    <a:pt x="715" y="0"/>
                  </a:lnTo>
                  <a:lnTo>
                    <a:pt x="441" y="52"/>
                  </a:lnTo>
                  <a:lnTo>
                    <a:pt x="217" y="81"/>
                  </a:lnTo>
                  <a:lnTo>
                    <a:pt x="213" y="107"/>
                  </a:lnTo>
                  <a:lnTo>
                    <a:pt x="201" y="115"/>
                  </a:lnTo>
                  <a:lnTo>
                    <a:pt x="185" y="141"/>
                  </a:lnTo>
                  <a:lnTo>
                    <a:pt x="173" y="140"/>
                  </a:lnTo>
                  <a:lnTo>
                    <a:pt x="160" y="148"/>
                  </a:lnTo>
                  <a:lnTo>
                    <a:pt x="149" y="162"/>
                  </a:lnTo>
                  <a:lnTo>
                    <a:pt x="138" y="152"/>
                  </a:lnTo>
                  <a:lnTo>
                    <a:pt x="116" y="171"/>
                  </a:lnTo>
                  <a:lnTo>
                    <a:pt x="114" y="184"/>
                  </a:lnTo>
                  <a:lnTo>
                    <a:pt x="27" y="237"/>
                  </a:lnTo>
                  <a:lnTo>
                    <a:pt x="22" y="25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2332" y="1467"/>
              <a:ext cx="589" cy="371"/>
            </a:xfrm>
            <a:custGeom>
              <a:avLst/>
              <a:gdLst>
                <a:gd name="T0" fmla="*/ 0 w 589"/>
                <a:gd name="T1" fmla="*/ 340 h 371"/>
                <a:gd name="T2" fmla="*/ 31 w 589"/>
                <a:gd name="T3" fmla="*/ 0 h 371"/>
                <a:gd name="T4" fmla="*/ 321 w 589"/>
                <a:gd name="T5" fmla="*/ 20 h 371"/>
                <a:gd name="T6" fmla="*/ 544 w 589"/>
                <a:gd name="T7" fmla="*/ 27 h 371"/>
                <a:gd name="T8" fmla="*/ 546 w 589"/>
                <a:gd name="T9" fmla="*/ 120 h 371"/>
                <a:gd name="T10" fmla="*/ 570 w 589"/>
                <a:gd name="T11" fmla="*/ 195 h 371"/>
                <a:gd name="T12" fmla="*/ 573 w 589"/>
                <a:gd name="T13" fmla="*/ 292 h 371"/>
                <a:gd name="T14" fmla="*/ 589 w 589"/>
                <a:gd name="T15" fmla="*/ 371 h 371"/>
                <a:gd name="T16" fmla="*/ 279 w 589"/>
                <a:gd name="T17" fmla="*/ 361 h 371"/>
                <a:gd name="T18" fmla="*/ 0 w 589"/>
                <a:gd name="T19" fmla="*/ 340 h 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9" h="371">
                  <a:moveTo>
                    <a:pt x="0" y="340"/>
                  </a:moveTo>
                  <a:lnTo>
                    <a:pt x="31" y="0"/>
                  </a:lnTo>
                  <a:lnTo>
                    <a:pt x="321" y="20"/>
                  </a:lnTo>
                  <a:lnTo>
                    <a:pt x="544" y="27"/>
                  </a:lnTo>
                  <a:lnTo>
                    <a:pt x="546" y="120"/>
                  </a:lnTo>
                  <a:lnTo>
                    <a:pt x="570" y="195"/>
                  </a:lnTo>
                  <a:lnTo>
                    <a:pt x="573" y="292"/>
                  </a:lnTo>
                  <a:lnTo>
                    <a:pt x="589" y="371"/>
                  </a:lnTo>
                  <a:lnTo>
                    <a:pt x="279" y="361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44"/>
            <p:cNvSpPr>
              <a:spLocks/>
            </p:cNvSpPr>
            <p:nvPr/>
          </p:nvSpPr>
          <p:spPr bwMode="auto">
            <a:xfrm>
              <a:off x="3899" y="2187"/>
              <a:ext cx="375" cy="424"/>
            </a:xfrm>
            <a:custGeom>
              <a:avLst/>
              <a:gdLst>
                <a:gd name="T0" fmla="*/ 0 w 375"/>
                <a:gd name="T1" fmla="*/ 78 h 424"/>
                <a:gd name="T2" fmla="*/ 31 w 375"/>
                <a:gd name="T3" fmla="*/ 369 h 424"/>
                <a:gd name="T4" fmla="*/ 59 w 375"/>
                <a:gd name="T5" fmla="*/ 368 h 424"/>
                <a:gd name="T6" fmla="*/ 77 w 375"/>
                <a:gd name="T7" fmla="*/ 376 h 424"/>
                <a:gd name="T8" fmla="*/ 87 w 375"/>
                <a:gd name="T9" fmla="*/ 395 h 424"/>
                <a:gd name="T10" fmla="*/ 116 w 375"/>
                <a:gd name="T11" fmla="*/ 400 h 424"/>
                <a:gd name="T12" fmla="*/ 133 w 375"/>
                <a:gd name="T13" fmla="*/ 410 h 424"/>
                <a:gd name="T14" fmla="*/ 175 w 375"/>
                <a:gd name="T15" fmla="*/ 409 h 424"/>
                <a:gd name="T16" fmla="*/ 194 w 375"/>
                <a:gd name="T17" fmla="*/ 395 h 424"/>
                <a:gd name="T18" fmla="*/ 237 w 375"/>
                <a:gd name="T19" fmla="*/ 424 h 424"/>
                <a:gd name="T20" fmla="*/ 264 w 375"/>
                <a:gd name="T21" fmla="*/ 400 h 424"/>
                <a:gd name="T22" fmla="*/ 270 w 375"/>
                <a:gd name="T23" fmla="*/ 354 h 424"/>
                <a:gd name="T24" fmla="*/ 288 w 375"/>
                <a:gd name="T25" fmla="*/ 363 h 424"/>
                <a:gd name="T26" fmla="*/ 296 w 375"/>
                <a:gd name="T27" fmla="*/ 324 h 424"/>
                <a:gd name="T28" fmla="*/ 343 w 375"/>
                <a:gd name="T29" fmla="*/ 289 h 424"/>
                <a:gd name="T30" fmla="*/ 360 w 375"/>
                <a:gd name="T31" fmla="*/ 269 h 424"/>
                <a:gd name="T32" fmla="*/ 371 w 375"/>
                <a:gd name="T33" fmla="*/ 177 h 424"/>
                <a:gd name="T34" fmla="*/ 362 w 375"/>
                <a:gd name="T35" fmla="*/ 157 h 424"/>
                <a:gd name="T36" fmla="*/ 375 w 375"/>
                <a:gd name="T37" fmla="*/ 148 h 424"/>
                <a:gd name="T38" fmla="*/ 351 w 375"/>
                <a:gd name="T39" fmla="*/ 0 h 424"/>
                <a:gd name="T40" fmla="*/ 314 w 375"/>
                <a:gd name="T41" fmla="*/ 19 h 424"/>
                <a:gd name="T42" fmla="*/ 288 w 375"/>
                <a:gd name="T43" fmla="*/ 35 h 424"/>
                <a:gd name="T44" fmla="*/ 277 w 375"/>
                <a:gd name="T45" fmla="*/ 49 h 424"/>
                <a:gd name="T46" fmla="*/ 257 w 375"/>
                <a:gd name="T47" fmla="*/ 69 h 424"/>
                <a:gd name="T48" fmla="*/ 233 w 375"/>
                <a:gd name="T49" fmla="*/ 71 h 424"/>
                <a:gd name="T50" fmla="*/ 208 w 375"/>
                <a:gd name="T51" fmla="*/ 84 h 424"/>
                <a:gd name="T52" fmla="*/ 197 w 375"/>
                <a:gd name="T53" fmla="*/ 89 h 424"/>
                <a:gd name="T54" fmla="*/ 180 w 375"/>
                <a:gd name="T55" fmla="*/ 80 h 424"/>
                <a:gd name="T56" fmla="*/ 159 w 375"/>
                <a:gd name="T57" fmla="*/ 89 h 424"/>
                <a:gd name="T58" fmla="*/ 156 w 375"/>
                <a:gd name="T59" fmla="*/ 85 h 424"/>
                <a:gd name="T60" fmla="*/ 177 w 375"/>
                <a:gd name="T61" fmla="*/ 74 h 424"/>
                <a:gd name="T62" fmla="*/ 175 w 375"/>
                <a:gd name="T63" fmla="*/ 74 h 424"/>
                <a:gd name="T64" fmla="*/ 165 w 375"/>
                <a:gd name="T65" fmla="*/ 71 h 424"/>
                <a:gd name="T66" fmla="*/ 157 w 375"/>
                <a:gd name="T67" fmla="*/ 78 h 424"/>
                <a:gd name="T68" fmla="*/ 123 w 375"/>
                <a:gd name="T69" fmla="*/ 63 h 424"/>
                <a:gd name="T70" fmla="*/ 111 w 375"/>
                <a:gd name="T71" fmla="*/ 69 h 424"/>
                <a:gd name="T72" fmla="*/ 113 w 375"/>
                <a:gd name="T73" fmla="*/ 60 h 424"/>
                <a:gd name="T74" fmla="*/ 0 w 375"/>
                <a:gd name="T75" fmla="*/ 78 h 4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5" h="424">
                  <a:moveTo>
                    <a:pt x="0" y="78"/>
                  </a:moveTo>
                  <a:lnTo>
                    <a:pt x="31" y="369"/>
                  </a:lnTo>
                  <a:lnTo>
                    <a:pt x="59" y="368"/>
                  </a:lnTo>
                  <a:lnTo>
                    <a:pt x="77" y="376"/>
                  </a:lnTo>
                  <a:lnTo>
                    <a:pt x="87" y="395"/>
                  </a:lnTo>
                  <a:lnTo>
                    <a:pt x="116" y="400"/>
                  </a:lnTo>
                  <a:lnTo>
                    <a:pt x="133" y="410"/>
                  </a:lnTo>
                  <a:lnTo>
                    <a:pt x="175" y="409"/>
                  </a:lnTo>
                  <a:lnTo>
                    <a:pt x="194" y="395"/>
                  </a:lnTo>
                  <a:lnTo>
                    <a:pt x="237" y="424"/>
                  </a:lnTo>
                  <a:lnTo>
                    <a:pt x="264" y="400"/>
                  </a:lnTo>
                  <a:lnTo>
                    <a:pt x="270" y="354"/>
                  </a:lnTo>
                  <a:lnTo>
                    <a:pt x="288" y="363"/>
                  </a:lnTo>
                  <a:lnTo>
                    <a:pt x="296" y="324"/>
                  </a:lnTo>
                  <a:lnTo>
                    <a:pt x="343" y="289"/>
                  </a:lnTo>
                  <a:lnTo>
                    <a:pt x="360" y="269"/>
                  </a:lnTo>
                  <a:lnTo>
                    <a:pt x="371" y="177"/>
                  </a:lnTo>
                  <a:lnTo>
                    <a:pt x="362" y="157"/>
                  </a:lnTo>
                  <a:lnTo>
                    <a:pt x="375" y="148"/>
                  </a:lnTo>
                  <a:lnTo>
                    <a:pt x="351" y="0"/>
                  </a:lnTo>
                  <a:lnTo>
                    <a:pt x="314" y="19"/>
                  </a:lnTo>
                  <a:lnTo>
                    <a:pt x="288" y="35"/>
                  </a:lnTo>
                  <a:lnTo>
                    <a:pt x="277" y="49"/>
                  </a:lnTo>
                  <a:lnTo>
                    <a:pt x="257" y="69"/>
                  </a:lnTo>
                  <a:lnTo>
                    <a:pt x="233" y="71"/>
                  </a:lnTo>
                  <a:lnTo>
                    <a:pt x="208" y="84"/>
                  </a:lnTo>
                  <a:lnTo>
                    <a:pt x="197" y="89"/>
                  </a:lnTo>
                  <a:lnTo>
                    <a:pt x="180" y="80"/>
                  </a:lnTo>
                  <a:lnTo>
                    <a:pt x="159" y="89"/>
                  </a:lnTo>
                  <a:lnTo>
                    <a:pt x="156" y="85"/>
                  </a:lnTo>
                  <a:lnTo>
                    <a:pt x="177" y="74"/>
                  </a:lnTo>
                  <a:lnTo>
                    <a:pt x="175" y="74"/>
                  </a:lnTo>
                  <a:lnTo>
                    <a:pt x="165" y="71"/>
                  </a:lnTo>
                  <a:lnTo>
                    <a:pt x="157" y="78"/>
                  </a:lnTo>
                  <a:lnTo>
                    <a:pt x="123" y="63"/>
                  </a:lnTo>
                  <a:lnTo>
                    <a:pt x="111" y="69"/>
                  </a:lnTo>
                  <a:lnTo>
                    <a:pt x="113" y="6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45"/>
            <p:cNvSpPr>
              <a:spLocks/>
            </p:cNvSpPr>
            <p:nvPr/>
          </p:nvSpPr>
          <p:spPr bwMode="auto">
            <a:xfrm>
              <a:off x="2330" y="2823"/>
              <a:ext cx="773" cy="404"/>
            </a:xfrm>
            <a:custGeom>
              <a:avLst/>
              <a:gdLst>
                <a:gd name="T0" fmla="*/ 0 w 773"/>
                <a:gd name="T1" fmla="*/ 60 h 404"/>
                <a:gd name="T2" fmla="*/ 4 w 773"/>
                <a:gd name="T3" fmla="*/ 0 h 404"/>
                <a:gd name="T4" fmla="*/ 89 w 773"/>
                <a:gd name="T5" fmla="*/ 5 h 404"/>
                <a:gd name="T6" fmla="*/ 469 w 773"/>
                <a:gd name="T7" fmla="*/ 26 h 404"/>
                <a:gd name="T8" fmla="*/ 752 w 773"/>
                <a:gd name="T9" fmla="*/ 23 h 404"/>
                <a:gd name="T10" fmla="*/ 754 w 773"/>
                <a:gd name="T11" fmla="*/ 83 h 404"/>
                <a:gd name="T12" fmla="*/ 773 w 773"/>
                <a:gd name="T13" fmla="*/ 206 h 404"/>
                <a:gd name="T14" fmla="*/ 768 w 773"/>
                <a:gd name="T15" fmla="*/ 404 h 404"/>
                <a:gd name="T16" fmla="*/ 745 w 773"/>
                <a:gd name="T17" fmla="*/ 394 h 404"/>
                <a:gd name="T18" fmla="*/ 706 w 773"/>
                <a:gd name="T19" fmla="*/ 368 h 404"/>
                <a:gd name="T20" fmla="*/ 690 w 773"/>
                <a:gd name="T21" fmla="*/ 376 h 404"/>
                <a:gd name="T22" fmla="*/ 641 w 773"/>
                <a:gd name="T23" fmla="*/ 381 h 404"/>
                <a:gd name="T24" fmla="*/ 591 w 773"/>
                <a:gd name="T25" fmla="*/ 396 h 404"/>
                <a:gd name="T26" fmla="*/ 573 w 773"/>
                <a:gd name="T27" fmla="*/ 377 h 404"/>
                <a:gd name="T28" fmla="*/ 547 w 773"/>
                <a:gd name="T29" fmla="*/ 384 h 404"/>
                <a:gd name="T30" fmla="*/ 543 w 773"/>
                <a:gd name="T31" fmla="*/ 368 h 404"/>
                <a:gd name="T32" fmla="*/ 524 w 773"/>
                <a:gd name="T33" fmla="*/ 383 h 404"/>
                <a:gd name="T34" fmla="*/ 521 w 773"/>
                <a:gd name="T35" fmla="*/ 397 h 404"/>
                <a:gd name="T36" fmla="*/ 516 w 773"/>
                <a:gd name="T37" fmla="*/ 376 h 404"/>
                <a:gd name="T38" fmla="*/ 498 w 773"/>
                <a:gd name="T39" fmla="*/ 388 h 404"/>
                <a:gd name="T40" fmla="*/ 470 w 773"/>
                <a:gd name="T41" fmla="*/ 366 h 404"/>
                <a:gd name="T42" fmla="*/ 454 w 773"/>
                <a:gd name="T43" fmla="*/ 383 h 404"/>
                <a:gd name="T44" fmla="*/ 445 w 773"/>
                <a:gd name="T45" fmla="*/ 374 h 404"/>
                <a:gd name="T46" fmla="*/ 432 w 773"/>
                <a:gd name="T47" fmla="*/ 345 h 404"/>
                <a:gd name="T48" fmla="*/ 406 w 773"/>
                <a:gd name="T49" fmla="*/ 344 h 404"/>
                <a:gd name="T50" fmla="*/ 402 w 773"/>
                <a:gd name="T51" fmla="*/ 351 h 404"/>
                <a:gd name="T52" fmla="*/ 387 w 773"/>
                <a:gd name="T53" fmla="*/ 341 h 404"/>
                <a:gd name="T54" fmla="*/ 374 w 773"/>
                <a:gd name="T55" fmla="*/ 346 h 404"/>
                <a:gd name="T56" fmla="*/ 356 w 773"/>
                <a:gd name="T57" fmla="*/ 338 h 404"/>
                <a:gd name="T58" fmla="*/ 331 w 773"/>
                <a:gd name="T59" fmla="*/ 336 h 404"/>
                <a:gd name="T60" fmla="*/ 331 w 773"/>
                <a:gd name="T61" fmla="*/ 320 h 404"/>
                <a:gd name="T62" fmla="*/ 319 w 773"/>
                <a:gd name="T63" fmla="*/ 307 h 404"/>
                <a:gd name="T64" fmla="*/ 312 w 773"/>
                <a:gd name="T65" fmla="*/ 317 h 404"/>
                <a:gd name="T66" fmla="*/ 286 w 773"/>
                <a:gd name="T67" fmla="*/ 315 h 404"/>
                <a:gd name="T68" fmla="*/ 260 w 773"/>
                <a:gd name="T69" fmla="*/ 292 h 404"/>
                <a:gd name="T70" fmla="*/ 269 w 773"/>
                <a:gd name="T71" fmla="*/ 75 h 404"/>
                <a:gd name="T72" fmla="*/ 0 w 773"/>
                <a:gd name="T73" fmla="*/ 60 h 4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3" h="404">
                  <a:moveTo>
                    <a:pt x="0" y="60"/>
                  </a:moveTo>
                  <a:lnTo>
                    <a:pt x="4" y="0"/>
                  </a:lnTo>
                  <a:lnTo>
                    <a:pt x="89" y="5"/>
                  </a:lnTo>
                  <a:lnTo>
                    <a:pt x="469" y="26"/>
                  </a:lnTo>
                  <a:lnTo>
                    <a:pt x="752" y="23"/>
                  </a:lnTo>
                  <a:lnTo>
                    <a:pt x="754" y="83"/>
                  </a:lnTo>
                  <a:lnTo>
                    <a:pt x="773" y="206"/>
                  </a:lnTo>
                  <a:lnTo>
                    <a:pt x="768" y="404"/>
                  </a:lnTo>
                  <a:lnTo>
                    <a:pt x="745" y="394"/>
                  </a:lnTo>
                  <a:lnTo>
                    <a:pt x="706" y="368"/>
                  </a:lnTo>
                  <a:lnTo>
                    <a:pt x="690" y="376"/>
                  </a:lnTo>
                  <a:lnTo>
                    <a:pt x="641" y="381"/>
                  </a:lnTo>
                  <a:lnTo>
                    <a:pt x="591" y="396"/>
                  </a:lnTo>
                  <a:lnTo>
                    <a:pt x="573" y="377"/>
                  </a:lnTo>
                  <a:lnTo>
                    <a:pt x="547" y="384"/>
                  </a:lnTo>
                  <a:lnTo>
                    <a:pt x="543" y="368"/>
                  </a:lnTo>
                  <a:lnTo>
                    <a:pt x="524" y="383"/>
                  </a:lnTo>
                  <a:lnTo>
                    <a:pt x="521" y="397"/>
                  </a:lnTo>
                  <a:lnTo>
                    <a:pt x="516" y="376"/>
                  </a:lnTo>
                  <a:lnTo>
                    <a:pt x="498" y="388"/>
                  </a:lnTo>
                  <a:lnTo>
                    <a:pt x="470" y="366"/>
                  </a:lnTo>
                  <a:lnTo>
                    <a:pt x="454" y="383"/>
                  </a:lnTo>
                  <a:lnTo>
                    <a:pt x="445" y="374"/>
                  </a:lnTo>
                  <a:lnTo>
                    <a:pt x="432" y="345"/>
                  </a:lnTo>
                  <a:lnTo>
                    <a:pt x="406" y="344"/>
                  </a:lnTo>
                  <a:lnTo>
                    <a:pt x="402" y="351"/>
                  </a:lnTo>
                  <a:lnTo>
                    <a:pt x="387" y="341"/>
                  </a:lnTo>
                  <a:lnTo>
                    <a:pt x="374" y="346"/>
                  </a:lnTo>
                  <a:lnTo>
                    <a:pt x="356" y="338"/>
                  </a:lnTo>
                  <a:lnTo>
                    <a:pt x="331" y="336"/>
                  </a:lnTo>
                  <a:lnTo>
                    <a:pt x="331" y="320"/>
                  </a:lnTo>
                  <a:lnTo>
                    <a:pt x="319" y="307"/>
                  </a:lnTo>
                  <a:lnTo>
                    <a:pt x="312" y="317"/>
                  </a:lnTo>
                  <a:lnTo>
                    <a:pt x="286" y="315"/>
                  </a:lnTo>
                  <a:lnTo>
                    <a:pt x="260" y="292"/>
                  </a:lnTo>
                  <a:lnTo>
                    <a:pt x="269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46"/>
            <p:cNvSpPr>
              <a:spLocks/>
            </p:cNvSpPr>
            <p:nvPr/>
          </p:nvSpPr>
          <p:spPr bwMode="auto">
            <a:xfrm>
              <a:off x="646" y="1472"/>
              <a:ext cx="713" cy="607"/>
            </a:xfrm>
            <a:custGeom>
              <a:avLst/>
              <a:gdLst>
                <a:gd name="T0" fmla="*/ 0 w 713"/>
                <a:gd name="T1" fmla="*/ 453 h 607"/>
                <a:gd name="T2" fmla="*/ 12 w 713"/>
                <a:gd name="T3" fmla="*/ 342 h 607"/>
                <a:gd name="T4" fmla="*/ 67 w 713"/>
                <a:gd name="T5" fmla="*/ 254 h 607"/>
                <a:gd name="T6" fmla="*/ 154 w 713"/>
                <a:gd name="T7" fmla="*/ 0 h 607"/>
                <a:gd name="T8" fmla="*/ 201 w 713"/>
                <a:gd name="T9" fmla="*/ 15 h 607"/>
                <a:gd name="T10" fmla="*/ 201 w 713"/>
                <a:gd name="T11" fmla="*/ 26 h 607"/>
                <a:gd name="T12" fmla="*/ 213 w 713"/>
                <a:gd name="T13" fmla="*/ 27 h 607"/>
                <a:gd name="T14" fmla="*/ 235 w 713"/>
                <a:gd name="T15" fmla="*/ 70 h 607"/>
                <a:gd name="T16" fmla="*/ 231 w 713"/>
                <a:gd name="T17" fmla="*/ 86 h 607"/>
                <a:gd name="T18" fmla="*/ 267 w 713"/>
                <a:gd name="T19" fmla="*/ 115 h 607"/>
                <a:gd name="T20" fmla="*/ 327 w 713"/>
                <a:gd name="T21" fmla="*/ 113 h 607"/>
                <a:gd name="T22" fmla="*/ 372 w 713"/>
                <a:gd name="T23" fmla="*/ 133 h 607"/>
                <a:gd name="T24" fmla="*/ 395 w 713"/>
                <a:gd name="T25" fmla="*/ 129 h 607"/>
                <a:gd name="T26" fmla="*/ 532 w 713"/>
                <a:gd name="T27" fmla="*/ 133 h 607"/>
                <a:gd name="T28" fmla="*/ 687 w 713"/>
                <a:gd name="T29" fmla="*/ 169 h 607"/>
                <a:gd name="T30" fmla="*/ 695 w 713"/>
                <a:gd name="T31" fmla="*/ 189 h 607"/>
                <a:gd name="T32" fmla="*/ 713 w 713"/>
                <a:gd name="T33" fmla="*/ 217 h 607"/>
                <a:gd name="T34" fmla="*/ 689 w 713"/>
                <a:gd name="T35" fmla="*/ 254 h 607"/>
                <a:gd name="T36" fmla="*/ 662 w 713"/>
                <a:gd name="T37" fmla="*/ 297 h 607"/>
                <a:gd name="T38" fmla="*/ 627 w 713"/>
                <a:gd name="T39" fmla="*/ 329 h 607"/>
                <a:gd name="T40" fmla="*/ 622 w 713"/>
                <a:gd name="T41" fmla="*/ 351 h 607"/>
                <a:gd name="T42" fmla="*/ 642 w 713"/>
                <a:gd name="T43" fmla="*/ 374 h 607"/>
                <a:gd name="T44" fmla="*/ 620 w 713"/>
                <a:gd name="T45" fmla="*/ 423 h 607"/>
                <a:gd name="T46" fmla="*/ 578 w 713"/>
                <a:gd name="T47" fmla="*/ 607 h 607"/>
                <a:gd name="T48" fmla="*/ 336 w 713"/>
                <a:gd name="T49" fmla="*/ 547 h 607"/>
                <a:gd name="T50" fmla="*/ 0 w 713"/>
                <a:gd name="T51" fmla="*/ 453 h 6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3" h="607">
                  <a:moveTo>
                    <a:pt x="0" y="453"/>
                  </a:moveTo>
                  <a:lnTo>
                    <a:pt x="12" y="342"/>
                  </a:lnTo>
                  <a:lnTo>
                    <a:pt x="67" y="254"/>
                  </a:lnTo>
                  <a:lnTo>
                    <a:pt x="154" y="0"/>
                  </a:lnTo>
                  <a:lnTo>
                    <a:pt x="201" y="15"/>
                  </a:lnTo>
                  <a:lnTo>
                    <a:pt x="201" y="26"/>
                  </a:lnTo>
                  <a:lnTo>
                    <a:pt x="213" y="27"/>
                  </a:lnTo>
                  <a:lnTo>
                    <a:pt x="235" y="70"/>
                  </a:lnTo>
                  <a:lnTo>
                    <a:pt x="231" y="86"/>
                  </a:lnTo>
                  <a:lnTo>
                    <a:pt x="267" y="115"/>
                  </a:lnTo>
                  <a:lnTo>
                    <a:pt x="327" y="113"/>
                  </a:lnTo>
                  <a:lnTo>
                    <a:pt x="372" y="133"/>
                  </a:lnTo>
                  <a:lnTo>
                    <a:pt x="395" y="129"/>
                  </a:lnTo>
                  <a:lnTo>
                    <a:pt x="532" y="133"/>
                  </a:lnTo>
                  <a:lnTo>
                    <a:pt x="687" y="169"/>
                  </a:lnTo>
                  <a:lnTo>
                    <a:pt x="695" y="189"/>
                  </a:lnTo>
                  <a:lnTo>
                    <a:pt x="713" y="217"/>
                  </a:lnTo>
                  <a:lnTo>
                    <a:pt x="689" y="254"/>
                  </a:lnTo>
                  <a:lnTo>
                    <a:pt x="662" y="297"/>
                  </a:lnTo>
                  <a:lnTo>
                    <a:pt x="627" y="329"/>
                  </a:lnTo>
                  <a:lnTo>
                    <a:pt x="622" y="351"/>
                  </a:lnTo>
                  <a:lnTo>
                    <a:pt x="642" y="374"/>
                  </a:lnTo>
                  <a:lnTo>
                    <a:pt x="620" y="423"/>
                  </a:lnTo>
                  <a:lnTo>
                    <a:pt x="578" y="607"/>
                  </a:lnTo>
                  <a:lnTo>
                    <a:pt x="336" y="547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47"/>
            <p:cNvSpPr>
              <a:spLocks/>
            </p:cNvSpPr>
            <p:nvPr/>
          </p:nvSpPr>
          <p:spPr bwMode="auto">
            <a:xfrm>
              <a:off x="4250" y="2105"/>
              <a:ext cx="520" cy="335"/>
            </a:xfrm>
            <a:custGeom>
              <a:avLst/>
              <a:gdLst>
                <a:gd name="T0" fmla="*/ 0 w 520"/>
                <a:gd name="T1" fmla="*/ 82 h 335"/>
                <a:gd name="T2" fmla="*/ 24 w 520"/>
                <a:gd name="T3" fmla="*/ 230 h 335"/>
                <a:gd name="T4" fmla="*/ 41 w 520"/>
                <a:gd name="T5" fmla="*/ 335 h 335"/>
                <a:gd name="T6" fmla="*/ 128 w 520"/>
                <a:gd name="T7" fmla="*/ 320 h 335"/>
                <a:gd name="T8" fmla="*/ 440 w 520"/>
                <a:gd name="T9" fmla="*/ 261 h 335"/>
                <a:gd name="T10" fmla="*/ 453 w 520"/>
                <a:gd name="T11" fmla="*/ 244 h 335"/>
                <a:gd name="T12" fmla="*/ 470 w 520"/>
                <a:gd name="T13" fmla="*/ 244 h 335"/>
                <a:gd name="T14" fmla="*/ 490 w 520"/>
                <a:gd name="T15" fmla="*/ 231 h 335"/>
                <a:gd name="T16" fmla="*/ 501 w 520"/>
                <a:gd name="T17" fmla="*/ 209 h 335"/>
                <a:gd name="T18" fmla="*/ 520 w 520"/>
                <a:gd name="T19" fmla="*/ 193 h 335"/>
                <a:gd name="T20" fmla="*/ 469 w 520"/>
                <a:gd name="T21" fmla="*/ 151 h 335"/>
                <a:gd name="T22" fmla="*/ 466 w 520"/>
                <a:gd name="T23" fmla="*/ 110 h 335"/>
                <a:gd name="T24" fmla="*/ 490 w 520"/>
                <a:gd name="T25" fmla="*/ 58 h 335"/>
                <a:gd name="T26" fmla="*/ 457 w 520"/>
                <a:gd name="T27" fmla="*/ 40 h 335"/>
                <a:gd name="T28" fmla="*/ 443 w 520"/>
                <a:gd name="T29" fmla="*/ 14 h 335"/>
                <a:gd name="T30" fmla="*/ 419 w 520"/>
                <a:gd name="T31" fmla="*/ 0 h 335"/>
                <a:gd name="T32" fmla="*/ 74 w 520"/>
                <a:gd name="T33" fmla="*/ 66 h 335"/>
                <a:gd name="T34" fmla="*/ 57 w 520"/>
                <a:gd name="T35" fmla="*/ 40 h 335"/>
                <a:gd name="T36" fmla="*/ 0 w 520"/>
                <a:gd name="T37" fmla="*/ 82 h 3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0" h="335">
                  <a:moveTo>
                    <a:pt x="0" y="82"/>
                  </a:moveTo>
                  <a:lnTo>
                    <a:pt x="24" y="230"/>
                  </a:lnTo>
                  <a:lnTo>
                    <a:pt x="41" y="335"/>
                  </a:lnTo>
                  <a:lnTo>
                    <a:pt x="128" y="320"/>
                  </a:lnTo>
                  <a:lnTo>
                    <a:pt x="440" y="261"/>
                  </a:lnTo>
                  <a:lnTo>
                    <a:pt x="453" y="244"/>
                  </a:lnTo>
                  <a:lnTo>
                    <a:pt x="470" y="244"/>
                  </a:lnTo>
                  <a:lnTo>
                    <a:pt x="490" y="231"/>
                  </a:lnTo>
                  <a:lnTo>
                    <a:pt x="501" y="209"/>
                  </a:lnTo>
                  <a:lnTo>
                    <a:pt x="520" y="193"/>
                  </a:lnTo>
                  <a:lnTo>
                    <a:pt x="469" y="151"/>
                  </a:lnTo>
                  <a:lnTo>
                    <a:pt x="466" y="110"/>
                  </a:lnTo>
                  <a:lnTo>
                    <a:pt x="490" y="58"/>
                  </a:lnTo>
                  <a:lnTo>
                    <a:pt x="457" y="40"/>
                  </a:lnTo>
                  <a:lnTo>
                    <a:pt x="443" y="14"/>
                  </a:lnTo>
                  <a:lnTo>
                    <a:pt x="419" y="0"/>
                  </a:lnTo>
                  <a:lnTo>
                    <a:pt x="74" y="66"/>
                  </a:lnTo>
                  <a:lnTo>
                    <a:pt x="57" y="4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CC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4961" y="2028"/>
              <a:ext cx="70" cy="86"/>
            </a:xfrm>
            <a:custGeom>
              <a:avLst/>
              <a:gdLst>
                <a:gd name="T0" fmla="*/ 0 w 70"/>
                <a:gd name="T1" fmla="*/ 9 h 86"/>
                <a:gd name="T2" fmla="*/ 15 w 70"/>
                <a:gd name="T3" fmla="*/ 84 h 86"/>
                <a:gd name="T4" fmla="*/ 18 w 70"/>
                <a:gd name="T5" fmla="*/ 86 h 86"/>
                <a:gd name="T6" fmla="*/ 44 w 70"/>
                <a:gd name="T7" fmla="*/ 71 h 86"/>
                <a:gd name="T8" fmla="*/ 42 w 70"/>
                <a:gd name="T9" fmla="*/ 49 h 86"/>
                <a:gd name="T10" fmla="*/ 46 w 70"/>
                <a:gd name="T11" fmla="*/ 38 h 86"/>
                <a:gd name="T12" fmla="*/ 52 w 70"/>
                <a:gd name="T13" fmla="*/ 46 h 86"/>
                <a:gd name="T14" fmla="*/ 56 w 70"/>
                <a:gd name="T15" fmla="*/ 62 h 86"/>
                <a:gd name="T16" fmla="*/ 62 w 70"/>
                <a:gd name="T17" fmla="*/ 61 h 86"/>
                <a:gd name="T18" fmla="*/ 70 w 70"/>
                <a:gd name="T19" fmla="*/ 46 h 86"/>
                <a:gd name="T20" fmla="*/ 62 w 70"/>
                <a:gd name="T21" fmla="*/ 28 h 86"/>
                <a:gd name="T22" fmla="*/ 46 w 70"/>
                <a:gd name="T23" fmla="*/ 24 h 86"/>
                <a:gd name="T24" fmla="*/ 35 w 70"/>
                <a:gd name="T25" fmla="*/ 2 h 86"/>
                <a:gd name="T26" fmla="*/ 26 w 70"/>
                <a:gd name="T27" fmla="*/ 0 h 86"/>
                <a:gd name="T28" fmla="*/ 0 w 70"/>
                <a:gd name="T29" fmla="*/ 9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0" h="86">
                  <a:moveTo>
                    <a:pt x="0" y="9"/>
                  </a:moveTo>
                  <a:lnTo>
                    <a:pt x="15" y="84"/>
                  </a:lnTo>
                  <a:lnTo>
                    <a:pt x="18" y="86"/>
                  </a:lnTo>
                  <a:lnTo>
                    <a:pt x="44" y="71"/>
                  </a:lnTo>
                  <a:lnTo>
                    <a:pt x="42" y="49"/>
                  </a:lnTo>
                  <a:lnTo>
                    <a:pt x="46" y="38"/>
                  </a:lnTo>
                  <a:lnTo>
                    <a:pt x="52" y="46"/>
                  </a:lnTo>
                  <a:lnTo>
                    <a:pt x="56" y="62"/>
                  </a:lnTo>
                  <a:lnTo>
                    <a:pt x="62" y="61"/>
                  </a:lnTo>
                  <a:lnTo>
                    <a:pt x="70" y="46"/>
                  </a:lnTo>
                  <a:lnTo>
                    <a:pt x="62" y="28"/>
                  </a:lnTo>
                  <a:lnTo>
                    <a:pt x="46" y="24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4120" y="2957"/>
              <a:ext cx="454" cy="347"/>
            </a:xfrm>
            <a:custGeom>
              <a:avLst/>
              <a:gdLst>
                <a:gd name="T0" fmla="*/ 0 w 454"/>
                <a:gd name="T1" fmla="*/ 81 h 347"/>
                <a:gd name="T2" fmla="*/ 19 w 454"/>
                <a:gd name="T3" fmla="*/ 46 h 347"/>
                <a:gd name="T4" fmla="*/ 84 w 454"/>
                <a:gd name="T5" fmla="*/ 13 h 347"/>
                <a:gd name="T6" fmla="*/ 205 w 454"/>
                <a:gd name="T7" fmla="*/ 0 h 347"/>
                <a:gd name="T8" fmla="*/ 257 w 454"/>
                <a:gd name="T9" fmla="*/ 32 h 347"/>
                <a:gd name="T10" fmla="*/ 336 w 454"/>
                <a:gd name="T11" fmla="*/ 21 h 347"/>
                <a:gd name="T12" fmla="*/ 454 w 454"/>
                <a:gd name="T13" fmla="*/ 107 h 347"/>
                <a:gd name="T14" fmla="*/ 420 w 454"/>
                <a:gd name="T15" fmla="*/ 147 h 347"/>
                <a:gd name="T16" fmla="*/ 401 w 454"/>
                <a:gd name="T17" fmla="*/ 173 h 347"/>
                <a:gd name="T18" fmla="*/ 403 w 454"/>
                <a:gd name="T19" fmla="*/ 202 h 347"/>
                <a:gd name="T20" fmla="*/ 372 w 454"/>
                <a:gd name="T21" fmla="*/ 228 h 347"/>
                <a:gd name="T22" fmla="*/ 348 w 454"/>
                <a:gd name="T23" fmla="*/ 266 h 347"/>
                <a:gd name="T24" fmla="*/ 313 w 454"/>
                <a:gd name="T25" fmla="*/ 286 h 347"/>
                <a:gd name="T26" fmla="*/ 299 w 454"/>
                <a:gd name="T27" fmla="*/ 289 h 347"/>
                <a:gd name="T28" fmla="*/ 291 w 454"/>
                <a:gd name="T29" fmla="*/ 315 h 347"/>
                <a:gd name="T30" fmla="*/ 272 w 454"/>
                <a:gd name="T31" fmla="*/ 301 h 347"/>
                <a:gd name="T32" fmla="*/ 289 w 454"/>
                <a:gd name="T33" fmla="*/ 323 h 347"/>
                <a:gd name="T34" fmla="*/ 272 w 454"/>
                <a:gd name="T35" fmla="*/ 347 h 347"/>
                <a:gd name="T36" fmla="*/ 257 w 454"/>
                <a:gd name="T37" fmla="*/ 345 h 347"/>
                <a:gd name="T38" fmla="*/ 245 w 454"/>
                <a:gd name="T39" fmla="*/ 329 h 347"/>
                <a:gd name="T40" fmla="*/ 225 w 454"/>
                <a:gd name="T41" fmla="*/ 296 h 347"/>
                <a:gd name="T42" fmla="*/ 215 w 454"/>
                <a:gd name="T43" fmla="*/ 291 h 347"/>
                <a:gd name="T44" fmla="*/ 192 w 454"/>
                <a:gd name="T45" fmla="*/ 245 h 347"/>
                <a:gd name="T46" fmla="*/ 162 w 454"/>
                <a:gd name="T47" fmla="*/ 225 h 347"/>
                <a:gd name="T48" fmla="*/ 140 w 454"/>
                <a:gd name="T49" fmla="*/ 195 h 347"/>
                <a:gd name="T50" fmla="*/ 86 w 454"/>
                <a:gd name="T51" fmla="*/ 155 h 347"/>
                <a:gd name="T52" fmla="*/ 58 w 454"/>
                <a:gd name="T53" fmla="*/ 118 h 347"/>
                <a:gd name="T54" fmla="*/ 0 w 454"/>
                <a:gd name="T55" fmla="*/ 81 h 3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54" h="347">
                  <a:moveTo>
                    <a:pt x="0" y="81"/>
                  </a:moveTo>
                  <a:lnTo>
                    <a:pt x="19" y="46"/>
                  </a:lnTo>
                  <a:lnTo>
                    <a:pt x="84" y="13"/>
                  </a:lnTo>
                  <a:lnTo>
                    <a:pt x="205" y="0"/>
                  </a:lnTo>
                  <a:lnTo>
                    <a:pt x="257" y="32"/>
                  </a:lnTo>
                  <a:lnTo>
                    <a:pt x="336" y="21"/>
                  </a:lnTo>
                  <a:lnTo>
                    <a:pt x="454" y="107"/>
                  </a:lnTo>
                  <a:lnTo>
                    <a:pt x="420" y="147"/>
                  </a:lnTo>
                  <a:lnTo>
                    <a:pt x="401" y="173"/>
                  </a:lnTo>
                  <a:lnTo>
                    <a:pt x="403" y="202"/>
                  </a:lnTo>
                  <a:lnTo>
                    <a:pt x="372" y="228"/>
                  </a:lnTo>
                  <a:lnTo>
                    <a:pt x="348" y="266"/>
                  </a:lnTo>
                  <a:lnTo>
                    <a:pt x="313" y="286"/>
                  </a:lnTo>
                  <a:lnTo>
                    <a:pt x="299" y="289"/>
                  </a:lnTo>
                  <a:lnTo>
                    <a:pt x="291" y="315"/>
                  </a:lnTo>
                  <a:lnTo>
                    <a:pt x="272" y="301"/>
                  </a:lnTo>
                  <a:lnTo>
                    <a:pt x="289" y="323"/>
                  </a:lnTo>
                  <a:lnTo>
                    <a:pt x="272" y="347"/>
                  </a:lnTo>
                  <a:lnTo>
                    <a:pt x="257" y="345"/>
                  </a:lnTo>
                  <a:lnTo>
                    <a:pt x="245" y="329"/>
                  </a:lnTo>
                  <a:lnTo>
                    <a:pt x="225" y="296"/>
                  </a:lnTo>
                  <a:lnTo>
                    <a:pt x="215" y="291"/>
                  </a:lnTo>
                  <a:lnTo>
                    <a:pt x="192" y="245"/>
                  </a:lnTo>
                  <a:lnTo>
                    <a:pt x="162" y="225"/>
                  </a:lnTo>
                  <a:lnTo>
                    <a:pt x="140" y="195"/>
                  </a:lnTo>
                  <a:lnTo>
                    <a:pt x="86" y="155"/>
                  </a:lnTo>
                  <a:lnTo>
                    <a:pt x="58" y="11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50"/>
            <p:cNvSpPr>
              <a:spLocks/>
            </p:cNvSpPr>
            <p:nvPr/>
          </p:nvSpPr>
          <p:spPr bwMode="auto">
            <a:xfrm>
              <a:off x="2302" y="1807"/>
              <a:ext cx="628" cy="422"/>
            </a:xfrm>
            <a:custGeom>
              <a:avLst/>
              <a:gdLst>
                <a:gd name="T0" fmla="*/ 0 w 628"/>
                <a:gd name="T1" fmla="*/ 331 h 422"/>
                <a:gd name="T2" fmla="*/ 21 w 628"/>
                <a:gd name="T3" fmla="*/ 106 h 422"/>
                <a:gd name="T4" fmla="*/ 30 w 628"/>
                <a:gd name="T5" fmla="*/ 0 h 422"/>
                <a:gd name="T6" fmla="*/ 309 w 628"/>
                <a:gd name="T7" fmla="*/ 21 h 422"/>
                <a:gd name="T8" fmla="*/ 619 w 628"/>
                <a:gd name="T9" fmla="*/ 31 h 422"/>
                <a:gd name="T10" fmla="*/ 598 w 628"/>
                <a:gd name="T11" fmla="*/ 71 h 422"/>
                <a:gd name="T12" fmla="*/ 628 w 628"/>
                <a:gd name="T13" fmla="*/ 100 h 422"/>
                <a:gd name="T14" fmla="*/ 627 w 628"/>
                <a:gd name="T15" fmla="*/ 306 h 422"/>
                <a:gd name="T16" fmla="*/ 614 w 628"/>
                <a:gd name="T17" fmla="*/ 305 h 422"/>
                <a:gd name="T18" fmla="*/ 615 w 628"/>
                <a:gd name="T19" fmla="*/ 332 h 422"/>
                <a:gd name="T20" fmla="*/ 625 w 628"/>
                <a:gd name="T21" fmla="*/ 353 h 422"/>
                <a:gd name="T22" fmla="*/ 619 w 628"/>
                <a:gd name="T23" fmla="*/ 373 h 422"/>
                <a:gd name="T24" fmla="*/ 625 w 628"/>
                <a:gd name="T25" fmla="*/ 422 h 422"/>
                <a:gd name="T26" fmla="*/ 611 w 628"/>
                <a:gd name="T27" fmla="*/ 417 h 422"/>
                <a:gd name="T28" fmla="*/ 596 w 628"/>
                <a:gd name="T29" fmla="*/ 398 h 422"/>
                <a:gd name="T30" fmla="*/ 565 w 628"/>
                <a:gd name="T31" fmla="*/ 385 h 422"/>
                <a:gd name="T32" fmla="*/ 540 w 628"/>
                <a:gd name="T33" fmla="*/ 380 h 422"/>
                <a:gd name="T34" fmla="*/ 485 w 628"/>
                <a:gd name="T35" fmla="*/ 380 h 422"/>
                <a:gd name="T36" fmla="*/ 455 w 628"/>
                <a:gd name="T37" fmla="*/ 358 h 422"/>
                <a:gd name="T38" fmla="*/ 0 w 628"/>
                <a:gd name="T39" fmla="*/ 33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28" h="422">
                  <a:moveTo>
                    <a:pt x="0" y="331"/>
                  </a:moveTo>
                  <a:lnTo>
                    <a:pt x="21" y="106"/>
                  </a:lnTo>
                  <a:lnTo>
                    <a:pt x="30" y="0"/>
                  </a:lnTo>
                  <a:lnTo>
                    <a:pt x="309" y="21"/>
                  </a:lnTo>
                  <a:lnTo>
                    <a:pt x="619" y="31"/>
                  </a:lnTo>
                  <a:lnTo>
                    <a:pt x="598" y="71"/>
                  </a:lnTo>
                  <a:lnTo>
                    <a:pt x="628" y="100"/>
                  </a:lnTo>
                  <a:lnTo>
                    <a:pt x="627" y="306"/>
                  </a:lnTo>
                  <a:lnTo>
                    <a:pt x="614" y="305"/>
                  </a:lnTo>
                  <a:lnTo>
                    <a:pt x="615" y="332"/>
                  </a:lnTo>
                  <a:lnTo>
                    <a:pt x="625" y="353"/>
                  </a:lnTo>
                  <a:lnTo>
                    <a:pt x="619" y="373"/>
                  </a:lnTo>
                  <a:lnTo>
                    <a:pt x="625" y="422"/>
                  </a:lnTo>
                  <a:lnTo>
                    <a:pt x="611" y="417"/>
                  </a:lnTo>
                  <a:lnTo>
                    <a:pt x="596" y="398"/>
                  </a:lnTo>
                  <a:lnTo>
                    <a:pt x="565" y="385"/>
                  </a:lnTo>
                  <a:lnTo>
                    <a:pt x="540" y="380"/>
                  </a:lnTo>
                  <a:lnTo>
                    <a:pt x="485" y="380"/>
                  </a:lnTo>
                  <a:lnTo>
                    <a:pt x="455" y="358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51"/>
            <p:cNvSpPr>
              <a:spLocks/>
            </p:cNvSpPr>
            <p:nvPr/>
          </p:nvSpPr>
          <p:spPr bwMode="auto">
            <a:xfrm>
              <a:off x="3483" y="2805"/>
              <a:ext cx="763" cy="257"/>
            </a:xfrm>
            <a:custGeom>
              <a:avLst/>
              <a:gdLst>
                <a:gd name="T0" fmla="*/ 0 w 763"/>
                <a:gd name="T1" fmla="*/ 257 h 257"/>
                <a:gd name="T2" fmla="*/ 14 w 763"/>
                <a:gd name="T3" fmla="*/ 212 h 257"/>
                <a:gd name="T4" fmla="*/ 9 w 763"/>
                <a:gd name="T5" fmla="*/ 208 h 257"/>
                <a:gd name="T6" fmla="*/ 31 w 763"/>
                <a:gd name="T7" fmla="*/ 190 h 257"/>
                <a:gd name="T8" fmla="*/ 52 w 763"/>
                <a:gd name="T9" fmla="*/ 150 h 257"/>
                <a:gd name="T10" fmla="*/ 46 w 763"/>
                <a:gd name="T11" fmla="*/ 142 h 257"/>
                <a:gd name="T12" fmla="*/ 54 w 763"/>
                <a:gd name="T13" fmla="*/ 121 h 257"/>
                <a:gd name="T14" fmla="*/ 58 w 763"/>
                <a:gd name="T15" fmla="*/ 101 h 257"/>
                <a:gd name="T16" fmla="*/ 71 w 763"/>
                <a:gd name="T17" fmla="*/ 83 h 257"/>
                <a:gd name="T18" fmla="*/ 191 w 763"/>
                <a:gd name="T19" fmla="*/ 75 h 257"/>
                <a:gd name="T20" fmla="*/ 190 w 763"/>
                <a:gd name="T21" fmla="*/ 57 h 257"/>
                <a:gd name="T22" fmla="*/ 226 w 763"/>
                <a:gd name="T23" fmla="*/ 57 h 257"/>
                <a:gd name="T24" fmla="*/ 585 w 763"/>
                <a:gd name="T25" fmla="*/ 23 h 257"/>
                <a:gd name="T26" fmla="*/ 763 w 763"/>
                <a:gd name="T27" fmla="*/ 0 h 257"/>
                <a:gd name="T28" fmla="*/ 759 w 763"/>
                <a:gd name="T29" fmla="*/ 26 h 257"/>
                <a:gd name="T30" fmla="*/ 747 w 763"/>
                <a:gd name="T31" fmla="*/ 34 h 257"/>
                <a:gd name="T32" fmla="*/ 731 w 763"/>
                <a:gd name="T33" fmla="*/ 60 h 257"/>
                <a:gd name="T34" fmla="*/ 719 w 763"/>
                <a:gd name="T35" fmla="*/ 59 h 257"/>
                <a:gd name="T36" fmla="*/ 706 w 763"/>
                <a:gd name="T37" fmla="*/ 67 h 257"/>
                <a:gd name="T38" fmla="*/ 695 w 763"/>
                <a:gd name="T39" fmla="*/ 81 h 257"/>
                <a:gd name="T40" fmla="*/ 684 w 763"/>
                <a:gd name="T41" fmla="*/ 71 h 257"/>
                <a:gd name="T42" fmla="*/ 662 w 763"/>
                <a:gd name="T43" fmla="*/ 90 h 257"/>
                <a:gd name="T44" fmla="*/ 660 w 763"/>
                <a:gd name="T45" fmla="*/ 103 h 257"/>
                <a:gd name="T46" fmla="*/ 573 w 763"/>
                <a:gd name="T47" fmla="*/ 156 h 257"/>
                <a:gd name="T48" fmla="*/ 568 w 763"/>
                <a:gd name="T49" fmla="*/ 176 h 257"/>
                <a:gd name="T50" fmla="*/ 546 w 763"/>
                <a:gd name="T51" fmla="*/ 186 h 257"/>
                <a:gd name="T52" fmla="*/ 546 w 763"/>
                <a:gd name="T53" fmla="*/ 210 h 257"/>
                <a:gd name="T54" fmla="*/ 429 w 763"/>
                <a:gd name="T55" fmla="*/ 226 h 257"/>
                <a:gd name="T56" fmla="*/ 192 w 763"/>
                <a:gd name="T57" fmla="*/ 246 h 257"/>
                <a:gd name="T58" fmla="*/ 0 w 763"/>
                <a:gd name="T59" fmla="*/ 257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63" h="257">
                  <a:moveTo>
                    <a:pt x="0" y="257"/>
                  </a:moveTo>
                  <a:lnTo>
                    <a:pt x="14" y="212"/>
                  </a:lnTo>
                  <a:lnTo>
                    <a:pt x="9" y="208"/>
                  </a:lnTo>
                  <a:lnTo>
                    <a:pt x="31" y="190"/>
                  </a:lnTo>
                  <a:lnTo>
                    <a:pt x="52" y="150"/>
                  </a:lnTo>
                  <a:lnTo>
                    <a:pt x="46" y="142"/>
                  </a:lnTo>
                  <a:lnTo>
                    <a:pt x="54" y="121"/>
                  </a:lnTo>
                  <a:lnTo>
                    <a:pt x="58" y="101"/>
                  </a:lnTo>
                  <a:lnTo>
                    <a:pt x="71" y="83"/>
                  </a:lnTo>
                  <a:lnTo>
                    <a:pt x="191" y="75"/>
                  </a:lnTo>
                  <a:lnTo>
                    <a:pt x="190" y="57"/>
                  </a:lnTo>
                  <a:lnTo>
                    <a:pt x="226" y="57"/>
                  </a:lnTo>
                  <a:lnTo>
                    <a:pt x="585" y="23"/>
                  </a:lnTo>
                  <a:lnTo>
                    <a:pt x="763" y="0"/>
                  </a:lnTo>
                  <a:lnTo>
                    <a:pt x="759" y="26"/>
                  </a:lnTo>
                  <a:lnTo>
                    <a:pt x="747" y="34"/>
                  </a:lnTo>
                  <a:lnTo>
                    <a:pt x="731" y="60"/>
                  </a:lnTo>
                  <a:lnTo>
                    <a:pt x="719" y="59"/>
                  </a:lnTo>
                  <a:lnTo>
                    <a:pt x="706" y="67"/>
                  </a:lnTo>
                  <a:lnTo>
                    <a:pt x="695" y="81"/>
                  </a:lnTo>
                  <a:lnTo>
                    <a:pt x="684" y="71"/>
                  </a:lnTo>
                  <a:lnTo>
                    <a:pt x="662" y="90"/>
                  </a:lnTo>
                  <a:lnTo>
                    <a:pt x="660" y="103"/>
                  </a:lnTo>
                  <a:lnTo>
                    <a:pt x="573" y="156"/>
                  </a:lnTo>
                  <a:lnTo>
                    <a:pt x="568" y="176"/>
                  </a:lnTo>
                  <a:lnTo>
                    <a:pt x="546" y="186"/>
                  </a:lnTo>
                  <a:lnTo>
                    <a:pt x="546" y="210"/>
                  </a:lnTo>
                  <a:lnTo>
                    <a:pt x="429" y="226"/>
                  </a:lnTo>
                  <a:lnTo>
                    <a:pt x="192" y="246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00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52"/>
            <p:cNvSpPr>
              <a:spLocks/>
            </p:cNvSpPr>
            <p:nvPr/>
          </p:nvSpPr>
          <p:spPr bwMode="auto">
            <a:xfrm>
              <a:off x="1943" y="2883"/>
              <a:ext cx="1251" cy="1208"/>
            </a:xfrm>
            <a:custGeom>
              <a:avLst/>
              <a:gdLst>
                <a:gd name="T0" fmla="*/ 24 w 1251"/>
                <a:gd name="T1" fmla="*/ 474 h 1208"/>
                <a:gd name="T2" fmla="*/ 656 w 1251"/>
                <a:gd name="T3" fmla="*/ 15 h 1208"/>
                <a:gd name="T4" fmla="*/ 699 w 1251"/>
                <a:gd name="T5" fmla="*/ 257 h 1208"/>
                <a:gd name="T6" fmla="*/ 718 w 1251"/>
                <a:gd name="T7" fmla="*/ 276 h 1208"/>
                <a:gd name="T8" fmla="*/ 774 w 1251"/>
                <a:gd name="T9" fmla="*/ 281 h 1208"/>
                <a:gd name="T10" fmla="*/ 819 w 1251"/>
                <a:gd name="T11" fmla="*/ 285 h 1208"/>
                <a:gd name="T12" fmla="*/ 857 w 1251"/>
                <a:gd name="T13" fmla="*/ 306 h 1208"/>
                <a:gd name="T14" fmla="*/ 908 w 1251"/>
                <a:gd name="T15" fmla="*/ 337 h 1208"/>
                <a:gd name="T16" fmla="*/ 934 w 1251"/>
                <a:gd name="T17" fmla="*/ 324 h 1208"/>
                <a:gd name="T18" fmla="*/ 1028 w 1251"/>
                <a:gd name="T19" fmla="*/ 321 h 1208"/>
                <a:gd name="T20" fmla="*/ 1132 w 1251"/>
                <a:gd name="T21" fmla="*/ 334 h 1208"/>
                <a:gd name="T22" fmla="*/ 1197 w 1251"/>
                <a:gd name="T23" fmla="*/ 355 h 1208"/>
                <a:gd name="T24" fmla="*/ 1218 w 1251"/>
                <a:gd name="T25" fmla="*/ 548 h 1208"/>
                <a:gd name="T26" fmla="*/ 1249 w 1251"/>
                <a:gd name="T27" fmla="*/ 655 h 1208"/>
                <a:gd name="T28" fmla="*/ 1239 w 1251"/>
                <a:gd name="T29" fmla="*/ 728 h 1208"/>
                <a:gd name="T30" fmla="*/ 1215 w 1251"/>
                <a:gd name="T31" fmla="*/ 775 h 1208"/>
                <a:gd name="T32" fmla="*/ 1133 w 1251"/>
                <a:gd name="T33" fmla="*/ 823 h 1208"/>
                <a:gd name="T34" fmla="*/ 1140 w 1251"/>
                <a:gd name="T35" fmla="*/ 774 h 1208"/>
                <a:gd name="T36" fmla="*/ 1108 w 1251"/>
                <a:gd name="T37" fmla="*/ 806 h 1208"/>
                <a:gd name="T38" fmla="*/ 1103 w 1251"/>
                <a:gd name="T39" fmla="*/ 843 h 1208"/>
                <a:gd name="T40" fmla="*/ 975 w 1251"/>
                <a:gd name="T41" fmla="*/ 935 h 1208"/>
                <a:gd name="T42" fmla="*/ 989 w 1251"/>
                <a:gd name="T43" fmla="*/ 914 h 1208"/>
                <a:gd name="T44" fmla="*/ 970 w 1251"/>
                <a:gd name="T45" fmla="*/ 900 h 1208"/>
                <a:gd name="T46" fmla="*/ 946 w 1251"/>
                <a:gd name="T47" fmla="*/ 914 h 1208"/>
                <a:gd name="T48" fmla="*/ 933 w 1251"/>
                <a:gd name="T49" fmla="*/ 925 h 1208"/>
                <a:gd name="T50" fmla="*/ 889 w 1251"/>
                <a:gd name="T51" fmla="*/ 959 h 1208"/>
                <a:gd name="T52" fmla="*/ 856 w 1251"/>
                <a:gd name="T53" fmla="*/ 994 h 1208"/>
                <a:gd name="T54" fmla="*/ 881 w 1251"/>
                <a:gd name="T55" fmla="*/ 1015 h 1208"/>
                <a:gd name="T56" fmla="*/ 860 w 1251"/>
                <a:gd name="T57" fmla="*/ 1044 h 1208"/>
                <a:gd name="T58" fmla="*/ 834 w 1251"/>
                <a:gd name="T59" fmla="*/ 1060 h 1208"/>
                <a:gd name="T60" fmla="*/ 862 w 1251"/>
                <a:gd name="T61" fmla="*/ 1156 h 1208"/>
                <a:gd name="T62" fmla="*/ 819 w 1251"/>
                <a:gd name="T63" fmla="*/ 1195 h 1208"/>
                <a:gd name="T64" fmla="*/ 695 w 1251"/>
                <a:gd name="T65" fmla="*/ 1151 h 1208"/>
                <a:gd name="T66" fmla="*/ 662 w 1251"/>
                <a:gd name="T67" fmla="*/ 1082 h 1208"/>
                <a:gd name="T68" fmla="*/ 655 w 1251"/>
                <a:gd name="T69" fmla="*/ 1019 h 1208"/>
                <a:gd name="T70" fmla="*/ 538 w 1251"/>
                <a:gd name="T71" fmla="*/ 828 h 1208"/>
                <a:gd name="T72" fmla="*/ 450 w 1251"/>
                <a:gd name="T73" fmla="*/ 765 h 1208"/>
                <a:gd name="T74" fmla="*/ 386 w 1251"/>
                <a:gd name="T75" fmla="*/ 760 h 1208"/>
                <a:gd name="T76" fmla="*/ 307 w 1251"/>
                <a:gd name="T77" fmla="*/ 841 h 1208"/>
                <a:gd name="T78" fmla="*/ 224 w 1251"/>
                <a:gd name="T79" fmla="*/ 799 h 1208"/>
                <a:gd name="T80" fmla="*/ 165 w 1251"/>
                <a:gd name="T81" fmla="*/ 691 h 1208"/>
                <a:gd name="T82" fmla="*/ 53 w 1251"/>
                <a:gd name="T83" fmla="*/ 547 h 1208"/>
                <a:gd name="T84" fmla="*/ 7 w 1251"/>
                <a:gd name="T85" fmla="*/ 496 h 12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1" h="1208">
                  <a:moveTo>
                    <a:pt x="7" y="496"/>
                  </a:moveTo>
                  <a:lnTo>
                    <a:pt x="0" y="473"/>
                  </a:lnTo>
                  <a:lnTo>
                    <a:pt x="24" y="474"/>
                  </a:lnTo>
                  <a:lnTo>
                    <a:pt x="340" y="505"/>
                  </a:lnTo>
                  <a:lnTo>
                    <a:pt x="387" y="0"/>
                  </a:lnTo>
                  <a:lnTo>
                    <a:pt x="656" y="15"/>
                  </a:lnTo>
                  <a:lnTo>
                    <a:pt x="647" y="232"/>
                  </a:lnTo>
                  <a:lnTo>
                    <a:pt x="673" y="255"/>
                  </a:lnTo>
                  <a:lnTo>
                    <a:pt x="699" y="257"/>
                  </a:lnTo>
                  <a:lnTo>
                    <a:pt x="706" y="247"/>
                  </a:lnTo>
                  <a:lnTo>
                    <a:pt x="718" y="260"/>
                  </a:lnTo>
                  <a:lnTo>
                    <a:pt x="718" y="276"/>
                  </a:lnTo>
                  <a:lnTo>
                    <a:pt x="743" y="278"/>
                  </a:lnTo>
                  <a:lnTo>
                    <a:pt x="761" y="286"/>
                  </a:lnTo>
                  <a:lnTo>
                    <a:pt x="774" y="281"/>
                  </a:lnTo>
                  <a:lnTo>
                    <a:pt x="789" y="291"/>
                  </a:lnTo>
                  <a:lnTo>
                    <a:pt x="793" y="284"/>
                  </a:lnTo>
                  <a:lnTo>
                    <a:pt x="819" y="285"/>
                  </a:lnTo>
                  <a:lnTo>
                    <a:pt x="832" y="314"/>
                  </a:lnTo>
                  <a:lnTo>
                    <a:pt x="841" y="323"/>
                  </a:lnTo>
                  <a:lnTo>
                    <a:pt x="857" y="306"/>
                  </a:lnTo>
                  <a:lnTo>
                    <a:pt x="885" y="328"/>
                  </a:lnTo>
                  <a:lnTo>
                    <a:pt x="903" y="316"/>
                  </a:lnTo>
                  <a:lnTo>
                    <a:pt x="908" y="337"/>
                  </a:lnTo>
                  <a:lnTo>
                    <a:pt x="911" y="323"/>
                  </a:lnTo>
                  <a:lnTo>
                    <a:pt x="930" y="308"/>
                  </a:lnTo>
                  <a:lnTo>
                    <a:pt x="934" y="324"/>
                  </a:lnTo>
                  <a:lnTo>
                    <a:pt x="960" y="317"/>
                  </a:lnTo>
                  <a:lnTo>
                    <a:pt x="978" y="336"/>
                  </a:lnTo>
                  <a:lnTo>
                    <a:pt x="1028" y="321"/>
                  </a:lnTo>
                  <a:lnTo>
                    <a:pt x="1077" y="316"/>
                  </a:lnTo>
                  <a:lnTo>
                    <a:pt x="1093" y="308"/>
                  </a:lnTo>
                  <a:lnTo>
                    <a:pt x="1132" y="334"/>
                  </a:lnTo>
                  <a:lnTo>
                    <a:pt x="1155" y="344"/>
                  </a:lnTo>
                  <a:lnTo>
                    <a:pt x="1166" y="355"/>
                  </a:lnTo>
                  <a:lnTo>
                    <a:pt x="1197" y="355"/>
                  </a:lnTo>
                  <a:lnTo>
                    <a:pt x="1197" y="415"/>
                  </a:lnTo>
                  <a:lnTo>
                    <a:pt x="1204" y="533"/>
                  </a:lnTo>
                  <a:lnTo>
                    <a:pt x="1218" y="548"/>
                  </a:lnTo>
                  <a:lnTo>
                    <a:pt x="1222" y="579"/>
                  </a:lnTo>
                  <a:lnTo>
                    <a:pt x="1251" y="620"/>
                  </a:lnTo>
                  <a:lnTo>
                    <a:pt x="1249" y="655"/>
                  </a:lnTo>
                  <a:lnTo>
                    <a:pt x="1234" y="691"/>
                  </a:lnTo>
                  <a:lnTo>
                    <a:pt x="1234" y="710"/>
                  </a:lnTo>
                  <a:lnTo>
                    <a:pt x="1239" y="728"/>
                  </a:lnTo>
                  <a:lnTo>
                    <a:pt x="1237" y="747"/>
                  </a:lnTo>
                  <a:lnTo>
                    <a:pt x="1228" y="760"/>
                  </a:lnTo>
                  <a:lnTo>
                    <a:pt x="1215" y="775"/>
                  </a:lnTo>
                  <a:lnTo>
                    <a:pt x="1225" y="786"/>
                  </a:lnTo>
                  <a:lnTo>
                    <a:pt x="1173" y="802"/>
                  </a:lnTo>
                  <a:lnTo>
                    <a:pt x="1133" y="823"/>
                  </a:lnTo>
                  <a:lnTo>
                    <a:pt x="1156" y="805"/>
                  </a:lnTo>
                  <a:lnTo>
                    <a:pt x="1132" y="805"/>
                  </a:lnTo>
                  <a:lnTo>
                    <a:pt x="1140" y="774"/>
                  </a:lnTo>
                  <a:lnTo>
                    <a:pt x="1118" y="792"/>
                  </a:lnTo>
                  <a:lnTo>
                    <a:pt x="1108" y="786"/>
                  </a:lnTo>
                  <a:lnTo>
                    <a:pt x="1108" y="806"/>
                  </a:lnTo>
                  <a:lnTo>
                    <a:pt x="1118" y="811"/>
                  </a:lnTo>
                  <a:lnTo>
                    <a:pt x="1119" y="829"/>
                  </a:lnTo>
                  <a:lnTo>
                    <a:pt x="1103" y="843"/>
                  </a:lnTo>
                  <a:lnTo>
                    <a:pt x="1093" y="843"/>
                  </a:lnTo>
                  <a:lnTo>
                    <a:pt x="1091" y="864"/>
                  </a:lnTo>
                  <a:lnTo>
                    <a:pt x="975" y="935"/>
                  </a:lnTo>
                  <a:lnTo>
                    <a:pt x="976" y="928"/>
                  </a:lnTo>
                  <a:lnTo>
                    <a:pt x="1030" y="895"/>
                  </a:lnTo>
                  <a:lnTo>
                    <a:pt x="989" y="914"/>
                  </a:lnTo>
                  <a:lnTo>
                    <a:pt x="992" y="896"/>
                  </a:lnTo>
                  <a:lnTo>
                    <a:pt x="980" y="906"/>
                  </a:lnTo>
                  <a:lnTo>
                    <a:pt x="970" y="900"/>
                  </a:lnTo>
                  <a:lnTo>
                    <a:pt x="964" y="914"/>
                  </a:lnTo>
                  <a:lnTo>
                    <a:pt x="946" y="900"/>
                  </a:lnTo>
                  <a:lnTo>
                    <a:pt x="946" y="914"/>
                  </a:lnTo>
                  <a:lnTo>
                    <a:pt x="970" y="928"/>
                  </a:lnTo>
                  <a:lnTo>
                    <a:pt x="943" y="942"/>
                  </a:lnTo>
                  <a:lnTo>
                    <a:pt x="933" y="925"/>
                  </a:lnTo>
                  <a:lnTo>
                    <a:pt x="924" y="971"/>
                  </a:lnTo>
                  <a:lnTo>
                    <a:pt x="913" y="952"/>
                  </a:lnTo>
                  <a:lnTo>
                    <a:pt x="889" y="959"/>
                  </a:lnTo>
                  <a:lnTo>
                    <a:pt x="886" y="972"/>
                  </a:lnTo>
                  <a:lnTo>
                    <a:pt x="898" y="993"/>
                  </a:lnTo>
                  <a:lnTo>
                    <a:pt x="856" y="994"/>
                  </a:lnTo>
                  <a:lnTo>
                    <a:pt x="870" y="999"/>
                  </a:lnTo>
                  <a:lnTo>
                    <a:pt x="871" y="1019"/>
                  </a:lnTo>
                  <a:lnTo>
                    <a:pt x="881" y="1015"/>
                  </a:lnTo>
                  <a:lnTo>
                    <a:pt x="876" y="1028"/>
                  </a:lnTo>
                  <a:lnTo>
                    <a:pt x="857" y="1059"/>
                  </a:lnTo>
                  <a:lnTo>
                    <a:pt x="860" y="1044"/>
                  </a:lnTo>
                  <a:lnTo>
                    <a:pt x="846" y="1056"/>
                  </a:lnTo>
                  <a:lnTo>
                    <a:pt x="829" y="1038"/>
                  </a:lnTo>
                  <a:lnTo>
                    <a:pt x="834" y="1060"/>
                  </a:lnTo>
                  <a:lnTo>
                    <a:pt x="865" y="1063"/>
                  </a:lnTo>
                  <a:lnTo>
                    <a:pt x="851" y="1094"/>
                  </a:lnTo>
                  <a:lnTo>
                    <a:pt x="862" y="1156"/>
                  </a:lnTo>
                  <a:lnTo>
                    <a:pt x="889" y="1207"/>
                  </a:lnTo>
                  <a:lnTo>
                    <a:pt x="855" y="1208"/>
                  </a:lnTo>
                  <a:lnTo>
                    <a:pt x="819" y="1195"/>
                  </a:lnTo>
                  <a:lnTo>
                    <a:pt x="789" y="1195"/>
                  </a:lnTo>
                  <a:lnTo>
                    <a:pt x="746" y="1170"/>
                  </a:lnTo>
                  <a:lnTo>
                    <a:pt x="695" y="1151"/>
                  </a:lnTo>
                  <a:lnTo>
                    <a:pt x="689" y="1132"/>
                  </a:lnTo>
                  <a:lnTo>
                    <a:pt x="678" y="1102"/>
                  </a:lnTo>
                  <a:lnTo>
                    <a:pt x="662" y="1082"/>
                  </a:lnTo>
                  <a:lnTo>
                    <a:pt x="663" y="1059"/>
                  </a:lnTo>
                  <a:lnTo>
                    <a:pt x="655" y="1049"/>
                  </a:lnTo>
                  <a:lnTo>
                    <a:pt x="655" y="1019"/>
                  </a:lnTo>
                  <a:lnTo>
                    <a:pt x="624" y="995"/>
                  </a:lnTo>
                  <a:lnTo>
                    <a:pt x="593" y="948"/>
                  </a:lnTo>
                  <a:lnTo>
                    <a:pt x="538" y="828"/>
                  </a:lnTo>
                  <a:lnTo>
                    <a:pt x="497" y="795"/>
                  </a:lnTo>
                  <a:lnTo>
                    <a:pt x="485" y="768"/>
                  </a:lnTo>
                  <a:lnTo>
                    <a:pt x="450" y="765"/>
                  </a:lnTo>
                  <a:lnTo>
                    <a:pt x="420" y="760"/>
                  </a:lnTo>
                  <a:lnTo>
                    <a:pt x="393" y="749"/>
                  </a:lnTo>
                  <a:lnTo>
                    <a:pt x="386" y="760"/>
                  </a:lnTo>
                  <a:lnTo>
                    <a:pt x="359" y="760"/>
                  </a:lnTo>
                  <a:lnTo>
                    <a:pt x="334" y="817"/>
                  </a:lnTo>
                  <a:lnTo>
                    <a:pt x="307" y="841"/>
                  </a:lnTo>
                  <a:lnTo>
                    <a:pt x="291" y="841"/>
                  </a:lnTo>
                  <a:lnTo>
                    <a:pt x="244" y="805"/>
                  </a:lnTo>
                  <a:lnTo>
                    <a:pt x="224" y="799"/>
                  </a:lnTo>
                  <a:lnTo>
                    <a:pt x="177" y="758"/>
                  </a:lnTo>
                  <a:lnTo>
                    <a:pt x="165" y="724"/>
                  </a:lnTo>
                  <a:lnTo>
                    <a:pt x="165" y="691"/>
                  </a:lnTo>
                  <a:lnTo>
                    <a:pt x="144" y="643"/>
                  </a:lnTo>
                  <a:lnTo>
                    <a:pt x="105" y="612"/>
                  </a:lnTo>
                  <a:lnTo>
                    <a:pt x="53" y="547"/>
                  </a:lnTo>
                  <a:lnTo>
                    <a:pt x="34" y="537"/>
                  </a:lnTo>
                  <a:lnTo>
                    <a:pt x="23" y="501"/>
                  </a:lnTo>
                  <a:lnTo>
                    <a:pt x="7" y="496"/>
                  </a:lnTo>
                  <a:close/>
                </a:path>
              </a:pathLst>
            </a:custGeom>
            <a:solidFill>
              <a:srgbClr val="00CC00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53"/>
            <p:cNvSpPr>
              <a:spLocks/>
            </p:cNvSpPr>
            <p:nvPr/>
          </p:nvSpPr>
          <p:spPr bwMode="auto">
            <a:xfrm>
              <a:off x="1357" y="2133"/>
              <a:ext cx="504" cy="630"/>
            </a:xfrm>
            <a:custGeom>
              <a:avLst/>
              <a:gdLst>
                <a:gd name="T0" fmla="*/ 0 w 504"/>
                <a:gd name="T1" fmla="*/ 557 h 630"/>
                <a:gd name="T2" fmla="*/ 110 w 504"/>
                <a:gd name="T3" fmla="*/ 0 h 630"/>
                <a:gd name="T4" fmla="*/ 355 w 504"/>
                <a:gd name="T5" fmla="*/ 44 h 630"/>
                <a:gd name="T6" fmla="*/ 336 w 504"/>
                <a:gd name="T7" fmla="*/ 157 h 630"/>
                <a:gd name="T8" fmla="*/ 504 w 504"/>
                <a:gd name="T9" fmla="*/ 181 h 630"/>
                <a:gd name="T10" fmla="*/ 441 w 504"/>
                <a:gd name="T11" fmla="*/ 630 h 630"/>
                <a:gd name="T12" fmla="*/ 0 w 504"/>
                <a:gd name="T13" fmla="*/ 557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4" h="630">
                  <a:moveTo>
                    <a:pt x="0" y="557"/>
                  </a:moveTo>
                  <a:lnTo>
                    <a:pt x="110" y="0"/>
                  </a:lnTo>
                  <a:lnTo>
                    <a:pt x="355" y="44"/>
                  </a:lnTo>
                  <a:lnTo>
                    <a:pt x="336" y="157"/>
                  </a:lnTo>
                  <a:lnTo>
                    <a:pt x="504" y="181"/>
                  </a:lnTo>
                  <a:lnTo>
                    <a:pt x="441" y="63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54"/>
            <p:cNvSpPr>
              <a:spLocks/>
            </p:cNvSpPr>
            <p:nvPr/>
          </p:nvSpPr>
          <p:spPr bwMode="auto">
            <a:xfrm>
              <a:off x="4757" y="1701"/>
              <a:ext cx="144" cy="284"/>
            </a:xfrm>
            <a:custGeom>
              <a:avLst/>
              <a:gdLst>
                <a:gd name="T0" fmla="*/ 0 w 144"/>
                <a:gd name="T1" fmla="*/ 35 h 284"/>
                <a:gd name="T2" fmla="*/ 23 w 144"/>
                <a:gd name="T3" fmla="*/ 116 h 284"/>
                <a:gd name="T4" fmla="*/ 28 w 144"/>
                <a:gd name="T5" fmla="*/ 168 h 284"/>
                <a:gd name="T6" fmla="*/ 51 w 144"/>
                <a:gd name="T7" fmla="*/ 221 h 284"/>
                <a:gd name="T8" fmla="*/ 65 w 144"/>
                <a:gd name="T9" fmla="*/ 284 h 284"/>
                <a:gd name="T10" fmla="*/ 130 w 144"/>
                <a:gd name="T11" fmla="*/ 270 h 284"/>
                <a:gd name="T12" fmla="*/ 117 w 144"/>
                <a:gd name="T13" fmla="*/ 172 h 284"/>
                <a:gd name="T14" fmla="*/ 125 w 144"/>
                <a:gd name="T15" fmla="*/ 104 h 284"/>
                <a:gd name="T16" fmla="*/ 142 w 144"/>
                <a:gd name="T17" fmla="*/ 73 h 284"/>
                <a:gd name="T18" fmla="*/ 144 w 144"/>
                <a:gd name="T19" fmla="*/ 0 h 284"/>
                <a:gd name="T20" fmla="*/ 0 w 144"/>
                <a:gd name="T21" fmla="*/ 35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84">
                  <a:moveTo>
                    <a:pt x="0" y="35"/>
                  </a:moveTo>
                  <a:lnTo>
                    <a:pt x="23" y="116"/>
                  </a:lnTo>
                  <a:lnTo>
                    <a:pt x="28" y="168"/>
                  </a:lnTo>
                  <a:lnTo>
                    <a:pt x="51" y="221"/>
                  </a:lnTo>
                  <a:lnTo>
                    <a:pt x="65" y="284"/>
                  </a:lnTo>
                  <a:lnTo>
                    <a:pt x="130" y="270"/>
                  </a:lnTo>
                  <a:lnTo>
                    <a:pt x="117" y="172"/>
                  </a:lnTo>
                  <a:lnTo>
                    <a:pt x="125" y="104"/>
                  </a:lnTo>
                  <a:lnTo>
                    <a:pt x="142" y="73"/>
                  </a:lnTo>
                  <a:lnTo>
                    <a:pt x="14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4068" y="2437"/>
              <a:ext cx="691" cy="391"/>
            </a:xfrm>
            <a:custGeom>
              <a:avLst/>
              <a:gdLst>
                <a:gd name="T0" fmla="*/ 65 w 691"/>
                <a:gd name="T1" fmla="*/ 349 h 391"/>
                <a:gd name="T2" fmla="*/ 89 w 691"/>
                <a:gd name="T3" fmla="*/ 313 h 391"/>
                <a:gd name="T4" fmla="*/ 134 w 691"/>
                <a:gd name="T5" fmla="*/ 267 h 391"/>
                <a:gd name="T6" fmla="*/ 192 w 691"/>
                <a:gd name="T7" fmla="*/ 280 h 391"/>
                <a:gd name="T8" fmla="*/ 224 w 691"/>
                <a:gd name="T9" fmla="*/ 280 h 391"/>
                <a:gd name="T10" fmla="*/ 269 w 691"/>
                <a:gd name="T11" fmla="*/ 259 h 391"/>
                <a:gd name="T12" fmla="*/ 277 w 691"/>
                <a:gd name="T13" fmla="*/ 228 h 391"/>
                <a:gd name="T14" fmla="*/ 318 w 691"/>
                <a:gd name="T15" fmla="*/ 116 h 391"/>
                <a:gd name="T16" fmla="*/ 365 w 691"/>
                <a:gd name="T17" fmla="*/ 88 h 391"/>
                <a:gd name="T18" fmla="*/ 404 w 691"/>
                <a:gd name="T19" fmla="*/ 44 h 391"/>
                <a:gd name="T20" fmla="*/ 461 w 691"/>
                <a:gd name="T21" fmla="*/ 29 h 391"/>
                <a:gd name="T22" fmla="*/ 492 w 691"/>
                <a:gd name="T23" fmla="*/ 11 h 391"/>
                <a:gd name="T24" fmla="*/ 527 w 691"/>
                <a:gd name="T25" fmla="*/ 39 h 391"/>
                <a:gd name="T26" fmla="*/ 535 w 691"/>
                <a:gd name="T27" fmla="*/ 66 h 391"/>
                <a:gd name="T28" fmla="*/ 527 w 691"/>
                <a:gd name="T29" fmla="*/ 107 h 391"/>
                <a:gd name="T30" fmla="*/ 552 w 691"/>
                <a:gd name="T31" fmla="*/ 112 h 391"/>
                <a:gd name="T32" fmla="*/ 589 w 691"/>
                <a:gd name="T33" fmla="*/ 119 h 391"/>
                <a:gd name="T34" fmla="*/ 626 w 691"/>
                <a:gd name="T35" fmla="*/ 137 h 391"/>
                <a:gd name="T36" fmla="*/ 622 w 691"/>
                <a:gd name="T37" fmla="*/ 164 h 391"/>
                <a:gd name="T38" fmla="*/ 613 w 691"/>
                <a:gd name="T39" fmla="*/ 168 h 391"/>
                <a:gd name="T40" fmla="*/ 563 w 691"/>
                <a:gd name="T41" fmla="*/ 137 h 391"/>
                <a:gd name="T42" fmla="*/ 627 w 691"/>
                <a:gd name="T43" fmla="*/ 178 h 391"/>
                <a:gd name="T44" fmla="*/ 638 w 691"/>
                <a:gd name="T45" fmla="*/ 195 h 391"/>
                <a:gd name="T46" fmla="*/ 628 w 691"/>
                <a:gd name="T47" fmla="*/ 197 h 391"/>
                <a:gd name="T48" fmla="*/ 623 w 691"/>
                <a:gd name="T49" fmla="*/ 204 h 391"/>
                <a:gd name="T50" fmla="*/ 620 w 691"/>
                <a:gd name="T51" fmla="*/ 215 h 391"/>
                <a:gd name="T52" fmla="*/ 587 w 691"/>
                <a:gd name="T53" fmla="*/ 190 h 391"/>
                <a:gd name="T54" fmla="*/ 616 w 691"/>
                <a:gd name="T55" fmla="*/ 220 h 391"/>
                <a:gd name="T56" fmla="*/ 637 w 691"/>
                <a:gd name="T57" fmla="*/ 223 h 391"/>
                <a:gd name="T58" fmla="*/ 643 w 691"/>
                <a:gd name="T59" fmla="*/ 229 h 391"/>
                <a:gd name="T60" fmla="*/ 635 w 691"/>
                <a:gd name="T61" fmla="*/ 244 h 391"/>
                <a:gd name="T62" fmla="*/ 609 w 691"/>
                <a:gd name="T63" fmla="*/ 227 h 391"/>
                <a:gd name="T64" fmla="*/ 584 w 691"/>
                <a:gd name="T65" fmla="*/ 217 h 391"/>
                <a:gd name="T66" fmla="*/ 607 w 691"/>
                <a:gd name="T67" fmla="*/ 234 h 391"/>
                <a:gd name="T68" fmla="*/ 635 w 691"/>
                <a:gd name="T69" fmla="*/ 253 h 391"/>
                <a:gd name="T70" fmla="*/ 645 w 691"/>
                <a:gd name="T71" fmla="*/ 244 h 391"/>
                <a:gd name="T72" fmla="*/ 672 w 691"/>
                <a:gd name="T73" fmla="*/ 245 h 391"/>
                <a:gd name="T74" fmla="*/ 679 w 691"/>
                <a:gd name="T75" fmla="*/ 275 h 391"/>
                <a:gd name="T76" fmla="*/ 402 w 691"/>
                <a:gd name="T77" fmla="*/ 339 h 391"/>
                <a:gd name="T78" fmla="*/ 0 w 691"/>
                <a:gd name="T79" fmla="*/ 391 h 3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91" h="391">
                  <a:moveTo>
                    <a:pt x="0" y="391"/>
                  </a:moveTo>
                  <a:lnTo>
                    <a:pt x="65" y="349"/>
                  </a:lnTo>
                  <a:lnTo>
                    <a:pt x="66" y="339"/>
                  </a:lnTo>
                  <a:lnTo>
                    <a:pt x="89" y="313"/>
                  </a:lnTo>
                  <a:lnTo>
                    <a:pt x="110" y="296"/>
                  </a:lnTo>
                  <a:lnTo>
                    <a:pt x="134" y="267"/>
                  </a:lnTo>
                  <a:lnTo>
                    <a:pt x="159" y="296"/>
                  </a:lnTo>
                  <a:lnTo>
                    <a:pt x="192" y="280"/>
                  </a:lnTo>
                  <a:lnTo>
                    <a:pt x="204" y="290"/>
                  </a:lnTo>
                  <a:lnTo>
                    <a:pt x="224" y="280"/>
                  </a:lnTo>
                  <a:lnTo>
                    <a:pt x="235" y="265"/>
                  </a:lnTo>
                  <a:lnTo>
                    <a:pt x="269" y="259"/>
                  </a:lnTo>
                  <a:lnTo>
                    <a:pt x="288" y="234"/>
                  </a:lnTo>
                  <a:lnTo>
                    <a:pt x="277" y="228"/>
                  </a:lnTo>
                  <a:lnTo>
                    <a:pt x="310" y="155"/>
                  </a:lnTo>
                  <a:lnTo>
                    <a:pt x="318" y="116"/>
                  </a:lnTo>
                  <a:lnTo>
                    <a:pt x="349" y="132"/>
                  </a:lnTo>
                  <a:lnTo>
                    <a:pt x="365" y="88"/>
                  </a:lnTo>
                  <a:lnTo>
                    <a:pt x="381" y="85"/>
                  </a:lnTo>
                  <a:lnTo>
                    <a:pt x="404" y="44"/>
                  </a:lnTo>
                  <a:lnTo>
                    <a:pt x="412" y="0"/>
                  </a:lnTo>
                  <a:lnTo>
                    <a:pt x="461" y="29"/>
                  </a:lnTo>
                  <a:lnTo>
                    <a:pt x="469" y="4"/>
                  </a:lnTo>
                  <a:lnTo>
                    <a:pt x="492" y="11"/>
                  </a:lnTo>
                  <a:lnTo>
                    <a:pt x="505" y="29"/>
                  </a:lnTo>
                  <a:lnTo>
                    <a:pt x="527" y="39"/>
                  </a:lnTo>
                  <a:lnTo>
                    <a:pt x="536" y="52"/>
                  </a:lnTo>
                  <a:lnTo>
                    <a:pt x="535" y="66"/>
                  </a:lnTo>
                  <a:lnTo>
                    <a:pt x="520" y="90"/>
                  </a:lnTo>
                  <a:lnTo>
                    <a:pt x="527" y="107"/>
                  </a:lnTo>
                  <a:lnTo>
                    <a:pt x="546" y="100"/>
                  </a:lnTo>
                  <a:lnTo>
                    <a:pt x="552" y="112"/>
                  </a:lnTo>
                  <a:lnTo>
                    <a:pt x="557" y="118"/>
                  </a:lnTo>
                  <a:lnTo>
                    <a:pt x="589" y="119"/>
                  </a:lnTo>
                  <a:lnTo>
                    <a:pt x="597" y="131"/>
                  </a:lnTo>
                  <a:lnTo>
                    <a:pt x="626" y="137"/>
                  </a:lnTo>
                  <a:lnTo>
                    <a:pt x="619" y="146"/>
                  </a:lnTo>
                  <a:lnTo>
                    <a:pt x="622" y="164"/>
                  </a:lnTo>
                  <a:lnTo>
                    <a:pt x="623" y="172"/>
                  </a:lnTo>
                  <a:lnTo>
                    <a:pt x="613" y="168"/>
                  </a:lnTo>
                  <a:lnTo>
                    <a:pt x="594" y="159"/>
                  </a:lnTo>
                  <a:lnTo>
                    <a:pt x="563" y="137"/>
                  </a:lnTo>
                  <a:lnTo>
                    <a:pt x="606" y="176"/>
                  </a:lnTo>
                  <a:lnTo>
                    <a:pt x="627" y="178"/>
                  </a:lnTo>
                  <a:lnTo>
                    <a:pt x="616" y="184"/>
                  </a:lnTo>
                  <a:lnTo>
                    <a:pt x="638" y="195"/>
                  </a:lnTo>
                  <a:lnTo>
                    <a:pt x="638" y="204"/>
                  </a:lnTo>
                  <a:lnTo>
                    <a:pt x="628" y="197"/>
                  </a:lnTo>
                  <a:lnTo>
                    <a:pt x="620" y="198"/>
                  </a:lnTo>
                  <a:lnTo>
                    <a:pt x="623" y="204"/>
                  </a:lnTo>
                  <a:lnTo>
                    <a:pt x="628" y="211"/>
                  </a:lnTo>
                  <a:lnTo>
                    <a:pt x="620" y="215"/>
                  </a:lnTo>
                  <a:lnTo>
                    <a:pt x="597" y="198"/>
                  </a:lnTo>
                  <a:lnTo>
                    <a:pt x="587" y="190"/>
                  </a:lnTo>
                  <a:lnTo>
                    <a:pt x="594" y="201"/>
                  </a:lnTo>
                  <a:lnTo>
                    <a:pt x="616" y="220"/>
                  </a:lnTo>
                  <a:lnTo>
                    <a:pt x="626" y="220"/>
                  </a:lnTo>
                  <a:lnTo>
                    <a:pt x="637" y="223"/>
                  </a:lnTo>
                  <a:lnTo>
                    <a:pt x="636" y="229"/>
                  </a:lnTo>
                  <a:lnTo>
                    <a:pt x="643" y="229"/>
                  </a:lnTo>
                  <a:lnTo>
                    <a:pt x="643" y="234"/>
                  </a:lnTo>
                  <a:lnTo>
                    <a:pt x="635" y="244"/>
                  </a:lnTo>
                  <a:lnTo>
                    <a:pt x="616" y="234"/>
                  </a:lnTo>
                  <a:lnTo>
                    <a:pt x="609" y="227"/>
                  </a:lnTo>
                  <a:lnTo>
                    <a:pt x="589" y="223"/>
                  </a:lnTo>
                  <a:lnTo>
                    <a:pt x="584" y="217"/>
                  </a:lnTo>
                  <a:lnTo>
                    <a:pt x="576" y="226"/>
                  </a:lnTo>
                  <a:lnTo>
                    <a:pt x="607" y="234"/>
                  </a:lnTo>
                  <a:lnTo>
                    <a:pt x="608" y="241"/>
                  </a:lnTo>
                  <a:lnTo>
                    <a:pt x="635" y="253"/>
                  </a:lnTo>
                  <a:lnTo>
                    <a:pt x="643" y="253"/>
                  </a:lnTo>
                  <a:lnTo>
                    <a:pt x="645" y="244"/>
                  </a:lnTo>
                  <a:lnTo>
                    <a:pt x="655" y="247"/>
                  </a:lnTo>
                  <a:lnTo>
                    <a:pt x="672" y="245"/>
                  </a:lnTo>
                  <a:lnTo>
                    <a:pt x="691" y="280"/>
                  </a:lnTo>
                  <a:lnTo>
                    <a:pt x="679" y="275"/>
                  </a:lnTo>
                  <a:lnTo>
                    <a:pt x="676" y="287"/>
                  </a:lnTo>
                  <a:lnTo>
                    <a:pt x="402" y="339"/>
                  </a:lnTo>
                  <a:lnTo>
                    <a:pt x="178" y="36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4730" y="2545"/>
              <a:ext cx="37" cy="112"/>
            </a:xfrm>
            <a:custGeom>
              <a:avLst/>
              <a:gdLst>
                <a:gd name="T0" fmla="*/ 0 w 37"/>
                <a:gd name="T1" fmla="*/ 64 h 112"/>
                <a:gd name="T2" fmla="*/ 0 w 37"/>
                <a:gd name="T3" fmla="*/ 99 h 112"/>
                <a:gd name="T4" fmla="*/ 8 w 37"/>
                <a:gd name="T5" fmla="*/ 112 h 112"/>
                <a:gd name="T6" fmla="*/ 14 w 37"/>
                <a:gd name="T7" fmla="*/ 72 h 112"/>
                <a:gd name="T8" fmla="*/ 27 w 37"/>
                <a:gd name="T9" fmla="*/ 54 h 112"/>
                <a:gd name="T10" fmla="*/ 37 w 37"/>
                <a:gd name="T11" fmla="*/ 0 h 112"/>
                <a:gd name="T12" fmla="*/ 15 w 37"/>
                <a:gd name="T13" fmla="*/ 13 h 112"/>
                <a:gd name="T14" fmla="*/ 0 w 37"/>
                <a:gd name="T15" fmla="*/ 6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12">
                  <a:moveTo>
                    <a:pt x="0" y="64"/>
                  </a:moveTo>
                  <a:lnTo>
                    <a:pt x="0" y="99"/>
                  </a:lnTo>
                  <a:lnTo>
                    <a:pt x="8" y="112"/>
                  </a:lnTo>
                  <a:lnTo>
                    <a:pt x="14" y="72"/>
                  </a:lnTo>
                  <a:lnTo>
                    <a:pt x="27" y="54"/>
                  </a:lnTo>
                  <a:lnTo>
                    <a:pt x="37" y="0"/>
                  </a:lnTo>
                  <a:lnTo>
                    <a:pt x="15" y="1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805" y="1206"/>
              <a:ext cx="597" cy="435"/>
            </a:xfrm>
            <a:custGeom>
              <a:avLst/>
              <a:gdLst>
                <a:gd name="T0" fmla="*/ 20 w 597"/>
                <a:gd name="T1" fmla="*/ 121 h 435"/>
                <a:gd name="T2" fmla="*/ 15 w 597"/>
                <a:gd name="T3" fmla="*/ 186 h 435"/>
                <a:gd name="T4" fmla="*/ 24 w 597"/>
                <a:gd name="T5" fmla="*/ 195 h 435"/>
                <a:gd name="T6" fmla="*/ 11 w 597"/>
                <a:gd name="T7" fmla="*/ 215 h 435"/>
                <a:gd name="T8" fmla="*/ 17 w 597"/>
                <a:gd name="T9" fmla="*/ 225 h 435"/>
                <a:gd name="T10" fmla="*/ 7 w 597"/>
                <a:gd name="T11" fmla="*/ 253 h 435"/>
                <a:gd name="T12" fmla="*/ 0 w 597"/>
                <a:gd name="T13" fmla="*/ 258 h 435"/>
                <a:gd name="T14" fmla="*/ 42 w 597"/>
                <a:gd name="T15" fmla="*/ 292 h 435"/>
                <a:gd name="T16" fmla="*/ 72 w 597"/>
                <a:gd name="T17" fmla="*/ 352 h 435"/>
                <a:gd name="T18" fmla="*/ 213 w 597"/>
                <a:gd name="T19" fmla="*/ 399 h 435"/>
                <a:gd name="T20" fmla="*/ 528 w 597"/>
                <a:gd name="T21" fmla="*/ 435 h 435"/>
                <a:gd name="T22" fmla="*/ 182 w 597"/>
                <a:gd name="T23" fmla="*/ 0 h 435"/>
                <a:gd name="T24" fmla="*/ 177 w 597"/>
                <a:gd name="T25" fmla="*/ 11 h 435"/>
                <a:gd name="T26" fmla="*/ 180 w 597"/>
                <a:gd name="T27" fmla="*/ 31 h 435"/>
                <a:gd name="T28" fmla="*/ 190 w 597"/>
                <a:gd name="T29" fmla="*/ 43 h 435"/>
                <a:gd name="T30" fmla="*/ 175 w 597"/>
                <a:gd name="T31" fmla="*/ 56 h 435"/>
                <a:gd name="T32" fmla="*/ 178 w 597"/>
                <a:gd name="T33" fmla="*/ 66 h 435"/>
                <a:gd name="T34" fmla="*/ 186 w 597"/>
                <a:gd name="T35" fmla="*/ 113 h 435"/>
                <a:gd name="T36" fmla="*/ 183 w 597"/>
                <a:gd name="T37" fmla="*/ 121 h 435"/>
                <a:gd name="T38" fmla="*/ 168 w 597"/>
                <a:gd name="T39" fmla="*/ 149 h 435"/>
                <a:gd name="T40" fmla="*/ 163 w 597"/>
                <a:gd name="T41" fmla="*/ 159 h 435"/>
                <a:gd name="T42" fmla="*/ 153 w 597"/>
                <a:gd name="T43" fmla="*/ 195 h 435"/>
                <a:gd name="T44" fmla="*/ 127 w 597"/>
                <a:gd name="T45" fmla="*/ 205 h 435"/>
                <a:gd name="T46" fmla="*/ 116 w 597"/>
                <a:gd name="T47" fmla="*/ 201 h 435"/>
                <a:gd name="T48" fmla="*/ 109 w 597"/>
                <a:gd name="T49" fmla="*/ 207 h 435"/>
                <a:gd name="T50" fmla="*/ 110 w 597"/>
                <a:gd name="T51" fmla="*/ 194 h 435"/>
                <a:gd name="T52" fmla="*/ 100 w 597"/>
                <a:gd name="T53" fmla="*/ 186 h 435"/>
                <a:gd name="T54" fmla="*/ 116 w 597"/>
                <a:gd name="T55" fmla="*/ 179 h 435"/>
                <a:gd name="T56" fmla="*/ 124 w 597"/>
                <a:gd name="T57" fmla="*/ 195 h 435"/>
                <a:gd name="T58" fmla="*/ 135 w 597"/>
                <a:gd name="T59" fmla="*/ 184 h 435"/>
                <a:gd name="T60" fmla="*/ 146 w 597"/>
                <a:gd name="T61" fmla="*/ 175 h 435"/>
                <a:gd name="T62" fmla="*/ 140 w 597"/>
                <a:gd name="T63" fmla="*/ 158 h 435"/>
                <a:gd name="T64" fmla="*/ 149 w 597"/>
                <a:gd name="T65" fmla="*/ 138 h 435"/>
                <a:gd name="T66" fmla="*/ 158 w 597"/>
                <a:gd name="T67" fmla="*/ 115 h 435"/>
                <a:gd name="T68" fmla="*/ 145 w 597"/>
                <a:gd name="T69" fmla="*/ 133 h 435"/>
                <a:gd name="T70" fmla="*/ 116 w 597"/>
                <a:gd name="T71" fmla="*/ 152 h 435"/>
                <a:gd name="T72" fmla="*/ 109 w 597"/>
                <a:gd name="T73" fmla="*/ 171 h 435"/>
                <a:gd name="T74" fmla="*/ 129 w 597"/>
                <a:gd name="T75" fmla="*/ 138 h 435"/>
                <a:gd name="T76" fmla="*/ 151 w 597"/>
                <a:gd name="T77" fmla="*/ 124 h 435"/>
                <a:gd name="T78" fmla="*/ 154 w 597"/>
                <a:gd name="T79" fmla="*/ 105 h 435"/>
                <a:gd name="T80" fmla="*/ 146 w 597"/>
                <a:gd name="T81" fmla="*/ 91 h 435"/>
                <a:gd name="T82" fmla="*/ 141 w 597"/>
                <a:gd name="T83" fmla="*/ 93 h 435"/>
                <a:gd name="T84" fmla="*/ 126 w 597"/>
                <a:gd name="T85" fmla="*/ 82 h 435"/>
                <a:gd name="T86" fmla="*/ 23 w 597"/>
                <a:gd name="T87" fmla="*/ 21 h 4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7" h="435">
                  <a:moveTo>
                    <a:pt x="11" y="75"/>
                  </a:moveTo>
                  <a:lnTo>
                    <a:pt x="21" y="95"/>
                  </a:lnTo>
                  <a:lnTo>
                    <a:pt x="20" y="121"/>
                  </a:lnTo>
                  <a:lnTo>
                    <a:pt x="17" y="143"/>
                  </a:lnTo>
                  <a:lnTo>
                    <a:pt x="21" y="153"/>
                  </a:lnTo>
                  <a:lnTo>
                    <a:pt x="15" y="186"/>
                  </a:lnTo>
                  <a:lnTo>
                    <a:pt x="26" y="179"/>
                  </a:lnTo>
                  <a:lnTo>
                    <a:pt x="42" y="193"/>
                  </a:lnTo>
                  <a:lnTo>
                    <a:pt x="24" y="195"/>
                  </a:lnTo>
                  <a:lnTo>
                    <a:pt x="14" y="193"/>
                  </a:lnTo>
                  <a:lnTo>
                    <a:pt x="12" y="206"/>
                  </a:lnTo>
                  <a:lnTo>
                    <a:pt x="11" y="215"/>
                  </a:lnTo>
                  <a:lnTo>
                    <a:pt x="27" y="215"/>
                  </a:lnTo>
                  <a:lnTo>
                    <a:pt x="29" y="221"/>
                  </a:lnTo>
                  <a:lnTo>
                    <a:pt x="17" y="225"/>
                  </a:lnTo>
                  <a:lnTo>
                    <a:pt x="20" y="240"/>
                  </a:lnTo>
                  <a:lnTo>
                    <a:pt x="11" y="253"/>
                  </a:lnTo>
                  <a:lnTo>
                    <a:pt x="7" y="253"/>
                  </a:lnTo>
                  <a:lnTo>
                    <a:pt x="11" y="231"/>
                  </a:lnTo>
                  <a:lnTo>
                    <a:pt x="8" y="225"/>
                  </a:lnTo>
                  <a:lnTo>
                    <a:pt x="0" y="258"/>
                  </a:lnTo>
                  <a:lnTo>
                    <a:pt x="14" y="268"/>
                  </a:lnTo>
                  <a:lnTo>
                    <a:pt x="42" y="281"/>
                  </a:lnTo>
                  <a:lnTo>
                    <a:pt x="42" y="292"/>
                  </a:lnTo>
                  <a:lnTo>
                    <a:pt x="54" y="293"/>
                  </a:lnTo>
                  <a:lnTo>
                    <a:pt x="76" y="336"/>
                  </a:lnTo>
                  <a:lnTo>
                    <a:pt x="72" y="352"/>
                  </a:lnTo>
                  <a:lnTo>
                    <a:pt x="108" y="381"/>
                  </a:lnTo>
                  <a:lnTo>
                    <a:pt x="168" y="379"/>
                  </a:lnTo>
                  <a:lnTo>
                    <a:pt x="213" y="399"/>
                  </a:lnTo>
                  <a:lnTo>
                    <a:pt x="236" y="395"/>
                  </a:lnTo>
                  <a:lnTo>
                    <a:pt x="373" y="399"/>
                  </a:lnTo>
                  <a:lnTo>
                    <a:pt x="528" y="435"/>
                  </a:lnTo>
                  <a:lnTo>
                    <a:pt x="531" y="388"/>
                  </a:lnTo>
                  <a:lnTo>
                    <a:pt x="597" y="109"/>
                  </a:lnTo>
                  <a:lnTo>
                    <a:pt x="182" y="0"/>
                  </a:lnTo>
                  <a:lnTo>
                    <a:pt x="178" y="2"/>
                  </a:lnTo>
                  <a:lnTo>
                    <a:pt x="180" y="9"/>
                  </a:lnTo>
                  <a:lnTo>
                    <a:pt x="177" y="11"/>
                  </a:lnTo>
                  <a:lnTo>
                    <a:pt x="180" y="18"/>
                  </a:lnTo>
                  <a:lnTo>
                    <a:pt x="179" y="23"/>
                  </a:lnTo>
                  <a:lnTo>
                    <a:pt x="180" y="31"/>
                  </a:lnTo>
                  <a:lnTo>
                    <a:pt x="186" y="28"/>
                  </a:lnTo>
                  <a:lnTo>
                    <a:pt x="195" y="32"/>
                  </a:lnTo>
                  <a:lnTo>
                    <a:pt x="190" y="43"/>
                  </a:lnTo>
                  <a:lnTo>
                    <a:pt x="191" y="48"/>
                  </a:lnTo>
                  <a:lnTo>
                    <a:pt x="184" y="66"/>
                  </a:lnTo>
                  <a:lnTo>
                    <a:pt x="175" y="56"/>
                  </a:lnTo>
                  <a:lnTo>
                    <a:pt x="171" y="56"/>
                  </a:lnTo>
                  <a:lnTo>
                    <a:pt x="171" y="63"/>
                  </a:lnTo>
                  <a:lnTo>
                    <a:pt x="178" y="66"/>
                  </a:lnTo>
                  <a:lnTo>
                    <a:pt x="186" y="83"/>
                  </a:lnTo>
                  <a:lnTo>
                    <a:pt x="183" y="107"/>
                  </a:lnTo>
                  <a:lnTo>
                    <a:pt x="186" y="113"/>
                  </a:lnTo>
                  <a:lnTo>
                    <a:pt x="191" y="114"/>
                  </a:lnTo>
                  <a:lnTo>
                    <a:pt x="189" y="120"/>
                  </a:lnTo>
                  <a:lnTo>
                    <a:pt x="183" y="121"/>
                  </a:lnTo>
                  <a:lnTo>
                    <a:pt x="171" y="135"/>
                  </a:lnTo>
                  <a:lnTo>
                    <a:pt x="171" y="140"/>
                  </a:lnTo>
                  <a:lnTo>
                    <a:pt x="168" y="149"/>
                  </a:lnTo>
                  <a:lnTo>
                    <a:pt x="164" y="149"/>
                  </a:lnTo>
                  <a:lnTo>
                    <a:pt x="168" y="156"/>
                  </a:lnTo>
                  <a:lnTo>
                    <a:pt x="163" y="159"/>
                  </a:lnTo>
                  <a:lnTo>
                    <a:pt x="162" y="183"/>
                  </a:lnTo>
                  <a:lnTo>
                    <a:pt x="153" y="187"/>
                  </a:lnTo>
                  <a:lnTo>
                    <a:pt x="153" y="195"/>
                  </a:lnTo>
                  <a:lnTo>
                    <a:pt x="145" y="186"/>
                  </a:lnTo>
                  <a:lnTo>
                    <a:pt x="144" y="190"/>
                  </a:lnTo>
                  <a:lnTo>
                    <a:pt x="127" y="205"/>
                  </a:lnTo>
                  <a:lnTo>
                    <a:pt x="122" y="204"/>
                  </a:lnTo>
                  <a:lnTo>
                    <a:pt x="119" y="196"/>
                  </a:lnTo>
                  <a:lnTo>
                    <a:pt x="116" y="201"/>
                  </a:lnTo>
                  <a:lnTo>
                    <a:pt x="113" y="19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9" y="199"/>
                  </a:lnTo>
                  <a:lnTo>
                    <a:pt x="103" y="201"/>
                  </a:lnTo>
                  <a:lnTo>
                    <a:pt x="110" y="194"/>
                  </a:lnTo>
                  <a:lnTo>
                    <a:pt x="101" y="193"/>
                  </a:lnTo>
                  <a:lnTo>
                    <a:pt x="109" y="189"/>
                  </a:lnTo>
                  <a:lnTo>
                    <a:pt x="100" y="186"/>
                  </a:lnTo>
                  <a:lnTo>
                    <a:pt x="104" y="182"/>
                  </a:lnTo>
                  <a:lnTo>
                    <a:pt x="112" y="186"/>
                  </a:lnTo>
                  <a:lnTo>
                    <a:pt x="116" y="179"/>
                  </a:lnTo>
                  <a:lnTo>
                    <a:pt x="127" y="172"/>
                  </a:lnTo>
                  <a:lnTo>
                    <a:pt x="121" y="189"/>
                  </a:lnTo>
                  <a:lnTo>
                    <a:pt x="124" y="195"/>
                  </a:lnTo>
                  <a:lnTo>
                    <a:pt x="129" y="182"/>
                  </a:lnTo>
                  <a:lnTo>
                    <a:pt x="140" y="175"/>
                  </a:lnTo>
                  <a:lnTo>
                    <a:pt x="135" y="184"/>
                  </a:lnTo>
                  <a:lnTo>
                    <a:pt x="140" y="189"/>
                  </a:lnTo>
                  <a:lnTo>
                    <a:pt x="140" y="182"/>
                  </a:lnTo>
                  <a:lnTo>
                    <a:pt x="146" y="175"/>
                  </a:lnTo>
                  <a:lnTo>
                    <a:pt x="153" y="164"/>
                  </a:lnTo>
                  <a:lnTo>
                    <a:pt x="152" y="158"/>
                  </a:lnTo>
                  <a:lnTo>
                    <a:pt x="140" y="158"/>
                  </a:lnTo>
                  <a:lnTo>
                    <a:pt x="142" y="149"/>
                  </a:lnTo>
                  <a:lnTo>
                    <a:pt x="148" y="154"/>
                  </a:lnTo>
                  <a:lnTo>
                    <a:pt x="149" y="138"/>
                  </a:lnTo>
                  <a:lnTo>
                    <a:pt x="163" y="138"/>
                  </a:lnTo>
                  <a:lnTo>
                    <a:pt x="164" y="124"/>
                  </a:lnTo>
                  <a:lnTo>
                    <a:pt x="158" y="115"/>
                  </a:lnTo>
                  <a:lnTo>
                    <a:pt x="158" y="129"/>
                  </a:lnTo>
                  <a:lnTo>
                    <a:pt x="154" y="127"/>
                  </a:lnTo>
                  <a:lnTo>
                    <a:pt x="145" y="133"/>
                  </a:lnTo>
                  <a:lnTo>
                    <a:pt x="139" y="143"/>
                  </a:lnTo>
                  <a:lnTo>
                    <a:pt x="132" y="143"/>
                  </a:lnTo>
                  <a:lnTo>
                    <a:pt x="116" y="152"/>
                  </a:lnTo>
                  <a:lnTo>
                    <a:pt x="105" y="164"/>
                  </a:lnTo>
                  <a:lnTo>
                    <a:pt x="125" y="166"/>
                  </a:lnTo>
                  <a:lnTo>
                    <a:pt x="109" y="171"/>
                  </a:lnTo>
                  <a:lnTo>
                    <a:pt x="100" y="168"/>
                  </a:lnTo>
                  <a:lnTo>
                    <a:pt x="116" y="143"/>
                  </a:lnTo>
                  <a:lnTo>
                    <a:pt x="129" y="138"/>
                  </a:lnTo>
                  <a:lnTo>
                    <a:pt x="141" y="122"/>
                  </a:lnTo>
                  <a:lnTo>
                    <a:pt x="142" y="131"/>
                  </a:lnTo>
                  <a:lnTo>
                    <a:pt x="151" y="124"/>
                  </a:lnTo>
                  <a:lnTo>
                    <a:pt x="158" y="108"/>
                  </a:lnTo>
                  <a:lnTo>
                    <a:pt x="158" y="97"/>
                  </a:lnTo>
                  <a:lnTo>
                    <a:pt x="154" y="105"/>
                  </a:lnTo>
                  <a:lnTo>
                    <a:pt x="149" y="104"/>
                  </a:lnTo>
                  <a:lnTo>
                    <a:pt x="153" y="91"/>
                  </a:lnTo>
                  <a:lnTo>
                    <a:pt x="146" y="91"/>
                  </a:lnTo>
                  <a:lnTo>
                    <a:pt x="146" y="103"/>
                  </a:lnTo>
                  <a:lnTo>
                    <a:pt x="142" y="107"/>
                  </a:lnTo>
                  <a:lnTo>
                    <a:pt x="141" y="93"/>
                  </a:lnTo>
                  <a:lnTo>
                    <a:pt x="137" y="91"/>
                  </a:lnTo>
                  <a:lnTo>
                    <a:pt x="134" y="97"/>
                  </a:lnTo>
                  <a:lnTo>
                    <a:pt x="126" y="82"/>
                  </a:lnTo>
                  <a:lnTo>
                    <a:pt x="113" y="82"/>
                  </a:lnTo>
                  <a:lnTo>
                    <a:pt x="60" y="56"/>
                  </a:lnTo>
                  <a:lnTo>
                    <a:pt x="23" y="21"/>
                  </a:lnTo>
                  <a:lnTo>
                    <a:pt x="12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944" y="1231"/>
              <a:ext cx="26" cy="32"/>
            </a:xfrm>
            <a:custGeom>
              <a:avLst/>
              <a:gdLst>
                <a:gd name="T0" fmla="*/ 0 w 26"/>
                <a:gd name="T1" fmla="*/ 15 h 32"/>
                <a:gd name="T2" fmla="*/ 22 w 26"/>
                <a:gd name="T3" fmla="*/ 0 h 32"/>
                <a:gd name="T4" fmla="*/ 26 w 26"/>
                <a:gd name="T5" fmla="*/ 14 h 32"/>
                <a:gd name="T6" fmla="*/ 22 w 26"/>
                <a:gd name="T7" fmla="*/ 32 h 32"/>
                <a:gd name="T8" fmla="*/ 0 w 26"/>
                <a:gd name="T9" fmla="*/ 1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2">
                  <a:moveTo>
                    <a:pt x="0" y="15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22" y="3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963" y="1273"/>
              <a:ext cx="19" cy="47"/>
            </a:xfrm>
            <a:custGeom>
              <a:avLst/>
              <a:gdLst>
                <a:gd name="T0" fmla="*/ 0 w 19"/>
                <a:gd name="T1" fmla="*/ 14 h 47"/>
                <a:gd name="T2" fmla="*/ 10 w 19"/>
                <a:gd name="T3" fmla="*/ 0 h 47"/>
                <a:gd name="T4" fmla="*/ 19 w 19"/>
                <a:gd name="T5" fmla="*/ 8 h 47"/>
                <a:gd name="T6" fmla="*/ 15 w 19"/>
                <a:gd name="T7" fmla="*/ 47 h 47"/>
                <a:gd name="T8" fmla="*/ 0 w 19"/>
                <a:gd name="T9" fmla="*/ 1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7">
                  <a:moveTo>
                    <a:pt x="0" y="14"/>
                  </a:moveTo>
                  <a:lnTo>
                    <a:pt x="10" y="0"/>
                  </a:lnTo>
                  <a:lnTo>
                    <a:pt x="19" y="8"/>
                  </a:lnTo>
                  <a:lnTo>
                    <a:pt x="15" y="4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60"/>
            <p:cNvSpPr>
              <a:spLocks/>
            </p:cNvSpPr>
            <p:nvPr/>
          </p:nvSpPr>
          <p:spPr bwMode="auto">
            <a:xfrm>
              <a:off x="4136" y="2335"/>
              <a:ext cx="401" cy="398"/>
            </a:xfrm>
            <a:custGeom>
              <a:avLst/>
              <a:gdLst>
                <a:gd name="T0" fmla="*/ 0 w 401"/>
                <a:gd name="T1" fmla="*/ 276 h 398"/>
                <a:gd name="T2" fmla="*/ 15 w 401"/>
                <a:gd name="T3" fmla="*/ 330 h 398"/>
                <a:gd name="T4" fmla="*/ 33 w 401"/>
                <a:gd name="T5" fmla="*/ 349 h 398"/>
                <a:gd name="T6" fmla="*/ 66 w 401"/>
                <a:gd name="T7" fmla="*/ 369 h 398"/>
                <a:gd name="T8" fmla="*/ 91 w 401"/>
                <a:gd name="T9" fmla="*/ 398 h 398"/>
                <a:gd name="T10" fmla="*/ 124 w 401"/>
                <a:gd name="T11" fmla="*/ 382 h 398"/>
                <a:gd name="T12" fmla="*/ 136 w 401"/>
                <a:gd name="T13" fmla="*/ 392 h 398"/>
                <a:gd name="T14" fmla="*/ 156 w 401"/>
                <a:gd name="T15" fmla="*/ 382 h 398"/>
                <a:gd name="T16" fmla="*/ 167 w 401"/>
                <a:gd name="T17" fmla="*/ 367 h 398"/>
                <a:gd name="T18" fmla="*/ 201 w 401"/>
                <a:gd name="T19" fmla="*/ 361 h 398"/>
                <a:gd name="T20" fmla="*/ 220 w 401"/>
                <a:gd name="T21" fmla="*/ 336 h 398"/>
                <a:gd name="T22" fmla="*/ 209 w 401"/>
                <a:gd name="T23" fmla="*/ 330 h 398"/>
                <a:gd name="T24" fmla="*/ 242 w 401"/>
                <a:gd name="T25" fmla="*/ 257 h 398"/>
                <a:gd name="T26" fmla="*/ 250 w 401"/>
                <a:gd name="T27" fmla="*/ 218 h 398"/>
                <a:gd name="T28" fmla="*/ 281 w 401"/>
                <a:gd name="T29" fmla="*/ 234 h 398"/>
                <a:gd name="T30" fmla="*/ 297 w 401"/>
                <a:gd name="T31" fmla="*/ 190 h 398"/>
                <a:gd name="T32" fmla="*/ 313 w 401"/>
                <a:gd name="T33" fmla="*/ 187 h 398"/>
                <a:gd name="T34" fmla="*/ 336 w 401"/>
                <a:gd name="T35" fmla="*/ 146 h 398"/>
                <a:gd name="T36" fmla="*/ 344 w 401"/>
                <a:gd name="T37" fmla="*/ 102 h 398"/>
                <a:gd name="T38" fmla="*/ 393 w 401"/>
                <a:gd name="T39" fmla="*/ 131 h 398"/>
                <a:gd name="T40" fmla="*/ 401 w 401"/>
                <a:gd name="T41" fmla="*/ 106 h 398"/>
                <a:gd name="T42" fmla="*/ 389 w 401"/>
                <a:gd name="T43" fmla="*/ 90 h 398"/>
                <a:gd name="T44" fmla="*/ 368 w 401"/>
                <a:gd name="T45" fmla="*/ 79 h 398"/>
                <a:gd name="T46" fmla="*/ 340 w 401"/>
                <a:gd name="T47" fmla="*/ 82 h 398"/>
                <a:gd name="T48" fmla="*/ 331 w 401"/>
                <a:gd name="T49" fmla="*/ 98 h 398"/>
                <a:gd name="T50" fmla="*/ 283 w 401"/>
                <a:gd name="T51" fmla="*/ 111 h 398"/>
                <a:gd name="T52" fmla="*/ 251 w 401"/>
                <a:gd name="T53" fmla="*/ 146 h 398"/>
                <a:gd name="T54" fmla="*/ 242 w 401"/>
                <a:gd name="T55" fmla="*/ 90 h 398"/>
                <a:gd name="T56" fmla="*/ 155 w 401"/>
                <a:gd name="T57" fmla="*/ 105 h 398"/>
                <a:gd name="T58" fmla="*/ 138 w 401"/>
                <a:gd name="T59" fmla="*/ 0 h 398"/>
                <a:gd name="T60" fmla="*/ 125 w 401"/>
                <a:gd name="T61" fmla="*/ 9 h 398"/>
                <a:gd name="T62" fmla="*/ 134 w 401"/>
                <a:gd name="T63" fmla="*/ 29 h 398"/>
                <a:gd name="T64" fmla="*/ 123 w 401"/>
                <a:gd name="T65" fmla="*/ 121 h 398"/>
                <a:gd name="T66" fmla="*/ 106 w 401"/>
                <a:gd name="T67" fmla="*/ 141 h 398"/>
                <a:gd name="T68" fmla="*/ 59 w 401"/>
                <a:gd name="T69" fmla="*/ 176 h 398"/>
                <a:gd name="T70" fmla="*/ 51 w 401"/>
                <a:gd name="T71" fmla="*/ 215 h 398"/>
                <a:gd name="T72" fmla="*/ 33 w 401"/>
                <a:gd name="T73" fmla="*/ 206 h 398"/>
                <a:gd name="T74" fmla="*/ 27 w 401"/>
                <a:gd name="T75" fmla="*/ 252 h 398"/>
                <a:gd name="T76" fmla="*/ 0 w 401"/>
                <a:gd name="T77" fmla="*/ 276 h 3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1" h="398">
                  <a:moveTo>
                    <a:pt x="0" y="276"/>
                  </a:moveTo>
                  <a:lnTo>
                    <a:pt x="15" y="330"/>
                  </a:lnTo>
                  <a:lnTo>
                    <a:pt x="33" y="349"/>
                  </a:lnTo>
                  <a:lnTo>
                    <a:pt x="66" y="369"/>
                  </a:lnTo>
                  <a:lnTo>
                    <a:pt x="91" y="398"/>
                  </a:lnTo>
                  <a:lnTo>
                    <a:pt x="124" y="382"/>
                  </a:lnTo>
                  <a:lnTo>
                    <a:pt x="136" y="392"/>
                  </a:lnTo>
                  <a:lnTo>
                    <a:pt x="156" y="382"/>
                  </a:lnTo>
                  <a:lnTo>
                    <a:pt x="167" y="367"/>
                  </a:lnTo>
                  <a:lnTo>
                    <a:pt x="201" y="361"/>
                  </a:lnTo>
                  <a:lnTo>
                    <a:pt x="220" y="336"/>
                  </a:lnTo>
                  <a:lnTo>
                    <a:pt x="209" y="330"/>
                  </a:lnTo>
                  <a:lnTo>
                    <a:pt x="242" y="257"/>
                  </a:lnTo>
                  <a:lnTo>
                    <a:pt x="250" y="218"/>
                  </a:lnTo>
                  <a:lnTo>
                    <a:pt x="281" y="234"/>
                  </a:lnTo>
                  <a:lnTo>
                    <a:pt x="297" y="190"/>
                  </a:lnTo>
                  <a:lnTo>
                    <a:pt x="313" y="187"/>
                  </a:lnTo>
                  <a:lnTo>
                    <a:pt x="336" y="146"/>
                  </a:lnTo>
                  <a:lnTo>
                    <a:pt x="344" y="102"/>
                  </a:lnTo>
                  <a:lnTo>
                    <a:pt x="393" y="131"/>
                  </a:lnTo>
                  <a:lnTo>
                    <a:pt x="401" y="106"/>
                  </a:lnTo>
                  <a:lnTo>
                    <a:pt x="389" y="90"/>
                  </a:lnTo>
                  <a:lnTo>
                    <a:pt x="368" y="79"/>
                  </a:lnTo>
                  <a:lnTo>
                    <a:pt x="340" y="82"/>
                  </a:lnTo>
                  <a:lnTo>
                    <a:pt x="331" y="98"/>
                  </a:lnTo>
                  <a:lnTo>
                    <a:pt x="283" y="111"/>
                  </a:lnTo>
                  <a:lnTo>
                    <a:pt x="251" y="146"/>
                  </a:lnTo>
                  <a:lnTo>
                    <a:pt x="242" y="90"/>
                  </a:lnTo>
                  <a:lnTo>
                    <a:pt x="155" y="105"/>
                  </a:lnTo>
                  <a:lnTo>
                    <a:pt x="138" y="0"/>
                  </a:lnTo>
                  <a:lnTo>
                    <a:pt x="125" y="9"/>
                  </a:lnTo>
                  <a:lnTo>
                    <a:pt x="134" y="29"/>
                  </a:lnTo>
                  <a:lnTo>
                    <a:pt x="123" y="121"/>
                  </a:lnTo>
                  <a:lnTo>
                    <a:pt x="106" y="141"/>
                  </a:lnTo>
                  <a:lnTo>
                    <a:pt x="59" y="176"/>
                  </a:lnTo>
                  <a:lnTo>
                    <a:pt x="51" y="215"/>
                  </a:lnTo>
                  <a:lnTo>
                    <a:pt x="33" y="206"/>
                  </a:lnTo>
                  <a:lnTo>
                    <a:pt x="27" y="252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61"/>
            <p:cNvSpPr>
              <a:spLocks/>
            </p:cNvSpPr>
            <p:nvPr/>
          </p:nvSpPr>
          <p:spPr bwMode="auto">
            <a:xfrm>
              <a:off x="3210" y="1717"/>
              <a:ext cx="473" cy="498"/>
            </a:xfrm>
            <a:custGeom>
              <a:avLst/>
              <a:gdLst>
                <a:gd name="T0" fmla="*/ 0 w 473"/>
                <a:gd name="T1" fmla="*/ 151 h 498"/>
                <a:gd name="T2" fmla="*/ 13 w 473"/>
                <a:gd name="T3" fmla="*/ 190 h 498"/>
                <a:gd name="T4" fmla="*/ 11 w 473"/>
                <a:gd name="T5" fmla="*/ 250 h 498"/>
                <a:gd name="T6" fmla="*/ 68 w 473"/>
                <a:gd name="T7" fmla="*/ 286 h 498"/>
                <a:gd name="T8" fmla="*/ 91 w 473"/>
                <a:gd name="T9" fmla="*/ 312 h 498"/>
                <a:gd name="T10" fmla="*/ 124 w 473"/>
                <a:gd name="T11" fmla="*/ 334 h 498"/>
                <a:gd name="T12" fmla="*/ 136 w 473"/>
                <a:gd name="T13" fmla="*/ 349 h 498"/>
                <a:gd name="T14" fmla="*/ 145 w 473"/>
                <a:gd name="T15" fmla="*/ 388 h 498"/>
                <a:gd name="T16" fmla="*/ 152 w 473"/>
                <a:gd name="T17" fmla="*/ 444 h 498"/>
                <a:gd name="T18" fmla="*/ 197 w 473"/>
                <a:gd name="T19" fmla="*/ 498 h 498"/>
                <a:gd name="T20" fmla="*/ 431 w 473"/>
                <a:gd name="T21" fmla="*/ 482 h 498"/>
                <a:gd name="T22" fmla="*/ 419 w 473"/>
                <a:gd name="T23" fmla="*/ 405 h 498"/>
                <a:gd name="T24" fmla="*/ 426 w 473"/>
                <a:gd name="T25" fmla="*/ 325 h 498"/>
                <a:gd name="T26" fmla="*/ 442 w 473"/>
                <a:gd name="T27" fmla="*/ 290 h 498"/>
                <a:gd name="T28" fmla="*/ 441 w 473"/>
                <a:gd name="T29" fmla="*/ 258 h 498"/>
                <a:gd name="T30" fmla="*/ 469 w 473"/>
                <a:gd name="T31" fmla="*/ 187 h 498"/>
                <a:gd name="T32" fmla="*/ 473 w 473"/>
                <a:gd name="T33" fmla="*/ 168 h 498"/>
                <a:gd name="T34" fmla="*/ 464 w 473"/>
                <a:gd name="T35" fmla="*/ 164 h 498"/>
                <a:gd name="T36" fmla="*/ 452 w 473"/>
                <a:gd name="T37" fmla="*/ 178 h 498"/>
                <a:gd name="T38" fmla="*/ 444 w 473"/>
                <a:gd name="T39" fmla="*/ 216 h 498"/>
                <a:gd name="T40" fmla="*/ 425 w 473"/>
                <a:gd name="T41" fmla="*/ 220 h 498"/>
                <a:gd name="T42" fmla="*/ 415 w 473"/>
                <a:gd name="T43" fmla="*/ 242 h 498"/>
                <a:gd name="T44" fmla="*/ 396 w 473"/>
                <a:gd name="T45" fmla="*/ 257 h 498"/>
                <a:gd name="T46" fmla="*/ 398 w 473"/>
                <a:gd name="T47" fmla="*/ 233 h 498"/>
                <a:gd name="T48" fmla="*/ 409 w 473"/>
                <a:gd name="T49" fmla="*/ 208 h 498"/>
                <a:gd name="T50" fmla="*/ 424 w 473"/>
                <a:gd name="T51" fmla="*/ 198 h 498"/>
                <a:gd name="T52" fmla="*/ 425 w 473"/>
                <a:gd name="T53" fmla="*/ 190 h 498"/>
                <a:gd name="T54" fmla="*/ 400 w 473"/>
                <a:gd name="T55" fmla="*/ 121 h 498"/>
                <a:gd name="T56" fmla="*/ 381 w 473"/>
                <a:gd name="T57" fmla="*/ 116 h 498"/>
                <a:gd name="T58" fmla="*/ 375 w 473"/>
                <a:gd name="T59" fmla="*/ 100 h 498"/>
                <a:gd name="T60" fmla="*/ 331 w 473"/>
                <a:gd name="T61" fmla="*/ 95 h 498"/>
                <a:gd name="T62" fmla="*/ 231 w 473"/>
                <a:gd name="T63" fmla="*/ 69 h 498"/>
                <a:gd name="T64" fmla="*/ 191 w 473"/>
                <a:gd name="T65" fmla="*/ 40 h 498"/>
                <a:gd name="T66" fmla="*/ 169 w 473"/>
                <a:gd name="T67" fmla="*/ 30 h 498"/>
                <a:gd name="T68" fmla="*/ 156 w 473"/>
                <a:gd name="T69" fmla="*/ 40 h 498"/>
                <a:gd name="T70" fmla="*/ 151 w 473"/>
                <a:gd name="T71" fmla="*/ 37 h 498"/>
                <a:gd name="T72" fmla="*/ 159 w 473"/>
                <a:gd name="T73" fmla="*/ 30 h 498"/>
                <a:gd name="T74" fmla="*/ 159 w 473"/>
                <a:gd name="T75" fmla="*/ 18 h 498"/>
                <a:gd name="T76" fmla="*/ 163 w 473"/>
                <a:gd name="T77" fmla="*/ 13 h 498"/>
                <a:gd name="T78" fmla="*/ 163 w 473"/>
                <a:gd name="T79" fmla="*/ 4 h 498"/>
                <a:gd name="T80" fmla="*/ 157 w 473"/>
                <a:gd name="T81" fmla="*/ 0 h 498"/>
                <a:gd name="T82" fmla="*/ 101 w 473"/>
                <a:gd name="T83" fmla="*/ 25 h 498"/>
                <a:gd name="T84" fmla="*/ 80 w 473"/>
                <a:gd name="T85" fmla="*/ 33 h 498"/>
                <a:gd name="T86" fmla="*/ 73 w 473"/>
                <a:gd name="T87" fmla="*/ 33 h 498"/>
                <a:gd name="T88" fmla="*/ 59 w 473"/>
                <a:gd name="T89" fmla="*/ 27 h 498"/>
                <a:gd name="T90" fmla="*/ 57 w 473"/>
                <a:gd name="T91" fmla="*/ 33 h 498"/>
                <a:gd name="T92" fmla="*/ 55 w 473"/>
                <a:gd name="T93" fmla="*/ 26 h 498"/>
                <a:gd name="T94" fmla="*/ 45 w 473"/>
                <a:gd name="T95" fmla="*/ 36 h 498"/>
                <a:gd name="T96" fmla="*/ 47 w 473"/>
                <a:gd name="T97" fmla="*/ 93 h 498"/>
                <a:gd name="T98" fmla="*/ 0 w 473"/>
                <a:gd name="T99" fmla="*/ 151 h 4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3" h="498">
                  <a:moveTo>
                    <a:pt x="0" y="151"/>
                  </a:moveTo>
                  <a:lnTo>
                    <a:pt x="13" y="190"/>
                  </a:lnTo>
                  <a:lnTo>
                    <a:pt x="11" y="250"/>
                  </a:lnTo>
                  <a:lnTo>
                    <a:pt x="68" y="286"/>
                  </a:lnTo>
                  <a:lnTo>
                    <a:pt x="91" y="312"/>
                  </a:lnTo>
                  <a:lnTo>
                    <a:pt x="124" y="334"/>
                  </a:lnTo>
                  <a:lnTo>
                    <a:pt x="136" y="349"/>
                  </a:lnTo>
                  <a:lnTo>
                    <a:pt x="145" y="388"/>
                  </a:lnTo>
                  <a:lnTo>
                    <a:pt x="152" y="444"/>
                  </a:lnTo>
                  <a:lnTo>
                    <a:pt x="197" y="498"/>
                  </a:lnTo>
                  <a:lnTo>
                    <a:pt x="431" y="482"/>
                  </a:lnTo>
                  <a:lnTo>
                    <a:pt x="419" y="405"/>
                  </a:lnTo>
                  <a:lnTo>
                    <a:pt x="426" y="325"/>
                  </a:lnTo>
                  <a:lnTo>
                    <a:pt x="442" y="290"/>
                  </a:lnTo>
                  <a:lnTo>
                    <a:pt x="441" y="258"/>
                  </a:lnTo>
                  <a:lnTo>
                    <a:pt x="469" y="187"/>
                  </a:lnTo>
                  <a:lnTo>
                    <a:pt x="473" y="168"/>
                  </a:lnTo>
                  <a:lnTo>
                    <a:pt x="464" y="164"/>
                  </a:lnTo>
                  <a:lnTo>
                    <a:pt x="452" y="178"/>
                  </a:lnTo>
                  <a:lnTo>
                    <a:pt x="444" y="216"/>
                  </a:lnTo>
                  <a:lnTo>
                    <a:pt x="425" y="220"/>
                  </a:lnTo>
                  <a:lnTo>
                    <a:pt x="415" y="242"/>
                  </a:lnTo>
                  <a:lnTo>
                    <a:pt x="396" y="257"/>
                  </a:lnTo>
                  <a:lnTo>
                    <a:pt x="398" y="233"/>
                  </a:lnTo>
                  <a:lnTo>
                    <a:pt x="409" y="208"/>
                  </a:lnTo>
                  <a:lnTo>
                    <a:pt x="424" y="198"/>
                  </a:lnTo>
                  <a:lnTo>
                    <a:pt x="425" y="190"/>
                  </a:lnTo>
                  <a:lnTo>
                    <a:pt x="400" y="121"/>
                  </a:lnTo>
                  <a:lnTo>
                    <a:pt x="381" y="116"/>
                  </a:lnTo>
                  <a:lnTo>
                    <a:pt x="375" y="100"/>
                  </a:lnTo>
                  <a:lnTo>
                    <a:pt x="331" y="95"/>
                  </a:lnTo>
                  <a:lnTo>
                    <a:pt x="231" y="69"/>
                  </a:lnTo>
                  <a:lnTo>
                    <a:pt x="191" y="40"/>
                  </a:lnTo>
                  <a:lnTo>
                    <a:pt x="169" y="30"/>
                  </a:lnTo>
                  <a:lnTo>
                    <a:pt x="156" y="40"/>
                  </a:lnTo>
                  <a:lnTo>
                    <a:pt x="151" y="37"/>
                  </a:lnTo>
                  <a:lnTo>
                    <a:pt x="159" y="30"/>
                  </a:lnTo>
                  <a:lnTo>
                    <a:pt x="159" y="18"/>
                  </a:lnTo>
                  <a:lnTo>
                    <a:pt x="163" y="13"/>
                  </a:lnTo>
                  <a:lnTo>
                    <a:pt x="163" y="4"/>
                  </a:lnTo>
                  <a:lnTo>
                    <a:pt x="157" y="0"/>
                  </a:lnTo>
                  <a:lnTo>
                    <a:pt x="101" y="25"/>
                  </a:lnTo>
                  <a:lnTo>
                    <a:pt x="80" y="33"/>
                  </a:lnTo>
                  <a:lnTo>
                    <a:pt x="73" y="33"/>
                  </a:lnTo>
                  <a:lnTo>
                    <a:pt x="59" y="27"/>
                  </a:lnTo>
                  <a:lnTo>
                    <a:pt x="57" y="33"/>
                  </a:lnTo>
                  <a:lnTo>
                    <a:pt x="55" y="26"/>
                  </a:lnTo>
                  <a:lnTo>
                    <a:pt x="45" y="36"/>
                  </a:lnTo>
                  <a:lnTo>
                    <a:pt x="47" y="9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62"/>
            <p:cNvSpPr>
              <a:spLocks/>
            </p:cNvSpPr>
            <p:nvPr/>
          </p:nvSpPr>
          <p:spPr bwMode="auto">
            <a:xfrm>
              <a:off x="1693" y="1843"/>
              <a:ext cx="630" cy="519"/>
            </a:xfrm>
            <a:custGeom>
              <a:avLst/>
              <a:gdLst>
                <a:gd name="T0" fmla="*/ 0 w 630"/>
                <a:gd name="T1" fmla="*/ 447 h 519"/>
                <a:gd name="T2" fmla="*/ 19 w 630"/>
                <a:gd name="T3" fmla="*/ 334 h 519"/>
                <a:gd name="T4" fmla="*/ 64 w 630"/>
                <a:gd name="T5" fmla="*/ 57 h 519"/>
                <a:gd name="T6" fmla="*/ 75 w 630"/>
                <a:gd name="T7" fmla="*/ 0 h 519"/>
                <a:gd name="T8" fmla="*/ 322 w 630"/>
                <a:gd name="T9" fmla="*/ 38 h 519"/>
                <a:gd name="T10" fmla="*/ 630 w 630"/>
                <a:gd name="T11" fmla="*/ 70 h 519"/>
                <a:gd name="T12" fmla="*/ 609 w 630"/>
                <a:gd name="T13" fmla="*/ 295 h 519"/>
                <a:gd name="T14" fmla="*/ 587 w 630"/>
                <a:gd name="T15" fmla="*/ 519 h 519"/>
                <a:gd name="T16" fmla="*/ 168 w 630"/>
                <a:gd name="T17" fmla="*/ 471 h 519"/>
                <a:gd name="T18" fmla="*/ 0 w 630"/>
                <a:gd name="T19" fmla="*/ 447 h 5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0" h="519">
                  <a:moveTo>
                    <a:pt x="0" y="447"/>
                  </a:moveTo>
                  <a:lnTo>
                    <a:pt x="19" y="334"/>
                  </a:lnTo>
                  <a:lnTo>
                    <a:pt x="64" y="57"/>
                  </a:lnTo>
                  <a:lnTo>
                    <a:pt x="75" y="0"/>
                  </a:lnTo>
                  <a:lnTo>
                    <a:pt x="322" y="38"/>
                  </a:lnTo>
                  <a:lnTo>
                    <a:pt x="630" y="70"/>
                  </a:lnTo>
                  <a:lnTo>
                    <a:pt x="609" y="295"/>
                  </a:lnTo>
                  <a:lnTo>
                    <a:pt x="587" y="519"/>
                  </a:lnTo>
                  <a:lnTo>
                    <a:pt x="168" y="471"/>
                  </a:lnTo>
                  <a:lnTo>
                    <a:pt x="0" y="447"/>
                  </a:lnTo>
                  <a:close/>
                </a:path>
              </a:pathLst>
            </a:custGeom>
            <a:noFill/>
            <a:ln w="396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8" name="Group 63"/>
            <p:cNvGrpSpPr>
              <a:grpSpLocks/>
            </p:cNvGrpSpPr>
            <p:nvPr/>
          </p:nvGrpSpPr>
          <p:grpSpPr bwMode="auto">
            <a:xfrm rot="3864876">
              <a:off x="703" y="2627"/>
              <a:ext cx="299" cy="96"/>
              <a:chOff x="801" y="2369"/>
              <a:chExt cx="299" cy="96"/>
            </a:xfrm>
          </p:grpSpPr>
          <p:sp>
            <p:nvSpPr>
              <p:cNvPr id="229" name="Rectangle 64"/>
              <p:cNvSpPr>
                <a:spLocks noChangeArrowheads="1"/>
              </p:cNvSpPr>
              <p:nvPr/>
            </p:nvSpPr>
            <p:spPr bwMode="auto">
              <a:xfrm>
                <a:off x="801" y="2369"/>
                <a:ext cx="13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 b="1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30" name="Rectangle 65"/>
              <p:cNvSpPr>
                <a:spLocks noChangeArrowheads="1"/>
              </p:cNvSpPr>
              <p:nvPr/>
            </p:nvSpPr>
            <p:spPr bwMode="auto">
              <a:xfrm>
                <a:off x="966" y="2464"/>
                <a:ext cx="134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 b="1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31" name="Freeform 66"/>
          <p:cNvSpPr>
            <a:spLocks/>
          </p:cNvSpPr>
          <p:nvPr/>
        </p:nvSpPr>
        <p:spPr bwMode="auto">
          <a:xfrm>
            <a:off x="6996251" y="4242167"/>
            <a:ext cx="644928" cy="999115"/>
          </a:xfrm>
          <a:custGeom>
            <a:avLst/>
            <a:gdLst>
              <a:gd name="T0" fmla="*/ 0 w 341"/>
              <a:gd name="T1" fmla="*/ 20 h 554"/>
              <a:gd name="T2" fmla="*/ 8 w 341"/>
              <a:gd name="T3" fmla="*/ 30 h 554"/>
              <a:gd name="T4" fmla="*/ 0 w 341"/>
              <a:gd name="T5" fmla="*/ 372 h 554"/>
              <a:gd name="T6" fmla="*/ 22 w 341"/>
              <a:gd name="T7" fmla="*/ 537 h 554"/>
              <a:gd name="T8" fmla="*/ 45 w 341"/>
              <a:gd name="T9" fmla="*/ 543 h 554"/>
              <a:gd name="T10" fmla="*/ 54 w 341"/>
              <a:gd name="T11" fmla="*/ 491 h 554"/>
              <a:gd name="T12" fmla="*/ 64 w 341"/>
              <a:gd name="T13" fmla="*/ 505 h 554"/>
              <a:gd name="T14" fmla="*/ 66 w 341"/>
              <a:gd name="T15" fmla="*/ 531 h 554"/>
              <a:gd name="T16" fmla="*/ 79 w 341"/>
              <a:gd name="T17" fmla="*/ 543 h 554"/>
              <a:gd name="T18" fmla="*/ 60 w 341"/>
              <a:gd name="T19" fmla="*/ 554 h 554"/>
              <a:gd name="T20" fmla="*/ 108 w 341"/>
              <a:gd name="T21" fmla="*/ 542 h 554"/>
              <a:gd name="T22" fmla="*/ 116 w 341"/>
              <a:gd name="T23" fmla="*/ 525 h 554"/>
              <a:gd name="T24" fmla="*/ 110 w 341"/>
              <a:gd name="T25" fmla="*/ 517 h 554"/>
              <a:gd name="T26" fmla="*/ 114 w 341"/>
              <a:gd name="T27" fmla="*/ 503 h 554"/>
              <a:gd name="T28" fmla="*/ 91 w 341"/>
              <a:gd name="T29" fmla="*/ 480 h 554"/>
              <a:gd name="T30" fmla="*/ 92 w 341"/>
              <a:gd name="T31" fmla="*/ 464 h 554"/>
              <a:gd name="T32" fmla="*/ 341 w 341"/>
              <a:gd name="T33" fmla="*/ 442 h 554"/>
              <a:gd name="T34" fmla="*/ 318 w 341"/>
              <a:gd name="T35" fmla="*/ 353 h 554"/>
              <a:gd name="T36" fmla="*/ 323 w 341"/>
              <a:gd name="T37" fmla="*/ 323 h 554"/>
              <a:gd name="T38" fmla="*/ 334 w 341"/>
              <a:gd name="T39" fmla="*/ 301 h 554"/>
              <a:gd name="T40" fmla="*/ 325 w 341"/>
              <a:gd name="T41" fmla="*/ 273 h 554"/>
              <a:gd name="T42" fmla="*/ 300 w 341"/>
              <a:gd name="T43" fmla="*/ 233 h 554"/>
              <a:gd name="T44" fmla="*/ 237 w 341"/>
              <a:gd name="T45" fmla="*/ 0 h 554"/>
              <a:gd name="T46" fmla="*/ 0 w 341"/>
              <a:gd name="T47" fmla="*/ 20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41" h="554">
                <a:moveTo>
                  <a:pt x="0" y="20"/>
                </a:moveTo>
                <a:lnTo>
                  <a:pt x="8" y="30"/>
                </a:lnTo>
                <a:lnTo>
                  <a:pt x="0" y="372"/>
                </a:lnTo>
                <a:lnTo>
                  <a:pt x="22" y="537"/>
                </a:lnTo>
                <a:lnTo>
                  <a:pt x="45" y="543"/>
                </a:lnTo>
                <a:lnTo>
                  <a:pt x="54" y="491"/>
                </a:lnTo>
                <a:lnTo>
                  <a:pt x="64" y="505"/>
                </a:lnTo>
                <a:lnTo>
                  <a:pt x="66" y="531"/>
                </a:lnTo>
                <a:lnTo>
                  <a:pt x="79" y="543"/>
                </a:lnTo>
                <a:lnTo>
                  <a:pt x="60" y="554"/>
                </a:lnTo>
                <a:lnTo>
                  <a:pt x="108" y="542"/>
                </a:lnTo>
                <a:lnTo>
                  <a:pt x="116" y="525"/>
                </a:lnTo>
                <a:lnTo>
                  <a:pt x="110" y="517"/>
                </a:lnTo>
                <a:lnTo>
                  <a:pt x="114" y="503"/>
                </a:lnTo>
                <a:lnTo>
                  <a:pt x="91" y="480"/>
                </a:lnTo>
                <a:lnTo>
                  <a:pt x="92" y="464"/>
                </a:lnTo>
                <a:lnTo>
                  <a:pt x="341" y="442"/>
                </a:lnTo>
                <a:lnTo>
                  <a:pt x="318" y="353"/>
                </a:lnTo>
                <a:lnTo>
                  <a:pt x="323" y="323"/>
                </a:lnTo>
                <a:lnTo>
                  <a:pt x="334" y="301"/>
                </a:lnTo>
                <a:lnTo>
                  <a:pt x="325" y="273"/>
                </a:lnTo>
                <a:lnTo>
                  <a:pt x="300" y="233"/>
                </a:lnTo>
                <a:lnTo>
                  <a:pt x="237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Freeform 67"/>
          <p:cNvSpPr>
            <a:spLocks/>
          </p:cNvSpPr>
          <p:nvPr/>
        </p:nvSpPr>
        <p:spPr bwMode="auto">
          <a:xfrm>
            <a:off x="2290741" y="3627188"/>
            <a:ext cx="1155574" cy="1271437"/>
          </a:xfrm>
          <a:custGeom>
            <a:avLst/>
            <a:gdLst>
              <a:gd name="T0" fmla="*/ 0 w 611"/>
              <a:gd name="T1" fmla="*/ 482 h 705"/>
              <a:gd name="T2" fmla="*/ 39 w 611"/>
              <a:gd name="T3" fmla="*/ 450 h 705"/>
              <a:gd name="T4" fmla="*/ 23 w 611"/>
              <a:gd name="T5" fmla="*/ 422 h 705"/>
              <a:gd name="T6" fmla="*/ 32 w 611"/>
              <a:gd name="T7" fmla="*/ 382 h 705"/>
              <a:gd name="T8" fmla="*/ 71 w 611"/>
              <a:gd name="T9" fmla="*/ 317 h 705"/>
              <a:gd name="T10" fmla="*/ 101 w 611"/>
              <a:gd name="T11" fmla="*/ 297 h 705"/>
              <a:gd name="T12" fmla="*/ 84 w 611"/>
              <a:gd name="T13" fmla="*/ 275 h 705"/>
              <a:gd name="T14" fmla="*/ 74 w 611"/>
              <a:gd name="T15" fmla="*/ 208 h 705"/>
              <a:gd name="T16" fmla="*/ 86 w 611"/>
              <a:gd name="T17" fmla="*/ 91 h 705"/>
              <a:gd name="T18" fmla="*/ 106 w 611"/>
              <a:gd name="T19" fmla="*/ 85 h 705"/>
              <a:gd name="T20" fmla="*/ 141 w 611"/>
              <a:gd name="T21" fmla="*/ 105 h 705"/>
              <a:gd name="T22" fmla="*/ 170 w 611"/>
              <a:gd name="T23" fmla="*/ 0 h 705"/>
              <a:gd name="T24" fmla="*/ 611 w 611"/>
              <a:gd name="T25" fmla="*/ 73 h 705"/>
              <a:gd name="T26" fmla="*/ 518 w 611"/>
              <a:gd name="T27" fmla="*/ 705 h 705"/>
              <a:gd name="T28" fmla="*/ 383 w 611"/>
              <a:gd name="T29" fmla="*/ 685 h 705"/>
              <a:gd name="T30" fmla="*/ 298 w 611"/>
              <a:gd name="T31" fmla="*/ 661 h 705"/>
              <a:gd name="T32" fmla="*/ 126 w 611"/>
              <a:gd name="T33" fmla="*/ 560 h 705"/>
              <a:gd name="T34" fmla="*/ 0 w 611"/>
              <a:gd name="T35" fmla="*/ 482 h 7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1" h="705">
                <a:moveTo>
                  <a:pt x="0" y="482"/>
                </a:moveTo>
                <a:lnTo>
                  <a:pt x="39" y="450"/>
                </a:lnTo>
                <a:lnTo>
                  <a:pt x="23" y="422"/>
                </a:lnTo>
                <a:lnTo>
                  <a:pt x="32" y="382"/>
                </a:lnTo>
                <a:lnTo>
                  <a:pt x="71" y="317"/>
                </a:lnTo>
                <a:lnTo>
                  <a:pt x="101" y="297"/>
                </a:lnTo>
                <a:lnTo>
                  <a:pt x="84" y="275"/>
                </a:lnTo>
                <a:lnTo>
                  <a:pt x="74" y="208"/>
                </a:lnTo>
                <a:lnTo>
                  <a:pt x="86" y="91"/>
                </a:lnTo>
                <a:lnTo>
                  <a:pt x="106" y="85"/>
                </a:lnTo>
                <a:lnTo>
                  <a:pt x="141" y="105"/>
                </a:lnTo>
                <a:lnTo>
                  <a:pt x="170" y="0"/>
                </a:lnTo>
                <a:lnTo>
                  <a:pt x="611" y="73"/>
                </a:lnTo>
                <a:lnTo>
                  <a:pt x="518" y="705"/>
                </a:lnTo>
                <a:lnTo>
                  <a:pt x="383" y="685"/>
                </a:lnTo>
                <a:lnTo>
                  <a:pt x="298" y="661"/>
                </a:lnTo>
                <a:lnTo>
                  <a:pt x="126" y="560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Freeform 68"/>
          <p:cNvSpPr>
            <a:spLocks/>
          </p:cNvSpPr>
          <p:nvPr/>
        </p:nvSpPr>
        <p:spPr bwMode="auto">
          <a:xfrm>
            <a:off x="5878503" y="3989683"/>
            <a:ext cx="852969" cy="734007"/>
          </a:xfrm>
          <a:custGeom>
            <a:avLst/>
            <a:gdLst>
              <a:gd name="T0" fmla="*/ 0 w 451"/>
              <a:gd name="T1" fmla="*/ 15 h 407"/>
              <a:gd name="T2" fmla="*/ 19 w 451"/>
              <a:gd name="T3" fmla="*/ 138 h 407"/>
              <a:gd name="T4" fmla="*/ 14 w 451"/>
              <a:gd name="T5" fmla="*/ 336 h 407"/>
              <a:gd name="T6" fmla="*/ 25 w 451"/>
              <a:gd name="T7" fmla="*/ 347 h 407"/>
              <a:gd name="T8" fmla="*/ 56 w 451"/>
              <a:gd name="T9" fmla="*/ 347 h 407"/>
              <a:gd name="T10" fmla="*/ 56 w 451"/>
              <a:gd name="T11" fmla="*/ 407 h 407"/>
              <a:gd name="T12" fmla="*/ 326 w 451"/>
              <a:gd name="T13" fmla="*/ 402 h 407"/>
              <a:gd name="T14" fmla="*/ 320 w 451"/>
              <a:gd name="T15" fmla="*/ 340 h 407"/>
              <a:gd name="T16" fmla="*/ 343 w 451"/>
              <a:gd name="T17" fmla="*/ 273 h 407"/>
              <a:gd name="T18" fmla="*/ 376 w 451"/>
              <a:gd name="T19" fmla="*/ 227 h 407"/>
              <a:gd name="T20" fmla="*/ 375 w 451"/>
              <a:gd name="T21" fmla="*/ 214 h 407"/>
              <a:gd name="T22" fmla="*/ 399 w 451"/>
              <a:gd name="T23" fmla="*/ 171 h 407"/>
              <a:gd name="T24" fmla="*/ 413 w 451"/>
              <a:gd name="T25" fmla="*/ 126 h 407"/>
              <a:gd name="T26" fmla="*/ 408 w 451"/>
              <a:gd name="T27" fmla="*/ 122 h 407"/>
              <a:gd name="T28" fmla="*/ 430 w 451"/>
              <a:gd name="T29" fmla="*/ 104 h 407"/>
              <a:gd name="T30" fmla="*/ 451 w 451"/>
              <a:gd name="T31" fmla="*/ 64 h 407"/>
              <a:gd name="T32" fmla="*/ 445 w 451"/>
              <a:gd name="T33" fmla="*/ 56 h 407"/>
              <a:gd name="T34" fmla="*/ 384 w 451"/>
              <a:gd name="T35" fmla="*/ 58 h 407"/>
              <a:gd name="T36" fmla="*/ 400 w 451"/>
              <a:gd name="T37" fmla="*/ 35 h 407"/>
              <a:gd name="T38" fmla="*/ 395 w 451"/>
              <a:gd name="T39" fmla="*/ 0 h 407"/>
              <a:gd name="T40" fmla="*/ 0 w 451"/>
              <a:gd name="T41" fmla="*/ 15 h 40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1" h="407">
                <a:moveTo>
                  <a:pt x="0" y="15"/>
                </a:moveTo>
                <a:lnTo>
                  <a:pt x="19" y="138"/>
                </a:lnTo>
                <a:lnTo>
                  <a:pt x="14" y="336"/>
                </a:lnTo>
                <a:lnTo>
                  <a:pt x="25" y="347"/>
                </a:lnTo>
                <a:lnTo>
                  <a:pt x="56" y="347"/>
                </a:lnTo>
                <a:lnTo>
                  <a:pt x="56" y="407"/>
                </a:lnTo>
                <a:lnTo>
                  <a:pt x="326" y="402"/>
                </a:lnTo>
                <a:lnTo>
                  <a:pt x="320" y="340"/>
                </a:lnTo>
                <a:lnTo>
                  <a:pt x="343" y="273"/>
                </a:lnTo>
                <a:lnTo>
                  <a:pt x="376" y="227"/>
                </a:lnTo>
                <a:lnTo>
                  <a:pt x="375" y="214"/>
                </a:lnTo>
                <a:lnTo>
                  <a:pt x="399" y="171"/>
                </a:lnTo>
                <a:lnTo>
                  <a:pt x="413" y="126"/>
                </a:lnTo>
                <a:lnTo>
                  <a:pt x="408" y="122"/>
                </a:lnTo>
                <a:lnTo>
                  <a:pt x="430" y="104"/>
                </a:lnTo>
                <a:lnTo>
                  <a:pt x="451" y="64"/>
                </a:lnTo>
                <a:lnTo>
                  <a:pt x="445" y="56"/>
                </a:lnTo>
                <a:lnTo>
                  <a:pt x="384" y="58"/>
                </a:lnTo>
                <a:lnTo>
                  <a:pt x="400" y="35"/>
                </a:lnTo>
                <a:lnTo>
                  <a:pt x="395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Freeform 69"/>
          <p:cNvSpPr>
            <a:spLocks/>
          </p:cNvSpPr>
          <p:nvPr/>
        </p:nvSpPr>
        <p:spPr bwMode="auto">
          <a:xfrm>
            <a:off x="1138950" y="2247544"/>
            <a:ext cx="1342810" cy="2191200"/>
          </a:xfrm>
          <a:custGeom>
            <a:avLst/>
            <a:gdLst>
              <a:gd name="T0" fmla="*/ 16 w 710"/>
              <a:gd name="T1" fmla="*/ 220 h 1215"/>
              <a:gd name="T2" fmla="*/ 25 w 710"/>
              <a:gd name="T3" fmla="*/ 245 h 1215"/>
              <a:gd name="T4" fmla="*/ 4 w 710"/>
              <a:gd name="T5" fmla="*/ 341 h 1215"/>
              <a:gd name="T6" fmla="*/ 18 w 710"/>
              <a:gd name="T7" fmla="*/ 368 h 1215"/>
              <a:gd name="T8" fmla="*/ 75 w 710"/>
              <a:gd name="T9" fmla="*/ 493 h 1215"/>
              <a:gd name="T10" fmla="*/ 80 w 710"/>
              <a:gd name="T11" fmla="*/ 490 h 1215"/>
              <a:gd name="T12" fmla="*/ 83 w 710"/>
              <a:gd name="T13" fmla="*/ 463 h 1215"/>
              <a:gd name="T14" fmla="*/ 93 w 710"/>
              <a:gd name="T15" fmla="*/ 459 h 1215"/>
              <a:gd name="T16" fmla="*/ 102 w 710"/>
              <a:gd name="T17" fmla="*/ 467 h 1215"/>
              <a:gd name="T18" fmla="*/ 85 w 710"/>
              <a:gd name="T19" fmla="*/ 482 h 1215"/>
              <a:gd name="T20" fmla="*/ 91 w 710"/>
              <a:gd name="T21" fmla="*/ 492 h 1215"/>
              <a:gd name="T22" fmla="*/ 106 w 710"/>
              <a:gd name="T23" fmla="*/ 546 h 1215"/>
              <a:gd name="T24" fmla="*/ 97 w 710"/>
              <a:gd name="T25" fmla="*/ 542 h 1215"/>
              <a:gd name="T26" fmla="*/ 78 w 710"/>
              <a:gd name="T27" fmla="*/ 523 h 1215"/>
              <a:gd name="T28" fmla="*/ 83 w 710"/>
              <a:gd name="T29" fmla="*/ 501 h 1215"/>
              <a:gd name="T30" fmla="*/ 75 w 710"/>
              <a:gd name="T31" fmla="*/ 503 h 1215"/>
              <a:gd name="T32" fmla="*/ 62 w 710"/>
              <a:gd name="T33" fmla="*/ 525 h 1215"/>
              <a:gd name="T34" fmla="*/ 66 w 710"/>
              <a:gd name="T35" fmla="*/ 573 h 1215"/>
              <a:gd name="T36" fmla="*/ 78 w 710"/>
              <a:gd name="T37" fmla="*/ 597 h 1215"/>
              <a:gd name="T38" fmla="*/ 104 w 710"/>
              <a:gd name="T39" fmla="*/ 616 h 1215"/>
              <a:gd name="T40" fmla="*/ 95 w 710"/>
              <a:gd name="T41" fmla="*/ 640 h 1215"/>
              <a:gd name="T42" fmla="*/ 80 w 710"/>
              <a:gd name="T43" fmla="*/ 644 h 1215"/>
              <a:gd name="T44" fmla="*/ 78 w 710"/>
              <a:gd name="T45" fmla="*/ 674 h 1215"/>
              <a:gd name="T46" fmla="*/ 112 w 710"/>
              <a:gd name="T47" fmla="*/ 746 h 1215"/>
              <a:gd name="T48" fmla="*/ 140 w 710"/>
              <a:gd name="T49" fmla="*/ 791 h 1215"/>
              <a:gd name="T50" fmla="*/ 137 w 710"/>
              <a:gd name="T51" fmla="*/ 819 h 1215"/>
              <a:gd name="T52" fmla="*/ 152 w 710"/>
              <a:gd name="T53" fmla="*/ 836 h 1215"/>
              <a:gd name="T54" fmla="*/ 145 w 710"/>
              <a:gd name="T55" fmla="*/ 854 h 1215"/>
              <a:gd name="T56" fmla="*/ 135 w 710"/>
              <a:gd name="T57" fmla="*/ 896 h 1215"/>
              <a:gd name="T58" fmla="*/ 149 w 710"/>
              <a:gd name="T59" fmla="*/ 910 h 1215"/>
              <a:gd name="T60" fmla="*/ 235 w 710"/>
              <a:gd name="T61" fmla="*/ 940 h 1215"/>
              <a:gd name="T62" fmla="*/ 269 w 710"/>
              <a:gd name="T63" fmla="*/ 989 h 1215"/>
              <a:gd name="T64" fmla="*/ 310 w 710"/>
              <a:gd name="T65" fmla="*/ 1005 h 1215"/>
              <a:gd name="T66" fmla="*/ 310 w 710"/>
              <a:gd name="T67" fmla="*/ 1034 h 1215"/>
              <a:gd name="T68" fmla="*/ 339 w 710"/>
              <a:gd name="T69" fmla="*/ 1040 h 1215"/>
              <a:gd name="T70" fmla="*/ 375 w 710"/>
              <a:gd name="T71" fmla="*/ 1089 h 1215"/>
              <a:gd name="T72" fmla="*/ 395 w 710"/>
              <a:gd name="T73" fmla="*/ 1132 h 1215"/>
              <a:gd name="T74" fmla="*/ 395 w 710"/>
              <a:gd name="T75" fmla="*/ 1197 h 1215"/>
              <a:gd name="T76" fmla="*/ 648 w 710"/>
              <a:gd name="T77" fmla="*/ 1215 h 1215"/>
              <a:gd name="T78" fmla="*/ 632 w 710"/>
              <a:gd name="T79" fmla="*/ 1187 h 1215"/>
              <a:gd name="T80" fmla="*/ 641 w 710"/>
              <a:gd name="T81" fmla="*/ 1147 h 1215"/>
              <a:gd name="T82" fmla="*/ 680 w 710"/>
              <a:gd name="T83" fmla="*/ 1082 h 1215"/>
              <a:gd name="T84" fmla="*/ 710 w 710"/>
              <a:gd name="T85" fmla="*/ 1062 h 1215"/>
              <a:gd name="T86" fmla="*/ 693 w 710"/>
              <a:gd name="T87" fmla="*/ 1040 h 1215"/>
              <a:gd name="T88" fmla="*/ 683 w 710"/>
              <a:gd name="T89" fmla="*/ 973 h 1215"/>
              <a:gd name="T90" fmla="*/ 346 w 710"/>
              <a:gd name="T91" fmla="*/ 467 h 1215"/>
              <a:gd name="T92" fmla="*/ 320 w 710"/>
              <a:gd name="T93" fmla="*/ 417 h 1215"/>
              <a:gd name="T94" fmla="*/ 404 w 710"/>
              <a:gd name="T95" fmla="*/ 94 h 1215"/>
              <a:gd name="T96" fmla="*/ 68 w 710"/>
              <a:gd name="T97" fmla="*/ 0 h 1215"/>
              <a:gd name="T98" fmla="*/ 59 w 710"/>
              <a:gd name="T99" fmla="*/ 19 h 1215"/>
              <a:gd name="T100" fmla="*/ 62 w 710"/>
              <a:gd name="T101" fmla="*/ 60 h 1215"/>
              <a:gd name="T102" fmla="*/ 0 w 710"/>
              <a:gd name="T103" fmla="*/ 162 h 1215"/>
              <a:gd name="T104" fmla="*/ 16 w 710"/>
              <a:gd name="T105" fmla="*/ 220 h 12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10" h="1215">
                <a:moveTo>
                  <a:pt x="16" y="220"/>
                </a:moveTo>
                <a:lnTo>
                  <a:pt x="25" y="245"/>
                </a:lnTo>
                <a:lnTo>
                  <a:pt x="4" y="341"/>
                </a:lnTo>
                <a:lnTo>
                  <a:pt x="18" y="368"/>
                </a:lnTo>
                <a:lnTo>
                  <a:pt x="75" y="493"/>
                </a:lnTo>
                <a:lnTo>
                  <a:pt x="80" y="490"/>
                </a:lnTo>
                <a:lnTo>
                  <a:pt x="83" y="463"/>
                </a:lnTo>
                <a:lnTo>
                  <a:pt x="93" y="459"/>
                </a:lnTo>
                <a:lnTo>
                  <a:pt x="102" y="467"/>
                </a:lnTo>
                <a:lnTo>
                  <a:pt x="85" y="482"/>
                </a:lnTo>
                <a:lnTo>
                  <a:pt x="91" y="492"/>
                </a:lnTo>
                <a:lnTo>
                  <a:pt x="106" y="546"/>
                </a:lnTo>
                <a:lnTo>
                  <a:pt x="97" y="542"/>
                </a:lnTo>
                <a:lnTo>
                  <a:pt x="78" y="523"/>
                </a:lnTo>
                <a:lnTo>
                  <a:pt x="83" y="501"/>
                </a:lnTo>
                <a:lnTo>
                  <a:pt x="75" y="503"/>
                </a:lnTo>
                <a:lnTo>
                  <a:pt x="62" y="525"/>
                </a:lnTo>
                <a:lnTo>
                  <a:pt x="66" y="573"/>
                </a:lnTo>
                <a:lnTo>
                  <a:pt x="78" y="597"/>
                </a:lnTo>
                <a:lnTo>
                  <a:pt x="104" y="616"/>
                </a:lnTo>
                <a:lnTo>
                  <a:pt x="95" y="640"/>
                </a:lnTo>
                <a:lnTo>
                  <a:pt x="80" y="644"/>
                </a:lnTo>
                <a:lnTo>
                  <a:pt x="78" y="674"/>
                </a:lnTo>
                <a:lnTo>
                  <a:pt x="112" y="746"/>
                </a:lnTo>
                <a:lnTo>
                  <a:pt x="140" y="791"/>
                </a:lnTo>
                <a:lnTo>
                  <a:pt x="137" y="819"/>
                </a:lnTo>
                <a:lnTo>
                  <a:pt x="152" y="836"/>
                </a:lnTo>
                <a:lnTo>
                  <a:pt x="145" y="854"/>
                </a:lnTo>
                <a:lnTo>
                  <a:pt x="135" y="896"/>
                </a:lnTo>
                <a:lnTo>
                  <a:pt x="149" y="910"/>
                </a:lnTo>
                <a:lnTo>
                  <a:pt x="235" y="940"/>
                </a:lnTo>
                <a:lnTo>
                  <a:pt x="269" y="989"/>
                </a:lnTo>
                <a:lnTo>
                  <a:pt x="310" y="1005"/>
                </a:lnTo>
                <a:lnTo>
                  <a:pt x="310" y="1034"/>
                </a:lnTo>
                <a:lnTo>
                  <a:pt x="339" y="1040"/>
                </a:lnTo>
                <a:lnTo>
                  <a:pt x="375" y="1089"/>
                </a:lnTo>
                <a:lnTo>
                  <a:pt x="395" y="1132"/>
                </a:lnTo>
                <a:lnTo>
                  <a:pt x="395" y="1197"/>
                </a:lnTo>
                <a:lnTo>
                  <a:pt x="648" y="1215"/>
                </a:lnTo>
                <a:lnTo>
                  <a:pt x="632" y="1187"/>
                </a:lnTo>
                <a:lnTo>
                  <a:pt x="641" y="1147"/>
                </a:lnTo>
                <a:lnTo>
                  <a:pt x="680" y="1082"/>
                </a:lnTo>
                <a:lnTo>
                  <a:pt x="710" y="1062"/>
                </a:lnTo>
                <a:lnTo>
                  <a:pt x="693" y="1040"/>
                </a:lnTo>
                <a:lnTo>
                  <a:pt x="683" y="973"/>
                </a:lnTo>
                <a:lnTo>
                  <a:pt x="346" y="467"/>
                </a:lnTo>
                <a:lnTo>
                  <a:pt x="320" y="417"/>
                </a:lnTo>
                <a:lnTo>
                  <a:pt x="404" y="94"/>
                </a:lnTo>
                <a:lnTo>
                  <a:pt x="68" y="0"/>
                </a:lnTo>
                <a:lnTo>
                  <a:pt x="59" y="19"/>
                </a:lnTo>
                <a:lnTo>
                  <a:pt x="62" y="60"/>
                </a:lnTo>
                <a:lnTo>
                  <a:pt x="0" y="162"/>
                </a:lnTo>
                <a:lnTo>
                  <a:pt x="16" y="220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Freeform 70"/>
          <p:cNvSpPr>
            <a:spLocks/>
          </p:cNvSpPr>
          <p:nvPr/>
        </p:nvSpPr>
        <p:spPr bwMode="auto">
          <a:xfrm>
            <a:off x="3446314" y="2949088"/>
            <a:ext cx="1229333" cy="926976"/>
          </a:xfrm>
          <a:custGeom>
            <a:avLst/>
            <a:gdLst>
              <a:gd name="T0" fmla="*/ 0 w 650"/>
              <a:gd name="T1" fmla="*/ 449 h 514"/>
              <a:gd name="T2" fmla="*/ 63 w 650"/>
              <a:gd name="T3" fmla="*/ 0 h 514"/>
              <a:gd name="T4" fmla="*/ 482 w 650"/>
              <a:gd name="T5" fmla="*/ 48 h 514"/>
              <a:gd name="T6" fmla="*/ 650 w 650"/>
              <a:gd name="T7" fmla="*/ 62 h 514"/>
              <a:gd name="T8" fmla="*/ 645 w 650"/>
              <a:gd name="T9" fmla="*/ 175 h 514"/>
              <a:gd name="T10" fmla="*/ 621 w 650"/>
              <a:gd name="T11" fmla="*/ 514 h 514"/>
              <a:gd name="T12" fmla="*/ 536 w 650"/>
              <a:gd name="T13" fmla="*/ 509 h 514"/>
              <a:gd name="T14" fmla="*/ 268 w 650"/>
              <a:gd name="T15" fmla="*/ 485 h 514"/>
              <a:gd name="T16" fmla="*/ 0 w 650"/>
              <a:gd name="T17" fmla="*/ 449 h 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0" h="514">
                <a:moveTo>
                  <a:pt x="0" y="449"/>
                </a:moveTo>
                <a:lnTo>
                  <a:pt x="63" y="0"/>
                </a:lnTo>
                <a:lnTo>
                  <a:pt x="482" y="48"/>
                </a:lnTo>
                <a:lnTo>
                  <a:pt x="650" y="62"/>
                </a:lnTo>
                <a:lnTo>
                  <a:pt x="645" y="175"/>
                </a:lnTo>
                <a:lnTo>
                  <a:pt x="621" y="514"/>
                </a:lnTo>
                <a:lnTo>
                  <a:pt x="536" y="509"/>
                </a:lnTo>
                <a:lnTo>
                  <a:pt x="268" y="485"/>
                </a:lnTo>
                <a:lnTo>
                  <a:pt x="0" y="449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Freeform 71"/>
          <p:cNvSpPr>
            <a:spLocks/>
          </p:cNvSpPr>
          <p:nvPr/>
        </p:nvSpPr>
        <p:spPr bwMode="auto">
          <a:xfrm>
            <a:off x="9165551" y="2449531"/>
            <a:ext cx="291257" cy="261502"/>
          </a:xfrm>
          <a:custGeom>
            <a:avLst/>
            <a:gdLst>
              <a:gd name="T0" fmla="*/ 0 w 154"/>
              <a:gd name="T1" fmla="*/ 29 h 145"/>
              <a:gd name="T2" fmla="*/ 14 w 154"/>
              <a:gd name="T3" fmla="*/ 105 h 145"/>
              <a:gd name="T4" fmla="*/ 13 w 154"/>
              <a:gd name="T5" fmla="*/ 145 h 145"/>
              <a:gd name="T6" fmla="*/ 25 w 154"/>
              <a:gd name="T7" fmla="*/ 142 h 145"/>
              <a:gd name="T8" fmla="*/ 34 w 154"/>
              <a:gd name="T9" fmla="*/ 131 h 145"/>
              <a:gd name="T10" fmla="*/ 56 w 154"/>
              <a:gd name="T11" fmla="*/ 121 h 145"/>
              <a:gd name="T12" fmla="*/ 65 w 154"/>
              <a:gd name="T13" fmla="*/ 102 h 145"/>
              <a:gd name="T14" fmla="*/ 71 w 154"/>
              <a:gd name="T15" fmla="*/ 105 h 145"/>
              <a:gd name="T16" fmla="*/ 89 w 154"/>
              <a:gd name="T17" fmla="*/ 98 h 145"/>
              <a:gd name="T18" fmla="*/ 112 w 154"/>
              <a:gd name="T19" fmla="*/ 94 h 145"/>
              <a:gd name="T20" fmla="*/ 112 w 154"/>
              <a:gd name="T21" fmla="*/ 86 h 145"/>
              <a:gd name="T22" fmla="*/ 120 w 154"/>
              <a:gd name="T23" fmla="*/ 91 h 145"/>
              <a:gd name="T24" fmla="*/ 128 w 154"/>
              <a:gd name="T25" fmla="*/ 83 h 145"/>
              <a:gd name="T26" fmla="*/ 139 w 154"/>
              <a:gd name="T27" fmla="*/ 82 h 145"/>
              <a:gd name="T28" fmla="*/ 154 w 154"/>
              <a:gd name="T29" fmla="*/ 75 h 145"/>
              <a:gd name="T30" fmla="*/ 139 w 154"/>
              <a:gd name="T31" fmla="*/ 0 h 145"/>
              <a:gd name="T32" fmla="*/ 0 w 154"/>
              <a:gd name="T33" fmla="*/ 29 h 1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4" h="145">
                <a:moveTo>
                  <a:pt x="0" y="29"/>
                </a:moveTo>
                <a:lnTo>
                  <a:pt x="14" y="105"/>
                </a:lnTo>
                <a:lnTo>
                  <a:pt x="13" y="145"/>
                </a:lnTo>
                <a:lnTo>
                  <a:pt x="25" y="142"/>
                </a:lnTo>
                <a:lnTo>
                  <a:pt x="34" y="131"/>
                </a:lnTo>
                <a:lnTo>
                  <a:pt x="56" y="121"/>
                </a:lnTo>
                <a:lnTo>
                  <a:pt x="65" y="102"/>
                </a:lnTo>
                <a:lnTo>
                  <a:pt x="71" y="105"/>
                </a:lnTo>
                <a:lnTo>
                  <a:pt x="89" y="98"/>
                </a:lnTo>
                <a:lnTo>
                  <a:pt x="112" y="94"/>
                </a:lnTo>
                <a:lnTo>
                  <a:pt x="112" y="86"/>
                </a:lnTo>
                <a:lnTo>
                  <a:pt x="120" y="91"/>
                </a:lnTo>
                <a:lnTo>
                  <a:pt x="128" y="83"/>
                </a:lnTo>
                <a:lnTo>
                  <a:pt x="139" y="82"/>
                </a:lnTo>
                <a:lnTo>
                  <a:pt x="154" y="75"/>
                </a:lnTo>
                <a:lnTo>
                  <a:pt x="139" y="0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Freeform 72"/>
          <p:cNvSpPr>
            <a:spLocks/>
          </p:cNvSpPr>
          <p:nvPr/>
        </p:nvSpPr>
        <p:spPr bwMode="auto">
          <a:xfrm>
            <a:off x="8915902" y="3012210"/>
            <a:ext cx="175890" cy="279536"/>
          </a:xfrm>
          <a:custGeom>
            <a:avLst/>
            <a:gdLst>
              <a:gd name="T0" fmla="*/ 0 w 93"/>
              <a:gd name="T1" fmla="*/ 17 h 155"/>
              <a:gd name="T2" fmla="*/ 13 w 93"/>
              <a:gd name="T3" fmla="*/ 0 h 155"/>
              <a:gd name="T4" fmla="*/ 30 w 93"/>
              <a:gd name="T5" fmla="*/ 0 h 155"/>
              <a:gd name="T6" fmla="*/ 24 w 93"/>
              <a:gd name="T7" fmla="*/ 17 h 155"/>
              <a:gd name="T8" fmla="*/ 19 w 93"/>
              <a:gd name="T9" fmla="*/ 22 h 155"/>
              <a:gd name="T10" fmla="*/ 23 w 93"/>
              <a:gd name="T11" fmla="*/ 39 h 155"/>
              <a:gd name="T12" fmla="*/ 33 w 93"/>
              <a:gd name="T13" fmla="*/ 50 h 155"/>
              <a:gd name="T14" fmla="*/ 45 w 93"/>
              <a:gd name="T15" fmla="*/ 63 h 155"/>
              <a:gd name="T16" fmla="*/ 50 w 93"/>
              <a:gd name="T17" fmla="*/ 80 h 155"/>
              <a:gd name="T18" fmla="*/ 59 w 93"/>
              <a:gd name="T19" fmla="*/ 94 h 155"/>
              <a:gd name="T20" fmla="*/ 68 w 93"/>
              <a:gd name="T21" fmla="*/ 104 h 155"/>
              <a:gd name="T22" fmla="*/ 82 w 93"/>
              <a:gd name="T23" fmla="*/ 108 h 155"/>
              <a:gd name="T24" fmla="*/ 90 w 93"/>
              <a:gd name="T25" fmla="*/ 122 h 155"/>
              <a:gd name="T26" fmla="*/ 77 w 93"/>
              <a:gd name="T27" fmla="*/ 135 h 155"/>
              <a:gd name="T28" fmla="*/ 90 w 93"/>
              <a:gd name="T29" fmla="*/ 132 h 155"/>
              <a:gd name="T30" fmla="*/ 93 w 93"/>
              <a:gd name="T31" fmla="*/ 143 h 155"/>
              <a:gd name="T32" fmla="*/ 69 w 93"/>
              <a:gd name="T33" fmla="*/ 149 h 155"/>
              <a:gd name="T34" fmla="*/ 36 w 93"/>
              <a:gd name="T35" fmla="*/ 155 h 155"/>
              <a:gd name="T36" fmla="*/ 35 w 93"/>
              <a:gd name="T37" fmla="*/ 145 h 155"/>
              <a:gd name="T38" fmla="*/ 0 w 93"/>
              <a:gd name="T39" fmla="*/ 17 h 1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" h="155">
                <a:moveTo>
                  <a:pt x="0" y="17"/>
                </a:moveTo>
                <a:lnTo>
                  <a:pt x="13" y="0"/>
                </a:lnTo>
                <a:lnTo>
                  <a:pt x="30" y="0"/>
                </a:lnTo>
                <a:lnTo>
                  <a:pt x="24" y="17"/>
                </a:lnTo>
                <a:lnTo>
                  <a:pt x="19" y="22"/>
                </a:lnTo>
                <a:lnTo>
                  <a:pt x="23" y="39"/>
                </a:lnTo>
                <a:lnTo>
                  <a:pt x="33" y="50"/>
                </a:lnTo>
                <a:lnTo>
                  <a:pt x="45" y="63"/>
                </a:lnTo>
                <a:lnTo>
                  <a:pt x="50" y="80"/>
                </a:lnTo>
                <a:lnTo>
                  <a:pt x="59" y="94"/>
                </a:lnTo>
                <a:lnTo>
                  <a:pt x="68" y="104"/>
                </a:lnTo>
                <a:lnTo>
                  <a:pt x="82" y="108"/>
                </a:lnTo>
                <a:lnTo>
                  <a:pt x="90" y="122"/>
                </a:lnTo>
                <a:lnTo>
                  <a:pt x="77" y="135"/>
                </a:lnTo>
                <a:lnTo>
                  <a:pt x="90" y="132"/>
                </a:lnTo>
                <a:lnTo>
                  <a:pt x="93" y="143"/>
                </a:lnTo>
                <a:lnTo>
                  <a:pt x="69" y="149"/>
                </a:lnTo>
                <a:lnTo>
                  <a:pt x="36" y="155"/>
                </a:lnTo>
                <a:lnTo>
                  <a:pt x="35" y="145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Freeform 73"/>
          <p:cNvSpPr>
            <a:spLocks/>
          </p:cNvSpPr>
          <p:nvPr/>
        </p:nvSpPr>
        <p:spPr bwMode="auto">
          <a:xfrm>
            <a:off x="8736230" y="3228624"/>
            <a:ext cx="26478" cy="36069"/>
          </a:xfrm>
          <a:custGeom>
            <a:avLst/>
            <a:gdLst>
              <a:gd name="T0" fmla="*/ 0 w 14"/>
              <a:gd name="T1" fmla="*/ 7 h 20"/>
              <a:gd name="T2" fmla="*/ 8 w 14"/>
              <a:gd name="T3" fmla="*/ 0 h 20"/>
              <a:gd name="T4" fmla="*/ 14 w 14"/>
              <a:gd name="T5" fmla="*/ 12 h 20"/>
              <a:gd name="T6" fmla="*/ 9 w 14"/>
              <a:gd name="T7" fmla="*/ 20 h 20"/>
              <a:gd name="T8" fmla="*/ 0 w 14"/>
              <a:gd name="T9" fmla="*/ 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20">
                <a:moveTo>
                  <a:pt x="0" y="7"/>
                </a:moveTo>
                <a:lnTo>
                  <a:pt x="8" y="0"/>
                </a:lnTo>
                <a:lnTo>
                  <a:pt x="14" y="12"/>
                </a:lnTo>
                <a:lnTo>
                  <a:pt x="9" y="2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Freeform 74"/>
          <p:cNvSpPr>
            <a:spLocks/>
          </p:cNvSpPr>
          <p:nvPr/>
        </p:nvSpPr>
        <p:spPr bwMode="auto">
          <a:xfrm>
            <a:off x="7168357" y="5005028"/>
            <a:ext cx="1533830" cy="1107322"/>
          </a:xfrm>
          <a:custGeom>
            <a:avLst/>
            <a:gdLst>
              <a:gd name="T0" fmla="*/ 0 w 811"/>
              <a:gd name="T1" fmla="*/ 57 h 614"/>
              <a:gd name="T2" fmla="*/ 19 w 811"/>
              <a:gd name="T3" fmla="*/ 94 h 614"/>
              <a:gd name="T4" fmla="*/ 17 w 811"/>
              <a:gd name="T5" fmla="*/ 119 h 614"/>
              <a:gd name="T6" fmla="*/ 44 w 811"/>
              <a:gd name="T7" fmla="*/ 99 h 614"/>
              <a:gd name="T8" fmla="*/ 53 w 811"/>
              <a:gd name="T9" fmla="*/ 94 h 614"/>
              <a:gd name="T10" fmla="*/ 67 w 811"/>
              <a:gd name="T11" fmla="*/ 94 h 614"/>
              <a:gd name="T12" fmla="*/ 101 w 811"/>
              <a:gd name="T13" fmla="*/ 96 h 614"/>
              <a:gd name="T14" fmla="*/ 118 w 811"/>
              <a:gd name="T15" fmla="*/ 89 h 614"/>
              <a:gd name="T16" fmla="*/ 148 w 811"/>
              <a:gd name="T17" fmla="*/ 90 h 614"/>
              <a:gd name="T18" fmla="*/ 122 w 811"/>
              <a:gd name="T19" fmla="*/ 99 h 614"/>
              <a:gd name="T20" fmla="*/ 187 w 811"/>
              <a:gd name="T21" fmla="*/ 121 h 614"/>
              <a:gd name="T22" fmla="*/ 194 w 811"/>
              <a:gd name="T23" fmla="*/ 117 h 614"/>
              <a:gd name="T24" fmla="*/ 196 w 811"/>
              <a:gd name="T25" fmla="*/ 124 h 614"/>
              <a:gd name="T26" fmla="*/ 234 w 811"/>
              <a:gd name="T27" fmla="*/ 151 h 614"/>
              <a:gd name="T28" fmla="*/ 222 w 811"/>
              <a:gd name="T29" fmla="*/ 147 h 614"/>
              <a:gd name="T30" fmla="*/ 250 w 811"/>
              <a:gd name="T31" fmla="*/ 160 h 614"/>
              <a:gd name="T32" fmla="*/ 274 w 811"/>
              <a:gd name="T33" fmla="*/ 150 h 614"/>
              <a:gd name="T34" fmla="*/ 308 w 811"/>
              <a:gd name="T35" fmla="*/ 133 h 614"/>
              <a:gd name="T36" fmla="*/ 319 w 811"/>
              <a:gd name="T37" fmla="*/ 126 h 614"/>
              <a:gd name="T38" fmla="*/ 360 w 811"/>
              <a:gd name="T39" fmla="*/ 108 h 614"/>
              <a:gd name="T40" fmla="*/ 409 w 811"/>
              <a:gd name="T41" fmla="*/ 145 h 614"/>
              <a:gd name="T42" fmla="*/ 426 w 811"/>
              <a:gd name="T43" fmla="*/ 165 h 614"/>
              <a:gd name="T44" fmla="*/ 454 w 811"/>
              <a:gd name="T45" fmla="*/ 186 h 614"/>
              <a:gd name="T46" fmla="*/ 489 w 811"/>
              <a:gd name="T47" fmla="*/ 196 h 614"/>
              <a:gd name="T48" fmla="*/ 513 w 811"/>
              <a:gd name="T49" fmla="*/ 246 h 614"/>
              <a:gd name="T50" fmla="*/ 507 w 811"/>
              <a:gd name="T51" fmla="*/ 343 h 614"/>
              <a:gd name="T52" fmla="*/ 526 w 811"/>
              <a:gd name="T53" fmla="*/ 337 h 614"/>
              <a:gd name="T54" fmla="*/ 516 w 811"/>
              <a:gd name="T55" fmla="*/ 319 h 614"/>
              <a:gd name="T56" fmla="*/ 533 w 811"/>
              <a:gd name="T57" fmla="*/ 327 h 614"/>
              <a:gd name="T58" fmla="*/ 543 w 811"/>
              <a:gd name="T59" fmla="*/ 325 h 614"/>
              <a:gd name="T60" fmla="*/ 528 w 811"/>
              <a:gd name="T61" fmla="*/ 377 h 614"/>
              <a:gd name="T62" fmla="*/ 541 w 811"/>
              <a:gd name="T63" fmla="*/ 389 h 614"/>
              <a:gd name="T64" fmla="*/ 568 w 811"/>
              <a:gd name="T65" fmla="*/ 437 h 614"/>
              <a:gd name="T66" fmla="*/ 589 w 811"/>
              <a:gd name="T67" fmla="*/ 448 h 614"/>
              <a:gd name="T68" fmla="*/ 586 w 811"/>
              <a:gd name="T69" fmla="*/ 432 h 614"/>
              <a:gd name="T70" fmla="*/ 592 w 811"/>
              <a:gd name="T71" fmla="*/ 437 h 614"/>
              <a:gd name="T72" fmla="*/ 602 w 811"/>
              <a:gd name="T73" fmla="*/ 474 h 614"/>
              <a:gd name="T74" fmla="*/ 626 w 811"/>
              <a:gd name="T75" fmla="*/ 497 h 614"/>
              <a:gd name="T76" fmla="*/ 665 w 811"/>
              <a:gd name="T77" fmla="*/ 540 h 614"/>
              <a:gd name="T78" fmla="*/ 713 w 811"/>
              <a:gd name="T79" fmla="*/ 589 h 614"/>
              <a:gd name="T80" fmla="*/ 739 w 811"/>
              <a:gd name="T81" fmla="*/ 601 h 614"/>
              <a:gd name="T82" fmla="*/ 713 w 811"/>
              <a:gd name="T83" fmla="*/ 598 h 614"/>
              <a:gd name="T84" fmla="*/ 743 w 811"/>
              <a:gd name="T85" fmla="*/ 608 h 614"/>
              <a:gd name="T86" fmla="*/ 772 w 811"/>
              <a:gd name="T87" fmla="*/ 598 h 614"/>
              <a:gd name="T88" fmla="*/ 798 w 811"/>
              <a:gd name="T89" fmla="*/ 579 h 614"/>
              <a:gd name="T90" fmla="*/ 804 w 811"/>
              <a:gd name="T91" fmla="*/ 526 h 614"/>
              <a:gd name="T92" fmla="*/ 805 w 811"/>
              <a:gd name="T93" fmla="*/ 429 h 614"/>
              <a:gd name="T94" fmla="*/ 706 w 811"/>
              <a:gd name="T95" fmla="*/ 258 h 614"/>
              <a:gd name="T96" fmla="*/ 696 w 811"/>
              <a:gd name="T97" fmla="*/ 213 h 614"/>
              <a:gd name="T98" fmla="*/ 598 w 811"/>
              <a:gd name="T99" fmla="*/ 26 h 614"/>
              <a:gd name="T100" fmla="*/ 586 w 811"/>
              <a:gd name="T101" fmla="*/ 8 h 614"/>
              <a:gd name="T102" fmla="*/ 537 w 811"/>
              <a:gd name="T103" fmla="*/ 11 h 614"/>
              <a:gd name="T104" fmla="*/ 528 w 811"/>
              <a:gd name="T105" fmla="*/ 53 h 614"/>
              <a:gd name="T106" fmla="*/ 267 w 811"/>
              <a:gd name="T107" fmla="*/ 49 h 614"/>
              <a:gd name="T108" fmla="*/ 1 w 811"/>
              <a:gd name="T109" fmla="*/ 41 h 6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1" h="614">
                <a:moveTo>
                  <a:pt x="1" y="41"/>
                </a:moveTo>
                <a:lnTo>
                  <a:pt x="0" y="57"/>
                </a:lnTo>
                <a:lnTo>
                  <a:pt x="23" y="80"/>
                </a:lnTo>
                <a:lnTo>
                  <a:pt x="19" y="94"/>
                </a:lnTo>
                <a:lnTo>
                  <a:pt x="25" y="102"/>
                </a:lnTo>
                <a:lnTo>
                  <a:pt x="17" y="119"/>
                </a:lnTo>
                <a:lnTo>
                  <a:pt x="34" y="110"/>
                </a:lnTo>
                <a:lnTo>
                  <a:pt x="44" y="99"/>
                </a:lnTo>
                <a:lnTo>
                  <a:pt x="44" y="88"/>
                </a:lnTo>
                <a:lnTo>
                  <a:pt x="53" y="94"/>
                </a:lnTo>
                <a:lnTo>
                  <a:pt x="60" y="83"/>
                </a:lnTo>
                <a:lnTo>
                  <a:pt x="67" y="94"/>
                </a:lnTo>
                <a:lnTo>
                  <a:pt x="48" y="108"/>
                </a:lnTo>
                <a:lnTo>
                  <a:pt x="101" y="96"/>
                </a:lnTo>
                <a:lnTo>
                  <a:pt x="111" y="84"/>
                </a:lnTo>
                <a:lnTo>
                  <a:pt x="118" y="89"/>
                </a:lnTo>
                <a:lnTo>
                  <a:pt x="138" y="83"/>
                </a:lnTo>
                <a:lnTo>
                  <a:pt x="148" y="90"/>
                </a:lnTo>
                <a:lnTo>
                  <a:pt x="112" y="94"/>
                </a:lnTo>
                <a:lnTo>
                  <a:pt x="122" y="99"/>
                </a:lnTo>
                <a:lnTo>
                  <a:pt x="162" y="108"/>
                </a:lnTo>
                <a:lnTo>
                  <a:pt x="187" y="121"/>
                </a:lnTo>
                <a:lnTo>
                  <a:pt x="180" y="102"/>
                </a:lnTo>
                <a:lnTo>
                  <a:pt x="194" y="117"/>
                </a:lnTo>
                <a:lnTo>
                  <a:pt x="210" y="120"/>
                </a:lnTo>
                <a:lnTo>
                  <a:pt x="196" y="124"/>
                </a:lnTo>
                <a:lnTo>
                  <a:pt x="223" y="139"/>
                </a:lnTo>
                <a:lnTo>
                  <a:pt x="234" y="151"/>
                </a:lnTo>
                <a:lnTo>
                  <a:pt x="234" y="165"/>
                </a:lnTo>
                <a:lnTo>
                  <a:pt x="222" y="147"/>
                </a:lnTo>
                <a:lnTo>
                  <a:pt x="227" y="169"/>
                </a:lnTo>
                <a:lnTo>
                  <a:pt x="250" y="160"/>
                </a:lnTo>
                <a:lnTo>
                  <a:pt x="264" y="158"/>
                </a:lnTo>
                <a:lnTo>
                  <a:pt x="274" y="150"/>
                </a:lnTo>
                <a:lnTo>
                  <a:pt x="278" y="157"/>
                </a:lnTo>
                <a:lnTo>
                  <a:pt x="308" y="133"/>
                </a:lnTo>
                <a:lnTo>
                  <a:pt x="327" y="132"/>
                </a:lnTo>
                <a:lnTo>
                  <a:pt x="319" y="126"/>
                </a:lnTo>
                <a:lnTo>
                  <a:pt x="333" y="108"/>
                </a:lnTo>
                <a:lnTo>
                  <a:pt x="360" y="108"/>
                </a:lnTo>
                <a:lnTo>
                  <a:pt x="391" y="121"/>
                </a:lnTo>
                <a:lnTo>
                  <a:pt x="409" y="145"/>
                </a:lnTo>
                <a:lnTo>
                  <a:pt x="423" y="148"/>
                </a:lnTo>
                <a:lnTo>
                  <a:pt x="426" y="165"/>
                </a:lnTo>
                <a:lnTo>
                  <a:pt x="445" y="174"/>
                </a:lnTo>
                <a:lnTo>
                  <a:pt x="454" y="186"/>
                </a:lnTo>
                <a:lnTo>
                  <a:pt x="463" y="195"/>
                </a:lnTo>
                <a:lnTo>
                  <a:pt x="489" y="196"/>
                </a:lnTo>
                <a:lnTo>
                  <a:pt x="499" y="213"/>
                </a:lnTo>
                <a:lnTo>
                  <a:pt x="513" y="246"/>
                </a:lnTo>
                <a:lnTo>
                  <a:pt x="505" y="307"/>
                </a:lnTo>
                <a:lnTo>
                  <a:pt x="507" y="343"/>
                </a:lnTo>
                <a:lnTo>
                  <a:pt x="522" y="356"/>
                </a:lnTo>
                <a:lnTo>
                  <a:pt x="526" y="337"/>
                </a:lnTo>
                <a:lnTo>
                  <a:pt x="516" y="332"/>
                </a:lnTo>
                <a:lnTo>
                  <a:pt x="516" y="319"/>
                </a:lnTo>
                <a:lnTo>
                  <a:pt x="522" y="324"/>
                </a:lnTo>
                <a:lnTo>
                  <a:pt x="533" y="327"/>
                </a:lnTo>
                <a:lnTo>
                  <a:pt x="536" y="338"/>
                </a:lnTo>
                <a:lnTo>
                  <a:pt x="543" y="325"/>
                </a:lnTo>
                <a:lnTo>
                  <a:pt x="549" y="337"/>
                </a:lnTo>
                <a:lnTo>
                  <a:pt x="528" y="377"/>
                </a:lnTo>
                <a:lnTo>
                  <a:pt x="528" y="383"/>
                </a:lnTo>
                <a:lnTo>
                  <a:pt x="541" y="389"/>
                </a:lnTo>
                <a:lnTo>
                  <a:pt x="552" y="422"/>
                </a:lnTo>
                <a:lnTo>
                  <a:pt x="568" y="437"/>
                </a:lnTo>
                <a:lnTo>
                  <a:pt x="577" y="448"/>
                </a:lnTo>
                <a:lnTo>
                  <a:pt x="589" y="448"/>
                </a:lnTo>
                <a:lnTo>
                  <a:pt x="575" y="429"/>
                </a:lnTo>
                <a:lnTo>
                  <a:pt x="586" y="432"/>
                </a:lnTo>
                <a:lnTo>
                  <a:pt x="598" y="429"/>
                </a:lnTo>
                <a:lnTo>
                  <a:pt x="592" y="437"/>
                </a:lnTo>
                <a:lnTo>
                  <a:pt x="598" y="453"/>
                </a:lnTo>
                <a:lnTo>
                  <a:pt x="602" y="474"/>
                </a:lnTo>
                <a:lnTo>
                  <a:pt x="622" y="484"/>
                </a:lnTo>
                <a:lnTo>
                  <a:pt x="626" y="497"/>
                </a:lnTo>
                <a:lnTo>
                  <a:pt x="644" y="540"/>
                </a:lnTo>
                <a:lnTo>
                  <a:pt x="665" y="540"/>
                </a:lnTo>
                <a:lnTo>
                  <a:pt x="683" y="548"/>
                </a:lnTo>
                <a:lnTo>
                  <a:pt x="713" y="589"/>
                </a:lnTo>
                <a:lnTo>
                  <a:pt x="739" y="593"/>
                </a:lnTo>
                <a:lnTo>
                  <a:pt x="739" y="601"/>
                </a:lnTo>
                <a:lnTo>
                  <a:pt x="732" y="606"/>
                </a:lnTo>
                <a:lnTo>
                  <a:pt x="713" y="598"/>
                </a:lnTo>
                <a:lnTo>
                  <a:pt x="720" y="614"/>
                </a:lnTo>
                <a:lnTo>
                  <a:pt x="743" y="608"/>
                </a:lnTo>
                <a:lnTo>
                  <a:pt x="763" y="608"/>
                </a:lnTo>
                <a:lnTo>
                  <a:pt x="772" y="598"/>
                </a:lnTo>
                <a:lnTo>
                  <a:pt x="789" y="597"/>
                </a:lnTo>
                <a:lnTo>
                  <a:pt x="798" y="579"/>
                </a:lnTo>
                <a:lnTo>
                  <a:pt x="795" y="555"/>
                </a:lnTo>
                <a:lnTo>
                  <a:pt x="804" y="526"/>
                </a:lnTo>
                <a:lnTo>
                  <a:pt x="811" y="530"/>
                </a:lnTo>
                <a:lnTo>
                  <a:pt x="805" y="429"/>
                </a:lnTo>
                <a:lnTo>
                  <a:pt x="795" y="401"/>
                </a:lnTo>
                <a:lnTo>
                  <a:pt x="706" y="258"/>
                </a:lnTo>
                <a:lnTo>
                  <a:pt x="686" y="213"/>
                </a:lnTo>
                <a:lnTo>
                  <a:pt x="696" y="213"/>
                </a:lnTo>
                <a:lnTo>
                  <a:pt x="638" y="121"/>
                </a:lnTo>
                <a:lnTo>
                  <a:pt x="598" y="26"/>
                </a:lnTo>
                <a:lnTo>
                  <a:pt x="596" y="10"/>
                </a:lnTo>
                <a:lnTo>
                  <a:pt x="586" y="8"/>
                </a:lnTo>
                <a:lnTo>
                  <a:pt x="548" y="0"/>
                </a:lnTo>
                <a:lnTo>
                  <a:pt x="537" y="11"/>
                </a:lnTo>
                <a:lnTo>
                  <a:pt x="544" y="54"/>
                </a:lnTo>
                <a:lnTo>
                  <a:pt x="528" y="53"/>
                </a:lnTo>
                <a:lnTo>
                  <a:pt x="525" y="34"/>
                </a:lnTo>
                <a:lnTo>
                  <a:pt x="267" y="49"/>
                </a:lnTo>
                <a:lnTo>
                  <a:pt x="250" y="19"/>
                </a:lnTo>
                <a:lnTo>
                  <a:pt x="1" y="41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" name="Freeform 75"/>
          <p:cNvSpPr>
            <a:spLocks/>
          </p:cNvSpPr>
          <p:nvPr/>
        </p:nvSpPr>
        <p:spPr bwMode="auto">
          <a:xfrm>
            <a:off x="7444484" y="4191670"/>
            <a:ext cx="919163" cy="910746"/>
          </a:xfrm>
          <a:custGeom>
            <a:avLst/>
            <a:gdLst>
              <a:gd name="T0" fmla="*/ 0 w 486"/>
              <a:gd name="T1" fmla="*/ 28 h 505"/>
              <a:gd name="T2" fmla="*/ 63 w 486"/>
              <a:gd name="T3" fmla="*/ 261 h 505"/>
              <a:gd name="T4" fmla="*/ 88 w 486"/>
              <a:gd name="T5" fmla="*/ 301 h 505"/>
              <a:gd name="T6" fmla="*/ 97 w 486"/>
              <a:gd name="T7" fmla="*/ 329 h 505"/>
              <a:gd name="T8" fmla="*/ 86 w 486"/>
              <a:gd name="T9" fmla="*/ 351 h 505"/>
              <a:gd name="T10" fmla="*/ 81 w 486"/>
              <a:gd name="T11" fmla="*/ 381 h 505"/>
              <a:gd name="T12" fmla="*/ 104 w 486"/>
              <a:gd name="T13" fmla="*/ 470 h 505"/>
              <a:gd name="T14" fmla="*/ 121 w 486"/>
              <a:gd name="T15" fmla="*/ 500 h 505"/>
              <a:gd name="T16" fmla="*/ 379 w 486"/>
              <a:gd name="T17" fmla="*/ 485 h 505"/>
              <a:gd name="T18" fmla="*/ 382 w 486"/>
              <a:gd name="T19" fmla="*/ 504 h 505"/>
              <a:gd name="T20" fmla="*/ 398 w 486"/>
              <a:gd name="T21" fmla="*/ 505 h 505"/>
              <a:gd name="T22" fmla="*/ 391 w 486"/>
              <a:gd name="T23" fmla="*/ 462 h 505"/>
              <a:gd name="T24" fmla="*/ 402 w 486"/>
              <a:gd name="T25" fmla="*/ 451 h 505"/>
              <a:gd name="T26" fmla="*/ 440 w 486"/>
              <a:gd name="T27" fmla="*/ 459 h 505"/>
              <a:gd name="T28" fmla="*/ 446 w 486"/>
              <a:gd name="T29" fmla="*/ 428 h 505"/>
              <a:gd name="T30" fmla="*/ 440 w 486"/>
              <a:gd name="T31" fmla="*/ 427 h 505"/>
              <a:gd name="T32" fmla="*/ 448 w 486"/>
              <a:gd name="T33" fmla="*/ 419 h 505"/>
              <a:gd name="T34" fmla="*/ 433 w 486"/>
              <a:gd name="T35" fmla="*/ 413 h 505"/>
              <a:gd name="T36" fmla="*/ 442 w 486"/>
              <a:gd name="T37" fmla="*/ 402 h 505"/>
              <a:gd name="T38" fmla="*/ 440 w 486"/>
              <a:gd name="T39" fmla="*/ 389 h 505"/>
              <a:gd name="T40" fmla="*/ 456 w 486"/>
              <a:gd name="T41" fmla="*/ 376 h 505"/>
              <a:gd name="T42" fmla="*/ 452 w 486"/>
              <a:gd name="T43" fmla="*/ 363 h 505"/>
              <a:gd name="T44" fmla="*/ 460 w 486"/>
              <a:gd name="T45" fmla="*/ 357 h 505"/>
              <a:gd name="T46" fmla="*/ 465 w 486"/>
              <a:gd name="T47" fmla="*/ 345 h 505"/>
              <a:gd name="T48" fmla="*/ 456 w 486"/>
              <a:gd name="T49" fmla="*/ 340 h 505"/>
              <a:gd name="T50" fmla="*/ 469 w 486"/>
              <a:gd name="T51" fmla="*/ 329 h 505"/>
              <a:gd name="T52" fmla="*/ 462 w 486"/>
              <a:gd name="T53" fmla="*/ 321 h 505"/>
              <a:gd name="T54" fmla="*/ 473 w 486"/>
              <a:gd name="T55" fmla="*/ 321 h 505"/>
              <a:gd name="T56" fmla="*/ 486 w 486"/>
              <a:gd name="T57" fmla="*/ 306 h 505"/>
              <a:gd name="T58" fmla="*/ 480 w 486"/>
              <a:gd name="T59" fmla="*/ 301 h 505"/>
              <a:gd name="T60" fmla="*/ 465 w 486"/>
              <a:gd name="T61" fmla="*/ 299 h 505"/>
              <a:gd name="T62" fmla="*/ 453 w 486"/>
              <a:gd name="T63" fmla="*/ 283 h 505"/>
              <a:gd name="T64" fmla="*/ 433 w 486"/>
              <a:gd name="T65" fmla="*/ 250 h 505"/>
              <a:gd name="T66" fmla="*/ 423 w 486"/>
              <a:gd name="T67" fmla="*/ 245 h 505"/>
              <a:gd name="T68" fmla="*/ 400 w 486"/>
              <a:gd name="T69" fmla="*/ 199 h 505"/>
              <a:gd name="T70" fmla="*/ 370 w 486"/>
              <a:gd name="T71" fmla="*/ 179 h 505"/>
              <a:gd name="T72" fmla="*/ 348 w 486"/>
              <a:gd name="T73" fmla="*/ 149 h 505"/>
              <a:gd name="T74" fmla="*/ 294 w 486"/>
              <a:gd name="T75" fmla="*/ 109 h 505"/>
              <a:gd name="T76" fmla="*/ 266 w 486"/>
              <a:gd name="T77" fmla="*/ 72 h 505"/>
              <a:gd name="T78" fmla="*/ 208 w 486"/>
              <a:gd name="T79" fmla="*/ 35 h 505"/>
              <a:gd name="T80" fmla="*/ 227 w 486"/>
              <a:gd name="T81" fmla="*/ 0 h 505"/>
              <a:gd name="T82" fmla="*/ 117 w 486"/>
              <a:gd name="T83" fmla="*/ 12 h 505"/>
              <a:gd name="T84" fmla="*/ 0 w 486"/>
              <a:gd name="T85" fmla="*/ 28 h 5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86" h="505">
                <a:moveTo>
                  <a:pt x="0" y="28"/>
                </a:moveTo>
                <a:lnTo>
                  <a:pt x="63" y="261"/>
                </a:lnTo>
                <a:lnTo>
                  <a:pt x="88" y="301"/>
                </a:lnTo>
                <a:lnTo>
                  <a:pt x="97" y="329"/>
                </a:lnTo>
                <a:lnTo>
                  <a:pt x="86" y="351"/>
                </a:lnTo>
                <a:lnTo>
                  <a:pt x="81" y="381"/>
                </a:lnTo>
                <a:lnTo>
                  <a:pt x="104" y="470"/>
                </a:lnTo>
                <a:lnTo>
                  <a:pt x="121" y="500"/>
                </a:lnTo>
                <a:lnTo>
                  <a:pt x="379" y="485"/>
                </a:lnTo>
                <a:lnTo>
                  <a:pt x="382" y="504"/>
                </a:lnTo>
                <a:lnTo>
                  <a:pt x="398" y="505"/>
                </a:lnTo>
                <a:lnTo>
                  <a:pt x="391" y="462"/>
                </a:lnTo>
                <a:lnTo>
                  <a:pt x="402" y="451"/>
                </a:lnTo>
                <a:lnTo>
                  <a:pt x="440" y="459"/>
                </a:lnTo>
                <a:lnTo>
                  <a:pt x="446" y="428"/>
                </a:lnTo>
                <a:lnTo>
                  <a:pt x="440" y="427"/>
                </a:lnTo>
                <a:lnTo>
                  <a:pt x="448" y="419"/>
                </a:lnTo>
                <a:lnTo>
                  <a:pt x="433" y="413"/>
                </a:lnTo>
                <a:lnTo>
                  <a:pt x="442" y="402"/>
                </a:lnTo>
                <a:lnTo>
                  <a:pt x="440" y="389"/>
                </a:lnTo>
                <a:lnTo>
                  <a:pt x="456" y="376"/>
                </a:lnTo>
                <a:lnTo>
                  <a:pt x="452" y="363"/>
                </a:lnTo>
                <a:lnTo>
                  <a:pt x="460" y="357"/>
                </a:lnTo>
                <a:lnTo>
                  <a:pt x="465" y="345"/>
                </a:lnTo>
                <a:lnTo>
                  <a:pt x="456" y="340"/>
                </a:lnTo>
                <a:lnTo>
                  <a:pt x="469" y="329"/>
                </a:lnTo>
                <a:lnTo>
                  <a:pt x="462" y="321"/>
                </a:lnTo>
                <a:lnTo>
                  <a:pt x="473" y="321"/>
                </a:lnTo>
                <a:lnTo>
                  <a:pt x="486" y="306"/>
                </a:lnTo>
                <a:lnTo>
                  <a:pt x="480" y="301"/>
                </a:lnTo>
                <a:lnTo>
                  <a:pt x="465" y="299"/>
                </a:lnTo>
                <a:lnTo>
                  <a:pt x="453" y="283"/>
                </a:lnTo>
                <a:lnTo>
                  <a:pt x="433" y="250"/>
                </a:lnTo>
                <a:lnTo>
                  <a:pt x="423" y="245"/>
                </a:lnTo>
                <a:lnTo>
                  <a:pt x="400" y="199"/>
                </a:lnTo>
                <a:lnTo>
                  <a:pt x="370" y="179"/>
                </a:lnTo>
                <a:lnTo>
                  <a:pt x="348" y="149"/>
                </a:lnTo>
                <a:lnTo>
                  <a:pt x="294" y="109"/>
                </a:lnTo>
                <a:lnTo>
                  <a:pt x="266" y="72"/>
                </a:lnTo>
                <a:lnTo>
                  <a:pt x="208" y="35"/>
                </a:lnTo>
                <a:lnTo>
                  <a:pt x="227" y="0"/>
                </a:lnTo>
                <a:lnTo>
                  <a:pt x="117" y="12"/>
                </a:lnTo>
                <a:lnTo>
                  <a:pt x="0" y="28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Freeform 76"/>
          <p:cNvSpPr>
            <a:spLocks/>
          </p:cNvSpPr>
          <p:nvPr/>
        </p:nvSpPr>
        <p:spPr bwMode="auto">
          <a:xfrm>
            <a:off x="2360718" y="1147436"/>
            <a:ext cx="1008054" cy="1554579"/>
          </a:xfrm>
          <a:custGeom>
            <a:avLst/>
            <a:gdLst>
              <a:gd name="T0" fmla="*/ 0 w 533"/>
              <a:gd name="T1" fmla="*/ 764 h 862"/>
              <a:gd name="T2" fmla="*/ 42 w 533"/>
              <a:gd name="T3" fmla="*/ 580 h 862"/>
              <a:gd name="T4" fmla="*/ 64 w 533"/>
              <a:gd name="T5" fmla="*/ 531 h 862"/>
              <a:gd name="T6" fmla="*/ 44 w 533"/>
              <a:gd name="T7" fmla="*/ 508 h 862"/>
              <a:gd name="T8" fmla="*/ 49 w 533"/>
              <a:gd name="T9" fmla="*/ 486 h 862"/>
              <a:gd name="T10" fmla="*/ 84 w 533"/>
              <a:gd name="T11" fmla="*/ 454 h 862"/>
              <a:gd name="T12" fmla="*/ 111 w 533"/>
              <a:gd name="T13" fmla="*/ 411 h 862"/>
              <a:gd name="T14" fmla="*/ 135 w 533"/>
              <a:gd name="T15" fmla="*/ 374 h 862"/>
              <a:gd name="T16" fmla="*/ 117 w 533"/>
              <a:gd name="T17" fmla="*/ 346 h 862"/>
              <a:gd name="T18" fmla="*/ 109 w 533"/>
              <a:gd name="T19" fmla="*/ 326 h 862"/>
              <a:gd name="T20" fmla="*/ 112 w 533"/>
              <a:gd name="T21" fmla="*/ 279 h 862"/>
              <a:gd name="T22" fmla="*/ 178 w 533"/>
              <a:gd name="T23" fmla="*/ 0 h 862"/>
              <a:gd name="T24" fmla="*/ 249 w 533"/>
              <a:gd name="T25" fmla="*/ 16 h 862"/>
              <a:gd name="T26" fmla="*/ 225 w 533"/>
              <a:gd name="T27" fmla="*/ 125 h 862"/>
              <a:gd name="T28" fmla="*/ 240 w 533"/>
              <a:gd name="T29" fmla="*/ 163 h 862"/>
              <a:gd name="T30" fmla="*/ 242 w 533"/>
              <a:gd name="T31" fmla="*/ 187 h 862"/>
              <a:gd name="T32" fmla="*/ 233 w 533"/>
              <a:gd name="T33" fmla="*/ 190 h 862"/>
              <a:gd name="T34" fmla="*/ 261 w 533"/>
              <a:gd name="T35" fmla="*/ 218 h 862"/>
              <a:gd name="T36" fmla="*/ 289 w 533"/>
              <a:gd name="T37" fmla="*/ 287 h 862"/>
              <a:gd name="T38" fmla="*/ 299 w 533"/>
              <a:gd name="T39" fmla="*/ 283 h 862"/>
              <a:gd name="T40" fmla="*/ 301 w 533"/>
              <a:gd name="T41" fmla="*/ 294 h 862"/>
              <a:gd name="T42" fmla="*/ 313 w 533"/>
              <a:gd name="T43" fmla="*/ 297 h 862"/>
              <a:gd name="T44" fmla="*/ 323 w 533"/>
              <a:gd name="T45" fmla="*/ 300 h 862"/>
              <a:gd name="T46" fmla="*/ 297 w 533"/>
              <a:gd name="T47" fmla="*/ 349 h 862"/>
              <a:gd name="T48" fmla="*/ 302 w 533"/>
              <a:gd name="T49" fmla="*/ 384 h 862"/>
              <a:gd name="T50" fmla="*/ 284 w 533"/>
              <a:gd name="T51" fmla="*/ 415 h 862"/>
              <a:gd name="T52" fmla="*/ 296 w 533"/>
              <a:gd name="T53" fmla="*/ 431 h 862"/>
              <a:gd name="T54" fmla="*/ 332 w 533"/>
              <a:gd name="T55" fmla="*/ 410 h 862"/>
              <a:gd name="T56" fmla="*/ 359 w 533"/>
              <a:gd name="T57" fmla="*/ 519 h 862"/>
              <a:gd name="T58" fmla="*/ 375 w 533"/>
              <a:gd name="T59" fmla="*/ 525 h 862"/>
              <a:gd name="T60" fmla="*/ 378 w 533"/>
              <a:gd name="T61" fmla="*/ 557 h 862"/>
              <a:gd name="T62" fmla="*/ 391 w 533"/>
              <a:gd name="T63" fmla="*/ 572 h 862"/>
              <a:gd name="T64" fmla="*/ 403 w 533"/>
              <a:gd name="T65" fmla="*/ 558 h 862"/>
              <a:gd name="T66" fmla="*/ 427 w 533"/>
              <a:gd name="T67" fmla="*/ 570 h 862"/>
              <a:gd name="T68" fmla="*/ 442 w 533"/>
              <a:gd name="T69" fmla="*/ 557 h 862"/>
              <a:gd name="T70" fmla="*/ 491 w 533"/>
              <a:gd name="T71" fmla="*/ 570 h 862"/>
              <a:gd name="T72" fmla="*/ 503 w 533"/>
              <a:gd name="T73" fmla="*/ 570 h 862"/>
              <a:gd name="T74" fmla="*/ 513 w 533"/>
              <a:gd name="T75" fmla="*/ 548 h 862"/>
              <a:gd name="T76" fmla="*/ 533 w 533"/>
              <a:gd name="T77" fmla="*/ 585 h 862"/>
              <a:gd name="T78" fmla="*/ 488 w 533"/>
              <a:gd name="T79" fmla="*/ 862 h 862"/>
              <a:gd name="T80" fmla="*/ 243 w 533"/>
              <a:gd name="T81" fmla="*/ 818 h 862"/>
              <a:gd name="T82" fmla="*/ 0 w 533"/>
              <a:gd name="T83" fmla="*/ 764 h 8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3" h="862">
                <a:moveTo>
                  <a:pt x="0" y="764"/>
                </a:moveTo>
                <a:lnTo>
                  <a:pt x="42" y="580"/>
                </a:lnTo>
                <a:lnTo>
                  <a:pt x="64" y="531"/>
                </a:lnTo>
                <a:lnTo>
                  <a:pt x="44" y="508"/>
                </a:lnTo>
                <a:lnTo>
                  <a:pt x="49" y="486"/>
                </a:lnTo>
                <a:lnTo>
                  <a:pt x="84" y="454"/>
                </a:lnTo>
                <a:lnTo>
                  <a:pt x="111" y="411"/>
                </a:lnTo>
                <a:lnTo>
                  <a:pt x="135" y="374"/>
                </a:lnTo>
                <a:lnTo>
                  <a:pt x="117" y="346"/>
                </a:lnTo>
                <a:lnTo>
                  <a:pt x="109" y="326"/>
                </a:lnTo>
                <a:lnTo>
                  <a:pt x="112" y="279"/>
                </a:lnTo>
                <a:lnTo>
                  <a:pt x="178" y="0"/>
                </a:lnTo>
                <a:lnTo>
                  <a:pt x="249" y="16"/>
                </a:lnTo>
                <a:lnTo>
                  <a:pt x="225" y="125"/>
                </a:lnTo>
                <a:lnTo>
                  <a:pt x="240" y="163"/>
                </a:lnTo>
                <a:lnTo>
                  <a:pt x="242" y="187"/>
                </a:lnTo>
                <a:lnTo>
                  <a:pt x="233" y="190"/>
                </a:lnTo>
                <a:lnTo>
                  <a:pt x="261" y="218"/>
                </a:lnTo>
                <a:lnTo>
                  <a:pt x="289" y="287"/>
                </a:lnTo>
                <a:lnTo>
                  <a:pt x="299" y="283"/>
                </a:lnTo>
                <a:lnTo>
                  <a:pt x="301" y="294"/>
                </a:lnTo>
                <a:lnTo>
                  <a:pt x="313" y="297"/>
                </a:lnTo>
                <a:lnTo>
                  <a:pt x="323" y="300"/>
                </a:lnTo>
                <a:lnTo>
                  <a:pt x="297" y="349"/>
                </a:lnTo>
                <a:lnTo>
                  <a:pt x="302" y="384"/>
                </a:lnTo>
                <a:lnTo>
                  <a:pt x="284" y="415"/>
                </a:lnTo>
                <a:lnTo>
                  <a:pt x="296" y="431"/>
                </a:lnTo>
                <a:lnTo>
                  <a:pt x="332" y="410"/>
                </a:lnTo>
                <a:lnTo>
                  <a:pt x="359" y="519"/>
                </a:lnTo>
                <a:lnTo>
                  <a:pt x="375" y="525"/>
                </a:lnTo>
                <a:lnTo>
                  <a:pt x="378" y="557"/>
                </a:lnTo>
                <a:lnTo>
                  <a:pt x="391" y="572"/>
                </a:lnTo>
                <a:lnTo>
                  <a:pt x="403" y="558"/>
                </a:lnTo>
                <a:lnTo>
                  <a:pt x="427" y="570"/>
                </a:lnTo>
                <a:lnTo>
                  <a:pt x="442" y="557"/>
                </a:lnTo>
                <a:lnTo>
                  <a:pt x="491" y="570"/>
                </a:lnTo>
                <a:lnTo>
                  <a:pt x="503" y="570"/>
                </a:lnTo>
                <a:lnTo>
                  <a:pt x="513" y="548"/>
                </a:lnTo>
                <a:lnTo>
                  <a:pt x="533" y="585"/>
                </a:lnTo>
                <a:lnTo>
                  <a:pt x="488" y="862"/>
                </a:lnTo>
                <a:lnTo>
                  <a:pt x="243" y="818"/>
                </a:lnTo>
                <a:lnTo>
                  <a:pt x="0" y="76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Freeform 77"/>
          <p:cNvSpPr>
            <a:spLocks/>
          </p:cNvSpPr>
          <p:nvPr/>
        </p:nvSpPr>
        <p:spPr bwMode="auto">
          <a:xfrm>
            <a:off x="6375910" y="2741691"/>
            <a:ext cx="665731" cy="1139784"/>
          </a:xfrm>
          <a:custGeom>
            <a:avLst/>
            <a:gdLst>
              <a:gd name="T0" fmla="*/ 0 w 352"/>
              <a:gd name="T1" fmla="*/ 279 h 632"/>
              <a:gd name="T2" fmla="*/ 8 w 352"/>
              <a:gd name="T3" fmla="*/ 261 h 632"/>
              <a:gd name="T4" fmla="*/ 30 w 352"/>
              <a:gd name="T5" fmla="*/ 222 h 632"/>
              <a:gd name="T6" fmla="*/ 43 w 352"/>
              <a:gd name="T7" fmla="*/ 178 h 632"/>
              <a:gd name="T8" fmla="*/ 31 w 352"/>
              <a:gd name="T9" fmla="*/ 148 h 632"/>
              <a:gd name="T10" fmla="*/ 91 w 352"/>
              <a:gd name="T11" fmla="*/ 102 h 632"/>
              <a:gd name="T12" fmla="*/ 103 w 352"/>
              <a:gd name="T13" fmla="*/ 77 h 632"/>
              <a:gd name="T14" fmla="*/ 103 w 352"/>
              <a:gd name="T15" fmla="*/ 67 h 632"/>
              <a:gd name="T16" fmla="*/ 60 w 352"/>
              <a:gd name="T17" fmla="*/ 16 h 632"/>
              <a:gd name="T18" fmla="*/ 294 w 352"/>
              <a:gd name="T19" fmla="*/ 0 h 632"/>
              <a:gd name="T20" fmla="*/ 300 w 352"/>
              <a:gd name="T21" fmla="*/ 39 h 632"/>
              <a:gd name="T22" fmla="*/ 325 w 352"/>
              <a:gd name="T23" fmla="*/ 84 h 632"/>
              <a:gd name="T24" fmla="*/ 346 w 352"/>
              <a:gd name="T25" fmla="*/ 326 h 632"/>
              <a:gd name="T26" fmla="*/ 339 w 352"/>
              <a:gd name="T27" fmla="*/ 375 h 632"/>
              <a:gd name="T28" fmla="*/ 352 w 352"/>
              <a:gd name="T29" fmla="*/ 404 h 632"/>
              <a:gd name="T30" fmla="*/ 338 w 352"/>
              <a:gd name="T31" fmla="*/ 460 h 632"/>
              <a:gd name="T32" fmla="*/ 320 w 352"/>
              <a:gd name="T33" fmla="*/ 485 h 632"/>
              <a:gd name="T34" fmla="*/ 311 w 352"/>
              <a:gd name="T35" fmla="*/ 524 h 632"/>
              <a:gd name="T36" fmla="*/ 319 w 352"/>
              <a:gd name="T37" fmla="*/ 534 h 632"/>
              <a:gd name="T38" fmla="*/ 312 w 352"/>
              <a:gd name="T39" fmla="*/ 559 h 632"/>
              <a:gd name="T40" fmla="*/ 317 w 352"/>
              <a:gd name="T41" fmla="*/ 567 h 632"/>
              <a:gd name="T42" fmla="*/ 289 w 352"/>
              <a:gd name="T43" fmla="*/ 578 h 632"/>
              <a:gd name="T44" fmla="*/ 282 w 352"/>
              <a:gd name="T45" fmla="*/ 618 h 632"/>
              <a:gd name="T46" fmla="*/ 243 w 352"/>
              <a:gd name="T47" fmla="*/ 603 h 632"/>
              <a:gd name="T48" fmla="*/ 222 w 352"/>
              <a:gd name="T49" fmla="*/ 624 h 632"/>
              <a:gd name="T50" fmla="*/ 222 w 352"/>
              <a:gd name="T51" fmla="*/ 632 h 632"/>
              <a:gd name="T52" fmla="*/ 207 w 352"/>
              <a:gd name="T53" fmla="*/ 632 h 632"/>
              <a:gd name="T54" fmla="*/ 195 w 352"/>
              <a:gd name="T55" fmla="*/ 604 h 632"/>
              <a:gd name="T56" fmla="*/ 188 w 352"/>
              <a:gd name="T57" fmla="*/ 567 h 632"/>
              <a:gd name="T58" fmla="*/ 174 w 352"/>
              <a:gd name="T59" fmla="*/ 543 h 632"/>
              <a:gd name="T60" fmla="*/ 149 w 352"/>
              <a:gd name="T61" fmla="*/ 534 h 632"/>
              <a:gd name="T62" fmla="*/ 120 w 352"/>
              <a:gd name="T63" fmla="*/ 511 h 632"/>
              <a:gd name="T64" fmla="*/ 110 w 352"/>
              <a:gd name="T65" fmla="*/ 479 h 632"/>
              <a:gd name="T66" fmla="*/ 127 w 352"/>
              <a:gd name="T67" fmla="*/ 429 h 632"/>
              <a:gd name="T68" fmla="*/ 112 w 352"/>
              <a:gd name="T69" fmla="*/ 420 h 632"/>
              <a:gd name="T70" fmla="*/ 77 w 352"/>
              <a:gd name="T71" fmla="*/ 420 h 632"/>
              <a:gd name="T72" fmla="*/ 72 w 352"/>
              <a:gd name="T73" fmla="*/ 390 h 632"/>
              <a:gd name="T74" fmla="*/ 14 w 352"/>
              <a:gd name="T75" fmla="*/ 330 h 632"/>
              <a:gd name="T76" fmla="*/ 0 w 352"/>
              <a:gd name="T77" fmla="*/ 279 h 6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52" h="632">
                <a:moveTo>
                  <a:pt x="0" y="279"/>
                </a:moveTo>
                <a:lnTo>
                  <a:pt x="8" y="261"/>
                </a:lnTo>
                <a:lnTo>
                  <a:pt x="30" y="222"/>
                </a:lnTo>
                <a:lnTo>
                  <a:pt x="43" y="178"/>
                </a:lnTo>
                <a:lnTo>
                  <a:pt x="31" y="148"/>
                </a:lnTo>
                <a:lnTo>
                  <a:pt x="91" y="102"/>
                </a:lnTo>
                <a:lnTo>
                  <a:pt x="103" y="77"/>
                </a:lnTo>
                <a:lnTo>
                  <a:pt x="103" y="67"/>
                </a:lnTo>
                <a:lnTo>
                  <a:pt x="60" y="16"/>
                </a:lnTo>
                <a:lnTo>
                  <a:pt x="294" y="0"/>
                </a:lnTo>
                <a:lnTo>
                  <a:pt x="300" y="39"/>
                </a:lnTo>
                <a:lnTo>
                  <a:pt x="325" y="84"/>
                </a:lnTo>
                <a:lnTo>
                  <a:pt x="346" y="326"/>
                </a:lnTo>
                <a:lnTo>
                  <a:pt x="339" y="375"/>
                </a:lnTo>
                <a:lnTo>
                  <a:pt x="352" y="404"/>
                </a:lnTo>
                <a:lnTo>
                  <a:pt x="338" y="460"/>
                </a:lnTo>
                <a:lnTo>
                  <a:pt x="320" y="485"/>
                </a:lnTo>
                <a:lnTo>
                  <a:pt x="311" y="524"/>
                </a:lnTo>
                <a:lnTo>
                  <a:pt x="319" y="534"/>
                </a:lnTo>
                <a:lnTo>
                  <a:pt x="312" y="559"/>
                </a:lnTo>
                <a:lnTo>
                  <a:pt x="317" y="567"/>
                </a:lnTo>
                <a:lnTo>
                  <a:pt x="289" y="578"/>
                </a:lnTo>
                <a:lnTo>
                  <a:pt x="282" y="618"/>
                </a:lnTo>
                <a:lnTo>
                  <a:pt x="243" y="603"/>
                </a:lnTo>
                <a:lnTo>
                  <a:pt x="222" y="624"/>
                </a:lnTo>
                <a:lnTo>
                  <a:pt x="222" y="632"/>
                </a:lnTo>
                <a:lnTo>
                  <a:pt x="207" y="632"/>
                </a:lnTo>
                <a:lnTo>
                  <a:pt x="195" y="604"/>
                </a:lnTo>
                <a:lnTo>
                  <a:pt x="188" y="567"/>
                </a:lnTo>
                <a:lnTo>
                  <a:pt x="174" y="543"/>
                </a:lnTo>
                <a:lnTo>
                  <a:pt x="149" y="534"/>
                </a:lnTo>
                <a:lnTo>
                  <a:pt x="120" y="511"/>
                </a:lnTo>
                <a:lnTo>
                  <a:pt x="110" y="479"/>
                </a:lnTo>
                <a:lnTo>
                  <a:pt x="127" y="429"/>
                </a:lnTo>
                <a:lnTo>
                  <a:pt x="112" y="420"/>
                </a:lnTo>
                <a:lnTo>
                  <a:pt x="77" y="420"/>
                </a:lnTo>
                <a:lnTo>
                  <a:pt x="72" y="390"/>
                </a:lnTo>
                <a:lnTo>
                  <a:pt x="14" y="330"/>
                </a:lnTo>
                <a:lnTo>
                  <a:pt x="0" y="279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Freeform 78"/>
          <p:cNvSpPr>
            <a:spLocks/>
          </p:cNvSpPr>
          <p:nvPr/>
        </p:nvSpPr>
        <p:spPr bwMode="auto">
          <a:xfrm>
            <a:off x="6964098" y="2844488"/>
            <a:ext cx="525776" cy="860249"/>
          </a:xfrm>
          <a:custGeom>
            <a:avLst/>
            <a:gdLst>
              <a:gd name="T0" fmla="*/ 0 w 278"/>
              <a:gd name="T1" fmla="*/ 467 h 477"/>
              <a:gd name="T2" fmla="*/ 8 w 278"/>
              <a:gd name="T3" fmla="*/ 477 h 477"/>
              <a:gd name="T4" fmla="*/ 16 w 278"/>
              <a:gd name="T5" fmla="*/ 464 h 477"/>
              <a:gd name="T6" fmla="*/ 57 w 278"/>
              <a:gd name="T7" fmla="*/ 456 h 477"/>
              <a:gd name="T8" fmla="*/ 69 w 278"/>
              <a:gd name="T9" fmla="*/ 460 h 477"/>
              <a:gd name="T10" fmla="*/ 114 w 278"/>
              <a:gd name="T11" fmla="*/ 446 h 477"/>
              <a:gd name="T12" fmla="*/ 129 w 278"/>
              <a:gd name="T13" fmla="*/ 459 h 477"/>
              <a:gd name="T14" fmla="*/ 142 w 278"/>
              <a:gd name="T15" fmla="*/ 428 h 477"/>
              <a:gd name="T16" fmla="*/ 156 w 278"/>
              <a:gd name="T17" fmla="*/ 419 h 477"/>
              <a:gd name="T18" fmla="*/ 187 w 278"/>
              <a:gd name="T19" fmla="*/ 436 h 477"/>
              <a:gd name="T20" fmla="*/ 192 w 278"/>
              <a:gd name="T21" fmla="*/ 416 h 477"/>
              <a:gd name="T22" fmla="*/ 225 w 278"/>
              <a:gd name="T23" fmla="*/ 373 h 477"/>
              <a:gd name="T24" fmla="*/ 233 w 278"/>
              <a:gd name="T25" fmla="*/ 348 h 477"/>
              <a:gd name="T26" fmla="*/ 246 w 278"/>
              <a:gd name="T27" fmla="*/ 353 h 477"/>
              <a:gd name="T28" fmla="*/ 278 w 278"/>
              <a:gd name="T29" fmla="*/ 331 h 477"/>
              <a:gd name="T30" fmla="*/ 268 w 278"/>
              <a:gd name="T31" fmla="*/ 312 h 477"/>
              <a:gd name="T32" fmla="*/ 272 w 278"/>
              <a:gd name="T33" fmla="*/ 300 h 477"/>
              <a:gd name="T34" fmla="*/ 241 w 278"/>
              <a:gd name="T35" fmla="*/ 9 h 477"/>
              <a:gd name="T36" fmla="*/ 238 w 278"/>
              <a:gd name="T37" fmla="*/ 0 h 477"/>
              <a:gd name="T38" fmla="*/ 72 w 278"/>
              <a:gd name="T39" fmla="*/ 20 h 477"/>
              <a:gd name="T40" fmla="*/ 41 w 278"/>
              <a:gd name="T41" fmla="*/ 37 h 477"/>
              <a:gd name="T42" fmla="*/ 14 w 278"/>
              <a:gd name="T43" fmla="*/ 27 h 477"/>
              <a:gd name="T44" fmla="*/ 35 w 278"/>
              <a:gd name="T45" fmla="*/ 269 h 477"/>
              <a:gd name="T46" fmla="*/ 28 w 278"/>
              <a:gd name="T47" fmla="*/ 318 h 477"/>
              <a:gd name="T48" fmla="*/ 41 w 278"/>
              <a:gd name="T49" fmla="*/ 347 h 477"/>
              <a:gd name="T50" fmla="*/ 27 w 278"/>
              <a:gd name="T51" fmla="*/ 403 h 477"/>
              <a:gd name="T52" fmla="*/ 9 w 278"/>
              <a:gd name="T53" fmla="*/ 428 h 477"/>
              <a:gd name="T54" fmla="*/ 0 w 278"/>
              <a:gd name="T55" fmla="*/ 467 h 4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78" h="477">
                <a:moveTo>
                  <a:pt x="0" y="467"/>
                </a:moveTo>
                <a:lnTo>
                  <a:pt x="8" y="477"/>
                </a:lnTo>
                <a:lnTo>
                  <a:pt x="16" y="464"/>
                </a:lnTo>
                <a:lnTo>
                  <a:pt x="57" y="456"/>
                </a:lnTo>
                <a:lnTo>
                  <a:pt x="69" y="460"/>
                </a:lnTo>
                <a:lnTo>
                  <a:pt x="114" y="446"/>
                </a:lnTo>
                <a:lnTo>
                  <a:pt x="129" y="459"/>
                </a:lnTo>
                <a:lnTo>
                  <a:pt x="142" y="428"/>
                </a:lnTo>
                <a:lnTo>
                  <a:pt x="156" y="419"/>
                </a:lnTo>
                <a:lnTo>
                  <a:pt x="187" y="436"/>
                </a:lnTo>
                <a:lnTo>
                  <a:pt x="192" y="416"/>
                </a:lnTo>
                <a:lnTo>
                  <a:pt x="225" y="373"/>
                </a:lnTo>
                <a:lnTo>
                  <a:pt x="233" y="348"/>
                </a:lnTo>
                <a:lnTo>
                  <a:pt x="246" y="353"/>
                </a:lnTo>
                <a:lnTo>
                  <a:pt x="278" y="331"/>
                </a:lnTo>
                <a:lnTo>
                  <a:pt x="268" y="312"/>
                </a:lnTo>
                <a:lnTo>
                  <a:pt x="272" y="300"/>
                </a:lnTo>
                <a:lnTo>
                  <a:pt x="241" y="9"/>
                </a:lnTo>
                <a:lnTo>
                  <a:pt x="238" y="0"/>
                </a:lnTo>
                <a:lnTo>
                  <a:pt x="72" y="20"/>
                </a:lnTo>
                <a:lnTo>
                  <a:pt x="41" y="37"/>
                </a:lnTo>
                <a:lnTo>
                  <a:pt x="14" y="27"/>
                </a:lnTo>
                <a:lnTo>
                  <a:pt x="35" y="269"/>
                </a:lnTo>
                <a:lnTo>
                  <a:pt x="28" y="318"/>
                </a:lnTo>
                <a:lnTo>
                  <a:pt x="41" y="347"/>
                </a:lnTo>
                <a:lnTo>
                  <a:pt x="27" y="403"/>
                </a:lnTo>
                <a:lnTo>
                  <a:pt x="9" y="428"/>
                </a:lnTo>
                <a:lnTo>
                  <a:pt x="0" y="467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" name="Freeform 79"/>
          <p:cNvSpPr>
            <a:spLocks/>
          </p:cNvSpPr>
          <p:nvPr/>
        </p:nvSpPr>
        <p:spPr bwMode="auto">
          <a:xfrm>
            <a:off x="5560767" y="2572166"/>
            <a:ext cx="1009945" cy="640227"/>
          </a:xfrm>
          <a:custGeom>
            <a:avLst/>
            <a:gdLst>
              <a:gd name="T0" fmla="*/ 0 w 534"/>
              <a:gd name="T1" fmla="*/ 7 h 355"/>
              <a:gd name="T2" fmla="*/ 1 w 534"/>
              <a:gd name="T3" fmla="*/ 34 h 355"/>
              <a:gd name="T4" fmla="*/ 11 w 534"/>
              <a:gd name="T5" fmla="*/ 55 h 355"/>
              <a:gd name="T6" fmla="*/ 5 w 534"/>
              <a:gd name="T7" fmla="*/ 75 h 355"/>
              <a:gd name="T8" fmla="*/ 11 w 534"/>
              <a:gd name="T9" fmla="*/ 124 h 355"/>
              <a:gd name="T10" fmla="*/ 37 w 534"/>
              <a:gd name="T11" fmla="*/ 193 h 355"/>
              <a:gd name="T12" fmla="*/ 37 w 534"/>
              <a:gd name="T13" fmla="*/ 215 h 355"/>
              <a:gd name="T14" fmla="*/ 53 w 534"/>
              <a:gd name="T15" fmla="*/ 248 h 355"/>
              <a:gd name="T16" fmla="*/ 62 w 534"/>
              <a:gd name="T17" fmla="*/ 302 h 355"/>
              <a:gd name="T18" fmla="*/ 57 w 534"/>
              <a:gd name="T19" fmla="*/ 316 h 355"/>
              <a:gd name="T20" fmla="*/ 67 w 534"/>
              <a:gd name="T21" fmla="*/ 335 h 355"/>
              <a:gd name="T22" fmla="*/ 411 w 534"/>
              <a:gd name="T23" fmla="*/ 328 h 355"/>
              <a:gd name="T24" fmla="*/ 439 w 534"/>
              <a:gd name="T25" fmla="*/ 355 h 355"/>
              <a:gd name="T26" fmla="*/ 461 w 534"/>
              <a:gd name="T27" fmla="*/ 316 h 355"/>
              <a:gd name="T28" fmla="*/ 474 w 534"/>
              <a:gd name="T29" fmla="*/ 272 h 355"/>
              <a:gd name="T30" fmla="*/ 462 w 534"/>
              <a:gd name="T31" fmla="*/ 242 h 355"/>
              <a:gd name="T32" fmla="*/ 522 w 534"/>
              <a:gd name="T33" fmla="*/ 196 h 355"/>
              <a:gd name="T34" fmla="*/ 534 w 534"/>
              <a:gd name="T35" fmla="*/ 171 h 355"/>
              <a:gd name="T36" fmla="*/ 534 w 534"/>
              <a:gd name="T37" fmla="*/ 161 h 355"/>
              <a:gd name="T38" fmla="*/ 491 w 534"/>
              <a:gd name="T39" fmla="*/ 110 h 355"/>
              <a:gd name="T40" fmla="*/ 446 w 534"/>
              <a:gd name="T41" fmla="*/ 56 h 355"/>
              <a:gd name="T42" fmla="*/ 439 w 534"/>
              <a:gd name="T43" fmla="*/ 0 h 355"/>
              <a:gd name="T44" fmla="*/ 13 w 534"/>
              <a:gd name="T45" fmla="*/ 8 h 355"/>
              <a:gd name="T46" fmla="*/ 0 w 534"/>
              <a:gd name="T47" fmla="*/ 7 h 35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4" h="355">
                <a:moveTo>
                  <a:pt x="0" y="7"/>
                </a:moveTo>
                <a:lnTo>
                  <a:pt x="1" y="34"/>
                </a:lnTo>
                <a:lnTo>
                  <a:pt x="11" y="55"/>
                </a:lnTo>
                <a:lnTo>
                  <a:pt x="5" y="75"/>
                </a:lnTo>
                <a:lnTo>
                  <a:pt x="11" y="124"/>
                </a:lnTo>
                <a:lnTo>
                  <a:pt x="37" y="193"/>
                </a:lnTo>
                <a:lnTo>
                  <a:pt x="37" y="215"/>
                </a:lnTo>
                <a:lnTo>
                  <a:pt x="53" y="248"/>
                </a:lnTo>
                <a:lnTo>
                  <a:pt x="62" y="302"/>
                </a:lnTo>
                <a:lnTo>
                  <a:pt x="57" y="316"/>
                </a:lnTo>
                <a:lnTo>
                  <a:pt x="67" y="335"/>
                </a:lnTo>
                <a:lnTo>
                  <a:pt x="411" y="328"/>
                </a:lnTo>
                <a:lnTo>
                  <a:pt x="439" y="355"/>
                </a:lnTo>
                <a:lnTo>
                  <a:pt x="461" y="316"/>
                </a:lnTo>
                <a:lnTo>
                  <a:pt x="474" y="272"/>
                </a:lnTo>
                <a:lnTo>
                  <a:pt x="462" y="242"/>
                </a:lnTo>
                <a:lnTo>
                  <a:pt x="522" y="196"/>
                </a:lnTo>
                <a:lnTo>
                  <a:pt x="534" y="171"/>
                </a:lnTo>
                <a:lnTo>
                  <a:pt x="534" y="161"/>
                </a:lnTo>
                <a:lnTo>
                  <a:pt x="491" y="110"/>
                </a:lnTo>
                <a:lnTo>
                  <a:pt x="446" y="56"/>
                </a:lnTo>
                <a:lnTo>
                  <a:pt x="439" y="0"/>
                </a:lnTo>
                <a:lnTo>
                  <a:pt x="13" y="8"/>
                </a:lnTo>
                <a:lnTo>
                  <a:pt x="0" y="7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Freeform 80"/>
          <p:cNvSpPr>
            <a:spLocks/>
          </p:cNvSpPr>
          <p:nvPr/>
        </p:nvSpPr>
        <p:spPr bwMode="auto">
          <a:xfrm>
            <a:off x="4620801" y="3264693"/>
            <a:ext cx="1257703" cy="649244"/>
          </a:xfrm>
          <a:custGeom>
            <a:avLst/>
            <a:gdLst>
              <a:gd name="T0" fmla="*/ 0 w 665"/>
              <a:gd name="T1" fmla="*/ 339 h 360"/>
              <a:gd name="T2" fmla="*/ 24 w 665"/>
              <a:gd name="T3" fmla="*/ 0 h 360"/>
              <a:gd name="T4" fmla="*/ 272 w 665"/>
              <a:gd name="T5" fmla="*/ 14 h 360"/>
              <a:gd name="T6" fmla="*/ 601 w 665"/>
              <a:gd name="T7" fmla="*/ 18 h 360"/>
              <a:gd name="T8" fmla="*/ 617 w 665"/>
              <a:gd name="T9" fmla="*/ 33 h 360"/>
              <a:gd name="T10" fmla="*/ 628 w 665"/>
              <a:gd name="T11" fmla="*/ 30 h 360"/>
              <a:gd name="T12" fmla="*/ 637 w 665"/>
              <a:gd name="T13" fmla="*/ 39 h 360"/>
              <a:gd name="T14" fmla="*/ 640 w 665"/>
              <a:gd name="T15" fmla="*/ 48 h 360"/>
              <a:gd name="T16" fmla="*/ 630 w 665"/>
              <a:gd name="T17" fmla="*/ 48 h 360"/>
              <a:gd name="T18" fmla="*/ 620 w 665"/>
              <a:gd name="T19" fmla="*/ 71 h 360"/>
              <a:gd name="T20" fmla="*/ 646 w 665"/>
              <a:gd name="T21" fmla="*/ 109 h 360"/>
              <a:gd name="T22" fmla="*/ 665 w 665"/>
              <a:gd name="T23" fmla="*/ 115 h 360"/>
              <a:gd name="T24" fmla="*/ 663 w 665"/>
              <a:gd name="T25" fmla="*/ 357 h 360"/>
              <a:gd name="T26" fmla="*/ 380 w 665"/>
              <a:gd name="T27" fmla="*/ 360 h 360"/>
              <a:gd name="T28" fmla="*/ 0 w 665"/>
              <a:gd name="T29" fmla="*/ 339 h 3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5" h="360">
                <a:moveTo>
                  <a:pt x="0" y="339"/>
                </a:moveTo>
                <a:lnTo>
                  <a:pt x="24" y="0"/>
                </a:lnTo>
                <a:lnTo>
                  <a:pt x="272" y="14"/>
                </a:lnTo>
                <a:lnTo>
                  <a:pt x="601" y="18"/>
                </a:lnTo>
                <a:lnTo>
                  <a:pt x="617" y="33"/>
                </a:lnTo>
                <a:lnTo>
                  <a:pt x="628" y="30"/>
                </a:lnTo>
                <a:lnTo>
                  <a:pt x="637" y="39"/>
                </a:lnTo>
                <a:lnTo>
                  <a:pt x="640" y="48"/>
                </a:lnTo>
                <a:lnTo>
                  <a:pt x="630" y="48"/>
                </a:lnTo>
                <a:lnTo>
                  <a:pt x="620" y="71"/>
                </a:lnTo>
                <a:lnTo>
                  <a:pt x="646" y="109"/>
                </a:lnTo>
                <a:lnTo>
                  <a:pt x="665" y="115"/>
                </a:lnTo>
                <a:lnTo>
                  <a:pt x="663" y="357"/>
                </a:lnTo>
                <a:lnTo>
                  <a:pt x="380" y="360"/>
                </a:lnTo>
                <a:lnTo>
                  <a:pt x="0" y="339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Freeform 81"/>
          <p:cNvSpPr>
            <a:spLocks/>
          </p:cNvSpPr>
          <p:nvPr/>
        </p:nvSpPr>
        <p:spPr bwMode="auto">
          <a:xfrm>
            <a:off x="6767405" y="3383722"/>
            <a:ext cx="1225551" cy="600551"/>
          </a:xfrm>
          <a:custGeom>
            <a:avLst/>
            <a:gdLst>
              <a:gd name="T0" fmla="*/ 0 w 648"/>
              <a:gd name="T1" fmla="*/ 333 h 333"/>
              <a:gd name="T2" fmla="*/ 6 w 648"/>
              <a:gd name="T3" fmla="*/ 318 h 333"/>
              <a:gd name="T4" fmla="*/ 19 w 648"/>
              <a:gd name="T5" fmla="*/ 315 h 333"/>
              <a:gd name="T6" fmla="*/ 23 w 648"/>
              <a:gd name="T7" fmla="*/ 278 h 333"/>
              <a:gd name="T8" fmla="*/ 15 w 648"/>
              <a:gd name="T9" fmla="*/ 276 h 333"/>
              <a:gd name="T10" fmla="*/ 15 w 648"/>
              <a:gd name="T11" fmla="*/ 268 h 333"/>
              <a:gd name="T12" fmla="*/ 36 w 648"/>
              <a:gd name="T13" fmla="*/ 247 h 333"/>
              <a:gd name="T14" fmla="*/ 75 w 648"/>
              <a:gd name="T15" fmla="*/ 262 h 333"/>
              <a:gd name="T16" fmla="*/ 82 w 648"/>
              <a:gd name="T17" fmla="*/ 222 h 333"/>
              <a:gd name="T18" fmla="*/ 110 w 648"/>
              <a:gd name="T19" fmla="*/ 211 h 333"/>
              <a:gd name="T20" fmla="*/ 105 w 648"/>
              <a:gd name="T21" fmla="*/ 203 h 333"/>
              <a:gd name="T22" fmla="*/ 112 w 648"/>
              <a:gd name="T23" fmla="*/ 178 h 333"/>
              <a:gd name="T24" fmla="*/ 120 w 648"/>
              <a:gd name="T25" fmla="*/ 165 h 333"/>
              <a:gd name="T26" fmla="*/ 161 w 648"/>
              <a:gd name="T27" fmla="*/ 157 h 333"/>
              <a:gd name="T28" fmla="*/ 173 w 648"/>
              <a:gd name="T29" fmla="*/ 161 h 333"/>
              <a:gd name="T30" fmla="*/ 218 w 648"/>
              <a:gd name="T31" fmla="*/ 147 h 333"/>
              <a:gd name="T32" fmla="*/ 233 w 648"/>
              <a:gd name="T33" fmla="*/ 160 h 333"/>
              <a:gd name="T34" fmla="*/ 246 w 648"/>
              <a:gd name="T35" fmla="*/ 129 h 333"/>
              <a:gd name="T36" fmla="*/ 260 w 648"/>
              <a:gd name="T37" fmla="*/ 120 h 333"/>
              <a:gd name="T38" fmla="*/ 291 w 648"/>
              <a:gd name="T39" fmla="*/ 137 h 333"/>
              <a:gd name="T40" fmla="*/ 296 w 648"/>
              <a:gd name="T41" fmla="*/ 117 h 333"/>
              <a:gd name="T42" fmla="*/ 329 w 648"/>
              <a:gd name="T43" fmla="*/ 74 h 333"/>
              <a:gd name="T44" fmla="*/ 337 w 648"/>
              <a:gd name="T45" fmla="*/ 49 h 333"/>
              <a:gd name="T46" fmla="*/ 350 w 648"/>
              <a:gd name="T47" fmla="*/ 54 h 333"/>
              <a:gd name="T48" fmla="*/ 382 w 648"/>
              <a:gd name="T49" fmla="*/ 32 h 333"/>
              <a:gd name="T50" fmla="*/ 372 w 648"/>
              <a:gd name="T51" fmla="*/ 13 h 333"/>
              <a:gd name="T52" fmla="*/ 376 w 648"/>
              <a:gd name="T53" fmla="*/ 1 h 333"/>
              <a:gd name="T54" fmla="*/ 404 w 648"/>
              <a:gd name="T55" fmla="*/ 0 h 333"/>
              <a:gd name="T56" fmla="*/ 422 w 648"/>
              <a:gd name="T57" fmla="*/ 8 h 333"/>
              <a:gd name="T58" fmla="*/ 432 w 648"/>
              <a:gd name="T59" fmla="*/ 27 h 333"/>
              <a:gd name="T60" fmla="*/ 461 w 648"/>
              <a:gd name="T61" fmla="*/ 32 h 333"/>
              <a:gd name="T62" fmla="*/ 478 w 648"/>
              <a:gd name="T63" fmla="*/ 42 h 333"/>
              <a:gd name="T64" fmla="*/ 520 w 648"/>
              <a:gd name="T65" fmla="*/ 41 h 333"/>
              <a:gd name="T66" fmla="*/ 539 w 648"/>
              <a:gd name="T67" fmla="*/ 27 h 333"/>
              <a:gd name="T68" fmla="*/ 582 w 648"/>
              <a:gd name="T69" fmla="*/ 56 h 333"/>
              <a:gd name="T70" fmla="*/ 597 w 648"/>
              <a:gd name="T71" fmla="*/ 110 h 333"/>
              <a:gd name="T72" fmla="*/ 615 w 648"/>
              <a:gd name="T73" fmla="*/ 129 h 333"/>
              <a:gd name="T74" fmla="*/ 648 w 648"/>
              <a:gd name="T75" fmla="*/ 149 h 333"/>
              <a:gd name="T76" fmla="*/ 624 w 648"/>
              <a:gd name="T77" fmla="*/ 178 h 333"/>
              <a:gd name="T78" fmla="*/ 603 w 648"/>
              <a:gd name="T79" fmla="*/ 195 h 333"/>
              <a:gd name="T80" fmla="*/ 580 w 648"/>
              <a:gd name="T81" fmla="*/ 221 h 333"/>
              <a:gd name="T82" fmla="*/ 579 w 648"/>
              <a:gd name="T83" fmla="*/ 231 h 333"/>
              <a:gd name="T84" fmla="*/ 514 w 648"/>
              <a:gd name="T85" fmla="*/ 273 h 333"/>
              <a:gd name="T86" fmla="*/ 155 w 648"/>
              <a:gd name="T87" fmla="*/ 307 h 333"/>
              <a:gd name="T88" fmla="*/ 119 w 648"/>
              <a:gd name="T89" fmla="*/ 307 h 333"/>
              <a:gd name="T90" fmla="*/ 120 w 648"/>
              <a:gd name="T91" fmla="*/ 325 h 333"/>
              <a:gd name="T92" fmla="*/ 0 w 648"/>
              <a:gd name="T93" fmla="*/ 333 h 33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48" h="333">
                <a:moveTo>
                  <a:pt x="0" y="333"/>
                </a:moveTo>
                <a:lnTo>
                  <a:pt x="6" y="318"/>
                </a:lnTo>
                <a:lnTo>
                  <a:pt x="19" y="315"/>
                </a:lnTo>
                <a:lnTo>
                  <a:pt x="23" y="278"/>
                </a:lnTo>
                <a:lnTo>
                  <a:pt x="15" y="276"/>
                </a:lnTo>
                <a:lnTo>
                  <a:pt x="15" y="268"/>
                </a:lnTo>
                <a:lnTo>
                  <a:pt x="36" y="247"/>
                </a:lnTo>
                <a:lnTo>
                  <a:pt x="75" y="262"/>
                </a:lnTo>
                <a:lnTo>
                  <a:pt x="82" y="222"/>
                </a:lnTo>
                <a:lnTo>
                  <a:pt x="110" y="211"/>
                </a:lnTo>
                <a:lnTo>
                  <a:pt x="105" y="203"/>
                </a:lnTo>
                <a:lnTo>
                  <a:pt x="112" y="178"/>
                </a:lnTo>
                <a:lnTo>
                  <a:pt x="120" y="165"/>
                </a:lnTo>
                <a:lnTo>
                  <a:pt x="161" y="157"/>
                </a:lnTo>
                <a:lnTo>
                  <a:pt x="173" y="161"/>
                </a:lnTo>
                <a:lnTo>
                  <a:pt x="218" y="147"/>
                </a:lnTo>
                <a:lnTo>
                  <a:pt x="233" y="160"/>
                </a:lnTo>
                <a:lnTo>
                  <a:pt x="246" y="129"/>
                </a:lnTo>
                <a:lnTo>
                  <a:pt x="260" y="120"/>
                </a:lnTo>
                <a:lnTo>
                  <a:pt x="291" y="137"/>
                </a:lnTo>
                <a:lnTo>
                  <a:pt x="296" y="117"/>
                </a:lnTo>
                <a:lnTo>
                  <a:pt x="329" y="74"/>
                </a:lnTo>
                <a:lnTo>
                  <a:pt x="337" y="49"/>
                </a:lnTo>
                <a:lnTo>
                  <a:pt x="350" y="54"/>
                </a:lnTo>
                <a:lnTo>
                  <a:pt x="382" y="32"/>
                </a:lnTo>
                <a:lnTo>
                  <a:pt x="372" y="13"/>
                </a:lnTo>
                <a:lnTo>
                  <a:pt x="376" y="1"/>
                </a:lnTo>
                <a:lnTo>
                  <a:pt x="404" y="0"/>
                </a:lnTo>
                <a:lnTo>
                  <a:pt x="422" y="8"/>
                </a:lnTo>
                <a:lnTo>
                  <a:pt x="432" y="27"/>
                </a:lnTo>
                <a:lnTo>
                  <a:pt x="461" y="32"/>
                </a:lnTo>
                <a:lnTo>
                  <a:pt x="478" y="42"/>
                </a:lnTo>
                <a:lnTo>
                  <a:pt x="520" y="41"/>
                </a:lnTo>
                <a:lnTo>
                  <a:pt x="539" y="27"/>
                </a:lnTo>
                <a:lnTo>
                  <a:pt x="582" y="56"/>
                </a:lnTo>
                <a:lnTo>
                  <a:pt x="597" y="110"/>
                </a:lnTo>
                <a:lnTo>
                  <a:pt x="615" y="129"/>
                </a:lnTo>
                <a:lnTo>
                  <a:pt x="648" y="149"/>
                </a:lnTo>
                <a:lnTo>
                  <a:pt x="624" y="178"/>
                </a:lnTo>
                <a:lnTo>
                  <a:pt x="603" y="195"/>
                </a:lnTo>
                <a:lnTo>
                  <a:pt x="580" y="221"/>
                </a:lnTo>
                <a:lnTo>
                  <a:pt x="579" y="231"/>
                </a:lnTo>
                <a:lnTo>
                  <a:pt x="514" y="273"/>
                </a:lnTo>
                <a:lnTo>
                  <a:pt x="155" y="307"/>
                </a:lnTo>
                <a:lnTo>
                  <a:pt x="119" y="307"/>
                </a:lnTo>
                <a:lnTo>
                  <a:pt x="120" y="325"/>
                </a:lnTo>
                <a:lnTo>
                  <a:pt x="0" y="333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Freeform 82"/>
          <p:cNvSpPr>
            <a:spLocks/>
          </p:cNvSpPr>
          <p:nvPr/>
        </p:nvSpPr>
        <p:spPr bwMode="auto">
          <a:xfrm>
            <a:off x="5984414" y="4714672"/>
            <a:ext cx="951316" cy="800735"/>
          </a:xfrm>
          <a:custGeom>
            <a:avLst/>
            <a:gdLst>
              <a:gd name="T0" fmla="*/ 7 w 503"/>
              <a:gd name="T1" fmla="*/ 123 h 444"/>
              <a:gd name="T2" fmla="*/ 25 w 503"/>
              <a:gd name="T3" fmla="*/ 169 h 444"/>
              <a:gd name="T4" fmla="*/ 52 w 503"/>
              <a:gd name="T5" fmla="*/ 245 h 444"/>
              <a:gd name="T6" fmla="*/ 37 w 503"/>
              <a:gd name="T7" fmla="*/ 300 h 444"/>
              <a:gd name="T8" fmla="*/ 40 w 503"/>
              <a:gd name="T9" fmla="*/ 337 h 444"/>
              <a:gd name="T10" fmla="*/ 18 w 503"/>
              <a:gd name="T11" fmla="*/ 365 h 444"/>
              <a:gd name="T12" fmla="*/ 95 w 503"/>
              <a:gd name="T13" fmla="*/ 366 h 444"/>
              <a:gd name="T14" fmla="*/ 200 w 503"/>
              <a:gd name="T15" fmla="*/ 385 h 444"/>
              <a:gd name="T16" fmla="*/ 212 w 503"/>
              <a:gd name="T17" fmla="*/ 358 h 444"/>
              <a:gd name="T18" fmla="*/ 253 w 503"/>
              <a:gd name="T19" fmla="*/ 392 h 444"/>
              <a:gd name="T20" fmla="*/ 279 w 503"/>
              <a:gd name="T21" fmla="*/ 394 h 444"/>
              <a:gd name="T22" fmla="*/ 298 w 503"/>
              <a:gd name="T23" fmla="*/ 425 h 444"/>
              <a:gd name="T24" fmla="*/ 328 w 503"/>
              <a:gd name="T25" fmla="*/ 437 h 444"/>
              <a:gd name="T26" fmla="*/ 351 w 503"/>
              <a:gd name="T27" fmla="*/ 419 h 444"/>
              <a:gd name="T28" fmla="*/ 365 w 503"/>
              <a:gd name="T29" fmla="*/ 422 h 444"/>
              <a:gd name="T30" fmla="*/ 384 w 503"/>
              <a:gd name="T31" fmla="*/ 433 h 444"/>
              <a:gd name="T32" fmla="*/ 407 w 503"/>
              <a:gd name="T33" fmla="*/ 416 h 444"/>
              <a:gd name="T34" fmla="*/ 402 w 503"/>
              <a:gd name="T35" fmla="*/ 389 h 444"/>
              <a:gd name="T36" fmla="*/ 422 w 503"/>
              <a:gd name="T37" fmla="*/ 392 h 444"/>
              <a:gd name="T38" fmla="*/ 440 w 503"/>
              <a:gd name="T39" fmla="*/ 404 h 444"/>
              <a:gd name="T40" fmla="*/ 457 w 503"/>
              <a:gd name="T41" fmla="*/ 411 h 444"/>
              <a:gd name="T42" fmla="*/ 474 w 503"/>
              <a:gd name="T43" fmla="*/ 428 h 444"/>
              <a:gd name="T44" fmla="*/ 482 w 503"/>
              <a:gd name="T45" fmla="*/ 428 h 444"/>
              <a:gd name="T46" fmla="*/ 492 w 503"/>
              <a:gd name="T47" fmla="*/ 426 h 444"/>
              <a:gd name="T48" fmla="*/ 503 w 503"/>
              <a:gd name="T49" fmla="*/ 415 h 444"/>
              <a:gd name="T50" fmla="*/ 483 w 503"/>
              <a:gd name="T51" fmla="*/ 404 h 444"/>
              <a:gd name="T52" fmla="*/ 467 w 503"/>
              <a:gd name="T53" fmla="*/ 395 h 444"/>
              <a:gd name="T54" fmla="*/ 442 w 503"/>
              <a:gd name="T55" fmla="*/ 374 h 444"/>
              <a:gd name="T56" fmla="*/ 459 w 503"/>
              <a:gd name="T57" fmla="*/ 361 h 444"/>
              <a:gd name="T58" fmla="*/ 470 w 503"/>
              <a:gd name="T59" fmla="*/ 349 h 444"/>
              <a:gd name="T60" fmla="*/ 479 w 503"/>
              <a:gd name="T61" fmla="*/ 332 h 444"/>
              <a:gd name="T62" fmla="*/ 464 w 503"/>
              <a:gd name="T63" fmla="*/ 319 h 444"/>
              <a:gd name="T64" fmla="*/ 437 w 503"/>
              <a:gd name="T65" fmla="*/ 343 h 444"/>
              <a:gd name="T66" fmla="*/ 422 w 503"/>
              <a:gd name="T67" fmla="*/ 325 h 444"/>
              <a:gd name="T68" fmla="*/ 429 w 503"/>
              <a:gd name="T69" fmla="*/ 325 h 444"/>
              <a:gd name="T70" fmla="*/ 427 w 503"/>
              <a:gd name="T71" fmla="*/ 317 h 444"/>
              <a:gd name="T72" fmla="*/ 422 w 503"/>
              <a:gd name="T73" fmla="*/ 318 h 444"/>
              <a:gd name="T74" fmla="*/ 403 w 503"/>
              <a:gd name="T75" fmla="*/ 325 h 444"/>
              <a:gd name="T76" fmla="*/ 360 w 503"/>
              <a:gd name="T77" fmla="*/ 321 h 444"/>
              <a:gd name="T78" fmla="*/ 375 w 503"/>
              <a:gd name="T79" fmla="*/ 289 h 444"/>
              <a:gd name="T80" fmla="*/ 403 w 503"/>
              <a:gd name="T81" fmla="*/ 300 h 444"/>
              <a:gd name="T82" fmla="*/ 414 w 503"/>
              <a:gd name="T83" fmla="*/ 255 h 444"/>
              <a:gd name="T84" fmla="*/ 239 w 503"/>
              <a:gd name="T85" fmla="*/ 224 h 444"/>
              <a:gd name="T86" fmla="*/ 261 w 503"/>
              <a:gd name="T87" fmla="*/ 141 h 444"/>
              <a:gd name="T88" fmla="*/ 282 w 503"/>
              <a:gd name="T89" fmla="*/ 87 h 444"/>
              <a:gd name="T90" fmla="*/ 270 w 503"/>
              <a:gd name="T91" fmla="*/ 0 h 4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444">
                <a:moveTo>
                  <a:pt x="0" y="5"/>
                </a:moveTo>
                <a:lnTo>
                  <a:pt x="7" y="123"/>
                </a:lnTo>
                <a:lnTo>
                  <a:pt x="21" y="138"/>
                </a:lnTo>
                <a:lnTo>
                  <a:pt x="25" y="169"/>
                </a:lnTo>
                <a:lnTo>
                  <a:pt x="54" y="210"/>
                </a:lnTo>
                <a:lnTo>
                  <a:pt x="52" y="245"/>
                </a:lnTo>
                <a:lnTo>
                  <a:pt x="37" y="281"/>
                </a:lnTo>
                <a:lnTo>
                  <a:pt x="37" y="300"/>
                </a:lnTo>
                <a:lnTo>
                  <a:pt x="42" y="318"/>
                </a:lnTo>
                <a:lnTo>
                  <a:pt x="40" y="337"/>
                </a:lnTo>
                <a:lnTo>
                  <a:pt x="31" y="350"/>
                </a:lnTo>
                <a:lnTo>
                  <a:pt x="18" y="365"/>
                </a:lnTo>
                <a:lnTo>
                  <a:pt x="28" y="376"/>
                </a:lnTo>
                <a:lnTo>
                  <a:pt x="95" y="366"/>
                </a:lnTo>
                <a:lnTo>
                  <a:pt x="148" y="389"/>
                </a:lnTo>
                <a:lnTo>
                  <a:pt x="200" y="385"/>
                </a:lnTo>
                <a:lnTo>
                  <a:pt x="194" y="371"/>
                </a:lnTo>
                <a:lnTo>
                  <a:pt x="212" y="358"/>
                </a:lnTo>
                <a:lnTo>
                  <a:pt x="249" y="365"/>
                </a:lnTo>
                <a:lnTo>
                  <a:pt x="253" y="392"/>
                </a:lnTo>
                <a:lnTo>
                  <a:pt x="264" y="388"/>
                </a:lnTo>
                <a:lnTo>
                  <a:pt x="279" y="394"/>
                </a:lnTo>
                <a:lnTo>
                  <a:pt x="295" y="410"/>
                </a:lnTo>
                <a:lnTo>
                  <a:pt x="298" y="425"/>
                </a:lnTo>
                <a:lnTo>
                  <a:pt x="314" y="426"/>
                </a:lnTo>
                <a:lnTo>
                  <a:pt x="328" y="437"/>
                </a:lnTo>
                <a:lnTo>
                  <a:pt x="340" y="431"/>
                </a:lnTo>
                <a:lnTo>
                  <a:pt x="351" y="419"/>
                </a:lnTo>
                <a:lnTo>
                  <a:pt x="349" y="410"/>
                </a:lnTo>
                <a:lnTo>
                  <a:pt x="365" y="422"/>
                </a:lnTo>
                <a:lnTo>
                  <a:pt x="373" y="411"/>
                </a:lnTo>
                <a:lnTo>
                  <a:pt x="384" y="433"/>
                </a:lnTo>
                <a:lnTo>
                  <a:pt x="401" y="422"/>
                </a:lnTo>
                <a:lnTo>
                  <a:pt x="407" y="416"/>
                </a:lnTo>
                <a:lnTo>
                  <a:pt x="401" y="410"/>
                </a:lnTo>
                <a:lnTo>
                  <a:pt x="402" y="389"/>
                </a:lnTo>
                <a:lnTo>
                  <a:pt x="407" y="389"/>
                </a:lnTo>
                <a:lnTo>
                  <a:pt x="422" y="392"/>
                </a:lnTo>
                <a:lnTo>
                  <a:pt x="424" y="404"/>
                </a:lnTo>
                <a:lnTo>
                  <a:pt x="440" y="404"/>
                </a:lnTo>
                <a:lnTo>
                  <a:pt x="454" y="412"/>
                </a:lnTo>
                <a:lnTo>
                  <a:pt x="457" y="411"/>
                </a:lnTo>
                <a:lnTo>
                  <a:pt x="461" y="422"/>
                </a:lnTo>
                <a:lnTo>
                  <a:pt x="474" y="428"/>
                </a:lnTo>
                <a:lnTo>
                  <a:pt x="468" y="444"/>
                </a:lnTo>
                <a:lnTo>
                  <a:pt x="482" y="428"/>
                </a:lnTo>
                <a:lnTo>
                  <a:pt x="492" y="438"/>
                </a:lnTo>
                <a:lnTo>
                  <a:pt x="492" y="426"/>
                </a:lnTo>
                <a:lnTo>
                  <a:pt x="503" y="422"/>
                </a:lnTo>
                <a:lnTo>
                  <a:pt x="503" y="415"/>
                </a:lnTo>
                <a:lnTo>
                  <a:pt x="491" y="412"/>
                </a:lnTo>
                <a:lnTo>
                  <a:pt x="483" y="404"/>
                </a:lnTo>
                <a:lnTo>
                  <a:pt x="473" y="407"/>
                </a:lnTo>
                <a:lnTo>
                  <a:pt x="467" y="395"/>
                </a:lnTo>
                <a:lnTo>
                  <a:pt x="454" y="395"/>
                </a:lnTo>
                <a:lnTo>
                  <a:pt x="442" y="374"/>
                </a:lnTo>
                <a:lnTo>
                  <a:pt x="449" y="366"/>
                </a:lnTo>
                <a:lnTo>
                  <a:pt x="459" y="361"/>
                </a:lnTo>
                <a:lnTo>
                  <a:pt x="461" y="350"/>
                </a:lnTo>
                <a:lnTo>
                  <a:pt x="470" y="349"/>
                </a:lnTo>
                <a:lnTo>
                  <a:pt x="483" y="336"/>
                </a:lnTo>
                <a:lnTo>
                  <a:pt x="479" y="332"/>
                </a:lnTo>
                <a:lnTo>
                  <a:pt x="479" y="309"/>
                </a:lnTo>
                <a:lnTo>
                  <a:pt x="464" y="319"/>
                </a:lnTo>
                <a:lnTo>
                  <a:pt x="450" y="323"/>
                </a:lnTo>
                <a:lnTo>
                  <a:pt x="437" y="343"/>
                </a:lnTo>
                <a:lnTo>
                  <a:pt x="417" y="332"/>
                </a:lnTo>
                <a:lnTo>
                  <a:pt x="422" y="325"/>
                </a:lnTo>
                <a:lnTo>
                  <a:pt x="429" y="321"/>
                </a:lnTo>
                <a:lnTo>
                  <a:pt x="429" y="325"/>
                </a:lnTo>
                <a:lnTo>
                  <a:pt x="436" y="312"/>
                </a:lnTo>
                <a:lnTo>
                  <a:pt x="427" y="317"/>
                </a:lnTo>
                <a:lnTo>
                  <a:pt x="424" y="312"/>
                </a:lnTo>
                <a:lnTo>
                  <a:pt x="422" y="318"/>
                </a:lnTo>
                <a:lnTo>
                  <a:pt x="411" y="312"/>
                </a:lnTo>
                <a:lnTo>
                  <a:pt x="403" y="325"/>
                </a:lnTo>
                <a:lnTo>
                  <a:pt x="389" y="328"/>
                </a:lnTo>
                <a:lnTo>
                  <a:pt x="360" y="321"/>
                </a:lnTo>
                <a:lnTo>
                  <a:pt x="359" y="314"/>
                </a:lnTo>
                <a:lnTo>
                  <a:pt x="375" y="289"/>
                </a:lnTo>
                <a:lnTo>
                  <a:pt x="391" y="290"/>
                </a:lnTo>
                <a:lnTo>
                  <a:pt x="403" y="300"/>
                </a:lnTo>
                <a:lnTo>
                  <a:pt x="446" y="308"/>
                </a:lnTo>
                <a:lnTo>
                  <a:pt x="414" y="255"/>
                </a:lnTo>
                <a:lnTo>
                  <a:pt x="420" y="218"/>
                </a:lnTo>
                <a:lnTo>
                  <a:pt x="239" y="224"/>
                </a:lnTo>
                <a:lnTo>
                  <a:pt x="240" y="204"/>
                </a:lnTo>
                <a:lnTo>
                  <a:pt x="261" y="141"/>
                </a:lnTo>
                <a:lnTo>
                  <a:pt x="291" y="102"/>
                </a:lnTo>
                <a:lnTo>
                  <a:pt x="282" y="87"/>
                </a:lnTo>
                <a:lnTo>
                  <a:pt x="285" y="48"/>
                </a:lnTo>
                <a:lnTo>
                  <a:pt x="270" y="0"/>
                </a:lnTo>
                <a:lnTo>
                  <a:pt x="0" y="5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Freeform 83"/>
          <p:cNvSpPr>
            <a:spLocks/>
          </p:cNvSpPr>
          <p:nvPr/>
        </p:nvSpPr>
        <p:spPr bwMode="auto">
          <a:xfrm>
            <a:off x="9360354" y="1264660"/>
            <a:ext cx="618450" cy="930583"/>
          </a:xfrm>
          <a:custGeom>
            <a:avLst/>
            <a:gdLst>
              <a:gd name="T0" fmla="*/ 0 w 327"/>
              <a:gd name="T1" fmla="*/ 281 h 516"/>
              <a:gd name="T2" fmla="*/ 20 w 327"/>
              <a:gd name="T3" fmla="*/ 282 h 516"/>
              <a:gd name="T4" fmla="*/ 21 w 327"/>
              <a:gd name="T5" fmla="*/ 248 h 516"/>
              <a:gd name="T6" fmla="*/ 44 w 327"/>
              <a:gd name="T7" fmla="*/ 201 h 516"/>
              <a:gd name="T8" fmla="*/ 33 w 327"/>
              <a:gd name="T9" fmla="*/ 168 h 516"/>
              <a:gd name="T10" fmla="*/ 43 w 327"/>
              <a:gd name="T11" fmla="*/ 124 h 516"/>
              <a:gd name="T12" fmla="*/ 42 w 327"/>
              <a:gd name="T13" fmla="*/ 107 h 516"/>
              <a:gd name="T14" fmla="*/ 79 w 327"/>
              <a:gd name="T15" fmla="*/ 8 h 516"/>
              <a:gd name="T16" fmla="*/ 90 w 327"/>
              <a:gd name="T17" fmla="*/ 8 h 516"/>
              <a:gd name="T18" fmla="*/ 95 w 327"/>
              <a:gd name="T19" fmla="*/ 27 h 516"/>
              <a:gd name="T20" fmla="*/ 141 w 327"/>
              <a:gd name="T21" fmla="*/ 9 h 516"/>
              <a:gd name="T22" fmla="*/ 142 w 327"/>
              <a:gd name="T23" fmla="*/ 3 h 516"/>
              <a:gd name="T24" fmla="*/ 155 w 327"/>
              <a:gd name="T25" fmla="*/ 0 h 516"/>
              <a:gd name="T26" fmla="*/ 180 w 327"/>
              <a:gd name="T27" fmla="*/ 11 h 516"/>
              <a:gd name="T28" fmla="*/ 199 w 327"/>
              <a:gd name="T29" fmla="*/ 27 h 516"/>
              <a:gd name="T30" fmla="*/ 241 w 327"/>
              <a:gd name="T31" fmla="*/ 170 h 516"/>
              <a:gd name="T32" fmla="*/ 268 w 327"/>
              <a:gd name="T33" fmla="*/ 171 h 516"/>
              <a:gd name="T34" fmla="*/ 274 w 327"/>
              <a:gd name="T35" fmla="*/ 179 h 516"/>
              <a:gd name="T36" fmla="*/ 271 w 327"/>
              <a:gd name="T37" fmla="*/ 184 h 516"/>
              <a:gd name="T38" fmla="*/ 292 w 327"/>
              <a:gd name="T39" fmla="*/ 217 h 516"/>
              <a:gd name="T40" fmla="*/ 295 w 327"/>
              <a:gd name="T41" fmla="*/ 210 h 516"/>
              <a:gd name="T42" fmla="*/ 319 w 327"/>
              <a:gd name="T43" fmla="*/ 232 h 516"/>
              <a:gd name="T44" fmla="*/ 310 w 327"/>
              <a:gd name="T45" fmla="*/ 237 h 516"/>
              <a:gd name="T46" fmla="*/ 312 w 327"/>
              <a:gd name="T47" fmla="*/ 244 h 516"/>
              <a:gd name="T48" fmla="*/ 327 w 327"/>
              <a:gd name="T49" fmla="*/ 244 h 516"/>
              <a:gd name="T50" fmla="*/ 316 w 327"/>
              <a:gd name="T51" fmla="*/ 271 h 516"/>
              <a:gd name="T52" fmla="*/ 303 w 327"/>
              <a:gd name="T53" fmla="*/ 265 h 516"/>
              <a:gd name="T54" fmla="*/ 292 w 327"/>
              <a:gd name="T55" fmla="*/ 277 h 516"/>
              <a:gd name="T56" fmla="*/ 293 w 327"/>
              <a:gd name="T57" fmla="*/ 287 h 516"/>
              <a:gd name="T58" fmla="*/ 283 w 327"/>
              <a:gd name="T59" fmla="*/ 296 h 516"/>
              <a:gd name="T60" fmla="*/ 271 w 327"/>
              <a:gd name="T61" fmla="*/ 292 h 516"/>
              <a:gd name="T62" fmla="*/ 272 w 327"/>
              <a:gd name="T63" fmla="*/ 309 h 516"/>
              <a:gd name="T64" fmla="*/ 264 w 327"/>
              <a:gd name="T65" fmla="*/ 303 h 516"/>
              <a:gd name="T66" fmla="*/ 260 w 327"/>
              <a:gd name="T67" fmla="*/ 322 h 516"/>
              <a:gd name="T68" fmla="*/ 245 w 327"/>
              <a:gd name="T69" fmla="*/ 306 h 516"/>
              <a:gd name="T70" fmla="*/ 233 w 327"/>
              <a:gd name="T71" fmla="*/ 321 h 516"/>
              <a:gd name="T72" fmla="*/ 221 w 327"/>
              <a:gd name="T73" fmla="*/ 328 h 516"/>
              <a:gd name="T74" fmla="*/ 217 w 327"/>
              <a:gd name="T75" fmla="*/ 345 h 516"/>
              <a:gd name="T76" fmla="*/ 203 w 327"/>
              <a:gd name="T77" fmla="*/ 341 h 516"/>
              <a:gd name="T78" fmla="*/ 207 w 327"/>
              <a:gd name="T79" fmla="*/ 327 h 516"/>
              <a:gd name="T80" fmla="*/ 199 w 327"/>
              <a:gd name="T81" fmla="*/ 314 h 516"/>
              <a:gd name="T82" fmla="*/ 187 w 327"/>
              <a:gd name="T83" fmla="*/ 333 h 516"/>
              <a:gd name="T84" fmla="*/ 192 w 327"/>
              <a:gd name="T85" fmla="*/ 375 h 516"/>
              <a:gd name="T86" fmla="*/ 185 w 327"/>
              <a:gd name="T87" fmla="*/ 387 h 516"/>
              <a:gd name="T88" fmla="*/ 175 w 327"/>
              <a:gd name="T89" fmla="*/ 387 h 516"/>
              <a:gd name="T90" fmla="*/ 167 w 327"/>
              <a:gd name="T91" fmla="*/ 386 h 516"/>
              <a:gd name="T92" fmla="*/ 156 w 327"/>
              <a:gd name="T93" fmla="*/ 409 h 516"/>
              <a:gd name="T94" fmla="*/ 142 w 327"/>
              <a:gd name="T95" fmla="*/ 408 h 516"/>
              <a:gd name="T96" fmla="*/ 144 w 327"/>
              <a:gd name="T97" fmla="*/ 430 h 516"/>
              <a:gd name="T98" fmla="*/ 135 w 327"/>
              <a:gd name="T99" fmla="*/ 414 h 516"/>
              <a:gd name="T100" fmla="*/ 114 w 327"/>
              <a:gd name="T101" fmla="*/ 432 h 516"/>
              <a:gd name="T102" fmla="*/ 110 w 327"/>
              <a:gd name="T103" fmla="*/ 445 h 516"/>
              <a:gd name="T104" fmla="*/ 118 w 327"/>
              <a:gd name="T105" fmla="*/ 453 h 516"/>
              <a:gd name="T106" fmla="*/ 107 w 327"/>
              <a:gd name="T107" fmla="*/ 459 h 516"/>
              <a:gd name="T108" fmla="*/ 110 w 327"/>
              <a:gd name="T109" fmla="*/ 474 h 516"/>
              <a:gd name="T110" fmla="*/ 99 w 327"/>
              <a:gd name="T111" fmla="*/ 486 h 516"/>
              <a:gd name="T112" fmla="*/ 98 w 327"/>
              <a:gd name="T113" fmla="*/ 516 h 516"/>
              <a:gd name="T114" fmla="*/ 92 w 327"/>
              <a:gd name="T115" fmla="*/ 516 h 516"/>
              <a:gd name="T116" fmla="*/ 62 w 327"/>
              <a:gd name="T117" fmla="*/ 475 h 516"/>
              <a:gd name="T118" fmla="*/ 0 w 327"/>
              <a:gd name="T119" fmla="*/ 281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7" h="516">
                <a:moveTo>
                  <a:pt x="0" y="281"/>
                </a:moveTo>
                <a:lnTo>
                  <a:pt x="20" y="282"/>
                </a:lnTo>
                <a:lnTo>
                  <a:pt x="21" y="248"/>
                </a:lnTo>
                <a:lnTo>
                  <a:pt x="44" y="201"/>
                </a:lnTo>
                <a:lnTo>
                  <a:pt x="33" y="168"/>
                </a:lnTo>
                <a:lnTo>
                  <a:pt x="43" y="124"/>
                </a:lnTo>
                <a:lnTo>
                  <a:pt x="42" y="107"/>
                </a:lnTo>
                <a:lnTo>
                  <a:pt x="79" y="8"/>
                </a:lnTo>
                <a:lnTo>
                  <a:pt x="90" y="8"/>
                </a:lnTo>
                <a:lnTo>
                  <a:pt x="95" y="27"/>
                </a:lnTo>
                <a:lnTo>
                  <a:pt x="141" y="9"/>
                </a:lnTo>
                <a:lnTo>
                  <a:pt x="142" y="3"/>
                </a:lnTo>
                <a:lnTo>
                  <a:pt x="155" y="0"/>
                </a:lnTo>
                <a:lnTo>
                  <a:pt x="180" y="11"/>
                </a:lnTo>
                <a:lnTo>
                  <a:pt x="199" y="27"/>
                </a:lnTo>
                <a:lnTo>
                  <a:pt x="241" y="170"/>
                </a:lnTo>
                <a:lnTo>
                  <a:pt x="268" y="171"/>
                </a:lnTo>
                <a:lnTo>
                  <a:pt x="274" y="179"/>
                </a:lnTo>
                <a:lnTo>
                  <a:pt x="271" y="184"/>
                </a:lnTo>
                <a:lnTo>
                  <a:pt x="292" y="217"/>
                </a:lnTo>
                <a:lnTo>
                  <a:pt x="295" y="210"/>
                </a:lnTo>
                <a:lnTo>
                  <a:pt x="319" y="232"/>
                </a:lnTo>
                <a:lnTo>
                  <a:pt x="310" y="237"/>
                </a:lnTo>
                <a:lnTo>
                  <a:pt x="312" y="244"/>
                </a:lnTo>
                <a:lnTo>
                  <a:pt x="327" y="244"/>
                </a:lnTo>
                <a:lnTo>
                  <a:pt x="316" y="271"/>
                </a:lnTo>
                <a:lnTo>
                  <a:pt x="303" y="265"/>
                </a:lnTo>
                <a:lnTo>
                  <a:pt x="292" y="277"/>
                </a:lnTo>
                <a:lnTo>
                  <a:pt x="293" y="287"/>
                </a:lnTo>
                <a:lnTo>
                  <a:pt x="283" y="296"/>
                </a:lnTo>
                <a:lnTo>
                  <a:pt x="271" y="292"/>
                </a:lnTo>
                <a:lnTo>
                  <a:pt x="272" y="309"/>
                </a:lnTo>
                <a:lnTo>
                  <a:pt x="264" y="303"/>
                </a:lnTo>
                <a:lnTo>
                  <a:pt x="260" y="322"/>
                </a:lnTo>
                <a:lnTo>
                  <a:pt x="245" y="306"/>
                </a:lnTo>
                <a:lnTo>
                  <a:pt x="233" y="321"/>
                </a:lnTo>
                <a:lnTo>
                  <a:pt x="221" y="328"/>
                </a:lnTo>
                <a:lnTo>
                  <a:pt x="217" y="345"/>
                </a:lnTo>
                <a:lnTo>
                  <a:pt x="203" y="341"/>
                </a:lnTo>
                <a:lnTo>
                  <a:pt x="207" y="327"/>
                </a:lnTo>
                <a:lnTo>
                  <a:pt x="199" y="314"/>
                </a:lnTo>
                <a:lnTo>
                  <a:pt x="187" y="333"/>
                </a:lnTo>
                <a:lnTo>
                  <a:pt x="192" y="375"/>
                </a:lnTo>
                <a:lnTo>
                  <a:pt x="185" y="387"/>
                </a:lnTo>
                <a:lnTo>
                  <a:pt x="175" y="387"/>
                </a:lnTo>
                <a:lnTo>
                  <a:pt x="167" y="386"/>
                </a:lnTo>
                <a:lnTo>
                  <a:pt x="156" y="409"/>
                </a:lnTo>
                <a:lnTo>
                  <a:pt x="142" y="408"/>
                </a:lnTo>
                <a:lnTo>
                  <a:pt x="144" y="430"/>
                </a:lnTo>
                <a:lnTo>
                  <a:pt x="135" y="414"/>
                </a:lnTo>
                <a:lnTo>
                  <a:pt x="114" y="432"/>
                </a:lnTo>
                <a:lnTo>
                  <a:pt x="110" y="445"/>
                </a:lnTo>
                <a:lnTo>
                  <a:pt x="118" y="453"/>
                </a:lnTo>
                <a:lnTo>
                  <a:pt x="107" y="459"/>
                </a:lnTo>
                <a:lnTo>
                  <a:pt x="110" y="474"/>
                </a:lnTo>
                <a:lnTo>
                  <a:pt x="99" y="486"/>
                </a:lnTo>
                <a:lnTo>
                  <a:pt x="98" y="516"/>
                </a:lnTo>
                <a:lnTo>
                  <a:pt x="92" y="516"/>
                </a:lnTo>
                <a:lnTo>
                  <a:pt x="62" y="475"/>
                </a:lnTo>
                <a:lnTo>
                  <a:pt x="0" y="28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84"/>
          <p:cNvSpPr>
            <a:spLocks/>
          </p:cNvSpPr>
          <p:nvPr/>
        </p:nvSpPr>
        <p:spPr bwMode="auto">
          <a:xfrm>
            <a:off x="8325822" y="3042868"/>
            <a:ext cx="765970" cy="362495"/>
          </a:xfrm>
          <a:custGeom>
            <a:avLst/>
            <a:gdLst>
              <a:gd name="T0" fmla="*/ 9 w 405"/>
              <a:gd name="T1" fmla="*/ 115 h 201"/>
              <a:gd name="T2" fmla="*/ 89 w 405"/>
              <a:gd name="T3" fmla="*/ 67 h 201"/>
              <a:gd name="T4" fmla="*/ 126 w 405"/>
              <a:gd name="T5" fmla="*/ 48 h 201"/>
              <a:gd name="T6" fmla="*/ 159 w 405"/>
              <a:gd name="T7" fmla="*/ 75 h 201"/>
              <a:gd name="T8" fmla="*/ 195 w 405"/>
              <a:gd name="T9" fmla="*/ 100 h 201"/>
              <a:gd name="T10" fmla="*/ 225 w 405"/>
              <a:gd name="T11" fmla="*/ 103 h 201"/>
              <a:gd name="T12" fmla="*/ 226 w 405"/>
              <a:gd name="T13" fmla="*/ 123 h 201"/>
              <a:gd name="T14" fmla="*/ 210 w 405"/>
              <a:gd name="T15" fmla="*/ 161 h 201"/>
              <a:gd name="T16" fmla="*/ 236 w 405"/>
              <a:gd name="T17" fmla="*/ 171 h 201"/>
              <a:gd name="T18" fmla="*/ 249 w 405"/>
              <a:gd name="T19" fmla="*/ 179 h 201"/>
              <a:gd name="T20" fmla="*/ 262 w 405"/>
              <a:gd name="T21" fmla="*/ 184 h 201"/>
              <a:gd name="T22" fmla="*/ 283 w 405"/>
              <a:gd name="T23" fmla="*/ 184 h 201"/>
              <a:gd name="T24" fmla="*/ 306 w 405"/>
              <a:gd name="T25" fmla="*/ 194 h 201"/>
              <a:gd name="T26" fmla="*/ 266 w 405"/>
              <a:gd name="T27" fmla="*/ 153 h 201"/>
              <a:gd name="T28" fmla="*/ 276 w 405"/>
              <a:gd name="T29" fmla="*/ 143 h 201"/>
              <a:gd name="T30" fmla="*/ 274 w 405"/>
              <a:gd name="T31" fmla="*/ 80 h 201"/>
              <a:gd name="T32" fmla="*/ 291 w 405"/>
              <a:gd name="T33" fmla="*/ 41 h 201"/>
              <a:gd name="T34" fmla="*/ 310 w 405"/>
              <a:gd name="T35" fmla="*/ 24 h 201"/>
              <a:gd name="T36" fmla="*/ 294 w 405"/>
              <a:gd name="T37" fmla="*/ 46 h 201"/>
              <a:gd name="T38" fmla="*/ 291 w 405"/>
              <a:gd name="T39" fmla="*/ 79 h 201"/>
              <a:gd name="T40" fmla="*/ 294 w 405"/>
              <a:gd name="T41" fmla="*/ 92 h 201"/>
              <a:gd name="T42" fmla="*/ 299 w 405"/>
              <a:gd name="T43" fmla="*/ 112 h 201"/>
              <a:gd name="T44" fmla="*/ 288 w 405"/>
              <a:gd name="T45" fmla="*/ 119 h 201"/>
              <a:gd name="T46" fmla="*/ 306 w 405"/>
              <a:gd name="T47" fmla="*/ 124 h 201"/>
              <a:gd name="T48" fmla="*/ 298 w 405"/>
              <a:gd name="T49" fmla="*/ 131 h 201"/>
              <a:gd name="T50" fmla="*/ 325 w 405"/>
              <a:gd name="T51" fmla="*/ 169 h 201"/>
              <a:gd name="T52" fmla="*/ 336 w 405"/>
              <a:gd name="T53" fmla="*/ 179 h 201"/>
              <a:gd name="T54" fmla="*/ 343 w 405"/>
              <a:gd name="T55" fmla="*/ 184 h 201"/>
              <a:gd name="T56" fmla="*/ 346 w 405"/>
              <a:gd name="T57" fmla="*/ 197 h 201"/>
              <a:gd name="T58" fmla="*/ 367 w 405"/>
              <a:gd name="T59" fmla="*/ 192 h 201"/>
              <a:gd name="T60" fmla="*/ 398 w 405"/>
              <a:gd name="T61" fmla="*/ 153 h 201"/>
              <a:gd name="T62" fmla="*/ 398 w 405"/>
              <a:gd name="T63" fmla="*/ 178 h 201"/>
              <a:gd name="T64" fmla="*/ 394 w 405"/>
              <a:gd name="T65" fmla="*/ 199 h 201"/>
              <a:gd name="T66" fmla="*/ 405 w 405"/>
              <a:gd name="T67" fmla="*/ 126 h 201"/>
              <a:gd name="T68" fmla="*/ 348 w 405"/>
              <a:gd name="T69" fmla="*/ 138 h 201"/>
              <a:gd name="T70" fmla="*/ 312 w 405"/>
              <a:gd name="T71" fmla="*/ 0 h 2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05" h="201">
                <a:moveTo>
                  <a:pt x="0" y="59"/>
                </a:moveTo>
                <a:lnTo>
                  <a:pt x="9" y="115"/>
                </a:lnTo>
                <a:lnTo>
                  <a:pt x="41" y="80"/>
                </a:lnTo>
                <a:lnTo>
                  <a:pt x="89" y="67"/>
                </a:lnTo>
                <a:lnTo>
                  <a:pt x="98" y="51"/>
                </a:lnTo>
                <a:lnTo>
                  <a:pt x="126" y="48"/>
                </a:lnTo>
                <a:lnTo>
                  <a:pt x="147" y="59"/>
                </a:lnTo>
                <a:lnTo>
                  <a:pt x="159" y="75"/>
                </a:lnTo>
                <a:lnTo>
                  <a:pt x="182" y="82"/>
                </a:lnTo>
                <a:lnTo>
                  <a:pt x="195" y="100"/>
                </a:lnTo>
                <a:lnTo>
                  <a:pt x="217" y="110"/>
                </a:lnTo>
                <a:lnTo>
                  <a:pt x="225" y="103"/>
                </a:lnTo>
                <a:lnTo>
                  <a:pt x="231" y="115"/>
                </a:lnTo>
                <a:lnTo>
                  <a:pt x="226" y="123"/>
                </a:lnTo>
                <a:lnTo>
                  <a:pt x="225" y="137"/>
                </a:lnTo>
                <a:lnTo>
                  <a:pt x="210" y="161"/>
                </a:lnTo>
                <a:lnTo>
                  <a:pt x="217" y="178"/>
                </a:lnTo>
                <a:lnTo>
                  <a:pt x="236" y="171"/>
                </a:lnTo>
                <a:lnTo>
                  <a:pt x="236" y="163"/>
                </a:lnTo>
                <a:lnTo>
                  <a:pt x="249" y="179"/>
                </a:lnTo>
                <a:lnTo>
                  <a:pt x="252" y="171"/>
                </a:lnTo>
                <a:lnTo>
                  <a:pt x="262" y="184"/>
                </a:lnTo>
                <a:lnTo>
                  <a:pt x="266" y="178"/>
                </a:lnTo>
                <a:lnTo>
                  <a:pt x="283" y="184"/>
                </a:lnTo>
                <a:lnTo>
                  <a:pt x="291" y="181"/>
                </a:lnTo>
                <a:lnTo>
                  <a:pt x="306" y="194"/>
                </a:lnTo>
                <a:lnTo>
                  <a:pt x="294" y="172"/>
                </a:lnTo>
                <a:lnTo>
                  <a:pt x="266" y="153"/>
                </a:lnTo>
                <a:lnTo>
                  <a:pt x="293" y="166"/>
                </a:lnTo>
                <a:lnTo>
                  <a:pt x="276" y="143"/>
                </a:lnTo>
                <a:lnTo>
                  <a:pt x="271" y="124"/>
                </a:lnTo>
                <a:lnTo>
                  <a:pt x="274" y="80"/>
                </a:lnTo>
                <a:lnTo>
                  <a:pt x="258" y="69"/>
                </a:lnTo>
                <a:lnTo>
                  <a:pt x="291" y="41"/>
                </a:lnTo>
                <a:lnTo>
                  <a:pt x="293" y="22"/>
                </a:lnTo>
                <a:lnTo>
                  <a:pt x="310" y="24"/>
                </a:lnTo>
                <a:lnTo>
                  <a:pt x="306" y="41"/>
                </a:lnTo>
                <a:lnTo>
                  <a:pt x="294" y="46"/>
                </a:lnTo>
                <a:lnTo>
                  <a:pt x="287" y="63"/>
                </a:lnTo>
                <a:lnTo>
                  <a:pt x="291" y="79"/>
                </a:lnTo>
                <a:lnTo>
                  <a:pt x="298" y="74"/>
                </a:lnTo>
                <a:lnTo>
                  <a:pt x="294" y="92"/>
                </a:lnTo>
                <a:lnTo>
                  <a:pt x="298" y="100"/>
                </a:lnTo>
                <a:lnTo>
                  <a:pt x="299" y="112"/>
                </a:lnTo>
                <a:lnTo>
                  <a:pt x="293" y="105"/>
                </a:lnTo>
                <a:lnTo>
                  <a:pt x="288" y="119"/>
                </a:lnTo>
                <a:lnTo>
                  <a:pt x="309" y="115"/>
                </a:lnTo>
                <a:lnTo>
                  <a:pt x="306" y="124"/>
                </a:lnTo>
                <a:lnTo>
                  <a:pt x="317" y="131"/>
                </a:lnTo>
                <a:lnTo>
                  <a:pt x="298" y="131"/>
                </a:lnTo>
                <a:lnTo>
                  <a:pt x="305" y="159"/>
                </a:lnTo>
                <a:lnTo>
                  <a:pt x="325" y="169"/>
                </a:lnTo>
                <a:lnTo>
                  <a:pt x="335" y="156"/>
                </a:lnTo>
                <a:lnTo>
                  <a:pt x="336" y="179"/>
                </a:lnTo>
                <a:lnTo>
                  <a:pt x="352" y="175"/>
                </a:lnTo>
                <a:lnTo>
                  <a:pt x="343" y="184"/>
                </a:lnTo>
                <a:lnTo>
                  <a:pt x="352" y="184"/>
                </a:lnTo>
                <a:lnTo>
                  <a:pt x="346" y="197"/>
                </a:lnTo>
                <a:lnTo>
                  <a:pt x="348" y="201"/>
                </a:lnTo>
                <a:lnTo>
                  <a:pt x="367" y="192"/>
                </a:lnTo>
                <a:lnTo>
                  <a:pt x="389" y="179"/>
                </a:lnTo>
                <a:lnTo>
                  <a:pt x="398" y="153"/>
                </a:lnTo>
                <a:lnTo>
                  <a:pt x="399" y="168"/>
                </a:lnTo>
                <a:lnTo>
                  <a:pt x="398" y="178"/>
                </a:lnTo>
                <a:lnTo>
                  <a:pt x="392" y="189"/>
                </a:lnTo>
                <a:lnTo>
                  <a:pt x="394" y="199"/>
                </a:lnTo>
                <a:lnTo>
                  <a:pt x="402" y="178"/>
                </a:lnTo>
                <a:lnTo>
                  <a:pt x="405" y="126"/>
                </a:lnTo>
                <a:lnTo>
                  <a:pt x="381" y="132"/>
                </a:lnTo>
                <a:lnTo>
                  <a:pt x="348" y="138"/>
                </a:lnTo>
                <a:lnTo>
                  <a:pt x="347" y="128"/>
                </a:lnTo>
                <a:lnTo>
                  <a:pt x="312" y="0"/>
                </a:lnTo>
                <a:lnTo>
                  <a:pt x="0" y="59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" name="Freeform 85"/>
          <p:cNvSpPr>
            <a:spLocks/>
          </p:cNvSpPr>
          <p:nvPr/>
        </p:nvSpPr>
        <p:spPr bwMode="auto">
          <a:xfrm>
            <a:off x="9165551" y="2247544"/>
            <a:ext cx="567385" cy="272322"/>
          </a:xfrm>
          <a:custGeom>
            <a:avLst/>
            <a:gdLst>
              <a:gd name="T0" fmla="*/ 0 w 300"/>
              <a:gd name="T1" fmla="*/ 60 h 151"/>
              <a:gd name="T2" fmla="*/ 0 w 300"/>
              <a:gd name="T3" fmla="*/ 141 h 151"/>
              <a:gd name="T4" fmla="*/ 139 w 300"/>
              <a:gd name="T5" fmla="*/ 112 h 151"/>
              <a:gd name="T6" fmla="*/ 165 w 300"/>
              <a:gd name="T7" fmla="*/ 103 h 151"/>
              <a:gd name="T8" fmla="*/ 174 w 300"/>
              <a:gd name="T9" fmla="*/ 105 h 151"/>
              <a:gd name="T10" fmla="*/ 185 w 300"/>
              <a:gd name="T11" fmla="*/ 127 h 151"/>
              <a:gd name="T12" fmla="*/ 201 w 300"/>
              <a:gd name="T13" fmla="*/ 131 h 151"/>
              <a:gd name="T14" fmla="*/ 209 w 300"/>
              <a:gd name="T15" fmla="*/ 149 h 151"/>
              <a:gd name="T16" fmla="*/ 220 w 300"/>
              <a:gd name="T17" fmla="*/ 151 h 151"/>
              <a:gd name="T18" fmla="*/ 222 w 300"/>
              <a:gd name="T19" fmla="*/ 138 h 151"/>
              <a:gd name="T20" fmla="*/ 231 w 300"/>
              <a:gd name="T21" fmla="*/ 132 h 151"/>
              <a:gd name="T22" fmla="*/ 235 w 300"/>
              <a:gd name="T23" fmla="*/ 120 h 151"/>
              <a:gd name="T24" fmla="*/ 240 w 300"/>
              <a:gd name="T25" fmla="*/ 116 h 151"/>
              <a:gd name="T26" fmla="*/ 245 w 300"/>
              <a:gd name="T27" fmla="*/ 139 h 151"/>
              <a:gd name="T28" fmla="*/ 259 w 300"/>
              <a:gd name="T29" fmla="*/ 134 h 151"/>
              <a:gd name="T30" fmla="*/ 262 w 300"/>
              <a:gd name="T31" fmla="*/ 124 h 151"/>
              <a:gd name="T32" fmla="*/ 281 w 300"/>
              <a:gd name="T33" fmla="*/ 116 h 151"/>
              <a:gd name="T34" fmla="*/ 291 w 300"/>
              <a:gd name="T35" fmla="*/ 113 h 151"/>
              <a:gd name="T36" fmla="*/ 300 w 300"/>
              <a:gd name="T37" fmla="*/ 120 h 151"/>
              <a:gd name="T38" fmla="*/ 296 w 300"/>
              <a:gd name="T39" fmla="*/ 98 h 151"/>
              <a:gd name="T40" fmla="*/ 282 w 300"/>
              <a:gd name="T41" fmla="*/ 73 h 151"/>
              <a:gd name="T42" fmla="*/ 274 w 300"/>
              <a:gd name="T43" fmla="*/ 70 h 151"/>
              <a:gd name="T44" fmla="*/ 264 w 300"/>
              <a:gd name="T45" fmla="*/ 70 h 151"/>
              <a:gd name="T46" fmla="*/ 266 w 300"/>
              <a:gd name="T47" fmla="*/ 76 h 151"/>
              <a:gd name="T48" fmla="*/ 271 w 300"/>
              <a:gd name="T49" fmla="*/ 76 h 151"/>
              <a:gd name="T50" fmla="*/ 278 w 300"/>
              <a:gd name="T51" fmla="*/ 76 h 151"/>
              <a:gd name="T52" fmla="*/ 285 w 300"/>
              <a:gd name="T53" fmla="*/ 83 h 151"/>
              <a:gd name="T54" fmla="*/ 289 w 300"/>
              <a:gd name="T55" fmla="*/ 94 h 151"/>
              <a:gd name="T56" fmla="*/ 284 w 300"/>
              <a:gd name="T57" fmla="*/ 103 h 151"/>
              <a:gd name="T58" fmla="*/ 261 w 300"/>
              <a:gd name="T59" fmla="*/ 113 h 151"/>
              <a:gd name="T60" fmla="*/ 248 w 300"/>
              <a:gd name="T61" fmla="*/ 106 h 151"/>
              <a:gd name="T62" fmla="*/ 243 w 300"/>
              <a:gd name="T63" fmla="*/ 94 h 151"/>
              <a:gd name="T64" fmla="*/ 231 w 300"/>
              <a:gd name="T65" fmla="*/ 92 h 151"/>
              <a:gd name="T66" fmla="*/ 232 w 300"/>
              <a:gd name="T67" fmla="*/ 83 h 151"/>
              <a:gd name="T68" fmla="*/ 221 w 300"/>
              <a:gd name="T69" fmla="*/ 69 h 151"/>
              <a:gd name="T70" fmla="*/ 203 w 300"/>
              <a:gd name="T71" fmla="*/ 62 h 151"/>
              <a:gd name="T72" fmla="*/ 203 w 300"/>
              <a:gd name="T73" fmla="*/ 70 h 151"/>
              <a:gd name="T74" fmla="*/ 195 w 300"/>
              <a:gd name="T75" fmla="*/ 67 h 151"/>
              <a:gd name="T76" fmla="*/ 191 w 300"/>
              <a:gd name="T77" fmla="*/ 57 h 151"/>
              <a:gd name="T78" fmla="*/ 193 w 300"/>
              <a:gd name="T79" fmla="*/ 49 h 151"/>
              <a:gd name="T80" fmla="*/ 202 w 300"/>
              <a:gd name="T81" fmla="*/ 40 h 151"/>
              <a:gd name="T82" fmla="*/ 198 w 300"/>
              <a:gd name="T83" fmla="*/ 34 h 151"/>
              <a:gd name="T84" fmla="*/ 212 w 300"/>
              <a:gd name="T85" fmla="*/ 25 h 151"/>
              <a:gd name="T86" fmla="*/ 198 w 300"/>
              <a:gd name="T87" fmla="*/ 13 h 151"/>
              <a:gd name="T88" fmla="*/ 193 w 300"/>
              <a:gd name="T89" fmla="*/ 0 h 151"/>
              <a:gd name="T90" fmla="*/ 165 w 300"/>
              <a:gd name="T91" fmla="*/ 21 h 151"/>
              <a:gd name="T92" fmla="*/ 65 w 300"/>
              <a:gd name="T93" fmla="*/ 46 h 151"/>
              <a:gd name="T94" fmla="*/ 0 w 300"/>
              <a:gd name="T95" fmla="*/ 60 h 1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0" h="151">
                <a:moveTo>
                  <a:pt x="0" y="60"/>
                </a:moveTo>
                <a:lnTo>
                  <a:pt x="0" y="141"/>
                </a:lnTo>
                <a:lnTo>
                  <a:pt x="139" y="112"/>
                </a:lnTo>
                <a:lnTo>
                  <a:pt x="165" y="103"/>
                </a:lnTo>
                <a:lnTo>
                  <a:pt x="174" y="105"/>
                </a:lnTo>
                <a:lnTo>
                  <a:pt x="185" y="127"/>
                </a:lnTo>
                <a:lnTo>
                  <a:pt x="201" y="131"/>
                </a:lnTo>
                <a:lnTo>
                  <a:pt x="209" y="149"/>
                </a:lnTo>
                <a:lnTo>
                  <a:pt x="220" y="151"/>
                </a:lnTo>
                <a:lnTo>
                  <a:pt x="222" y="138"/>
                </a:lnTo>
                <a:lnTo>
                  <a:pt x="231" y="132"/>
                </a:lnTo>
                <a:lnTo>
                  <a:pt x="235" y="120"/>
                </a:lnTo>
                <a:lnTo>
                  <a:pt x="240" y="116"/>
                </a:lnTo>
                <a:lnTo>
                  <a:pt x="245" y="139"/>
                </a:lnTo>
                <a:lnTo>
                  <a:pt x="259" y="134"/>
                </a:lnTo>
                <a:lnTo>
                  <a:pt x="262" y="124"/>
                </a:lnTo>
                <a:lnTo>
                  <a:pt x="281" y="116"/>
                </a:lnTo>
                <a:lnTo>
                  <a:pt x="291" y="113"/>
                </a:lnTo>
                <a:lnTo>
                  <a:pt x="300" y="120"/>
                </a:lnTo>
                <a:lnTo>
                  <a:pt x="296" y="98"/>
                </a:lnTo>
                <a:lnTo>
                  <a:pt x="282" y="73"/>
                </a:lnTo>
                <a:lnTo>
                  <a:pt x="274" y="70"/>
                </a:lnTo>
                <a:lnTo>
                  <a:pt x="264" y="70"/>
                </a:lnTo>
                <a:lnTo>
                  <a:pt x="266" y="76"/>
                </a:lnTo>
                <a:lnTo>
                  <a:pt x="271" y="76"/>
                </a:lnTo>
                <a:lnTo>
                  <a:pt x="278" y="76"/>
                </a:lnTo>
                <a:lnTo>
                  <a:pt x="285" y="83"/>
                </a:lnTo>
                <a:lnTo>
                  <a:pt x="289" y="94"/>
                </a:lnTo>
                <a:lnTo>
                  <a:pt x="284" y="103"/>
                </a:lnTo>
                <a:lnTo>
                  <a:pt x="261" y="113"/>
                </a:lnTo>
                <a:lnTo>
                  <a:pt x="248" y="106"/>
                </a:lnTo>
                <a:lnTo>
                  <a:pt x="243" y="94"/>
                </a:lnTo>
                <a:lnTo>
                  <a:pt x="231" y="92"/>
                </a:lnTo>
                <a:lnTo>
                  <a:pt x="232" y="83"/>
                </a:lnTo>
                <a:lnTo>
                  <a:pt x="221" y="69"/>
                </a:lnTo>
                <a:lnTo>
                  <a:pt x="203" y="62"/>
                </a:lnTo>
                <a:lnTo>
                  <a:pt x="203" y="70"/>
                </a:lnTo>
                <a:lnTo>
                  <a:pt x="195" y="67"/>
                </a:lnTo>
                <a:lnTo>
                  <a:pt x="191" y="57"/>
                </a:lnTo>
                <a:lnTo>
                  <a:pt x="193" y="49"/>
                </a:lnTo>
                <a:lnTo>
                  <a:pt x="202" y="40"/>
                </a:lnTo>
                <a:lnTo>
                  <a:pt x="198" y="34"/>
                </a:lnTo>
                <a:lnTo>
                  <a:pt x="212" y="25"/>
                </a:lnTo>
                <a:lnTo>
                  <a:pt x="198" y="13"/>
                </a:lnTo>
                <a:lnTo>
                  <a:pt x="193" y="0"/>
                </a:lnTo>
                <a:lnTo>
                  <a:pt x="165" y="21"/>
                </a:lnTo>
                <a:lnTo>
                  <a:pt x="65" y="4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Freeform 86"/>
          <p:cNvSpPr>
            <a:spLocks/>
          </p:cNvSpPr>
          <p:nvPr/>
        </p:nvSpPr>
        <p:spPr bwMode="auto">
          <a:xfrm>
            <a:off x="9619459" y="2509045"/>
            <a:ext cx="49173" cy="41480"/>
          </a:xfrm>
          <a:custGeom>
            <a:avLst/>
            <a:gdLst>
              <a:gd name="T0" fmla="*/ 0 w 26"/>
              <a:gd name="T1" fmla="*/ 23 h 23"/>
              <a:gd name="T2" fmla="*/ 11 w 26"/>
              <a:gd name="T3" fmla="*/ 0 h 23"/>
              <a:gd name="T4" fmla="*/ 26 w 26"/>
              <a:gd name="T5" fmla="*/ 12 h 23"/>
              <a:gd name="T6" fmla="*/ 0 w 26"/>
              <a:gd name="T7" fmla="*/ 23 h 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23">
                <a:moveTo>
                  <a:pt x="0" y="23"/>
                </a:moveTo>
                <a:lnTo>
                  <a:pt x="11" y="0"/>
                </a:lnTo>
                <a:lnTo>
                  <a:pt x="26" y="12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Freeform 87"/>
          <p:cNvSpPr>
            <a:spLocks/>
          </p:cNvSpPr>
          <p:nvPr/>
        </p:nvSpPr>
        <p:spPr bwMode="auto">
          <a:xfrm>
            <a:off x="9714023" y="2503635"/>
            <a:ext cx="37826" cy="28855"/>
          </a:xfrm>
          <a:custGeom>
            <a:avLst/>
            <a:gdLst>
              <a:gd name="T0" fmla="*/ 0 w 20"/>
              <a:gd name="T1" fmla="*/ 16 h 16"/>
              <a:gd name="T2" fmla="*/ 13 w 20"/>
              <a:gd name="T3" fmla="*/ 0 h 16"/>
              <a:gd name="T4" fmla="*/ 20 w 20"/>
              <a:gd name="T5" fmla="*/ 12 h 16"/>
              <a:gd name="T6" fmla="*/ 0 w 20"/>
              <a:gd name="T7" fmla="*/ 16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16">
                <a:moveTo>
                  <a:pt x="0" y="16"/>
                </a:moveTo>
                <a:lnTo>
                  <a:pt x="13" y="0"/>
                </a:lnTo>
                <a:lnTo>
                  <a:pt x="20" y="12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Freeform 88"/>
          <p:cNvSpPr>
            <a:spLocks/>
          </p:cNvSpPr>
          <p:nvPr/>
        </p:nvSpPr>
        <p:spPr bwMode="auto">
          <a:xfrm>
            <a:off x="6478040" y="1738970"/>
            <a:ext cx="970228" cy="476112"/>
          </a:xfrm>
          <a:custGeom>
            <a:avLst/>
            <a:gdLst>
              <a:gd name="T0" fmla="*/ 40 w 513"/>
              <a:gd name="T1" fmla="*/ 143 h 264"/>
              <a:gd name="T2" fmla="*/ 184 w 513"/>
              <a:gd name="T3" fmla="*/ 174 h 264"/>
              <a:gd name="T4" fmla="*/ 209 w 513"/>
              <a:gd name="T5" fmla="*/ 195 h 264"/>
              <a:gd name="T6" fmla="*/ 256 w 513"/>
              <a:gd name="T7" fmla="*/ 211 h 264"/>
              <a:gd name="T8" fmla="*/ 266 w 513"/>
              <a:gd name="T9" fmla="*/ 190 h 264"/>
              <a:gd name="T10" fmla="*/ 277 w 513"/>
              <a:gd name="T11" fmla="*/ 168 h 264"/>
              <a:gd name="T12" fmla="*/ 276 w 513"/>
              <a:gd name="T13" fmla="*/ 177 h 264"/>
              <a:gd name="T14" fmla="*/ 285 w 513"/>
              <a:gd name="T15" fmla="*/ 188 h 264"/>
              <a:gd name="T16" fmla="*/ 302 w 513"/>
              <a:gd name="T17" fmla="*/ 174 h 264"/>
              <a:gd name="T18" fmla="*/ 310 w 513"/>
              <a:gd name="T19" fmla="*/ 171 h 264"/>
              <a:gd name="T20" fmla="*/ 306 w 513"/>
              <a:gd name="T21" fmla="*/ 198 h 264"/>
              <a:gd name="T22" fmla="*/ 325 w 513"/>
              <a:gd name="T23" fmla="*/ 177 h 264"/>
              <a:gd name="T24" fmla="*/ 361 w 513"/>
              <a:gd name="T25" fmla="*/ 153 h 264"/>
              <a:gd name="T26" fmla="*/ 396 w 513"/>
              <a:gd name="T27" fmla="*/ 135 h 264"/>
              <a:gd name="T28" fmla="*/ 451 w 513"/>
              <a:gd name="T29" fmla="*/ 156 h 264"/>
              <a:gd name="T30" fmla="*/ 464 w 513"/>
              <a:gd name="T31" fmla="*/ 136 h 264"/>
              <a:gd name="T32" fmla="*/ 513 w 513"/>
              <a:gd name="T33" fmla="*/ 132 h 264"/>
              <a:gd name="T34" fmla="*/ 478 w 513"/>
              <a:gd name="T35" fmla="*/ 87 h 264"/>
              <a:gd name="T36" fmla="*/ 450 w 513"/>
              <a:gd name="T37" fmla="*/ 87 h 264"/>
              <a:gd name="T38" fmla="*/ 427 w 513"/>
              <a:gd name="T39" fmla="*/ 88 h 264"/>
              <a:gd name="T40" fmla="*/ 418 w 513"/>
              <a:gd name="T41" fmla="*/ 74 h 264"/>
              <a:gd name="T42" fmla="*/ 400 w 513"/>
              <a:gd name="T43" fmla="*/ 61 h 264"/>
              <a:gd name="T44" fmla="*/ 328 w 513"/>
              <a:gd name="T45" fmla="*/ 79 h 264"/>
              <a:gd name="T46" fmla="*/ 287 w 513"/>
              <a:gd name="T47" fmla="*/ 104 h 264"/>
              <a:gd name="T48" fmla="*/ 265 w 513"/>
              <a:gd name="T49" fmla="*/ 99 h 264"/>
              <a:gd name="T50" fmla="*/ 239 w 513"/>
              <a:gd name="T51" fmla="*/ 106 h 264"/>
              <a:gd name="T52" fmla="*/ 181 w 513"/>
              <a:gd name="T53" fmla="*/ 64 h 264"/>
              <a:gd name="T54" fmla="*/ 166 w 513"/>
              <a:gd name="T55" fmla="*/ 74 h 264"/>
              <a:gd name="T56" fmla="*/ 158 w 513"/>
              <a:gd name="T57" fmla="*/ 70 h 264"/>
              <a:gd name="T58" fmla="*/ 153 w 513"/>
              <a:gd name="T59" fmla="*/ 61 h 264"/>
              <a:gd name="T60" fmla="*/ 186 w 513"/>
              <a:gd name="T61" fmla="*/ 11 h 264"/>
              <a:gd name="T62" fmla="*/ 199 w 513"/>
              <a:gd name="T63" fmla="*/ 0 h 264"/>
              <a:gd name="T64" fmla="*/ 150 w 513"/>
              <a:gd name="T65" fmla="*/ 13 h 264"/>
              <a:gd name="T66" fmla="*/ 123 w 513"/>
              <a:gd name="T67" fmla="*/ 40 h 264"/>
              <a:gd name="T68" fmla="*/ 95 w 513"/>
              <a:gd name="T69" fmla="*/ 61 h 264"/>
              <a:gd name="T70" fmla="*/ 78 w 513"/>
              <a:gd name="T71" fmla="*/ 78 h 264"/>
              <a:gd name="T72" fmla="*/ 40 w 513"/>
              <a:gd name="T73" fmla="*/ 88 h 264"/>
              <a:gd name="T74" fmla="*/ 0 w 513"/>
              <a:gd name="T75" fmla="*/ 114 h 2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13" h="264">
                <a:moveTo>
                  <a:pt x="0" y="114"/>
                </a:moveTo>
                <a:lnTo>
                  <a:pt x="40" y="143"/>
                </a:lnTo>
                <a:lnTo>
                  <a:pt x="140" y="169"/>
                </a:lnTo>
                <a:lnTo>
                  <a:pt x="184" y="174"/>
                </a:lnTo>
                <a:lnTo>
                  <a:pt x="190" y="190"/>
                </a:lnTo>
                <a:lnTo>
                  <a:pt x="209" y="195"/>
                </a:lnTo>
                <a:lnTo>
                  <a:pt x="234" y="264"/>
                </a:lnTo>
                <a:lnTo>
                  <a:pt x="256" y="211"/>
                </a:lnTo>
                <a:lnTo>
                  <a:pt x="261" y="198"/>
                </a:lnTo>
                <a:lnTo>
                  <a:pt x="266" y="190"/>
                </a:lnTo>
                <a:lnTo>
                  <a:pt x="266" y="182"/>
                </a:lnTo>
                <a:lnTo>
                  <a:pt x="277" y="168"/>
                </a:lnTo>
                <a:lnTo>
                  <a:pt x="279" y="169"/>
                </a:lnTo>
                <a:lnTo>
                  <a:pt x="276" y="177"/>
                </a:lnTo>
                <a:lnTo>
                  <a:pt x="277" y="193"/>
                </a:lnTo>
                <a:lnTo>
                  <a:pt x="285" y="188"/>
                </a:lnTo>
                <a:lnTo>
                  <a:pt x="292" y="171"/>
                </a:lnTo>
                <a:lnTo>
                  <a:pt x="302" y="174"/>
                </a:lnTo>
                <a:lnTo>
                  <a:pt x="308" y="167"/>
                </a:lnTo>
                <a:lnTo>
                  <a:pt x="310" y="171"/>
                </a:lnTo>
                <a:lnTo>
                  <a:pt x="298" y="195"/>
                </a:lnTo>
                <a:lnTo>
                  <a:pt x="306" y="198"/>
                </a:lnTo>
                <a:lnTo>
                  <a:pt x="314" y="182"/>
                </a:lnTo>
                <a:lnTo>
                  <a:pt x="325" y="177"/>
                </a:lnTo>
                <a:lnTo>
                  <a:pt x="331" y="158"/>
                </a:lnTo>
                <a:lnTo>
                  <a:pt x="361" y="153"/>
                </a:lnTo>
                <a:lnTo>
                  <a:pt x="374" y="152"/>
                </a:lnTo>
                <a:lnTo>
                  <a:pt x="396" y="135"/>
                </a:lnTo>
                <a:lnTo>
                  <a:pt x="430" y="141"/>
                </a:lnTo>
                <a:lnTo>
                  <a:pt x="451" y="156"/>
                </a:lnTo>
                <a:lnTo>
                  <a:pt x="453" y="136"/>
                </a:lnTo>
                <a:lnTo>
                  <a:pt x="464" y="136"/>
                </a:lnTo>
                <a:lnTo>
                  <a:pt x="492" y="138"/>
                </a:lnTo>
                <a:lnTo>
                  <a:pt x="513" y="132"/>
                </a:lnTo>
                <a:lnTo>
                  <a:pt x="485" y="114"/>
                </a:lnTo>
                <a:lnTo>
                  <a:pt x="478" y="87"/>
                </a:lnTo>
                <a:lnTo>
                  <a:pt x="456" y="92"/>
                </a:lnTo>
                <a:lnTo>
                  <a:pt x="450" y="87"/>
                </a:lnTo>
                <a:lnTo>
                  <a:pt x="440" y="92"/>
                </a:lnTo>
                <a:lnTo>
                  <a:pt x="427" y="88"/>
                </a:lnTo>
                <a:lnTo>
                  <a:pt x="420" y="88"/>
                </a:lnTo>
                <a:lnTo>
                  <a:pt x="418" y="74"/>
                </a:lnTo>
                <a:lnTo>
                  <a:pt x="422" y="56"/>
                </a:lnTo>
                <a:lnTo>
                  <a:pt x="400" y="61"/>
                </a:lnTo>
                <a:lnTo>
                  <a:pt x="381" y="72"/>
                </a:lnTo>
                <a:lnTo>
                  <a:pt x="328" y="79"/>
                </a:lnTo>
                <a:lnTo>
                  <a:pt x="296" y="110"/>
                </a:lnTo>
                <a:lnTo>
                  <a:pt x="287" y="104"/>
                </a:lnTo>
                <a:lnTo>
                  <a:pt x="279" y="107"/>
                </a:lnTo>
                <a:lnTo>
                  <a:pt x="265" y="99"/>
                </a:lnTo>
                <a:lnTo>
                  <a:pt x="257" y="103"/>
                </a:lnTo>
                <a:lnTo>
                  <a:pt x="239" y="106"/>
                </a:lnTo>
                <a:lnTo>
                  <a:pt x="213" y="69"/>
                </a:lnTo>
                <a:lnTo>
                  <a:pt x="181" y="64"/>
                </a:lnTo>
                <a:lnTo>
                  <a:pt x="172" y="65"/>
                </a:lnTo>
                <a:lnTo>
                  <a:pt x="166" y="74"/>
                </a:lnTo>
                <a:lnTo>
                  <a:pt x="172" y="58"/>
                </a:lnTo>
                <a:lnTo>
                  <a:pt x="158" y="70"/>
                </a:lnTo>
                <a:lnTo>
                  <a:pt x="150" y="82"/>
                </a:lnTo>
                <a:lnTo>
                  <a:pt x="153" y="61"/>
                </a:lnTo>
                <a:lnTo>
                  <a:pt x="166" y="33"/>
                </a:lnTo>
                <a:lnTo>
                  <a:pt x="186" y="11"/>
                </a:lnTo>
                <a:lnTo>
                  <a:pt x="202" y="4"/>
                </a:lnTo>
                <a:lnTo>
                  <a:pt x="199" y="0"/>
                </a:lnTo>
                <a:lnTo>
                  <a:pt x="170" y="2"/>
                </a:lnTo>
                <a:lnTo>
                  <a:pt x="150" y="13"/>
                </a:lnTo>
                <a:lnTo>
                  <a:pt x="146" y="22"/>
                </a:lnTo>
                <a:lnTo>
                  <a:pt x="123" y="40"/>
                </a:lnTo>
                <a:lnTo>
                  <a:pt x="112" y="57"/>
                </a:lnTo>
                <a:lnTo>
                  <a:pt x="95" y="61"/>
                </a:lnTo>
                <a:lnTo>
                  <a:pt x="89" y="72"/>
                </a:lnTo>
                <a:lnTo>
                  <a:pt x="78" y="78"/>
                </a:lnTo>
                <a:lnTo>
                  <a:pt x="48" y="82"/>
                </a:lnTo>
                <a:lnTo>
                  <a:pt x="40" y="88"/>
                </a:lnTo>
                <a:lnTo>
                  <a:pt x="26" y="104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Freeform 89"/>
          <p:cNvSpPr>
            <a:spLocks/>
          </p:cNvSpPr>
          <p:nvPr/>
        </p:nvSpPr>
        <p:spPr bwMode="auto">
          <a:xfrm>
            <a:off x="7100271" y="2034736"/>
            <a:ext cx="654384" cy="845821"/>
          </a:xfrm>
          <a:custGeom>
            <a:avLst/>
            <a:gdLst>
              <a:gd name="T0" fmla="*/ 0 w 346"/>
              <a:gd name="T1" fmla="*/ 469 h 469"/>
              <a:gd name="T2" fmla="*/ 34 w 346"/>
              <a:gd name="T3" fmla="*/ 412 h 469"/>
              <a:gd name="T4" fmla="*/ 39 w 346"/>
              <a:gd name="T5" fmla="*/ 391 h 469"/>
              <a:gd name="T6" fmla="*/ 42 w 346"/>
              <a:gd name="T7" fmla="*/ 350 h 469"/>
              <a:gd name="T8" fmla="*/ 34 w 346"/>
              <a:gd name="T9" fmla="*/ 312 h 469"/>
              <a:gd name="T10" fmla="*/ 15 w 346"/>
              <a:gd name="T11" fmla="*/ 276 h 469"/>
              <a:gd name="T12" fmla="*/ 5 w 346"/>
              <a:gd name="T13" fmla="*/ 253 h 469"/>
              <a:gd name="T14" fmla="*/ 11 w 346"/>
              <a:gd name="T15" fmla="*/ 234 h 469"/>
              <a:gd name="T16" fmla="*/ 2 w 346"/>
              <a:gd name="T17" fmla="*/ 211 h 469"/>
              <a:gd name="T18" fmla="*/ 12 w 346"/>
              <a:gd name="T19" fmla="*/ 194 h 469"/>
              <a:gd name="T20" fmla="*/ 21 w 346"/>
              <a:gd name="T21" fmla="*/ 154 h 469"/>
              <a:gd name="T22" fmla="*/ 18 w 346"/>
              <a:gd name="T23" fmla="*/ 135 h 469"/>
              <a:gd name="T24" fmla="*/ 31 w 346"/>
              <a:gd name="T25" fmla="*/ 123 h 469"/>
              <a:gd name="T26" fmla="*/ 30 w 346"/>
              <a:gd name="T27" fmla="*/ 108 h 469"/>
              <a:gd name="T28" fmla="*/ 48 w 346"/>
              <a:gd name="T29" fmla="*/ 100 h 469"/>
              <a:gd name="T30" fmla="*/ 67 w 346"/>
              <a:gd name="T31" fmla="*/ 72 h 469"/>
              <a:gd name="T32" fmla="*/ 66 w 346"/>
              <a:gd name="T33" fmla="*/ 118 h 469"/>
              <a:gd name="T34" fmla="*/ 80 w 346"/>
              <a:gd name="T35" fmla="*/ 108 h 469"/>
              <a:gd name="T36" fmla="*/ 80 w 346"/>
              <a:gd name="T37" fmla="*/ 71 h 469"/>
              <a:gd name="T38" fmla="*/ 99 w 346"/>
              <a:gd name="T39" fmla="*/ 48 h 469"/>
              <a:gd name="T40" fmla="*/ 111 w 346"/>
              <a:gd name="T41" fmla="*/ 46 h 469"/>
              <a:gd name="T42" fmla="*/ 101 w 346"/>
              <a:gd name="T43" fmla="*/ 38 h 469"/>
              <a:gd name="T44" fmla="*/ 98 w 346"/>
              <a:gd name="T45" fmla="*/ 26 h 469"/>
              <a:gd name="T46" fmla="*/ 104 w 346"/>
              <a:gd name="T47" fmla="*/ 6 h 469"/>
              <a:gd name="T48" fmla="*/ 122 w 346"/>
              <a:gd name="T49" fmla="*/ 0 h 469"/>
              <a:gd name="T50" fmla="*/ 164 w 346"/>
              <a:gd name="T51" fmla="*/ 10 h 469"/>
              <a:gd name="T52" fmla="*/ 178 w 346"/>
              <a:gd name="T53" fmla="*/ 26 h 469"/>
              <a:gd name="T54" fmla="*/ 226 w 346"/>
              <a:gd name="T55" fmla="*/ 36 h 469"/>
              <a:gd name="T56" fmla="*/ 235 w 346"/>
              <a:gd name="T57" fmla="*/ 51 h 469"/>
              <a:gd name="T58" fmla="*/ 248 w 346"/>
              <a:gd name="T59" fmla="*/ 69 h 469"/>
              <a:gd name="T60" fmla="*/ 235 w 346"/>
              <a:gd name="T61" fmla="*/ 67 h 469"/>
              <a:gd name="T62" fmla="*/ 235 w 346"/>
              <a:gd name="T63" fmla="*/ 78 h 469"/>
              <a:gd name="T64" fmla="*/ 250 w 346"/>
              <a:gd name="T65" fmla="*/ 97 h 469"/>
              <a:gd name="T66" fmla="*/ 253 w 346"/>
              <a:gd name="T67" fmla="*/ 128 h 469"/>
              <a:gd name="T68" fmla="*/ 253 w 346"/>
              <a:gd name="T69" fmla="*/ 148 h 469"/>
              <a:gd name="T70" fmla="*/ 239 w 346"/>
              <a:gd name="T71" fmla="*/ 170 h 469"/>
              <a:gd name="T72" fmla="*/ 235 w 346"/>
              <a:gd name="T73" fmla="*/ 181 h 469"/>
              <a:gd name="T74" fmla="*/ 216 w 346"/>
              <a:gd name="T75" fmla="*/ 191 h 469"/>
              <a:gd name="T76" fmla="*/ 214 w 346"/>
              <a:gd name="T77" fmla="*/ 201 h 469"/>
              <a:gd name="T78" fmla="*/ 216 w 346"/>
              <a:gd name="T79" fmla="*/ 224 h 469"/>
              <a:gd name="T80" fmla="*/ 235 w 346"/>
              <a:gd name="T81" fmla="*/ 238 h 469"/>
              <a:gd name="T82" fmla="*/ 253 w 346"/>
              <a:gd name="T83" fmla="*/ 218 h 469"/>
              <a:gd name="T84" fmla="*/ 263 w 346"/>
              <a:gd name="T85" fmla="*/ 191 h 469"/>
              <a:gd name="T86" fmla="*/ 292 w 346"/>
              <a:gd name="T87" fmla="*/ 174 h 469"/>
              <a:gd name="T88" fmla="*/ 310 w 346"/>
              <a:gd name="T89" fmla="*/ 185 h 469"/>
              <a:gd name="T90" fmla="*/ 321 w 346"/>
              <a:gd name="T91" fmla="*/ 212 h 469"/>
              <a:gd name="T92" fmla="*/ 338 w 346"/>
              <a:gd name="T93" fmla="*/ 269 h 469"/>
              <a:gd name="T94" fmla="*/ 346 w 346"/>
              <a:gd name="T95" fmla="*/ 288 h 469"/>
              <a:gd name="T96" fmla="*/ 340 w 346"/>
              <a:gd name="T97" fmla="*/ 303 h 469"/>
              <a:gd name="T98" fmla="*/ 344 w 346"/>
              <a:gd name="T99" fmla="*/ 327 h 469"/>
              <a:gd name="T100" fmla="*/ 337 w 346"/>
              <a:gd name="T101" fmla="*/ 339 h 469"/>
              <a:gd name="T102" fmla="*/ 329 w 346"/>
              <a:gd name="T103" fmla="*/ 327 h 469"/>
              <a:gd name="T104" fmla="*/ 321 w 346"/>
              <a:gd name="T105" fmla="*/ 332 h 469"/>
              <a:gd name="T106" fmla="*/ 320 w 346"/>
              <a:gd name="T107" fmla="*/ 354 h 469"/>
              <a:gd name="T108" fmla="*/ 317 w 346"/>
              <a:gd name="T109" fmla="*/ 363 h 469"/>
              <a:gd name="T110" fmla="*/ 300 w 346"/>
              <a:gd name="T111" fmla="*/ 374 h 469"/>
              <a:gd name="T112" fmla="*/ 300 w 346"/>
              <a:gd name="T113" fmla="*/ 403 h 469"/>
              <a:gd name="T114" fmla="*/ 290 w 346"/>
              <a:gd name="T115" fmla="*/ 417 h 469"/>
              <a:gd name="T116" fmla="*/ 282 w 346"/>
              <a:gd name="T117" fmla="*/ 440 h 469"/>
              <a:gd name="T118" fmla="*/ 169 w 346"/>
              <a:gd name="T119" fmla="*/ 458 h 469"/>
              <a:gd name="T120" fmla="*/ 166 w 346"/>
              <a:gd name="T121" fmla="*/ 449 h 469"/>
              <a:gd name="T122" fmla="*/ 0 w 346"/>
              <a:gd name="T123" fmla="*/ 469 h 4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46" h="469">
                <a:moveTo>
                  <a:pt x="0" y="469"/>
                </a:moveTo>
                <a:lnTo>
                  <a:pt x="34" y="412"/>
                </a:lnTo>
                <a:lnTo>
                  <a:pt x="39" y="391"/>
                </a:lnTo>
                <a:lnTo>
                  <a:pt x="42" y="350"/>
                </a:lnTo>
                <a:lnTo>
                  <a:pt x="34" y="312"/>
                </a:lnTo>
                <a:lnTo>
                  <a:pt x="15" y="276"/>
                </a:lnTo>
                <a:lnTo>
                  <a:pt x="5" y="253"/>
                </a:lnTo>
                <a:lnTo>
                  <a:pt x="11" y="234"/>
                </a:lnTo>
                <a:lnTo>
                  <a:pt x="2" y="211"/>
                </a:lnTo>
                <a:lnTo>
                  <a:pt x="12" y="194"/>
                </a:lnTo>
                <a:lnTo>
                  <a:pt x="21" y="154"/>
                </a:lnTo>
                <a:lnTo>
                  <a:pt x="18" y="135"/>
                </a:lnTo>
                <a:lnTo>
                  <a:pt x="31" y="123"/>
                </a:lnTo>
                <a:lnTo>
                  <a:pt x="30" y="108"/>
                </a:lnTo>
                <a:lnTo>
                  <a:pt x="48" y="100"/>
                </a:lnTo>
                <a:lnTo>
                  <a:pt x="67" y="72"/>
                </a:lnTo>
                <a:lnTo>
                  <a:pt x="66" y="118"/>
                </a:lnTo>
                <a:lnTo>
                  <a:pt x="80" y="108"/>
                </a:lnTo>
                <a:lnTo>
                  <a:pt x="80" y="71"/>
                </a:lnTo>
                <a:lnTo>
                  <a:pt x="99" y="48"/>
                </a:lnTo>
                <a:lnTo>
                  <a:pt x="111" y="46"/>
                </a:lnTo>
                <a:lnTo>
                  <a:pt x="101" y="38"/>
                </a:lnTo>
                <a:lnTo>
                  <a:pt x="98" y="26"/>
                </a:lnTo>
                <a:lnTo>
                  <a:pt x="104" y="6"/>
                </a:lnTo>
                <a:lnTo>
                  <a:pt x="122" y="0"/>
                </a:lnTo>
                <a:lnTo>
                  <a:pt x="164" y="10"/>
                </a:lnTo>
                <a:lnTo>
                  <a:pt x="178" y="26"/>
                </a:lnTo>
                <a:lnTo>
                  <a:pt x="226" y="36"/>
                </a:lnTo>
                <a:lnTo>
                  <a:pt x="235" y="51"/>
                </a:lnTo>
                <a:lnTo>
                  <a:pt x="248" y="69"/>
                </a:lnTo>
                <a:lnTo>
                  <a:pt x="235" y="67"/>
                </a:lnTo>
                <a:lnTo>
                  <a:pt x="235" y="78"/>
                </a:lnTo>
                <a:lnTo>
                  <a:pt x="250" y="97"/>
                </a:lnTo>
                <a:lnTo>
                  <a:pt x="253" y="128"/>
                </a:lnTo>
                <a:lnTo>
                  <a:pt x="253" y="148"/>
                </a:lnTo>
                <a:lnTo>
                  <a:pt x="239" y="170"/>
                </a:lnTo>
                <a:lnTo>
                  <a:pt x="235" y="181"/>
                </a:lnTo>
                <a:lnTo>
                  <a:pt x="216" y="191"/>
                </a:lnTo>
                <a:lnTo>
                  <a:pt x="214" y="201"/>
                </a:lnTo>
                <a:lnTo>
                  <a:pt x="216" y="224"/>
                </a:lnTo>
                <a:lnTo>
                  <a:pt x="235" y="238"/>
                </a:lnTo>
                <a:lnTo>
                  <a:pt x="253" y="218"/>
                </a:lnTo>
                <a:lnTo>
                  <a:pt x="263" y="191"/>
                </a:lnTo>
                <a:lnTo>
                  <a:pt x="292" y="174"/>
                </a:lnTo>
                <a:lnTo>
                  <a:pt x="310" y="185"/>
                </a:lnTo>
                <a:lnTo>
                  <a:pt x="321" y="212"/>
                </a:lnTo>
                <a:lnTo>
                  <a:pt x="338" y="269"/>
                </a:lnTo>
                <a:lnTo>
                  <a:pt x="346" y="288"/>
                </a:lnTo>
                <a:lnTo>
                  <a:pt x="340" y="303"/>
                </a:lnTo>
                <a:lnTo>
                  <a:pt x="344" y="327"/>
                </a:lnTo>
                <a:lnTo>
                  <a:pt x="337" y="339"/>
                </a:lnTo>
                <a:lnTo>
                  <a:pt x="329" y="327"/>
                </a:lnTo>
                <a:lnTo>
                  <a:pt x="321" y="332"/>
                </a:lnTo>
                <a:lnTo>
                  <a:pt x="320" y="354"/>
                </a:lnTo>
                <a:lnTo>
                  <a:pt x="317" y="363"/>
                </a:lnTo>
                <a:lnTo>
                  <a:pt x="300" y="374"/>
                </a:lnTo>
                <a:lnTo>
                  <a:pt x="300" y="403"/>
                </a:lnTo>
                <a:lnTo>
                  <a:pt x="290" y="417"/>
                </a:lnTo>
                <a:lnTo>
                  <a:pt x="282" y="440"/>
                </a:lnTo>
                <a:lnTo>
                  <a:pt x="169" y="458"/>
                </a:lnTo>
                <a:lnTo>
                  <a:pt x="166" y="449"/>
                </a:lnTo>
                <a:lnTo>
                  <a:pt x="0" y="46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Freeform 90"/>
          <p:cNvSpPr>
            <a:spLocks/>
          </p:cNvSpPr>
          <p:nvPr/>
        </p:nvSpPr>
        <p:spPr bwMode="auto">
          <a:xfrm>
            <a:off x="5485116" y="1396313"/>
            <a:ext cx="1113966" cy="1190281"/>
          </a:xfrm>
          <a:custGeom>
            <a:avLst/>
            <a:gdLst>
              <a:gd name="T0" fmla="*/ 0 w 589"/>
              <a:gd name="T1" fmla="*/ 41 h 660"/>
              <a:gd name="T2" fmla="*/ 2 w 589"/>
              <a:gd name="T3" fmla="*/ 134 h 660"/>
              <a:gd name="T4" fmla="*/ 26 w 589"/>
              <a:gd name="T5" fmla="*/ 209 h 660"/>
              <a:gd name="T6" fmla="*/ 29 w 589"/>
              <a:gd name="T7" fmla="*/ 306 h 660"/>
              <a:gd name="T8" fmla="*/ 45 w 589"/>
              <a:gd name="T9" fmla="*/ 385 h 660"/>
              <a:gd name="T10" fmla="*/ 24 w 589"/>
              <a:gd name="T11" fmla="*/ 425 h 660"/>
              <a:gd name="T12" fmla="*/ 54 w 589"/>
              <a:gd name="T13" fmla="*/ 454 h 660"/>
              <a:gd name="T14" fmla="*/ 53 w 589"/>
              <a:gd name="T15" fmla="*/ 660 h 660"/>
              <a:gd name="T16" fmla="*/ 479 w 589"/>
              <a:gd name="T17" fmla="*/ 652 h 660"/>
              <a:gd name="T18" fmla="*/ 470 w 589"/>
              <a:gd name="T19" fmla="*/ 613 h 660"/>
              <a:gd name="T20" fmla="*/ 458 w 589"/>
              <a:gd name="T21" fmla="*/ 598 h 660"/>
              <a:gd name="T22" fmla="*/ 425 w 589"/>
              <a:gd name="T23" fmla="*/ 576 h 660"/>
              <a:gd name="T24" fmla="*/ 402 w 589"/>
              <a:gd name="T25" fmla="*/ 550 h 660"/>
              <a:gd name="T26" fmla="*/ 345 w 589"/>
              <a:gd name="T27" fmla="*/ 514 h 660"/>
              <a:gd name="T28" fmla="*/ 347 w 589"/>
              <a:gd name="T29" fmla="*/ 454 h 660"/>
              <a:gd name="T30" fmla="*/ 334 w 589"/>
              <a:gd name="T31" fmla="*/ 415 h 660"/>
              <a:gd name="T32" fmla="*/ 381 w 589"/>
              <a:gd name="T33" fmla="*/ 357 h 660"/>
              <a:gd name="T34" fmla="*/ 379 w 589"/>
              <a:gd name="T35" fmla="*/ 300 h 660"/>
              <a:gd name="T36" fmla="*/ 389 w 589"/>
              <a:gd name="T37" fmla="*/ 290 h 660"/>
              <a:gd name="T38" fmla="*/ 447 w 589"/>
              <a:gd name="T39" fmla="*/ 242 h 660"/>
              <a:gd name="T40" fmla="*/ 476 w 589"/>
              <a:gd name="T41" fmla="*/ 208 h 660"/>
              <a:gd name="T42" fmla="*/ 513 w 589"/>
              <a:gd name="T43" fmla="*/ 178 h 660"/>
              <a:gd name="T44" fmla="*/ 589 w 589"/>
              <a:gd name="T45" fmla="*/ 138 h 660"/>
              <a:gd name="T46" fmla="*/ 561 w 589"/>
              <a:gd name="T47" fmla="*/ 141 h 660"/>
              <a:gd name="T48" fmla="*/ 534 w 589"/>
              <a:gd name="T49" fmla="*/ 128 h 660"/>
              <a:gd name="T50" fmla="*/ 493 w 589"/>
              <a:gd name="T51" fmla="*/ 133 h 660"/>
              <a:gd name="T52" fmla="*/ 481 w 589"/>
              <a:gd name="T53" fmla="*/ 116 h 660"/>
              <a:gd name="T54" fmla="*/ 470 w 589"/>
              <a:gd name="T55" fmla="*/ 123 h 660"/>
              <a:gd name="T56" fmla="*/ 441 w 589"/>
              <a:gd name="T57" fmla="*/ 141 h 660"/>
              <a:gd name="T58" fmla="*/ 420 w 589"/>
              <a:gd name="T59" fmla="*/ 135 h 660"/>
              <a:gd name="T60" fmla="*/ 412 w 589"/>
              <a:gd name="T61" fmla="*/ 126 h 660"/>
              <a:gd name="T62" fmla="*/ 396 w 589"/>
              <a:gd name="T63" fmla="*/ 122 h 660"/>
              <a:gd name="T64" fmla="*/ 389 w 589"/>
              <a:gd name="T65" fmla="*/ 110 h 660"/>
              <a:gd name="T66" fmla="*/ 374 w 589"/>
              <a:gd name="T67" fmla="*/ 110 h 660"/>
              <a:gd name="T68" fmla="*/ 374 w 589"/>
              <a:gd name="T69" fmla="*/ 122 h 660"/>
              <a:gd name="T70" fmla="*/ 367 w 589"/>
              <a:gd name="T71" fmla="*/ 125 h 660"/>
              <a:gd name="T72" fmla="*/ 357 w 589"/>
              <a:gd name="T73" fmla="*/ 99 h 660"/>
              <a:gd name="T74" fmla="*/ 342 w 589"/>
              <a:gd name="T75" fmla="*/ 99 h 660"/>
              <a:gd name="T76" fmla="*/ 347 w 589"/>
              <a:gd name="T77" fmla="*/ 89 h 660"/>
              <a:gd name="T78" fmla="*/ 311 w 589"/>
              <a:gd name="T79" fmla="*/ 82 h 660"/>
              <a:gd name="T80" fmla="*/ 301 w 589"/>
              <a:gd name="T81" fmla="*/ 80 h 660"/>
              <a:gd name="T82" fmla="*/ 259 w 589"/>
              <a:gd name="T83" fmla="*/ 96 h 660"/>
              <a:gd name="T84" fmla="*/ 254 w 589"/>
              <a:gd name="T85" fmla="*/ 82 h 660"/>
              <a:gd name="T86" fmla="*/ 191 w 589"/>
              <a:gd name="T87" fmla="*/ 69 h 660"/>
              <a:gd name="T88" fmla="*/ 180 w 589"/>
              <a:gd name="T89" fmla="*/ 4 h 660"/>
              <a:gd name="T90" fmla="*/ 155 w 589"/>
              <a:gd name="T91" fmla="*/ 0 h 660"/>
              <a:gd name="T92" fmla="*/ 155 w 589"/>
              <a:gd name="T93" fmla="*/ 41 h 660"/>
              <a:gd name="T94" fmla="*/ 0 w 589"/>
              <a:gd name="T95" fmla="*/ 41 h 6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89" h="660">
                <a:moveTo>
                  <a:pt x="0" y="41"/>
                </a:moveTo>
                <a:lnTo>
                  <a:pt x="2" y="134"/>
                </a:lnTo>
                <a:lnTo>
                  <a:pt x="26" y="209"/>
                </a:lnTo>
                <a:lnTo>
                  <a:pt x="29" y="306"/>
                </a:lnTo>
                <a:lnTo>
                  <a:pt x="45" y="385"/>
                </a:lnTo>
                <a:lnTo>
                  <a:pt x="24" y="425"/>
                </a:lnTo>
                <a:lnTo>
                  <a:pt x="54" y="454"/>
                </a:lnTo>
                <a:lnTo>
                  <a:pt x="53" y="660"/>
                </a:lnTo>
                <a:lnTo>
                  <a:pt x="479" y="652"/>
                </a:lnTo>
                <a:lnTo>
                  <a:pt x="470" y="613"/>
                </a:lnTo>
                <a:lnTo>
                  <a:pt x="458" y="598"/>
                </a:lnTo>
                <a:lnTo>
                  <a:pt x="425" y="576"/>
                </a:lnTo>
                <a:lnTo>
                  <a:pt x="402" y="550"/>
                </a:lnTo>
                <a:lnTo>
                  <a:pt x="345" y="514"/>
                </a:lnTo>
                <a:lnTo>
                  <a:pt x="347" y="454"/>
                </a:lnTo>
                <a:lnTo>
                  <a:pt x="334" y="415"/>
                </a:lnTo>
                <a:lnTo>
                  <a:pt x="381" y="357"/>
                </a:lnTo>
                <a:lnTo>
                  <a:pt x="379" y="300"/>
                </a:lnTo>
                <a:lnTo>
                  <a:pt x="389" y="290"/>
                </a:lnTo>
                <a:lnTo>
                  <a:pt x="447" y="242"/>
                </a:lnTo>
                <a:lnTo>
                  <a:pt x="476" y="208"/>
                </a:lnTo>
                <a:lnTo>
                  <a:pt x="513" y="178"/>
                </a:lnTo>
                <a:lnTo>
                  <a:pt x="589" y="138"/>
                </a:lnTo>
                <a:lnTo>
                  <a:pt x="561" y="141"/>
                </a:lnTo>
                <a:lnTo>
                  <a:pt x="534" y="128"/>
                </a:lnTo>
                <a:lnTo>
                  <a:pt x="493" y="133"/>
                </a:lnTo>
                <a:lnTo>
                  <a:pt x="481" y="116"/>
                </a:lnTo>
                <a:lnTo>
                  <a:pt x="470" y="123"/>
                </a:lnTo>
                <a:lnTo>
                  <a:pt x="441" y="141"/>
                </a:lnTo>
                <a:lnTo>
                  <a:pt x="420" y="135"/>
                </a:lnTo>
                <a:lnTo>
                  <a:pt x="412" y="126"/>
                </a:lnTo>
                <a:lnTo>
                  <a:pt x="396" y="122"/>
                </a:lnTo>
                <a:lnTo>
                  <a:pt x="389" y="110"/>
                </a:lnTo>
                <a:lnTo>
                  <a:pt x="374" y="110"/>
                </a:lnTo>
                <a:lnTo>
                  <a:pt x="374" y="122"/>
                </a:lnTo>
                <a:lnTo>
                  <a:pt x="367" y="125"/>
                </a:lnTo>
                <a:lnTo>
                  <a:pt x="357" y="99"/>
                </a:lnTo>
                <a:lnTo>
                  <a:pt x="342" y="99"/>
                </a:lnTo>
                <a:lnTo>
                  <a:pt x="347" y="89"/>
                </a:lnTo>
                <a:lnTo>
                  <a:pt x="311" y="82"/>
                </a:lnTo>
                <a:lnTo>
                  <a:pt x="301" y="80"/>
                </a:lnTo>
                <a:lnTo>
                  <a:pt x="259" y="96"/>
                </a:lnTo>
                <a:lnTo>
                  <a:pt x="254" y="82"/>
                </a:lnTo>
                <a:lnTo>
                  <a:pt x="191" y="69"/>
                </a:lnTo>
                <a:lnTo>
                  <a:pt x="180" y="4"/>
                </a:lnTo>
                <a:lnTo>
                  <a:pt x="155" y="0"/>
                </a:lnTo>
                <a:lnTo>
                  <a:pt x="155" y="41"/>
                </a:lnTo>
                <a:lnTo>
                  <a:pt x="0" y="41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Freeform 91"/>
          <p:cNvSpPr>
            <a:spLocks/>
          </p:cNvSpPr>
          <p:nvPr/>
        </p:nvSpPr>
        <p:spPr bwMode="auto">
          <a:xfrm>
            <a:off x="6436431" y="4278236"/>
            <a:ext cx="601428" cy="991901"/>
          </a:xfrm>
          <a:custGeom>
            <a:avLst/>
            <a:gdLst>
              <a:gd name="T0" fmla="*/ 0 w 318"/>
              <a:gd name="T1" fmla="*/ 466 h 550"/>
              <a:gd name="T2" fmla="*/ 1 w 318"/>
              <a:gd name="T3" fmla="*/ 446 h 550"/>
              <a:gd name="T4" fmla="*/ 22 w 318"/>
              <a:gd name="T5" fmla="*/ 383 h 550"/>
              <a:gd name="T6" fmla="*/ 52 w 318"/>
              <a:gd name="T7" fmla="*/ 344 h 550"/>
              <a:gd name="T8" fmla="*/ 43 w 318"/>
              <a:gd name="T9" fmla="*/ 329 h 550"/>
              <a:gd name="T10" fmla="*/ 46 w 318"/>
              <a:gd name="T11" fmla="*/ 290 h 550"/>
              <a:gd name="T12" fmla="*/ 31 w 318"/>
              <a:gd name="T13" fmla="*/ 242 h 550"/>
              <a:gd name="T14" fmla="*/ 25 w 318"/>
              <a:gd name="T15" fmla="*/ 180 h 550"/>
              <a:gd name="T16" fmla="*/ 48 w 318"/>
              <a:gd name="T17" fmla="*/ 113 h 550"/>
              <a:gd name="T18" fmla="*/ 81 w 318"/>
              <a:gd name="T19" fmla="*/ 67 h 550"/>
              <a:gd name="T20" fmla="*/ 80 w 318"/>
              <a:gd name="T21" fmla="*/ 54 h 550"/>
              <a:gd name="T22" fmla="*/ 104 w 318"/>
              <a:gd name="T23" fmla="*/ 11 h 550"/>
              <a:gd name="T24" fmla="*/ 296 w 318"/>
              <a:gd name="T25" fmla="*/ 0 h 550"/>
              <a:gd name="T26" fmla="*/ 304 w 318"/>
              <a:gd name="T27" fmla="*/ 10 h 550"/>
              <a:gd name="T28" fmla="*/ 296 w 318"/>
              <a:gd name="T29" fmla="*/ 352 h 550"/>
              <a:gd name="T30" fmla="*/ 318 w 318"/>
              <a:gd name="T31" fmla="*/ 517 h 550"/>
              <a:gd name="T32" fmla="*/ 307 w 318"/>
              <a:gd name="T33" fmla="*/ 524 h 550"/>
              <a:gd name="T34" fmla="*/ 297 w 318"/>
              <a:gd name="T35" fmla="*/ 517 h 550"/>
              <a:gd name="T36" fmla="*/ 283 w 318"/>
              <a:gd name="T37" fmla="*/ 524 h 550"/>
              <a:gd name="T38" fmla="*/ 268 w 318"/>
              <a:gd name="T39" fmla="*/ 515 h 550"/>
              <a:gd name="T40" fmla="*/ 267 w 318"/>
              <a:gd name="T41" fmla="*/ 522 h 550"/>
              <a:gd name="T42" fmla="*/ 253 w 318"/>
              <a:gd name="T43" fmla="*/ 523 h 550"/>
              <a:gd name="T44" fmla="*/ 232 w 318"/>
              <a:gd name="T45" fmla="*/ 533 h 550"/>
              <a:gd name="T46" fmla="*/ 225 w 318"/>
              <a:gd name="T47" fmla="*/ 528 h 550"/>
              <a:gd name="T48" fmla="*/ 216 w 318"/>
              <a:gd name="T49" fmla="*/ 547 h 550"/>
              <a:gd name="T50" fmla="*/ 207 w 318"/>
              <a:gd name="T51" fmla="*/ 550 h 550"/>
              <a:gd name="T52" fmla="*/ 175 w 318"/>
              <a:gd name="T53" fmla="*/ 497 h 550"/>
              <a:gd name="T54" fmla="*/ 181 w 318"/>
              <a:gd name="T55" fmla="*/ 460 h 550"/>
              <a:gd name="T56" fmla="*/ 0 w 318"/>
              <a:gd name="T57" fmla="*/ 466 h 5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8" h="550">
                <a:moveTo>
                  <a:pt x="0" y="466"/>
                </a:moveTo>
                <a:lnTo>
                  <a:pt x="1" y="446"/>
                </a:lnTo>
                <a:lnTo>
                  <a:pt x="22" y="383"/>
                </a:lnTo>
                <a:lnTo>
                  <a:pt x="52" y="344"/>
                </a:lnTo>
                <a:lnTo>
                  <a:pt x="43" y="329"/>
                </a:lnTo>
                <a:lnTo>
                  <a:pt x="46" y="290"/>
                </a:lnTo>
                <a:lnTo>
                  <a:pt x="31" y="242"/>
                </a:lnTo>
                <a:lnTo>
                  <a:pt x="25" y="180"/>
                </a:lnTo>
                <a:lnTo>
                  <a:pt x="48" y="113"/>
                </a:lnTo>
                <a:lnTo>
                  <a:pt x="81" y="67"/>
                </a:lnTo>
                <a:lnTo>
                  <a:pt x="80" y="54"/>
                </a:lnTo>
                <a:lnTo>
                  <a:pt x="104" y="11"/>
                </a:lnTo>
                <a:lnTo>
                  <a:pt x="296" y="0"/>
                </a:lnTo>
                <a:lnTo>
                  <a:pt x="304" y="10"/>
                </a:lnTo>
                <a:lnTo>
                  <a:pt x="296" y="352"/>
                </a:lnTo>
                <a:lnTo>
                  <a:pt x="318" y="517"/>
                </a:lnTo>
                <a:lnTo>
                  <a:pt x="307" y="524"/>
                </a:lnTo>
                <a:lnTo>
                  <a:pt x="297" y="517"/>
                </a:lnTo>
                <a:lnTo>
                  <a:pt x="283" y="524"/>
                </a:lnTo>
                <a:lnTo>
                  <a:pt x="268" y="515"/>
                </a:lnTo>
                <a:lnTo>
                  <a:pt x="267" y="522"/>
                </a:lnTo>
                <a:lnTo>
                  <a:pt x="253" y="523"/>
                </a:lnTo>
                <a:lnTo>
                  <a:pt x="232" y="533"/>
                </a:lnTo>
                <a:lnTo>
                  <a:pt x="225" y="528"/>
                </a:lnTo>
                <a:lnTo>
                  <a:pt x="216" y="547"/>
                </a:lnTo>
                <a:lnTo>
                  <a:pt x="207" y="550"/>
                </a:lnTo>
                <a:lnTo>
                  <a:pt x="175" y="497"/>
                </a:lnTo>
                <a:lnTo>
                  <a:pt x="181" y="460"/>
                </a:lnTo>
                <a:lnTo>
                  <a:pt x="0" y="466"/>
                </a:lnTo>
                <a:close/>
              </a:path>
            </a:pathLst>
          </a:custGeom>
          <a:solidFill>
            <a:srgbClr val="FFE193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Freeform 92"/>
          <p:cNvSpPr>
            <a:spLocks/>
          </p:cNvSpPr>
          <p:nvPr/>
        </p:nvSpPr>
        <p:spPr bwMode="auto">
          <a:xfrm>
            <a:off x="5687484" y="3163700"/>
            <a:ext cx="1123422" cy="930583"/>
          </a:xfrm>
          <a:custGeom>
            <a:avLst/>
            <a:gdLst>
              <a:gd name="T0" fmla="*/ 0 w 594"/>
              <a:gd name="T1" fmla="*/ 7 h 516"/>
              <a:gd name="T2" fmla="*/ 37 w 594"/>
              <a:gd name="T3" fmla="*/ 74 h 516"/>
              <a:gd name="T4" fmla="*/ 53 w 594"/>
              <a:gd name="T5" fmla="*/ 89 h 516"/>
              <a:gd name="T6" fmla="*/ 64 w 594"/>
              <a:gd name="T7" fmla="*/ 86 h 516"/>
              <a:gd name="T8" fmla="*/ 73 w 594"/>
              <a:gd name="T9" fmla="*/ 95 h 516"/>
              <a:gd name="T10" fmla="*/ 76 w 594"/>
              <a:gd name="T11" fmla="*/ 104 h 516"/>
              <a:gd name="T12" fmla="*/ 66 w 594"/>
              <a:gd name="T13" fmla="*/ 104 h 516"/>
              <a:gd name="T14" fmla="*/ 56 w 594"/>
              <a:gd name="T15" fmla="*/ 127 h 516"/>
              <a:gd name="T16" fmla="*/ 82 w 594"/>
              <a:gd name="T17" fmla="*/ 165 h 516"/>
              <a:gd name="T18" fmla="*/ 101 w 594"/>
              <a:gd name="T19" fmla="*/ 171 h 516"/>
              <a:gd name="T20" fmla="*/ 99 w 594"/>
              <a:gd name="T21" fmla="*/ 413 h 516"/>
              <a:gd name="T22" fmla="*/ 101 w 594"/>
              <a:gd name="T23" fmla="*/ 473 h 516"/>
              <a:gd name="T24" fmla="*/ 496 w 594"/>
              <a:gd name="T25" fmla="*/ 458 h 516"/>
              <a:gd name="T26" fmla="*/ 501 w 594"/>
              <a:gd name="T27" fmla="*/ 493 h 516"/>
              <a:gd name="T28" fmla="*/ 485 w 594"/>
              <a:gd name="T29" fmla="*/ 516 h 516"/>
              <a:gd name="T30" fmla="*/ 546 w 594"/>
              <a:gd name="T31" fmla="*/ 514 h 516"/>
              <a:gd name="T32" fmla="*/ 554 w 594"/>
              <a:gd name="T33" fmla="*/ 493 h 516"/>
              <a:gd name="T34" fmla="*/ 558 w 594"/>
              <a:gd name="T35" fmla="*/ 473 h 516"/>
              <a:gd name="T36" fmla="*/ 571 w 594"/>
              <a:gd name="T37" fmla="*/ 455 h 516"/>
              <a:gd name="T38" fmla="*/ 577 w 594"/>
              <a:gd name="T39" fmla="*/ 440 h 516"/>
              <a:gd name="T40" fmla="*/ 590 w 594"/>
              <a:gd name="T41" fmla="*/ 437 h 516"/>
              <a:gd name="T42" fmla="*/ 594 w 594"/>
              <a:gd name="T43" fmla="*/ 400 h 516"/>
              <a:gd name="T44" fmla="*/ 586 w 594"/>
              <a:gd name="T45" fmla="*/ 398 h 516"/>
              <a:gd name="T46" fmla="*/ 571 w 594"/>
              <a:gd name="T47" fmla="*/ 398 h 516"/>
              <a:gd name="T48" fmla="*/ 559 w 594"/>
              <a:gd name="T49" fmla="*/ 370 h 516"/>
              <a:gd name="T50" fmla="*/ 552 w 594"/>
              <a:gd name="T51" fmla="*/ 333 h 516"/>
              <a:gd name="T52" fmla="*/ 538 w 594"/>
              <a:gd name="T53" fmla="*/ 309 h 516"/>
              <a:gd name="T54" fmla="*/ 513 w 594"/>
              <a:gd name="T55" fmla="*/ 300 h 516"/>
              <a:gd name="T56" fmla="*/ 484 w 594"/>
              <a:gd name="T57" fmla="*/ 277 h 516"/>
              <a:gd name="T58" fmla="*/ 474 w 594"/>
              <a:gd name="T59" fmla="*/ 245 h 516"/>
              <a:gd name="T60" fmla="*/ 491 w 594"/>
              <a:gd name="T61" fmla="*/ 195 h 516"/>
              <a:gd name="T62" fmla="*/ 476 w 594"/>
              <a:gd name="T63" fmla="*/ 186 h 516"/>
              <a:gd name="T64" fmla="*/ 441 w 594"/>
              <a:gd name="T65" fmla="*/ 186 h 516"/>
              <a:gd name="T66" fmla="*/ 436 w 594"/>
              <a:gd name="T67" fmla="*/ 156 h 516"/>
              <a:gd name="T68" fmla="*/ 378 w 594"/>
              <a:gd name="T69" fmla="*/ 96 h 516"/>
              <a:gd name="T70" fmla="*/ 364 w 594"/>
              <a:gd name="T71" fmla="*/ 45 h 516"/>
              <a:gd name="T72" fmla="*/ 372 w 594"/>
              <a:gd name="T73" fmla="*/ 27 h 516"/>
              <a:gd name="T74" fmla="*/ 344 w 594"/>
              <a:gd name="T75" fmla="*/ 0 h 516"/>
              <a:gd name="T76" fmla="*/ 0 w 594"/>
              <a:gd name="T77" fmla="*/ 7 h 5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4" h="516">
                <a:moveTo>
                  <a:pt x="0" y="7"/>
                </a:moveTo>
                <a:lnTo>
                  <a:pt x="37" y="74"/>
                </a:lnTo>
                <a:lnTo>
                  <a:pt x="53" y="89"/>
                </a:lnTo>
                <a:lnTo>
                  <a:pt x="64" y="86"/>
                </a:lnTo>
                <a:lnTo>
                  <a:pt x="73" y="95"/>
                </a:lnTo>
                <a:lnTo>
                  <a:pt x="76" y="104"/>
                </a:lnTo>
                <a:lnTo>
                  <a:pt x="66" y="104"/>
                </a:lnTo>
                <a:lnTo>
                  <a:pt x="56" y="127"/>
                </a:lnTo>
                <a:lnTo>
                  <a:pt x="82" y="165"/>
                </a:lnTo>
                <a:lnTo>
                  <a:pt x="101" y="171"/>
                </a:lnTo>
                <a:lnTo>
                  <a:pt x="99" y="413"/>
                </a:lnTo>
                <a:lnTo>
                  <a:pt x="101" y="473"/>
                </a:lnTo>
                <a:lnTo>
                  <a:pt x="496" y="458"/>
                </a:lnTo>
                <a:lnTo>
                  <a:pt x="501" y="493"/>
                </a:lnTo>
                <a:lnTo>
                  <a:pt x="485" y="516"/>
                </a:lnTo>
                <a:lnTo>
                  <a:pt x="546" y="514"/>
                </a:lnTo>
                <a:lnTo>
                  <a:pt x="554" y="493"/>
                </a:lnTo>
                <a:lnTo>
                  <a:pt x="558" y="473"/>
                </a:lnTo>
                <a:lnTo>
                  <a:pt x="571" y="455"/>
                </a:lnTo>
                <a:lnTo>
                  <a:pt x="577" y="440"/>
                </a:lnTo>
                <a:lnTo>
                  <a:pt x="590" y="437"/>
                </a:lnTo>
                <a:lnTo>
                  <a:pt x="594" y="400"/>
                </a:lnTo>
                <a:lnTo>
                  <a:pt x="586" y="398"/>
                </a:lnTo>
                <a:lnTo>
                  <a:pt x="571" y="398"/>
                </a:lnTo>
                <a:lnTo>
                  <a:pt x="559" y="370"/>
                </a:lnTo>
                <a:lnTo>
                  <a:pt x="552" y="333"/>
                </a:lnTo>
                <a:lnTo>
                  <a:pt x="538" y="309"/>
                </a:lnTo>
                <a:lnTo>
                  <a:pt x="513" y="300"/>
                </a:lnTo>
                <a:lnTo>
                  <a:pt x="484" y="277"/>
                </a:lnTo>
                <a:lnTo>
                  <a:pt x="474" y="245"/>
                </a:lnTo>
                <a:lnTo>
                  <a:pt x="491" y="195"/>
                </a:lnTo>
                <a:lnTo>
                  <a:pt x="476" y="186"/>
                </a:lnTo>
                <a:lnTo>
                  <a:pt x="441" y="186"/>
                </a:lnTo>
                <a:lnTo>
                  <a:pt x="436" y="156"/>
                </a:lnTo>
                <a:lnTo>
                  <a:pt x="378" y="96"/>
                </a:lnTo>
                <a:lnTo>
                  <a:pt x="364" y="45"/>
                </a:lnTo>
                <a:lnTo>
                  <a:pt x="372" y="27"/>
                </a:lnTo>
                <a:lnTo>
                  <a:pt x="344" y="0"/>
                </a:lnTo>
                <a:lnTo>
                  <a:pt x="0" y="7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Freeform 93"/>
          <p:cNvSpPr>
            <a:spLocks/>
          </p:cNvSpPr>
          <p:nvPr/>
        </p:nvSpPr>
        <p:spPr bwMode="auto">
          <a:xfrm>
            <a:off x="2786257" y="1176291"/>
            <a:ext cx="1728632" cy="1049611"/>
          </a:xfrm>
          <a:custGeom>
            <a:avLst/>
            <a:gdLst>
              <a:gd name="T0" fmla="*/ 0 w 914"/>
              <a:gd name="T1" fmla="*/ 109 h 582"/>
              <a:gd name="T2" fmla="*/ 15 w 914"/>
              <a:gd name="T3" fmla="*/ 147 h 582"/>
              <a:gd name="T4" fmla="*/ 17 w 914"/>
              <a:gd name="T5" fmla="*/ 171 h 582"/>
              <a:gd name="T6" fmla="*/ 8 w 914"/>
              <a:gd name="T7" fmla="*/ 174 h 582"/>
              <a:gd name="T8" fmla="*/ 36 w 914"/>
              <a:gd name="T9" fmla="*/ 202 h 582"/>
              <a:gd name="T10" fmla="*/ 64 w 914"/>
              <a:gd name="T11" fmla="*/ 271 h 582"/>
              <a:gd name="T12" fmla="*/ 74 w 914"/>
              <a:gd name="T13" fmla="*/ 267 h 582"/>
              <a:gd name="T14" fmla="*/ 76 w 914"/>
              <a:gd name="T15" fmla="*/ 278 h 582"/>
              <a:gd name="T16" fmla="*/ 88 w 914"/>
              <a:gd name="T17" fmla="*/ 281 h 582"/>
              <a:gd name="T18" fmla="*/ 98 w 914"/>
              <a:gd name="T19" fmla="*/ 284 h 582"/>
              <a:gd name="T20" fmla="*/ 72 w 914"/>
              <a:gd name="T21" fmla="*/ 333 h 582"/>
              <a:gd name="T22" fmla="*/ 77 w 914"/>
              <a:gd name="T23" fmla="*/ 368 h 582"/>
              <a:gd name="T24" fmla="*/ 59 w 914"/>
              <a:gd name="T25" fmla="*/ 399 h 582"/>
              <a:gd name="T26" fmla="*/ 71 w 914"/>
              <a:gd name="T27" fmla="*/ 415 h 582"/>
              <a:gd name="T28" fmla="*/ 107 w 914"/>
              <a:gd name="T29" fmla="*/ 394 h 582"/>
              <a:gd name="T30" fmla="*/ 134 w 914"/>
              <a:gd name="T31" fmla="*/ 503 h 582"/>
              <a:gd name="T32" fmla="*/ 150 w 914"/>
              <a:gd name="T33" fmla="*/ 509 h 582"/>
              <a:gd name="T34" fmla="*/ 153 w 914"/>
              <a:gd name="T35" fmla="*/ 541 h 582"/>
              <a:gd name="T36" fmla="*/ 166 w 914"/>
              <a:gd name="T37" fmla="*/ 556 h 582"/>
              <a:gd name="T38" fmla="*/ 178 w 914"/>
              <a:gd name="T39" fmla="*/ 542 h 582"/>
              <a:gd name="T40" fmla="*/ 202 w 914"/>
              <a:gd name="T41" fmla="*/ 554 h 582"/>
              <a:gd name="T42" fmla="*/ 217 w 914"/>
              <a:gd name="T43" fmla="*/ 541 h 582"/>
              <a:gd name="T44" fmla="*/ 266 w 914"/>
              <a:gd name="T45" fmla="*/ 554 h 582"/>
              <a:gd name="T46" fmla="*/ 278 w 914"/>
              <a:gd name="T47" fmla="*/ 554 h 582"/>
              <a:gd name="T48" fmla="*/ 288 w 914"/>
              <a:gd name="T49" fmla="*/ 532 h 582"/>
              <a:gd name="T50" fmla="*/ 308 w 914"/>
              <a:gd name="T51" fmla="*/ 569 h 582"/>
              <a:gd name="T52" fmla="*/ 319 w 914"/>
              <a:gd name="T53" fmla="*/ 512 h 582"/>
              <a:gd name="T54" fmla="*/ 566 w 914"/>
              <a:gd name="T55" fmla="*/ 550 h 582"/>
              <a:gd name="T56" fmla="*/ 874 w 914"/>
              <a:gd name="T57" fmla="*/ 582 h 582"/>
              <a:gd name="T58" fmla="*/ 883 w 914"/>
              <a:gd name="T59" fmla="*/ 476 h 582"/>
              <a:gd name="T60" fmla="*/ 914 w 914"/>
              <a:gd name="T61" fmla="*/ 136 h 582"/>
              <a:gd name="T62" fmla="*/ 509 w 914"/>
              <a:gd name="T63" fmla="*/ 89 h 582"/>
              <a:gd name="T64" fmla="*/ 307 w 914"/>
              <a:gd name="T65" fmla="*/ 54 h 582"/>
              <a:gd name="T66" fmla="*/ 24 w 914"/>
              <a:gd name="T67" fmla="*/ 0 h 582"/>
              <a:gd name="T68" fmla="*/ 0 w 914"/>
              <a:gd name="T69" fmla="*/ 109 h 5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14" h="582">
                <a:moveTo>
                  <a:pt x="0" y="109"/>
                </a:moveTo>
                <a:lnTo>
                  <a:pt x="15" y="147"/>
                </a:lnTo>
                <a:lnTo>
                  <a:pt x="17" y="171"/>
                </a:lnTo>
                <a:lnTo>
                  <a:pt x="8" y="174"/>
                </a:lnTo>
                <a:lnTo>
                  <a:pt x="36" y="202"/>
                </a:lnTo>
                <a:lnTo>
                  <a:pt x="64" y="271"/>
                </a:lnTo>
                <a:lnTo>
                  <a:pt x="74" y="267"/>
                </a:lnTo>
                <a:lnTo>
                  <a:pt x="76" y="278"/>
                </a:lnTo>
                <a:lnTo>
                  <a:pt x="88" y="281"/>
                </a:lnTo>
                <a:lnTo>
                  <a:pt x="98" y="284"/>
                </a:lnTo>
                <a:lnTo>
                  <a:pt x="72" y="333"/>
                </a:lnTo>
                <a:lnTo>
                  <a:pt x="77" y="368"/>
                </a:lnTo>
                <a:lnTo>
                  <a:pt x="59" y="399"/>
                </a:lnTo>
                <a:lnTo>
                  <a:pt x="71" y="415"/>
                </a:lnTo>
                <a:lnTo>
                  <a:pt x="107" y="394"/>
                </a:lnTo>
                <a:lnTo>
                  <a:pt x="134" y="503"/>
                </a:lnTo>
                <a:lnTo>
                  <a:pt x="150" y="509"/>
                </a:lnTo>
                <a:lnTo>
                  <a:pt x="153" y="541"/>
                </a:lnTo>
                <a:lnTo>
                  <a:pt x="166" y="556"/>
                </a:lnTo>
                <a:lnTo>
                  <a:pt x="178" y="542"/>
                </a:lnTo>
                <a:lnTo>
                  <a:pt x="202" y="554"/>
                </a:lnTo>
                <a:lnTo>
                  <a:pt x="217" y="541"/>
                </a:lnTo>
                <a:lnTo>
                  <a:pt x="266" y="554"/>
                </a:lnTo>
                <a:lnTo>
                  <a:pt x="278" y="554"/>
                </a:lnTo>
                <a:lnTo>
                  <a:pt x="288" y="532"/>
                </a:lnTo>
                <a:lnTo>
                  <a:pt x="308" y="569"/>
                </a:lnTo>
                <a:lnTo>
                  <a:pt x="319" y="512"/>
                </a:lnTo>
                <a:lnTo>
                  <a:pt x="566" y="550"/>
                </a:lnTo>
                <a:lnTo>
                  <a:pt x="874" y="582"/>
                </a:lnTo>
                <a:lnTo>
                  <a:pt x="883" y="476"/>
                </a:lnTo>
                <a:lnTo>
                  <a:pt x="914" y="136"/>
                </a:lnTo>
                <a:lnTo>
                  <a:pt x="509" y="89"/>
                </a:lnTo>
                <a:lnTo>
                  <a:pt x="307" y="54"/>
                </a:lnTo>
                <a:lnTo>
                  <a:pt x="24" y="0"/>
                </a:lnTo>
                <a:lnTo>
                  <a:pt x="0" y="10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Freeform 94"/>
          <p:cNvSpPr>
            <a:spLocks/>
          </p:cNvSpPr>
          <p:nvPr/>
        </p:nvSpPr>
        <p:spPr bwMode="auto">
          <a:xfrm>
            <a:off x="4357912" y="2631680"/>
            <a:ext cx="1399549" cy="665476"/>
          </a:xfrm>
          <a:custGeom>
            <a:avLst/>
            <a:gdLst>
              <a:gd name="T0" fmla="*/ 0 w 740"/>
              <a:gd name="T1" fmla="*/ 224 h 369"/>
              <a:gd name="T2" fmla="*/ 22 w 740"/>
              <a:gd name="T3" fmla="*/ 0 h 369"/>
              <a:gd name="T4" fmla="*/ 477 w 740"/>
              <a:gd name="T5" fmla="*/ 27 h 369"/>
              <a:gd name="T6" fmla="*/ 507 w 740"/>
              <a:gd name="T7" fmla="*/ 49 h 369"/>
              <a:gd name="T8" fmla="*/ 562 w 740"/>
              <a:gd name="T9" fmla="*/ 49 h 369"/>
              <a:gd name="T10" fmla="*/ 587 w 740"/>
              <a:gd name="T11" fmla="*/ 54 h 369"/>
              <a:gd name="T12" fmla="*/ 618 w 740"/>
              <a:gd name="T13" fmla="*/ 67 h 369"/>
              <a:gd name="T14" fmla="*/ 633 w 740"/>
              <a:gd name="T15" fmla="*/ 86 h 369"/>
              <a:gd name="T16" fmla="*/ 647 w 740"/>
              <a:gd name="T17" fmla="*/ 91 h 369"/>
              <a:gd name="T18" fmla="*/ 673 w 740"/>
              <a:gd name="T19" fmla="*/ 160 h 369"/>
              <a:gd name="T20" fmla="*/ 673 w 740"/>
              <a:gd name="T21" fmla="*/ 182 h 369"/>
              <a:gd name="T22" fmla="*/ 689 w 740"/>
              <a:gd name="T23" fmla="*/ 215 h 369"/>
              <a:gd name="T24" fmla="*/ 698 w 740"/>
              <a:gd name="T25" fmla="*/ 269 h 369"/>
              <a:gd name="T26" fmla="*/ 693 w 740"/>
              <a:gd name="T27" fmla="*/ 283 h 369"/>
              <a:gd name="T28" fmla="*/ 703 w 740"/>
              <a:gd name="T29" fmla="*/ 302 h 369"/>
              <a:gd name="T30" fmla="*/ 740 w 740"/>
              <a:gd name="T31" fmla="*/ 369 h 369"/>
              <a:gd name="T32" fmla="*/ 411 w 740"/>
              <a:gd name="T33" fmla="*/ 365 h 369"/>
              <a:gd name="T34" fmla="*/ 163 w 740"/>
              <a:gd name="T35" fmla="*/ 351 h 369"/>
              <a:gd name="T36" fmla="*/ 168 w 740"/>
              <a:gd name="T37" fmla="*/ 238 h 369"/>
              <a:gd name="T38" fmla="*/ 0 w 740"/>
              <a:gd name="T39" fmla="*/ 224 h 3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40" h="369">
                <a:moveTo>
                  <a:pt x="0" y="224"/>
                </a:moveTo>
                <a:lnTo>
                  <a:pt x="22" y="0"/>
                </a:lnTo>
                <a:lnTo>
                  <a:pt x="477" y="27"/>
                </a:lnTo>
                <a:lnTo>
                  <a:pt x="507" y="49"/>
                </a:lnTo>
                <a:lnTo>
                  <a:pt x="562" y="49"/>
                </a:lnTo>
                <a:lnTo>
                  <a:pt x="587" y="54"/>
                </a:lnTo>
                <a:lnTo>
                  <a:pt x="618" y="67"/>
                </a:lnTo>
                <a:lnTo>
                  <a:pt x="633" y="86"/>
                </a:lnTo>
                <a:lnTo>
                  <a:pt x="647" y="91"/>
                </a:lnTo>
                <a:lnTo>
                  <a:pt x="673" y="160"/>
                </a:lnTo>
                <a:lnTo>
                  <a:pt x="673" y="182"/>
                </a:lnTo>
                <a:lnTo>
                  <a:pt x="689" y="215"/>
                </a:lnTo>
                <a:lnTo>
                  <a:pt x="698" y="269"/>
                </a:lnTo>
                <a:lnTo>
                  <a:pt x="693" y="283"/>
                </a:lnTo>
                <a:lnTo>
                  <a:pt x="703" y="302"/>
                </a:lnTo>
                <a:lnTo>
                  <a:pt x="740" y="369"/>
                </a:lnTo>
                <a:lnTo>
                  <a:pt x="411" y="365"/>
                </a:lnTo>
                <a:lnTo>
                  <a:pt x="163" y="351"/>
                </a:lnTo>
                <a:lnTo>
                  <a:pt x="168" y="238"/>
                </a:lnTo>
                <a:lnTo>
                  <a:pt x="0" y="22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Freeform 95"/>
          <p:cNvSpPr>
            <a:spLocks/>
          </p:cNvSpPr>
          <p:nvPr/>
        </p:nvSpPr>
        <p:spPr bwMode="auto">
          <a:xfrm>
            <a:off x="1744160" y="2417069"/>
            <a:ext cx="1076140" cy="1585238"/>
          </a:xfrm>
          <a:custGeom>
            <a:avLst/>
            <a:gdLst>
              <a:gd name="T0" fmla="*/ 0 w 569"/>
              <a:gd name="T1" fmla="*/ 323 h 879"/>
              <a:gd name="T2" fmla="*/ 26 w 569"/>
              <a:gd name="T3" fmla="*/ 373 h 879"/>
              <a:gd name="T4" fmla="*/ 363 w 569"/>
              <a:gd name="T5" fmla="*/ 879 h 879"/>
              <a:gd name="T6" fmla="*/ 375 w 569"/>
              <a:gd name="T7" fmla="*/ 762 h 879"/>
              <a:gd name="T8" fmla="*/ 395 w 569"/>
              <a:gd name="T9" fmla="*/ 756 h 879"/>
              <a:gd name="T10" fmla="*/ 430 w 569"/>
              <a:gd name="T11" fmla="*/ 776 h 879"/>
              <a:gd name="T12" fmla="*/ 459 w 569"/>
              <a:gd name="T13" fmla="*/ 671 h 879"/>
              <a:gd name="T14" fmla="*/ 569 w 569"/>
              <a:gd name="T15" fmla="*/ 114 h 879"/>
              <a:gd name="T16" fmla="*/ 326 w 569"/>
              <a:gd name="T17" fmla="*/ 60 h 879"/>
              <a:gd name="T18" fmla="*/ 84 w 569"/>
              <a:gd name="T19" fmla="*/ 0 h 879"/>
              <a:gd name="T20" fmla="*/ 0 w 569"/>
              <a:gd name="T21" fmla="*/ 323 h 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9" h="879">
                <a:moveTo>
                  <a:pt x="0" y="323"/>
                </a:moveTo>
                <a:lnTo>
                  <a:pt x="26" y="373"/>
                </a:lnTo>
                <a:lnTo>
                  <a:pt x="363" y="879"/>
                </a:lnTo>
                <a:lnTo>
                  <a:pt x="375" y="762"/>
                </a:lnTo>
                <a:lnTo>
                  <a:pt x="395" y="756"/>
                </a:lnTo>
                <a:lnTo>
                  <a:pt x="430" y="776"/>
                </a:lnTo>
                <a:lnTo>
                  <a:pt x="459" y="671"/>
                </a:lnTo>
                <a:lnTo>
                  <a:pt x="569" y="114"/>
                </a:lnTo>
                <a:lnTo>
                  <a:pt x="326" y="60"/>
                </a:lnTo>
                <a:lnTo>
                  <a:pt x="84" y="0"/>
                </a:lnTo>
                <a:lnTo>
                  <a:pt x="0" y="32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Freeform 96"/>
          <p:cNvSpPr>
            <a:spLocks/>
          </p:cNvSpPr>
          <p:nvPr/>
        </p:nvSpPr>
        <p:spPr bwMode="auto">
          <a:xfrm>
            <a:off x="9263898" y="1771432"/>
            <a:ext cx="274237" cy="559071"/>
          </a:xfrm>
          <a:custGeom>
            <a:avLst/>
            <a:gdLst>
              <a:gd name="T0" fmla="*/ 0 w 145"/>
              <a:gd name="T1" fmla="*/ 212 h 310"/>
              <a:gd name="T2" fmla="*/ 8 w 145"/>
              <a:gd name="T3" fmla="*/ 144 h 310"/>
              <a:gd name="T4" fmla="*/ 25 w 145"/>
              <a:gd name="T5" fmla="*/ 113 h 310"/>
              <a:gd name="T6" fmla="*/ 27 w 145"/>
              <a:gd name="T7" fmla="*/ 40 h 310"/>
              <a:gd name="T8" fmla="*/ 26 w 145"/>
              <a:gd name="T9" fmla="*/ 15 h 310"/>
              <a:gd name="T10" fmla="*/ 51 w 145"/>
              <a:gd name="T11" fmla="*/ 0 h 310"/>
              <a:gd name="T12" fmla="*/ 113 w 145"/>
              <a:gd name="T13" fmla="*/ 194 h 310"/>
              <a:gd name="T14" fmla="*/ 143 w 145"/>
              <a:gd name="T15" fmla="*/ 235 h 310"/>
              <a:gd name="T16" fmla="*/ 145 w 145"/>
              <a:gd name="T17" fmla="*/ 245 h 310"/>
              <a:gd name="T18" fmla="*/ 141 w 145"/>
              <a:gd name="T19" fmla="*/ 264 h 310"/>
              <a:gd name="T20" fmla="*/ 113 w 145"/>
              <a:gd name="T21" fmla="*/ 285 h 310"/>
              <a:gd name="T22" fmla="*/ 13 w 145"/>
              <a:gd name="T23" fmla="*/ 310 h 310"/>
              <a:gd name="T24" fmla="*/ 0 w 145"/>
              <a:gd name="T25" fmla="*/ 212 h 3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310">
                <a:moveTo>
                  <a:pt x="0" y="212"/>
                </a:moveTo>
                <a:lnTo>
                  <a:pt x="8" y="144"/>
                </a:lnTo>
                <a:lnTo>
                  <a:pt x="25" y="113"/>
                </a:lnTo>
                <a:lnTo>
                  <a:pt x="27" y="40"/>
                </a:lnTo>
                <a:lnTo>
                  <a:pt x="26" y="15"/>
                </a:lnTo>
                <a:lnTo>
                  <a:pt x="51" y="0"/>
                </a:lnTo>
                <a:lnTo>
                  <a:pt x="113" y="194"/>
                </a:lnTo>
                <a:lnTo>
                  <a:pt x="143" y="235"/>
                </a:lnTo>
                <a:lnTo>
                  <a:pt x="145" y="245"/>
                </a:lnTo>
                <a:lnTo>
                  <a:pt x="141" y="264"/>
                </a:lnTo>
                <a:lnTo>
                  <a:pt x="113" y="285"/>
                </a:lnTo>
                <a:lnTo>
                  <a:pt x="13" y="310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2" name="Freeform 97"/>
          <p:cNvSpPr>
            <a:spLocks/>
          </p:cNvSpPr>
          <p:nvPr/>
        </p:nvSpPr>
        <p:spPr bwMode="auto">
          <a:xfrm>
            <a:off x="8942380" y="2671356"/>
            <a:ext cx="226954" cy="490540"/>
          </a:xfrm>
          <a:custGeom>
            <a:avLst/>
            <a:gdLst>
              <a:gd name="T0" fmla="*/ 0 w 120"/>
              <a:gd name="T1" fmla="*/ 203 h 272"/>
              <a:gd name="T2" fmla="*/ 6 w 120"/>
              <a:gd name="T3" fmla="*/ 186 h 272"/>
              <a:gd name="T4" fmla="*/ 26 w 120"/>
              <a:gd name="T5" fmla="*/ 173 h 272"/>
              <a:gd name="T6" fmla="*/ 37 w 120"/>
              <a:gd name="T7" fmla="*/ 151 h 272"/>
              <a:gd name="T8" fmla="*/ 56 w 120"/>
              <a:gd name="T9" fmla="*/ 135 h 272"/>
              <a:gd name="T10" fmla="*/ 5 w 120"/>
              <a:gd name="T11" fmla="*/ 93 h 272"/>
              <a:gd name="T12" fmla="*/ 2 w 120"/>
              <a:gd name="T13" fmla="*/ 52 h 272"/>
              <a:gd name="T14" fmla="*/ 26 w 120"/>
              <a:gd name="T15" fmla="*/ 0 h 272"/>
              <a:gd name="T16" fmla="*/ 104 w 120"/>
              <a:gd name="T17" fmla="*/ 27 h 272"/>
              <a:gd name="T18" fmla="*/ 105 w 120"/>
              <a:gd name="T19" fmla="*/ 37 h 272"/>
              <a:gd name="T20" fmla="*/ 94 w 120"/>
              <a:gd name="T21" fmla="*/ 68 h 272"/>
              <a:gd name="T22" fmla="*/ 86 w 120"/>
              <a:gd name="T23" fmla="*/ 75 h 272"/>
              <a:gd name="T24" fmla="*/ 86 w 120"/>
              <a:gd name="T25" fmla="*/ 90 h 272"/>
              <a:gd name="T26" fmla="*/ 93 w 120"/>
              <a:gd name="T27" fmla="*/ 93 h 272"/>
              <a:gd name="T28" fmla="*/ 102 w 120"/>
              <a:gd name="T29" fmla="*/ 93 h 272"/>
              <a:gd name="T30" fmla="*/ 110 w 120"/>
              <a:gd name="T31" fmla="*/ 93 h 272"/>
              <a:gd name="T32" fmla="*/ 108 w 120"/>
              <a:gd name="T33" fmla="*/ 87 h 272"/>
              <a:gd name="T34" fmla="*/ 111 w 120"/>
              <a:gd name="T35" fmla="*/ 90 h 272"/>
              <a:gd name="T36" fmla="*/ 119 w 120"/>
              <a:gd name="T37" fmla="*/ 109 h 272"/>
              <a:gd name="T38" fmla="*/ 120 w 120"/>
              <a:gd name="T39" fmla="*/ 165 h 272"/>
              <a:gd name="T40" fmla="*/ 116 w 120"/>
              <a:gd name="T41" fmla="*/ 150 h 272"/>
              <a:gd name="T42" fmla="*/ 112 w 120"/>
              <a:gd name="T43" fmla="*/ 137 h 272"/>
              <a:gd name="T44" fmla="*/ 111 w 120"/>
              <a:gd name="T45" fmla="*/ 144 h 272"/>
              <a:gd name="T46" fmla="*/ 112 w 120"/>
              <a:gd name="T47" fmla="*/ 158 h 272"/>
              <a:gd name="T48" fmla="*/ 111 w 120"/>
              <a:gd name="T49" fmla="*/ 165 h 272"/>
              <a:gd name="T50" fmla="*/ 112 w 120"/>
              <a:gd name="T51" fmla="*/ 180 h 272"/>
              <a:gd name="T52" fmla="*/ 107 w 120"/>
              <a:gd name="T53" fmla="*/ 197 h 272"/>
              <a:gd name="T54" fmla="*/ 101 w 120"/>
              <a:gd name="T55" fmla="*/ 198 h 272"/>
              <a:gd name="T56" fmla="*/ 102 w 120"/>
              <a:gd name="T57" fmla="*/ 209 h 272"/>
              <a:gd name="T58" fmla="*/ 89 w 120"/>
              <a:gd name="T59" fmla="*/ 229 h 272"/>
              <a:gd name="T60" fmla="*/ 74 w 120"/>
              <a:gd name="T61" fmla="*/ 272 h 272"/>
              <a:gd name="T62" fmla="*/ 66 w 120"/>
              <a:gd name="T63" fmla="*/ 272 h 272"/>
              <a:gd name="T64" fmla="*/ 67 w 120"/>
              <a:gd name="T65" fmla="*/ 256 h 272"/>
              <a:gd name="T66" fmla="*/ 64 w 120"/>
              <a:gd name="T67" fmla="*/ 248 h 272"/>
              <a:gd name="T68" fmla="*/ 44 w 120"/>
              <a:gd name="T69" fmla="*/ 249 h 272"/>
              <a:gd name="T70" fmla="*/ 16 w 120"/>
              <a:gd name="T71" fmla="*/ 232 h 272"/>
              <a:gd name="T72" fmla="*/ 5 w 120"/>
              <a:gd name="T73" fmla="*/ 224 h 272"/>
              <a:gd name="T74" fmla="*/ 0 w 120"/>
              <a:gd name="T75" fmla="*/ 203 h 2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0" h="272">
                <a:moveTo>
                  <a:pt x="0" y="203"/>
                </a:moveTo>
                <a:lnTo>
                  <a:pt x="6" y="186"/>
                </a:lnTo>
                <a:lnTo>
                  <a:pt x="26" y="173"/>
                </a:lnTo>
                <a:lnTo>
                  <a:pt x="37" y="151"/>
                </a:lnTo>
                <a:lnTo>
                  <a:pt x="56" y="135"/>
                </a:lnTo>
                <a:lnTo>
                  <a:pt x="5" y="93"/>
                </a:lnTo>
                <a:lnTo>
                  <a:pt x="2" y="52"/>
                </a:lnTo>
                <a:lnTo>
                  <a:pt x="26" y="0"/>
                </a:lnTo>
                <a:lnTo>
                  <a:pt x="104" y="27"/>
                </a:lnTo>
                <a:lnTo>
                  <a:pt x="105" y="37"/>
                </a:lnTo>
                <a:lnTo>
                  <a:pt x="94" y="68"/>
                </a:lnTo>
                <a:lnTo>
                  <a:pt x="86" y="75"/>
                </a:lnTo>
                <a:lnTo>
                  <a:pt x="86" y="90"/>
                </a:lnTo>
                <a:lnTo>
                  <a:pt x="93" y="93"/>
                </a:lnTo>
                <a:lnTo>
                  <a:pt x="102" y="93"/>
                </a:lnTo>
                <a:lnTo>
                  <a:pt x="110" y="93"/>
                </a:lnTo>
                <a:lnTo>
                  <a:pt x="108" y="87"/>
                </a:lnTo>
                <a:lnTo>
                  <a:pt x="111" y="90"/>
                </a:lnTo>
                <a:lnTo>
                  <a:pt x="119" y="109"/>
                </a:lnTo>
                <a:lnTo>
                  <a:pt x="120" y="165"/>
                </a:lnTo>
                <a:lnTo>
                  <a:pt x="116" y="150"/>
                </a:lnTo>
                <a:lnTo>
                  <a:pt x="112" y="137"/>
                </a:lnTo>
                <a:lnTo>
                  <a:pt x="111" y="144"/>
                </a:lnTo>
                <a:lnTo>
                  <a:pt x="112" y="158"/>
                </a:lnTo>
                <a:lnTo>
                  <a:pt x="111" y="165"/>
                </a:lnTo>
                <a:lnTo>
                  <a:pt x="112" y="180"/>
                </a:lnTo>
                <a:lnTo>
                  <a:pt x="107" y="197"/>
                </a:lnTo>
                <a:lnTo>
                  <a:pt x="101" y="198"/>
                </a:lnTo>
                <a:lnTo>
                  <a:pt x="102" y="209"/>
                </a:lnTo>
                <a:lnTo>
                  <a:pt x="89" y="229"/>
                </a:lnTo>
                <a:lnTo>
                  <a:pt x="74" y="272"/>
                </a:lnTo>
                <a:lnTo>
                  <a:pt x="66" y="272"/>
                </a:lnTo>
                <a:lnTo>
                  <a:pt x="67" y="256"/>
                </a:lnTo>
                <a:lnTo>
                  <a:pt x="64" y="248"/>
                </a:lnTo>
                <a:lnTo>
                  <a:pt x="44" y="249"/>
                </a:lnTo>
                <a:lnTo>
                  <a:pt x="16" y="232"/>
                </a:lnTo>
                <a:lnTo>
                  <a:pt x="5" y="224"/>
                </a:lnTo>
                <a:lnTo>
                  <a:pt x="0" y="203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" name="Freeform 98"/>
          <p:cNvSpPr>
            <a:spLocks/>
          </p:cNvSpPr>
          <p:nvPr/>
        </p:nvSpPr>
        <p:spPr bwMode="auto">
          <a:xfrm>
            <a:off x="3270425" y="3758840"/>
            <a:ext cx="1189617" cy="1159623"/>
          </a:xfrm>
          <a:custGeom>
            <a:avLst/>
            <a:gdLst>
              <a:gd name="T0" fmla="*/ 0 w 629"/>
              <a:gd name="T1" fmla="*/ 632 h 643"/>
              <a:gd name="T2" fmla="*/ 77 w 629"/>
              <a:gd name="T3" fmla="*/ 643 h 643"/>
              <a:gd name="T4" fmla="*/ 87 w 629"/>
              <a:gd name="T5" fmla="*/ 595 h 643"/>
              <a:gd name="T6" fmla="*/ 245 w 629"/>
              <a:gd name="T7" fmla="*/ 616 h 643"/>
              <a:gd name="T8" fmla="*/ 238 w 629"/>
              <a:gd name="T9" fmla="*/ 593 h 643"/>
              <a:gd name="T10" fmla="*/ 262 w 629"/>
              <a:gd name="T11" fmla="*/ 594 h 643"/>
              <a:gd name="T12" fmla="*/ 578 w 629"/>
              <a:gd name="T13" fmla="*/ 625 h 643"/>
              <a:gd name="T14" fmla="*/ 625 w 629"/>
              <a:gd name="T15" fmla="*/ 120 h 643"/>
              <a:gd name="T16" fmla="*/ 629 w 629"/>
              <a:gd name="T17" fmla="*/ 60 h 643"/>
              <a:gd name="T18" fmla="*/ 361 w 629"/>
              <a:gd name="T19" fmla="*/ 36 h 643"/>
              <a:gd name="T20" fmla="*/ 93 w 629"/>
              <a:gd name="T21" fmla="*/ 0 h 643"/>
              <a:gd name="T22" fmla="*/ 0 w 629"/>
              <a:gd name="T23" fmla="*/ 632 h 6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9" h="643">
                <a:moveTo>
                  <a:pt x="0" y="632"/>
                </a:moveTo>
                <a:lnTo>
                  <a:pt x="77" y="643"/>
                </a:lnTo>
                <a:lnTo>
                  <a:pt x="87" y="595"/>
                </a:lnTo>
                <a:lnTo>
                  <a:pt x="245" y="616"/>
                </a:lnTo>
                <a:lnTo>
                  <a:pt x="238" y="593"/>
                </a:lnTo>
                <a:lnTo>
                  <a:pt x="262" y="594"/>
                </a:lnTo>
                <a:lnTo>
                  <a:pt x="578" y="625"/>
                </a:lnTo>
                <a:lnTo>
                  <a:pt x="625" y="120"/>
                </a:lnTo>
                <a:lnTo>
                  <a:pt x="629" y="60"/>
                </a:lnTo>
                <a:lnTo>
                  <a:pt x="361" y="36"/>
                </a:lnTo>
                <a:lnTo>
                  <a:pt x="9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" name="Freeform 99"/>
          <p:cNvSpPr>
            <a:spLocks/>
          </p:cNvSpPr>
          <p:nvPr/>
        </p:nvSpPr>
        <p:spPr bwMode="auto">
          <a:xfrm>
            <a:off x="8191541" y="1906690"/>
            <a:ext cx="1000489" cy="858445"/>
          </a:xfrm>
          <a:custGeom>
            <a:avLst/>
            <a:gdLst>
              <a:gd name="T0" fmla="*/ 0 w 529"/>
              <a:gd name="T1" fmla="*/ 409 h 476"/>
              <a:gd name="T2" fmla="*/ 17 w 529"/>
              <a:gd name="T3" fmla="*/ 435 h 476"/>
              <a:gd name="T4" fmla="*/ 362 w 529"/>
              <a:gd name="T5" fmla="*/ 369 h 476"/>
              <a:gd name="T6" fmla="*/ 386 w 529"/>
              <a:gd name="T7" fmla="*/ 383 h 476"/>
              <a:gd name="T8" fmla="*/ 400 w 529"/>
              <a:gd name="T9" fmla="*/ 409 h 476"/>
              <a:gd name="T10" fmla="*/ 433 w 529"/>
              <a:gd name="T11" fmla="*/ 427 h 476"/>
              <a:gd name="T12" fmla="*/ 511 w 529"/>
              <a:gd name="T13" fmla="*/ 454 h 476"/>
              <a:gd name="T14" fmla="*/ 512 w 529"/>
              <a:gd name="T15" fmla="*/ 464 h 476"/>
              <a:gd name="T16" fmla="*/ 515 w 529"/>
              <a:gd name="T17" fmla="*/ 476 h 476"/>
              <a:gd name="T18" fmla="*/ 521 w 529"/>
              <a:gd name="T19" fmla="*/ 469 h 476"/>
              <a:gd name="T20" fmla="*/ 528 w 529"/>
              <a:gd name="T21" fmla="*/ 446 h 476"/>
              <a:gd name="T22" fmla="*/ 529 w 529"/>
              <a:gd name="T23" fmla="*/ 406 h 476"/>
              <a:gd name="T24" fmla="*/ 515 w 529"/>
              <a:gd name="T25" fmla="*/ 330 h 476"/>
              <a:gd name="T26" fmla="*/ 515 w 529"/>
              <a:gd name="T27" fmla="*/ 249 h 476"/>
              <a:gd name="T28" fmla="*/ 501 w 529"/>
              <a:gd name="T29" fmla="*/ 186 h 476"/>
              <a:gd name="T30" fmla="*/ 478 w 529"/>
              <a:gd name="T31" fmla="*/ 133 h 476"/>
              <a:gd name="T32" fmla="*/ 473 w 529"/>
              <a:gd name="T33" fmla="*/ 81 h 476"/>
              <a:gd name="T34" fmla="*/ 450 w 529"/>
              <a:gd name="T35" fmla="*/ 0 h 476"/>
              <a:gd name="T36" fmla="*/ 343 w 529"/>
              <a:gd name="T37" fmla="*/ 30 h 476"/>
              <a:gd name="T38" fmla="*/ 337 w 529"/>
              <a:gd name="T39" fmla="*/ 27 h 476"/>
              <a:gd name="T40" fmla="*/ 304 w 529"/>
              <a:gd name="T41" fmla="*/ 52 h 476"/>
              <a:gd name="T42" fmla="*/ 275 w 529"/>
              <a:gd name="T43" fmla="*/ 95 h 476"/>
              <a:gd name="T44" fmla="*/ 272 w 529"/>
              <a:gd name="T45" fmla="*/ 112 h 476"/>
              <a:gd name="T46" fmla="*/ 259 w 529"/>
              <a:gd name="T47" fmla="*/ 131 h 476"/>
              <a:gd name="T48" fmla="*/ 235 w 529"/>
              <a:gd name="T49" fmla="*/ 153 h 476"/>
              <a:gd name="T50" fmla="*/ 245 w 529"/>
              <a:gd name="T51" fmla="*/ 168 h 476"/>
              <a:gd name="T52" fmla="*/ 248 w 529"/>
              <a:gd name="T53" fmla="*/ 156 h 476"/>
              <a:gd name="T54" fmla="*/ 254 w 529"/>
              <a:gd name="T55" fmla="*/ 160 h 476"/>
              <a:gd name="T56" fmla="*/ 251 w 529"/>
              <a:gd name="T57" fmla="*/ 166 h 476"/>
              <a:gd name="T58" fmla="*/ 256 w 529"/>
              <a:gd name="T59" fmla="*/ 168 h 476"/>
              <a:gd name="T60" fmla="*/ 252 w 529"/>
              <a:gd name="T61" fmla="*/ 178 h 476"/>
              <a:gd name="T62" fmla="*/ 248 w 529"/>
              <a:gd name="T63" fmla="*/ 177 h 476"/>
              <a:gd name="T64" fmla="*/ 248 w 529"/>
              <a:gd name="T65" fmla="*/ 182 h 476"/>
              <a:gd name="T66" fmla="*/ 259 w 529"/>
              <a:gd name="T67" fmla="*/ 198 h 476"/>
              <a:gd name="T68" fmla="*/ 259 w 529"/>
              <a:gd name="T69" fmla="*/ 212 h 476"/>
              <a:gd name="T70" fmla="*/ 243 w 529"/>
              <a:gd name="T71" fmla="*/ 219 h 476"/>
              <a:gd name="T72" fmla="*/ 226 w 529"/>
              <a:gd name="T73" fmla="*/ 244 h 476"/>
              <a:gd name="T74" fmla="*/ 207 w 529"/>
              <a:gd name="T75" fmla="*/ 259 h 476"/>
              <a:gd name="T76" fmla="*/ 173 w 529"/>
              <a:gd name="T77" fmla="*/ 261 h 476"/>
              <a:gd name="T78" fmla="*/ 161 w 529"/>
              <a:gd name="T79" fmla="*/ 268 h 476"/>
              <a:gd name="T80" fmla="*/ 142 w 529"/>
              <a:gd name="T81" fmla="*/ 261 h 476"/>
              <a:gd name="T82" fmla="*/ 85 w 529"/>
              <a:gd name="T83" fmla="*/ 267 h 476"/>
              <a:gd name="T84" fmla="*/ 41 w 529"/>
              <a:gd name="T85" fmla="*/ 284 h 476"/>
              <a:gd name="T86" fmla="*/ 45 w 529"/>
              <a:gd name="T87" fmla="*/ 298 h 476"/>
              <a:gd name="T88" fmla="*/ 41 w 529"/>
              <a:gd name="T89" fmla="*/ 306 h 476"/>
              <a:gd name="T90" fmla="*/ 45 w 529"/>
              <a:gd name="T91" fmla="*/ 309 h 476"/>
              <a:gd name="T92" fmla="*/ 51 w 529"/>
              <a:gd name="T93" fmla="*/ 321 h 476"/>
              <a:gd name="T94" fmla="*/ 57 w 529"/>
              <a:gd name="T95" fmla="*/ 320 h 476"/>
              <a:gd name="T96" fmla="*/ 63 w 529"/>
              <a:gd name="T97" fmla="*/ 335 h 476"/>
              <a:gd name="T98" fmla="*/ 63 w 529"/>
              <a:gd name="T99" fmla="*/ 340 h 476"/>
              <a:gd name="T100" fmla="*/ 52 w 529"/>
              <a:gd name="T101" fmla="*/ 348 h 476"/>
              <a:gd name="T102" fmla="*/ 46 w 529"/>
              <a:gd name="T103" fmla="*/ 364 h 476"/>
              <a:gd name="T104" fmla="*/ 0 w 529"/>
              <a:gd name="T105" fmla="*/ 409 h 4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29" h="476">
                <a:moveTo>
                  <a:pt x="0" y="409"/>
                </a:moveTo>
                <a:lnTo>
                  <a:pt x="17" y="435"/>
                </a:lnTo>
                <a:lnTo>
                  <a:pt x="362" y="369"/>
                </a:lnTo>
                <a:lnTo>
                  <a:pt x="386" y="383"/>
                </a:lnTo>
                <a:lnTo>
                  <a:pt x="400" y="409"/>
                </a:lnTo>
                <a:lnTo>
                  <a:pt x="433" y="427"/>
                </a:lnTo>
                <a:lnTo>
                  <a:pt x="511" y="454"/>
                </a:lnTo>
                <a:lnTo>
                  <a:pt x="512" y="464"/>
                </a:lnTo>
                <a:lnTo>
                  <a:pt x="515" y="476"/>
                </a:lnTo>
                <a:lnTo>
                  <a:pt x="521" y="469"/>
                </a:lnTo>
                <a:lnTo>
                  <a:pt x="528" y="446"/>
                </a:lnTo>
                <a:lnTo>
                  <a:pt x="529" y="406"/>
                </a:lnTo>
                <a:lnTo>
                  <a:pt x="515" y="330"/>
                </a:lnTo>
                <a:lnTo>
                  <a:pt x="515" y="249"/>
                </a:lnTo>
                <a:lnTo>
                  <a:pt x="501" y="186"/>
                </a:lnTo>
                <a:lnTo>
                  <a:pt x="478" y="133"/>
                </a:lnTo>
                <a:lnTo>
                  <a:pt x="473" y="81"/>
                </a:lnTo>
                <a:lnTo>
                  <a:pt x="450" y="0"/>
                </a:lnTo>
                <a:lnTo>
                  <a:pt x="343" y="30"/>
                </a:lnTo>
                <a:lnTo>
                  <a:pt x="337" y="27"/>
                </a:lnTo>
                <a:lnTo>
                  <a:pt x="304" y="52"/>
                </a:lnTo>
                <a:lnTo>
                  <a:pt x="275" y="95"/>
                </a:lnTo>
                <a:lnTo>
                  <a:pt x="272" y="112"/>
                </a:lnTo>
                <a:lnTo>
                  <a:pt x="259" y="131"/>
                </a:lnTo>
                <a:lnTo>
                  <a:pt x="235" y="153"/>
                </a:lnTo>
                <a:lnTo>
                  <a:pt x="245" y="168"/>
                </a:lnTo>
                <a:lnTo>
                  <a:pt x="248" y="156"/>
                </a:lnTo>
                <a:lnTo>
                  <a:pt x="254" y="160"/>
                </a:lnTo>
                <a:lnTo>
                  <a:pt x="251" y="166"/>
                </a:lnTo>
                <a:lnTo>
                  <a:pt x="256" y="168"/>
                </a:lnTo>
                <a:lnTo>
                  <a:pt x="252" y="178"/>
                </a:lnTo>
                <a:lnTo>
                  <a:pt x="248" y="177"/>
                </a:lnTo>
                <a:lnTo>
                  <a:pt x="248" y="182"/>
                </a:lnTo>
                <a:lnTo>
                  <a:pt x="259" y="198"/>
                </a:lnTo>
                <a:lnTo>
                  <a:pt x="259" y="212"/>
                </a:lnTo>
                <a:lnTo>
                  <a:pt x="243" y="219"/>
                </a:lnTo>
                <a:lnTo>
                  <a:pt x="226" y="244"/>
                </a:lnTo>
                <a:lnTo>
                  <a:pt x="207" y="259"/>
                </a:lnTo>
                <a:lnTo>
                  <a:pt x="173" y="261"/>
                </a:lnTo>
                <a:lnTo>
                  <a:pt x="161" y="268"/>
                </a:lnTo>
                <a:lnTo>
                  <a:pt x="142" y="261"/>
                </a:lnTo>
                <a:lnTo>
                  <a:pt x="85" y="267"/>
                </a:lnTo>
                <a:lnTo>
                  <a:pt x="41" y="284"/>
                </a:lnTo>
                <a:lnTo>
                  <a:pt x="45" y="298"/>
                </a:lnTo>
                <a:lnTo>
                  <a:pt x="41" y="306"/>
                </a:lnTo>
                <a:lnTo>
                  <a:pt x="45" y="309"/>
                </a:lnTo>
                <a:lnTo>
                  <a:pt x="51" y="321"/>
                </a:lnTo>
                <a:lnTo>
                  <a:pt x="57" y="320"/>
                </a:lnTo>
                <a:lnTo>
                  <a:pt x="63" y="335"/>
                </a:lnTo>
                <a:lnTo>
                  <a:pt x="63" y="340"/>
                </a:lnTo>
                <a:lnTo>
                  <a:pt x="52" y="348"/>
                </a:lnTo>
                <a:lnTo>
                  <a:pt x="46" y="364"/>
                </a:lnTo>
                <a:lnTo>
                  <a:pt x="0" y="409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" name="Freeform 100"/>
          <p:cNvSpPr>
            <a:spLocks/>
          </p:cNvSpPr>
          <p:nvPr/>
        </p:nvSpPr>
        <p:spPr bwMode="auto">
          <a:xfrm>
            <a:off x="9123943" y="2799402"/>
            <a:ext cx="28370" cy="39676"/>
          </a:xfrm>
          <a:custGeom>
            <a:avLst/>
            <a:gdLst>
              <a:gd name="T0" fmla="*/ 0 w 15"/>
              <a:gd name="T1" fmla="*/ 22 h 22"/>
              <a:gd name="T2" fmla="*/ 0 w 15"/>
              <a:gd name="T3" fmla="*/ 7 h 22"/>
              <a:gd name="T4" fmla="*/ 8 w 15"/>
              <a:gd name="T5" fmla="*/ 0 h 22"/>
              <a:gd name="T6" fmla="*/ 15 w 15"/>
              <a:gd name="T7" fmla="*/ 3 h 22"/>
              <a:gd name="T8" fmla="*/ 6 w 15"/>
              <a:gd name="T9" fmla="*/ 17 h 22"/>
              <a:gd name="T10" fmla="*/ 0 w 15"/>
              <a:gd name="T11" fmla="*/ 2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22">
                <a:moveTo>
                  <a:pt x="0" y="22"/>
                </a:moveTo>
                <a:lnTo>
                  <a:pt x="0" y="7"/>
                </a:lnTo>
                <a:lnTo>
                  <a:pt x="8" y="0"/>
                </a:lnTo>
                <a:lnTo>
                  <a:pt x="15" y="3"/>
                </a:lnTo>
                <a:lnTo>
                  <a:pt x="6" y="17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" name="Freeform 101"/>
          <p:cNvSpPr>
            <a:spLocks/>
          </p:cNvSpPr>
          <p:nvPr/>
        </p:nvSpPr>
        <p:spPr bwMode="auto">
          <a:xfrm>
            <a:off x="9154203" y="2635287"/>
            <a:ext cx="313953" cy="176739"/>
          </a:xfrm>
          <a:custGeom>
            <a:avLst/>
            <a:gdLst>
              <a:gd name="T0" fmla="*/ 0 w 166"/>
              <a:gd name="T1" fmla="*/ 89 h 98"/>
              <a:gd name="T2" fmla="*/ 3 w 166"/>
              <a:gd name="T3" fmla="*/ 96 h 98"/>
              <a:gd name="T4" fmla="*/ 8 w 166"/>
              <a:gd name="T5" fmla="*/ 97 h 98"/>
              <a:gd name="T6" fmla="*/ 13 w 166"/>
              <a:gd name="T7" fmla="*/ 89 h 98"/>
              <a:gd name="T8" fmla="*/ 19 w 166"/>
              <a:gd name="T9" fmla="*/ 88 h 98"/>
              <a:gd name="T10" fmla="*/ 22 w 166"/>
              <a:gd name="T11" fmla="*/ 91 h 98"/>
              <a:gd name="T12" fmla="*/ 10 w 166"/>
              <a:gd name="T13" fmla="*/ 98 h 98"/>
              <a:gd name="T14" fmla="*/ 27 w 166"/>
              <a:gd name="T15" fmla="*/ 92 h 98"/>
              <a:gd name="T16" fmla="*/ 29 w 166"/>
              <a:gd name="T17" fmla="*/ 89 h 98"/>
              <a:gd name="T18" fmla="*/ 51 w 166"/>
              <a:gd name="T19" fmla="*/ 79 h 98"/>
              <a:gd name="T20" fmla="*/ 71 w 166"/>
              <a:gd name="T21" fmla="*/ 65 h 98"/>
              <a:gd name="T22" fmla="*/ 92 w 166"/>
              <a:gd name="T23" fmla="*/ 58 h 98"/>
              <a:gd name="T24" fmla="*/ 109 w 166"/>
              <a:gd name="T25" fmla="*/ 47 h 98"/>
              <a:gd name="T26" fmla="*/ 108 w 166"/>
              <a:gd name="T27" fmla="*/ 47 h 98"/>
              <a:gd name="T28" fmla="*/ 73 w 166"/>
              <a:gd name="T29" fmla="*/ 73 h 98"/>
              <a:gd name="T30" fmla="*/ 67 w 166"/>
              <a:gd name="T31" fmla="*/ 75 h 98"/>
              <a:gd name="T32" fmla="*/ 72 w 166"/>
              <a:gd name="T33" fmla="*/ 76 h 98"/>
              <a:gd name="T34" fmla="*/ 82 w 166"/>
              <a:gd name="T35" fmla="*/ 72 h 98"/>
              <a:gd name="T36" fmla="*/ 134 w 166"/>
              <a:gd name="T37" fmla="*/ 35 h 98"/>
              <a:gd name="T38" fmla="*/ 140 w 166"/>
              <a:gd name="T39" fmla="*/ 26 h 98"/>
              <a:gd name="T40" fmla="*/ 164 w 166"/>
              <a:gd name="T41" fmla="*/ 6 h 98"/>
              <a:gd name="T42" fmla="*/ 166 w 166"/>
              <a:gd name="T43" fmla="*/ 0 h 98"/>
              <a:gd name="T44" fmla="*/ 160 w 166"/>
              <a:gd name="T45" fmla="*/ 1 h 98"/>
              <a:gd name="T46" fmla="*/ 151 w 166"/>
              <a:gd name="T47" fmla="*/ 12 h 98"/>
              <a:gd name="T48" fmla="*/ 143 w 166"/>
              <a:gd name="T49" fmla="*/ 11 h 98"/>
              <a:gd name="T50" fmla="*/ 132 w 166"/>
              <a:gd name="T51" fmla="*/ 17 h 98"/>
              <a:gd name="T52" fmla="*/ 130 w 166"/>
              <a:gd name="T53" fmla="*/ 17 h 98"/>
              <a:gd name="T54" fmla="*/ 119 w 166"/>
              <a:gd name="T55" fmla="*/ 38 h 98"/>
              <a:gd name="T56" fmla="*/ 116 w 166"/>
              <a:gd name="T57" fmla="*/ 35 h 98"/>
              <a:gd name="T58" fmla="*/ 108 w 166"/>
              <a:gd name="T59" fmla="*/ 35 h 98"/>
              <a:gd name="T60" fmla="*/ 122 w 166"/>
              <a:gd name="T61" fmla="*/ 17 h 98"/>
              <a:gd name="T62" fmla="*/ 121 w 166"/>
              <a:gd name="T63" fmla="*/ 12 h 98"/>
              <a:gd name="T64" fmla="*/ 132 w 166"/>
              <a:gd name="T65" fmla="*/ 0 h 98"/>
              <a:gd name="T66" fmla="*/ 129 w 166"/>
              <a:gd name="T67" fmla="*/ 0 h 98"/>
              <a:gd name="T68" fmla="*/ 106 w 166"/>
              <a:gd name="T69" fmla="*/ 26 h 98"/>
              <a:gd name="T70" fmla="*/ 80 w 166"/>
              <a:gd name="T71" fmla="*/ 36 h 98"/>
              <a:gd name="T72" fmla="*/ 65 w 166"/>
              <a:gd name="T73" fmla="*/ 37 h 98"/>
              <a:gd name="T74" fmla="*/ 64 w 166"/>
              <a:gd name="T75" fmla="*/ 45 h 98"/>
              <a:gd name="T76" fmla="*/ 46 w 166"/>
              <a:gd name="T77" fmla="*/ 49 h 98"/>
              <a:gd name="T78" fmla="*/ 40 w 166"/>
              <a:gd name="T79" fmla="*/ 47 h 98"/>
              <a:gd name="T80" fmla="*/ 40 w 166"/>
              <a:gd name="T81" fmla="*/ 53 h 98"/>
              <a:gd name="T82" fmla="*/ 31 w 166"/>
              <a:gd name="T83" fmla="*/ 53 h 98"/>
              <a:gd name="T84" fmla="*/ 27 w 166"/>
              <a:gd name="T85" fmla="*/ 58 h 98"/>
              <a:gd name="T86" fmla="*/ 25 w 166"/>
              <a:gd name="T87" fmla="*/ 65 h 98"/>
              <a:gd name="T88" fmla="*/ 22 w 166"/>
              <a:gd name="T89" fmla="*/ 63 h 98"/>
              <a:gd name="T90" fmla="*/ 19 w 166"/>
              <a:gd name="T91" fmla="*/ 72 h 98"/>
              <a:gd name="T92" fmla="*/ 6 w 166"/>
              <a:gd name="T93" fmla="*/ 75 h 98"/>
              <a:gd name="T94" fmla="*/ 5 w 166"/>
              <a:gd name="T95" fmla="*/ 82 h 98"/>
              <a:gd name="T96" fmla="*/ 0 w 166"/>
              <a:gd name="T97" fmla="*/ 89 h 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6" h="98">
                <a:moveTo>
                  <a:pt x="0" y="89"/>
                </a:moveTo>
                <a:lnTo>
                  <a:pt x="3" y="96"/>
                </a:lnTo>
                <a:lnTo>
                  <a:pt x="8" y="97"/>
                </a:lnTo>
                <a:lnTo>
                  <a:pt x="13" y="89"/>
                </a:lnTo>
                <a:lnTo>
                  <a:pt x="19" y="88"/>
                </a:lnTo>
                <a:lnTo>
                  <a:pt x="22" y="91"/>
                </a:lnTo>
                <a:lnTo>
                  <a:pt x="10" y="98"/>
                </a:lnTo>
                <a:lnTo>
                  <a:pt x="27" y="92"/>
                </a:lnTo>
                <a:lnTo>
                  <a:pt x="29" y="89"/>
                </a:lnTo>
                <a:lnTo>
                  <a:pt x="51" y="79"/>
                </a:lnTo>
                <a:lnTo>
                  <a:pt x="71" y="65"/>
                </a:lnTo>
                <a:lnTo>
                  <a:pt x="92" y="58"/>
                </a:lnTo>
                <a:lnTo>
                  <a:pt x="109" y="47"/>
                </a:lnTo>
                <a:lnTo>
                  <a:pt x="108" y="47"/>
                </a:lnTo>
                <a:lnTo>
                  <a:pt x="73" y="73"/>
                </a:lnTo>
                <a:lnTo>
                  <a:pt x="67" y="75"/>
                </a:lnTo>
                <a:lnTo>
                  <a:pt x="72" y="76"/>
                </a:lnTo>
                <a:lnTo>
                  <a:pt x="82" y="72"/>
                </a:lnTo>
                <a:lnTo>
                  <a:pt x="134" y="35"/>
                </a:lnTo>
                <a:lnTo>
                  <a:pt x="140" y="26"/>
                </a:lnTo>
                <a:lnTo>
                  <a:pt x="164" y="6"/>
                </a:lnTo>
                <a:lnTo>
                  <a:pt x="166" y="0"/>
                </a:lnTo>
                <a:lnTo>
                  <a:pt x="160" y="1"/>
                </a:lnTo>
                <a:lnTo>
                  <a:pt x="151" y="12"/>
                </a:lnTo>
                <a:lnTo>
                  <a:pt x="143" y="11"/>
                </a:lnTo>
                <a:lnTo>
                  <a:pt x="132" y="17"/>
                </a:lnTo>
                <a:lnTo>
                  <a:pt x="130" y="17"/>
                </a:lnTo>
                <a:lnTo>
                  <a:pt x="119" y="38"/>
                </a:lnTo>
                <a:lnTo>
                  <a:pt x="116" y="35"/>
                </a:lnTo>
                <a:lnTo>
                  <a:pt x="108" y="35"/>
                </a:lnTo>
                <a:lnTo>
                  <a:pt x="122" y="17"/>
                </a:lnTo>
                <a:lnTo>
                  <a:pt x="121" y="12"/>
                </a:lnTo>
                <a:lnTo>
                  <a:pt x="132" y="0"/>
                </a:lnTo>
                <a:lnTo>
                  <a:pt x="129" y="0"/>
                </a:lnTo>
                <a:lnTo>
                  <a:pt x="106" y="26"/>
                </a:lnTo>
                <a:lnTo>
                  <a:pt x="80" y="36"/>
                </a:lnTo>
                <a:lnTo>
                  <a:pt x="65" y="37"/>
                </a:lnTo>
                <a:lnTo>
                  <a:pt x="64" y="45"/>
                </a:lnTo>
                <a:lnTo>
                  <a:pt x="46" y="49"/>
                </a:lnTo>
                <a:lnTo>
                  <a:pt x="40" y="47"/>
                </a:lnTo>
                <a:lnTo>
                  <a:pt x="40" y="53"/>
                </a:lnTo>
                <a:lnTo>
                  <a:pt x="31" y="53"/>
                </a:lnTo>
                <a:lnTo>
                  <a:pt x="27" y="58"/>
                </a:lnTo>
                <a:lnTo>
                  <a:pt x="25" y="65"/>
                </a:lnTo>
                <a:lnTo>
                  <a:pt x="22" y="63"/>
                </a:lnTo>
                <a:lnTo>
                  <a:pt x="19" y="72"/>
                </a:lnTo>
                <a:lnTo>
                  <a:pt x="6" y="75"/>
                </a:lnTo>
                <a:lnTo>
                  <a:pt x="5" y="82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" name="Freeform 102"/>
          <p:cNvSpPr>
            <a:spLocks/>
          </p:cNvSpPr>
          <p:nvPr/>
        </p:nvSpPr>
        <p:spPr bwMode="auto">
          <a:xfrm>
            <a:off x="7665765" y="3688505"/>
            <a:ext cx="1443049" cy="613175"/>
          </a:xfrm>
          <a:custGeom>
            <a:avLst/>
            <a:gdLst>
              <a:gd name="T0" fmla="*/ 0 w 763"/>
              <a:gd name="T1" fmla="*/ 291 h 340"/>
              <a:gd name="T2" fmla="*/ 175 w 763"/>
              <a:gd name="T3" fmla="*/ 246 h 340"/>
              <a:gd name="T4" fmla="*/ 348 w 763"/>
              <a:gd name="T5" fmla="*/ 265 h 340"/>
              <a:gd name="T6" fmla="*/ 545 w 763"/>
              <a:gd name="T7" fmla="*/ 340 h 340"/>
              <a:gd name="T8" fmla="*/ 591 w 763"/>
              <a:gd name="T9" fmla="*/ 328 h 340"/>
              <a:gd name="T10" fmla="*/ 604 w 763"/>
              <a:gd name="T11" fmla="*/ 317 h 340"/>
              <a:gd name="T12" fmla="*/ 628 w 763"/>
              <a:gd name="T13" fmla="*/ 257 h 340"/>
              <a:gd name="T14" fmla="*/ 636 w 763"/>
              <a:gd name="T15" fmla="*/ 241 h 340"/>
              <a:gd name="T16" fmla="*/ 630 w 763"/>
              <a:gd name="T17" fmla="*/ 223 h 340"/>
              <a:gd name="T18" fmla="*/ 639 w 763"/>
              <a:gd name="T19" fmla="*/ 238 h 340"/>
              <a:gd name="T20" fmla="*/ 655 w 763"/>
              <a:gd name="T21" fmla="*/ 232 h 340"/>
              <a:gd name="T22" fmla="*/ 655 w 763"/>
              <a:gd name="T23" fmla="*/ 215 h 340"/>
              <a:gd name="T24" fmla="*/ 664 w 763"/>
              <a:gd name="T25" fmla="*/ 224 h 340"/>
              <a:gd name="T26" fmla="*/ 715 w 763"/>
              <a:gd name="T27" fmla="*/ 210 h 340"/>
              <a:gd name="T28" fmla="*/ 723 w 763"/>
              <a:gd name="T29" fmla="*/ 174 h 340"/>
              <a:gd name="T30" fmla="*/ 711 w 763"/>
              <a:gd name="T31" fmla="*/ 171 h 340"/>
              <a:gd name="T32" fmla="*/ 706 w 763"/>
              <a:gd name="T33" fmla="*/ 188 h 340"/>
              <a:gd name="T34" fmla="*/ 696 w 763"/>
              <a:gd name="T35" fmla="*/ 193 h 340"/>
              <a:gd name="T36" fmla="*/ 655 w 763"/>
              <a:gd name="T37" fmla="*/ 178 h 340"/>
              <a:gd name="T38" fmla="*/ 682 w 763"/>
              <a:gd name="T39" fmla="*/ 188 h 340"/>
              <a:gd name="T40" fmla="*/ 691 w 763"/>
              <a:gd name="T41" fmla="*/ 162 h 340"/>
              <a:gd name="T42" fmla="*/ 690 w 763"/>
              <a:gd name="T43" fmla="*/ 149 h 340"/>
              <a:gd name="T44" fmla="*/ 670 w 763"/>
              <a:gd name="T45" fmla="*/ 130 h 340"/>
              <a:gd name="T46" fmla="*/ 690 w 763"/>
              <a:gd name="T47" fmla="*/ 133 h 340"/>
              <a:gd name="T48" fmla="*/ 690 w 763"/>
              <a:gd name="T49" fmla="*/ 122 h 340"/>
              <a:gd name="T50" fmla="*/ 695 w 763"/>
              <a:gd name="T51" fmla="*/ 125 h 340"/>
              <a:gd name="T52" fmla="*/ 708 w 763"/>
              <a:gd name="T53" fmla="*/ 127 h 340"/>
              <a:gd name="T54" fmla="*/ 722 w 763"/>
              <a:gd name="T55" fmla="*/ 138 h 340"/>
              <a:gd name="T56" fmla="*/ 743 w 763"/>
              <a:gd name="T57" fmla="*/ 122 h 340"/>
              <a:gd name="T58" fmla="*/ 763 w 763"/>
              <a:gd name="T59" fmla="*/ 98 h 340"/>
              <a:gd name="T60" fmla="*/ 754 w 763"/>
              <a:gd name="T61" fmla="*/ 66 h 340"/>
              <a:gd name="T62" fmla="*/ 732 w 763"/>
              <a:gd name="T63" fmla="*/ 98 h 340"/>
              <a:gd name="T64" fmla="*/ 723 w 763"/>
              <a:gd name="T65" fmla="*/ 62 h 340"/>
              <a:gd name="T66" fmla="*/ 666 w 763"/>
              <a:gd name="T67" fmla="*/ 81 h 340"/>
              <a:gd name="T68" fmla="*/ 687 w 763"/>
              <a:gd name="T69" fmla="*/ 57 h 340"/>
              <a:gd name="T70" fmla="*/ 710 w 763"/>
              <a:gd name="T71" fmla="*/ 28 h 340"/>
              <a:gd name="T72" fmla="*/ 725 w 763"/>
              <a:gd name="T73" fmla="*/ 26 h 340"/>
              <a:gd name="T74" fmla="*/ 730 w 763"/>
              <a:gd name="T75" fmla="*/ 12 h 340"/>
              <a:gd name="T76" fmla="*/ 441 w 763"/>
              <a:gd name="T77" fmla="*/ 52 h 340"/>
              <a:gd name="T78" fmla="*/ 213 w 763"/>
              <a:gd name="T79" fmla="*/ 107 h 340"/>
              <a:gd name="T80" fmla="*/ 185 w 763"/>
              <a:gd name="T81" fmla="*/ 141 h 340"/>
              <a:gd name="T82" fmla="*/ 160 w 763"/>
              <a:gd name="T83" fmla="*/ 148 h 340"/>
              <a:gd name="T84" fmla="*/ 138 w 763"/>
              <a:gd name="T85" fmla="*/ 152 h 340"/>
              <a:gd name="T86" fmla="*/ 114 w 763"/>
              <a:gd name="T87" fmla="*/ 184 h 340"/>
              <a:gd name="T88" fmla="*/ 22 w 763"/>
              <a:gd name="T89" fmla="*/ 257 h 3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63" h="340">
                <a:moveTo>
                  <a:pt x="0" y="267"/>
                </a:moveTo>
                <a:lnTo>
                  <a:pt x="0" y="291"/>
                </a:lnTo>
                <a:lnTo>
                  <a:pt x="110" y="279"/>
                </a:lnTo>
                <a:lnTo>
                  <a:pt x="175" y="246"/>
                </a:lnTo>
                <a:lnTo>
                  <a:pt x="296" y="233"/>
                </a:lnTo>
                <a:lnTo>
                  <a:pt x="348" y="265"/>
                </a:lnTo>
                <a:lnTo>
                  <a:pt x="427" y="254"/>
                </a:lnTo>
                <a:lnTo>
                  <a:pt x="545" y="340"/>
                </a:lnTo>
                <a:lnTo>
                  <a:pt x="562" y="330"/>
                </a:lnTo>
                <a:lnTo>
                  <a:pt x="591" y="328"/>
                </a:lnTo>
                <a:lnTo>
                  <a:pt x="598" y="305"/>
                </a:lnTo>
                <a:lnTo>
                  <a:pt x="604" y="317"/>
                </a:lnTo>
                <a:lnTo>
                  <a:pt x="611" y="278"/>
                </a:lnTo>
                <a:lnTo>
                  <a:pt x="628" y="257"/>
                </a:lnTo>
                <a:lnTo>
                  <a:pt x="643" y="246"/>
                </a:lnTo>
                <a:lnTo>
                  <a:pt x="636" y="241"/>
                </a:lnTo>
                <a:lnTo>
                  <a:pt x="636" y="233"/>
                </a:lnTo>
                <a:lnTo>
                  <a:pt x="630" y="223"/>
                </a:lnTo>
                <a:lnTo>
                  <a:pt x="642" y="234"/>
                </a:lnTo>
                <a:lnTo>
                  <a:pt x="639" y="238"/>
                </a:lnTo>
                <a:lnTo>
                  <a:pt x="647" y="241"/>
                </a:lnTo>
                <a:lnTo>
                  <a:pt x="655" y="232"/>
                </a:lnTo>
                <a:lnTo>
                  <a:pt x="659" y="231"/>
                </a:lnTo>
                <a:lnTo>
                  <a:pt x="655" y="215"/>
                </a:lnTo>
                <a:lnTo>
                  <a:pt x="659" y="215"/>
                </a:lnTo>
                <a:lnTo>
                  <a:pt x="664" y="224"/>
                </a:lnTo>
                <a:lnTo>
                  <a:pt x="691" y="211"/>
                </a:lnTo>
                <a:lnTo>
                  <a:pt x="715" y="210"/>
                </a:lnTo>
                <a:lnTo>
                  <a:pt x="729" y="182"/>
                </a:lnTo>
                <a:lnTo>
                  <a:pt x="723" y="174"/>
                </a:lnTo>
                <a:lnTo>
                  <a:pt x="715" y="183"/>
                </a:lnTo>
                <a:lnTo>
                  <a:pt x="711" y="171"/>
                </a:lnTo>
                <a:lnTo>
                  <a:pt x="701" y="179"/>
                </a:lnTo>
                <a:lnTo>
                  <a:pt x="706" y="188"/>
                </a:lnTo>
                <a:lnTo>
                  <a:pt x="697" y="183"/>
                </a:lnTo>
                <a:lnTo>
                  <a:pt x="696" y="193"/>
                </a:lnTo>
                <a:lnTo>
                  <a:pt x="672" y="191"/>
                </a:lnTo>
                <a:lnTo>
                  <a:pt x="655" y="178"/>
                </a:lnTo>
                <a:lnTo>
                  <a:pt x="655" y="171"/>
                </a:lnTo>
                <a:lnTo>
                  <a:pt x="682" y="188"/>
                </a:lnTo>
                <a:lnTo>
                  <a:pt x="701" y="164"/>
                </a:lnTo>
                <a:lnTo>
                  <a:pt x="691" y="162"/>
                </a:lnTo>
                <a:lnTo>
                  <a:pt x="704" y="145"/>
                </a:lnTo>
                <a:lnTo>
                  <a:pt x="690" y="149"/>
                </a:lnTo>
                <a:lnTo>
                  <a:pt x="648" y="134"/>
                </a:lnTo>
                <a:lnTo>
                  <a:pt x="670" y="130"/>
                </a:lnTo>
                <a:lnTo>
                  <a:pt x="690" y="138"/>
                </a:lnTo>
                <a:lnTo>
                  <a:pt x="690" y="133"/>
                </a:lnTo>
                <a:lnTo>
                  <a:pt x="682" y="122"/>
                </a:lnTo>
                <a:lnTo>
                  <a:pt x="690" y="122"/>
                </a:lnTo>
                <a:lnTo>
                  <a:pt x="701" y="116"/>
                </a:lnTo>
                <a:lnTo>
                  <a:pt x="695" y="125"/>
                </a:lnTo>
                <a:lnTo>
                  <a:pt x="699" y="138"/>
                </a:lnTo>
                <a:lnTo>
                  <a:pt x="708" y="127"/>
                </a:lnTo>
                <a:lnTo>
                  <a:pt x="713" y="138"/>
                </a:lnTo>
                <a:lnTo>
                  <a:pt x="722" y="138"/>
                </a:lnTo>
                <a:lnTo>
                  <a:pt x="732" y="136"/>
                </a:lnTo>
                <a:lnTo>
                  <a:pt x="743" y="122"/>
                </a:lnTo>
                <a:lnTo>
                  <a:pt x="751" y="101"/>
                </a:lnTo>
                <a:lnTo>
                  <a:pt x="763" y="98"/>
                </a:lnTo>
                <a:lnTo>
                  <a:pt x="763" y="88"/>
                </a:lnTo>
                <a:lnTo>
                  <a:pt x="754" y="66"/>
                </a:lnTo>
                <a:lnTo>
                  <a:pt x="743" y="66"/>
                </a:lnTo>
                <a:lnTo>
                  <a:pt x="732" y="98"/>
                </a:lnTo>
                <a:lnTo>
                  <a:pt x="726" y="82"/>
                </a:lnTo>
                <a:lnTo>
                  <a:pt x="723" y="62"/>
                </a:lnTo>
                <a:lnTo>
                  <a:pt x="700" y="74"/>
                </a:lnTo>
                <a:lnTo>
                  <a:pt x="666" y="81"/>
                </a:lnTo>
                <a:lnTo>
                  <a:pt x="672" y="66"/>
                </a:lnTo>
                <a:lnTo>
                  <a:pt x="687" y="57"/>
                </a:lnTo>
                <a:lnTo>
                  <a:pt x="722" y="45"/>
                </a:lnTo>
                <a:lnTo>
                  <a:pt x="710" y="28"/>
                </a:lnTo>
                <a:lnTo>
                  <a:pt x="732" y="39"/>
                </a:lnTo>
                <a:lnTo>
                  <a:pt x="725" y="26"/>
                </a:lnTo>
                <a:lnTo>
                  <a:pt x="747" y="45"/>
                </a:lnTo>
                <a:lnTo>
                  <a:pt x="730" y="12"/>
                </a:lnTo>
                <a:lnTo>
                  <a:pt x="715" y="0"/>
                </a:lnTo>
                <a:lnTo>
                  <a:pt x="441" y="52"/>
                </a:lnTo>
                <a:lnTo>
                  <a:pt x="217" y="81"/>
                </a:lnTo>
                <a:lnTo>
                  <a:pt x="213" y="107"/>
                </a:lnTo>
                <a:lnTo>
                  <a:pt x="201" y="115"/>
                </a:lnTo>
                <a:lnTo>
                  <a:pt x="185" y="141"/>
                </a:lnTo>
                <a:lnTo>
                  <a:pt x="173" y="140"/>
                </a:lnTo>
                <a:lnTo>
                  <a:pt x="160" y="148"/>
                </a:lnTo>
                <a:lnTo>
                  <a:pt x="149" y="162"/>
                </a:lnTo>
                <a:lnTo>
                  <a:pt x="138" y="152"/>
                </a:lnTo>
                <a:lnTo>
                  <a:pt x="116" y="171"/>
                </a:lnTo>
                <a:lnTo>
                  <a:pt x="114" y="184"/>
                </a:lnTo>
                <a:lnTo>
                  <a:pt x="27" y="237"/>
                </a:lnTo>
                <a:lnTo>
                  <a:pt x="22" y="257"/>
                </a:lnTo>
                <a:lnTo>
                  <a:pt x="0" y="267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" name="Freeform 103"/>
          <p:cNvSpPr>
            <a:spLocks/>
          </p:cNvSpPr>
          <p:nvPr/>
        </p:nvSpPr>
        <p:spPr bwMode="auto">
          <a:xfrm>
            <a:off x="4456258" y="1421561"/>
            <a:ext cx="1113966" cy="669083"/>
          </a:xfrm>
          <a:custGeom>
            <a:avLst/>
            <a:gdLst>
              <a:gd name="T0" fmla="*/ 0 w 589"/>
              <a:gd name="T1" fmla="*/ 340 h 371"/>
              <a:gd name="T2" fmla="*/ 31 w 589"/>
              <a:gd name="T3" fmla="*/ 0 h 371"/>
              <a:gd name="T4" fmla="*/ 321 w 589"/>
              <a:gd name="T5" fmla="*/ 20 h 371"/>
              <a:gd name="T6" fmla="*/ 544 w 589"/>
              <a:gd name="T7" fmla="*/ 27 h 371"/>
              <a:gd name="T8" fmla="*/ 546 w 589"/>
              <a:gd name="T9" fmla="*/ 120 h 371"/>
              <a:gd name="T10" fmla="*/ 570 w 589"/>
              <a:gd name="T11" fmla="*/ 195 h 371"/>
              <a:gd name="T12" fmla="*/ 573 w 589"/>
              <a:gd name="T13" fmla="*/ 292 h 371"/>
              <a:gd name="T14" fmla="*/ 589 w 589"/>
              <a:gd name="T15" fmla="*/ 371 h 371"/>
              <a:gd name="T16" fmla="*/ 279 w 589"/>
              <a:gd name="T17" fmla="*/ 361 h 371"/>
              <a:gd name="T18" fmla="*/ 0 w 589"/>
              <a:gd name="T19" fmla="*/ 340 h 3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89" h="371">
                <a:moveTo>
                  <a:pt x="0" y="340"/>
                </a:moveTo>
                <a:lnTo>
                  <a:pt x="31" y="0"/>
                </a:lnTo>
                <a:lnTo>
                  <a:pt x="321" y="20"/>
                </a:lnTo>
                <a:lnTo>
                  <a:pt x="544" y="27"/>
                </a:lnTo>
                <a:lnTo>
                  <a:pt x="546" y="120"/>
                </a:lnTo>
                <a:lnTo>
                  <a:pt x="570" y="195"/>
                </a:lnTo>
                <a:lnTo>
                  <a:pt x="573" y="292"/>
                </a:lnTo>
                <a:lnTo>
                  <a:pt x="589" y="371"/>
                </a:lnTo>
                <a:lnTo>
                  <a:pt x="279" y="361"/>
                </a:lnTo>
                <a:lnTo>
                  <a:pt x="0" y="340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" name="Freeform 104"/>
          <p:cNvSpPr>
            <a:spLocks/>
          </p:cNvSpPr>
          <p:nvPr/>
        </p:nvSpPr>
        <p:spPr bwMode="auto">
          <a:xfrm>
            <a:off x="7419898" y="2720050"/>
            <a:ext cx="709231" cy="764665"/>
          </a:xfrm>
          <a:custGeom>
            <a:avLst/>
            <a:gdLst>
              <a:gd name="T0" fmla="*/ 0 w 375"/>
              <a:gd name="T1" fmla="*/ 78 h 424"/>
              <a:gd name="T2" fmla="*/ 31 w 375"/>
              <a:gd name="T3" fmla="*/ 369 h 424"/>
              <a:gd name="T4" fmla="*/ 59 w 375"/>
              <a:gd name="T5" fmla="*/ 368 h 424"/>
              <a:gd name="T6" fmla="*/ 77 w 375"/>
              <a:gd name="T7" fmla="*/ 376 h 424"/>
              <a:gd name="T8" fmla="*/ 87 w 375"/>
              <a:gd name="T9" fmla="*/ 395 h 424"/>
              <a:gd name="T10" fmla="*/ 116 w 375"/>
              <a:gd name="T11" fmla="*/ 400 h 424"/>
              <a:gd name="T12" fmla="*/ 133 w 375"/>
              <a:gd name="T13" fmla="*/ 410 h 424"/>
              <a:gd name="T14" fmla="*/ 175 w 375"/>
              <a:gd name="T15" fmla="*/ 409 h 424"/>
              <a:gd name="T16" fmla="*/ 194 w 375"/>
              <a:gd name="T17" fmla="*/ 395 h 424"/>
              <a:gd name="T18" fmla="*/ 237 w 375"/>
              <a:gd name="T19" fmla="*/ 424 h 424"/>
              <a:gd name="T20" fmla="*/ 264 w 375"/>
              <a:gd name="T21" fmla="*/ 400 h 424"/>
              <a:gd name="T22" fmla="*/ 270 w 375"/>
              <a:gd name="T23" fmla="*/ 354 h 424"/>
              <a:gd name="T24" fmla="*/ 288 w 375"/>
              <a:gd name="T25" fmla="*/ 363 h 424"/>
              <a:gd name="T26" fmla="*/ 296 w 375"/>
              <a:gd name="T27" fmla="*/ 324 h 424"/>
              <a:gd name="T28" fmla="*/ 343 w 375"/>
              <a:gd name="T29" fmla="*/ 289 h 424"/>
              <a:gd name="T30" fmla="*/ 360 w 375"/>
              <a:gd name="T31" fmla="*/ 269 h 424"/>
              <a:gd name="T32" fmla="*/ 371 w 375"/>
              <a:gd name="T33" fmla="*/ 177 h 424"/>
              <a:gd name="T34" fmla="*/ 362 w 375"/>
              <a:gd name="T35" fmla="*/ 157 h 424"/>
              <a:gd name="T36" fmla="*/ 375 w 375"/>
              <a:gd name="T37" fmla="*/ 148 h 424"/>
              <a:gd name="T38" fmla="*/ 351 w 375"/>
              <a:gd name="T39" fmla="*/ 0 h 424"/>
              <a:gd name="T40" fmla="*/ 314 w 375"/>
              <a:gd name="T41" fmla="*/ 19 h 424"/>
              <a:gd name="T42" fmla="*/ 288 w 375"/>
              <a:gd name="T43" fmla="*/ 35 h 424"/>
              <a:gd name="T44" fmla="*/ 277 w 375"/>
              <a:gd name="T45" fmla="*/ 49 h 424"/>
              <a:gd name="T46" fmla="*/ 257 w 375"/>
              <a:gd name="T47" fmla="*/ 69 h 424"/>
              <a:gd name="T48" fmla="*/ 233 w 375"/>
              <a:gd name="T49" fmla="*/ 71 h 424"/>
              <a:gd name="T50" fmla="*/ 208 w 375"/>
              <a:gd name="T51" fmla="*/ 84 h 424"/>
              <a:gd name="T52" fmla="*/ 197 w 375"/>
              <a:gd name="T53" fmla="*/ 89 h 424"/>
              <a:gd name="T54" fmla="*/ 180 w 375"/>
              <a:gd name="T55" fmla="*/ 80 h 424"/>
              <a:gd name="T56" fmla="*/ 159 w 375"/>
              <a:gd name="T57" fmla="*/ 89 h 424"/>
              <a:gd name="T58" fmla="*/ 156 w 375"/>
              <a:gd name="T59" fmla="*/ 85 h 424"/>
              <a:gd name="T60" fmla="*/ 177 w 375"/>
              <a:gd name="T61" fmla="*/ 74 h 424"/>
              <a:gd name="T62" fmla="*/ 175 w 375"/>
              <a:gd name="T63" fmla="*/ 74 h 424"/>
              <a:gd name="T64" fmla="*/ 165 w 375"/>
              <a:gd name="T65" fmla="*/ 71 h 424"/>
              <a:gd name="T66" fmla="*/ 157 w 375"/>
              <a:gd name="T67" fmla="*/ 78 h 424"/>
              <a:gd name="T68" fmla="*/ 123 w 375"/>
              <a:gd name="T69" fmla="*/ 63 h 424"/>
              <a:gd name="T70" fmla="*/ 111 w 375"/>
              <a:gd name="T71" fmla="*/ 69 h 424"/>
              <a:gd name="T72" fmla="*/ 113 w 375"/>
              <a:gd name="T73" fmla="*/ 60 h 424"/>
              <a:gd name="T74" fmla="*/ 0 w 375"/>
              <a:gd name="T75" fmla="*/ 78 h 4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5" h="424">
                <a:moveTo>
                  <a:pt x="0" y="78"/>
                </a:moveTo>
                <a:lnTo>
                  <a:pt x="31" y="369"/>
                </a:lnTo>
                <a:lnTo>
                  <a:pt x="59" y="368"/>
                </a:lnTo>
                <a:lnTo>
                  <a:pt x="77" y="376"/>
                </a:lnTo>
                <a:lnTo>
                  <a:pt x="87" y="395"/>
                </a:lnTo>
                <a:lnTo>
                  <a:pt x="116" y="400"/>
                </a:lnTo>
                <a:lnTo>
                  <a:pt x="133" y="410"/>
                </a:lnTo>
                <a:lnTo>
                  <a:pt x="175" y="409"/>
                </a:lnTo>
                <a:lnTo>
                  <a:pt x="194" y="395"/>
                </a:lnTo>
                <a:lnTo>
                  <a:pt x="237" y="424"/>
                </a:lnTo>
                <a:lnTo>
                  <a:pt x="264" y="400"/>
                </a:lnTo>
                <a:lnTo>
                  <a:pt x="270" y="354"/>
                </a:lnTo>
                <a:lnTo>
                  <a:pt x="288" y="363"/>
                </a:lnTo>
                <a:lnTo>
                  <a:pt x="296" y="324"/>
                </a:lnTo>
                <a:lnTo>
                  <a:pt x="343" y="289"/>
                </a:lnTo>
                <a:lnTo>
                  <a:pt x="360" y="269"/>
                </a:lnTo>
                <a:lnTo>
                  <a:pt x="371" y="177"/>
                </a:lnTo>
                <a:lnTo>
                  <a:pt x="362" y="157"/>
                </a:lnTo>
                <a:lnTo>
                  <a:pt x="375" y="148"/>
                </a:lnTo>
                <a:lnTo>
                  <a:pt x="351" y="0"/>
                </a:lnTo>
                <a:lnTo>
                  <a:pt x="314" y="19"/>
                </a:lnTo>
                <a:lnTo>
                  <a:pt x="288" y="35"/>
                </a:lnTo>
                <a:lnTo>
                  <a:pt x="277" y="49"/>
                </a:lnTo>
                <a:lnTo>
                  <a:pt x="257" y="69"/>
                </a:lnTo>
                <a:lnTo>
                  <a:pt x="233" y="71"/>
                </a:lnTo>
                <a:lnTo>
                  <a:pt x="208" y="84"/>
                </a:lnTo>
                <a:lnTo>
                  <a:pt x="197" y="89"/>
                </a:lnTo>
                <a:lnTo>
                  <a:pt x="180" y="80"/>
                </a:lnTo>
                <a:lnTo>
                  <a:pt x="159" y="89"/>
                </a:lnTo>
                <a:lnTo>
                  <a:pt x="156" y="85"/>
                </a:lnTo>
                <a:lnTo>
                  <a:pt x="177" y="74"/>
                </a:lnTo>
                <a:lnTo>
                  <a:pt x="175" y="74"/>
                </a:lnTo>
                <a:lnTo>
                  <a:pt x="165" y="71"/>
                </a:lnTo>
                <a:lnTo>
                  <a:pt x="157" y="78"/>
                </a:lnTo>
                <a:lnTo>
                  <a:pt x="123" y="63"/>
                </a:lnTo>
                <a:lnTo>
                  <a:pt x="111" y="69"/>
                </a:lnTo>
                <a:lnTo>
                  <a:pt x="113" y="60"/>
                </a:lnTo>
                <a:lnTo>
                  <a:pt x="0" y="78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" name="Freeform 105"/>
          <p:cNvSpPr>
            <a:spLocks/>
          </p:cNvSpPr>
          <p:nvPr/>
        </p:nvSpPr>
        <p:spPr bwMode="auto">
          <a:xfrm>
            <a:off x="4452476" y="3867048"/>
            <a:ext cx="1461962" cy="728596"/>
          </a:xfrm>
          <a:custGeom>
            <a:avLst/>
            <a:gdLst>
              <a:gd name="T0" fmla="*/ 0 w 773"/>
              <a:gd name="T1" fmla="*/ 60 h 404"/>
              <a:gd name="T2" fmla="*/ 4 w 773"/>
              <a:gd name="T3" fmla="*/ 0 h 404"/>
              <a:gd name="T4" fmla="*/ 89 w 773"/>
              <a:gd name="T5" fmla="*/ 5 h 404"/>
              <a:gd name="T6" fmla="*/ 469 w 773"/>
              <a:gd name="T7" fmla="*/ 26 h 404"/>
              <a:gd name="T8" fmla="*/ 752 w 773"/>
              <a:gd name="T9" fmla="*/ 23 h 404"/>
              <a:gd name="T10" fmla="*/ 754 w 773"/>
              <a:gd name="T11" fmla="*/ 83 h 404"/>
              <a:gd name="T12" fmla="*/ 773 w 773"/>
              <a:gd name="T13" fmla="*/ 206 h 404"/>
              <a:gd name="T14" fmla="*/ 768 w 773"/>
              <a:gd name="T15" fmla="*/ 404 h 404"/>
              <a:gd name="T16" fmla="*/ 745 w 773"/>
              <a:gd name="T17" fmla="*/ 394 h 404"/>
              <a:gd name="T18" fmla="*/ 706 w 773"/>
              <a:gd name="T19" fmla="*/ 368 h 404"/>
              <a:gd name="T20" fmla="*/ 690 w 773"/>
              <a:gd name="T21" fmla="*/ 376 h 404"/>
              <a:gd name="T22" fmla="*/ 641 w 773"/>
              <a:gd name="T23" fmla="*/ 381 h 404"/>
              <a:gd name="T24" fmla="*/ 591 w 773"/>
              <a:gd name="T25" fmla="*/ 396 h 404"/>
              <a:gd name="T26" fmla="*/ 573 w 773"/>
              <a:gd name="T27" fmla="*/ 377 h 404"/>
              <a:gd name="T28" fmla="*/ 547 w 773"/>
              <a:gd name="T29" fmla="*/ 384 h 404"/>
              <a:gd name="T30" fmla="*/ 543 w 773"/>
              <a:gd name="T31" fmla="*/ 368 h 404"/>
              <a:gd name="T32" fmla="*/ 524 w 773"/>
              <a:gd name="T33" fmla="*/ 383 h 404"/>
              <a:gd name="T34" fmla="*/ 521 w 773"/>
              <a:gd name="T35" fmla="*/ 397 h 404"/>
              <a:gd name="T36" fmla="*/ 516 w 773"/>
              <a:gd name="T37" fmla="*/ 376 h 404"/>
              <a:gd name="T38" fmla="*/ 498 w 773"/>
              <a:gd name="T39" fmla="*/ 388 h 404"/>
              <a:gd name="T40" fmla="*/ 470 w 773"/>
              <a:gd name="T41" fmla="*/ 366 h 404"/>
              <a:gd name="T42" fmla="*/ 454 w 773"/>
              <a:gd name="T43" fmla="*/ 383 h 404"/>
              <a:gd name="T44" fmla="*/ 445 w 773"/>
              <a:gd name="T45" fmla="*/ 374 h 404"/>
              <a:gd name="T46" fmla="*/ 432 w 773"/>
              <a:gd name="T47" fmla="*/ 345 h 404"/>
              <a:gd name="T48" fmla="*/ 406 w 773"/>
              <a:gd name="T49" fmla="*/ 344 h 404"/>
              <a:gd name="T50" fmla="*/ 402 w 773"/>
              <a:gd name="T51" fmla="*/ 351 h 404"/>
              <a:gd name="T52" fmla="*/ 387 w 773"/>
              <a:gd name="T53" fmla="*/ 341 h 404"/>
              <a:gd name="T54" fmla="*/ 374 w 773"/>
              <a:gd name="T55" fmla="*/ 346 h 404"/>
              <a:gd name="T56" fmla="*/ 356 w 773"/>
              <a:gd name="T57" fmla="*/ 338 h 404"/>
              <a:gd name="T58" fmla="*/ 331 w 773"/>
              <a:gd name="T59" fmla="*/ 336 h 404"/>
              <a:gd name="T60" fmla="*/ 331 w 773"/>
              <a:gd name="T61" fmla="*/ 320 h 404"/>
              <a:gd name="T62" fmla="*/ 319 w 773"/>
              <a:gd name="T63" fmla="*/ 307 h 404"/>
              <a:gd name="T64" fmla="*/ 312 w 773"/>
              <a:gd name="T65" fmla="*/ 317 h 404"/>
              <a:gd name="T66" fmla="*/ 286 w 773"/>
              <a:gd name="T67" fmla="*/ 315 h 404"/>
              <a:gd name="T68" fmla="*/ 260 w 773"/>
              <a:gd name="T69" fmla="*/ 292 h 404"/>
              <a:gd name="T70" fmla="*/ 269 w 773"/>
              <a:gd name="T71" fmla="*/ 75 h 404"/>
              <a:gd name="T72" fmla="*/ 0 w 773"/>
              <a:gd name="T73" fmla="*/ 60 h 4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73" h="404">
                <a:moveTo>
                  <a:pt x="0" y="60"/>
                </a:moveTo>
                <a:lnTo>
                  <a:pt x="4" y="0"/>
                </a:lnTo>
                <a:lnTo>
                  <a:pt x="89" y="5"/>
                </a:lnTo>
                <a:lnTo>
                  <a:pt x="469" y="26"/>
                </a:lnTo>
                <a:lnTo>
                  <a:pt x="752" y="23"/>
                </a:lnTo>
                <a:lnTo>
                  <a:pt x="754" y="83"/>
                </a:lnTo>
                <a:lnTo>
                  <a:pt x="773" y="206"/>
                </a:lnTo>
                <a:lnTo>
                  <a:pt x="768" y="404"/>
                </a:lnTo>
                <a:lnTo>
                  <a:pt x="745" y="394"/>
                </a:lnTo>
                <a:lnTo>
                  <a:pt x="706" y="368"/>
                </a:lnTo>
                <a:lnTo>
                  <a:pt x="690" y="376"/>
                </a:lnTo>
                <a:lnTo>
                  <a:pt x="641" y="381"/>
                </a:lnTo>
                <a:lnTo>
                  <a:pt x="591" y="396"/>
                </a:lnTo>
                <a:lnTo>
                  <a:pt x="573" y="377"/>
                </a:lnTo>
                <a:lnTo>
                  <a:pt x="547" y="384"/>
                </a:lnTo>
                <a:lnTo>
                  <a:pt x="543" y="368"/>
                </a:lnTo>
                <a:lnTo>
                  <a:pt x="524" y="383"/>
                </a:lnTo>
                <a:lnTo>
                  <a:pt x="521" y="397"/>
                </a:lnTo>
                <a:lnTo>
                  <a:pt x="516" y="376"/>
                </a:lnTo>
                <a:lnTo>
                  <a:pt x="498" y="388"/>
                </a:lnTo>
                <a:lnTo>
                  <a:pt x="470" y="366"/>
                </a:lnTo>
                <a:lnTo>
                  <a:pt x="454" y="383"/>
                </a:lnTo>
                <a:lnTo>
                  <a:pt x="445" y="374"/>
                </a:lnTo>
                <a:lnTo>
                  <a:pt x="432" y="345"/>
                </a:lnTo>
                <a:lnTo>
                  <a:pt x="406" y="344"/>
                </a:lnTo>
                <a:lnTo>
                  <a:pt x="402" y="351"/>
                </a:lnTo>
                <a:lnTo>
                  <a:pt x="387" y="341"/>
                </a:lnTo>
                <a:lnTo>
                  <a:pt x="374" y="346"/>
                </a:lnTo>
                <a:lnTo>
                  <a:pt x="356" y="338"/>
                </a:lnTo>
                <a:lnTo>
                  <a:pt x="331" y="336"/>
                </a:lnTo>
                <a:lnTo>
                  <a:pt x="331" y="320"/>
                </a:lnTo>
                <a:lnTo>
                  <a:pt x="319" y="307"/>
                </a:lnTo>
                <a:lnTo>
                  <a:pt x="312" y="317"/>
                </a:lnTo>
                <a:lnTo>
                  <a:pt x="286" y="315"/>
                </a:lnTo>
                <a:lnTo>
                  <a:pt x="260" y="292"/>
                </a:lnTo>
                <a:lnTo>
                  <a:pt x="269" y="75"/>
                </a:lnTo>
                <a:lnTo>
                  <a:pt x="0" y="60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" name="Freeform 106"/>
          <p:cNvSpPr>
            <a:spLocks/>
          </p:cNvSpPr>
          <p:nvPr/>
        </p:nvSpPr>
        <p:spPr bwMode="auto">
          <a:xfrm>
            <a:off x="1267557" y="1430578"/>
            <a:ext cx="1348485" cy="1094698"/>
          </a:xfrm>
          <a:custGeom>
            <a:avLst/>
            <a:gdLst>
              <a:gd name="T0" fmla="*/ 0 w 713"/>
              <a:gd name="T1" fmla="*/ 453 h 607"/>
              <a:gd name="T2" fmla="*/ 12 w 713"/>
              <a:gd name="T3" fmla="*/ 342 h 607"/>
              <a:gd name="T4" fmla="*/ 67 w 713"/>
              <a:gd name="T5" fmla="*/ 254 h 607"/>
              <a:gd name="T6" fmla="*/ 154 w 713"/>
              <a:gd name="T7" fmla="*/ 0 h 607"/>
              <a:gd name="T8" fmla="*/ 201 w 713"/>
              <a:gd name="T9" fmla="*/ 15 h 607"/>
              <a:gd name="T10" fmla="*/ 201 w 713"/>
              <a:gd name="T11" fmla="*/ 26 h 607"/>
              <a:gd name="T12" fmla="*/ 213 w 713"/>
              <a:gd name="T13" fmla="*/ 27 h 607"/>
              <a:gd name="T14" fmla="*/ 235 w 713"/>
              <a:gd name="T15" fmla="*/ 70 h 607"/>
              <a:gd name="T16" fmla="*/ 231 w 713"/>
              <a:gd name="T17" fmla="*/ 86 h 607"/>
              <a:gd name="T18" fmla="*/ 267 w 713"/>
              <a:gd name="T19" fmla="*/ 115 h 607"/>
              <a:gd name="T20" fmla="*/ 327 w 713"/>
              <a:gd name="T21" fmla="*/ 113 h 607"/>
              <a:gd name="T22" fmla="*/ 372 w 713"/>
              <a:gd name="T23" fmla="*/ 133 h 607"/>
              <a:gd name="T24" fmla="*/ 395 w 713"/>
              <a:gd name="T25" fmla="*/ 129 h 607"/>
              <a:gd name="T26" fmla="*/ 532 w 713"/>
              <a:gd name="T27" fmla="*/ 133 h 607"/>
              <a:gd name="T28" fmla="*/ 687 w 713"/>
              <a:gd name="T29" fmla="*/ 169 h 607"/>
              <a:gd name="T30" fmla="*/ 695 w 713"/>
              <a:gd name="T31" fmla="*/ 189 h 607"/>
              <a:gd name="T32" fmla="*/ 713 w 713"/>
              <a:gd name="T33" fmla="*/ 217 h 607"/>
              <a:gd name="T34" fmla="*/ 689 w 713"/>
              <a:gd name="T35" fmla="*/ 254 h 607"/>
              <a:gd name="T36" fmla="*/ 662 w 713"/>
              <a:gd name="T37" fmla="*/ 297 h 607"/>
              <a:gd name="T38" fmla="*/ 627 w 713"/>
              <a:gd name="T39" fmla="*/ 329 h 607"/>
              <a:gd name="T40" fmla="*/ 622 w 713"/>
              <a:gd name="T41" fmla="*/ 351 h 607"/>
              <a:gd name="T42" fmla="*/ 642 w 713"/>
              <a:gd name="T43" fmla="*/ 374 h 607"/>
              <a:gd name="T44" fmla="*/ 620 w 713"/>
              <a:gd name="T45" fmla="*/ 423 h 607"/>
              <a:gd name="T46" fmla="*/ 578 w 713"/>
              <a:gd name="T47" fmla="*/ 607 h 607"/>
              <a:gd name="T48" fmla="*/ 336 w 713"/>
              <a:gd name="T49" fmla="*/ 547 h 607"/>
              <a:gd name="T50" fmla="*/ 0 w 713"/>
              <a:gd name="T51" fmla="*/ 453 h 6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13" h="607">
                <a:moveTo>
                  <a:pt x="0" y="453"/>
                </a:moveTo>
                <a:lnTo>
                  <a:pt x="12" y="342"/>
                </a:lnTo>
                <a:lnTo>
                  <a:pt x="67" y="254"/>
                </a:lnTo>
                <a:lnTo>
                  <a:pt x="154" y="0"/>
                </a:lnTo>
                <a:lnTo>
                  <a:pt x="201" y="15"/>
                </a:lnTo>
                <a:lnTo>
                  <a:pt x="201" y="26"/>
                </a:lnTo>
                <a:lnTo>
                  <a:pt x="213" y="27"/>
                </a:lnTo>
                <a:lnTo>
                  <a:pt x="235" y="70"/>
                </a:lnTo>
                <a:lnTo>
                  <a:pt x="231" y="86"/>
                </a:lnTo>
                <a:lnTo>
                  <a:pt x="267" y="115"/>
                </a:lnTo>
                <a:lnTo>
                  <a:pt x="327" y="113"/>
                </a:lnTo>
                <a:lnTo>
                  <a:pt x="372" y="133"/>
                </a:lnTo>
                <a:lnTo>
                  <a:pt x="395" y="129"/>
                </a:lnTo>
                <a:lnTo>
                  <a:pt x="532" y="133"/>
                </a:lnTo>
                <a:lnTo>
                  <a:pt x="687" y="169"/>
                </a:lnTo>
                <a:lnTo>
                  <a:pt x="695" y="189"/>
                </a:lnTo>
                <a:lnTo>
                  <a:pt x="713" y="217"/>
                </a:lnTo>
                <a:lnTo>
                  <a:pt x="689" y="254"/>
                </a:lnTo>
                <a:lnTo>
                  <a:pt x="662" y="297"/>
                </a:lnTo>
                <a:lnTo>
                  <a:pt x="627" y="329"/>
                </a:lnTo>
                <a:lnTo>
                  <a:pt x="622" y="351"/>
                </a:lnTo>
                <a:lnTo>
                  <a:pt x="642" y="374"/>
                </a:lnTo>
                <a:lnTo>
                  <a:pt x="620" y="423"/>
                </a:lnTo>
                <a:lnTo>
                  <a:pt x="578" y="607"/>
                </a:lnTo>
                <a:lnTo>
                  <a:pt x="336" y="547"/>
                </a:lnTo>
                <a:lnTo>
                  <a:pt x="0" y="453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" name="Freeform 107"/>
          <p:cNvSpPr>
            <a:spLocks/>
          </p:cNvSpPr>
          <p:nvPr/>
        </p:nvSpPr>
        <p:spPr bwMode="auto">
          <a:xfrm>
            <a:off x="8083738" y="2572166"/>
            <a:ext cx="983467" cy="604158"/>
          </a:xfrm>
          <a:custGeom>
            <a:avLst/>
            <a:gdLst>
              <a:gd name="T0" fmla="*/ 0 w 520"/>
              <a:gd name="T1" fmla="*/ 82 h 335"/>
              <a:gd name="T2" fmla="*/ 24 w 520"/>
              <a:gd name="T3" fmla="*/ 230 h 335"/>
              <a:gd name="T4" fmla="*/ 41 w 520"/>
              <a:gd name="T5" fmla="*/ 335 h 335"/>
              <a:gd name="T6" fmla="*/ 128 w 520"/>
              <a:gd name="T7" fmla="*/ 320 h 335"/>
              <a:gd name="T8" fmla="*/ 440 w 520"/>
              <a:gd name="T9" fmla="*/ 261 h 335"/>
              <a:gd name="T10" fmla="*/ 453 w 520"/>
              <a:gd name="T11" fmla="*/ 244 h 335"/>
              <a:gd name="T12" fmla="*/ 470 w 520"/>
              <a:gd name="T13" fmla="*/ 244 h 335"/>
              <a:gd name="T14" fmla="*/ 490 w 520"/>
              <a:gd name="T15" fmla="*/ 231 h 335"/>
              <a:gd name="T16" fmla="*/ 501 w 520"/>
              <a:gd name="T17" fmla="*/ 209 h 335"/>
              <a:gd name="T18" fmla="*/ 520 w 520"/>
              <a:gd name="T19" fmla="*/ 193 h 335"/>
              <a:gd name="T20" fmla="*/ 469 w 520"/>
              <a:gd name="T21" fmla="*/ 151 h 335"/>
              <a:gd name="T22" fmla="*/ 466 w 520"/>
              <a:gd name="T23" fmla="*/ 110 h 335"/>
              <a:gd name="T24" fmla="*/ 490 w 520"/>
              <a:gd name="T25" fmla="*/ 58 h 335"/>
              <a:gd name="T26" fmla="*/ 457 w 520"/>
              <a:gd name="T27" fmla="*/ 40 h 335"/>
              <a:gd name="T28" fmla="*/ 443 w 520"/>
              <a:gd name="T29" fmla="*/ 14 h 335"/>
              <a:gd name="T30" fmla="*/ 419 w 520"/>
              <a:gd name="T31" fmla="*/ 0 h 335"/>
              <a:gd name="T32" fmla="*/ 74 w 520"/>
              <a:gd name="T33" fmla="*/ 66 h 335"/>
              <a:gd name="T34" fmla="*/ 57 w 520"/>
              <a:gd name="T35" fmla="*/ 40 h 335"/>
              <a:gd name="T36" fmla="*/ 0 w 520"/>
              <a:gd name="T37" fmla="*/ 82 h 3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0" h="335">
                <a:moveTo>
                  <a:pt x="0" y="82"/>
                </a:moveTo>
                <a:lnTo>
                  <a:pt x="24" y="230"/>
                </a:lnTo>
                <a:lnTo>
                  <a:pt x="41" y="335"/>
                </a:lnTo>
                <a:lnTo>
                  <a:pt x="128" y="320"/>
                </a:lnTo>
                <a:lnTo>
                  <a:pt x="440" y="261"/>
                </a:lnTo>
                <a:lnTo>
                  <a:pt x="453" y="244"/>
                </a:lnTo>
                <a:lnTo>
                  <a:pt x="470" y="244"/>
                </a:lnTo>
                <a:lnTo>
                  <a:pt x="490" y="231"/>
                </a:lnTo>
                <a:lnTo>
                  <a:pt x="501" y="209"/>
                </a:lnTo>
                <a:lnTo>
                  <a:pt x="520" y="193"/>
                </a:lnTo>
                <a:lnTo>
                  <a:pt x="469" y="151"/>
                </a:lnTo>
                <a:lnTo>
                  <a:pt x="466" y="110"/>
                </a:lnTo>
                <a:lnTo>
                  <a:pt x="490" y="58"/>
                </a:lnTo>
                <a:lnTo>
                  <a:pt x="457" y="40"/>
                </a:lnTo>
                <a:lnTo>
                  <a:pt x="443" y="14"/>
                </a:lnTo>
                <a:lnTo>
                  <a:pt x="419" y="0"/>
                </a:lnTo>
                <a:lnTo>
                  <a:pt x="74" y="66"/>
                </a:lnTo>
                <a:lnTo>
                  <a:pt x="57" y="40"/>
                </a:lnTo>
                <a:lnTo>
                  <a:pt x="0" y="82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" name="Freeform 108"/>
          <p:cNvSpPr>
            <a:spLocks/>
          </p:cNvSpPr>
          <p:nvPr/>
        </p:nvSpPr>
        <p:spPr bwMode="auto">
          <a:xfrm>
            <a:off x="9428440" y="2433300"/>
            <a:ext cx="132390" cy="155097"/>
          </a:xfrm>
          <a:custGeom>
            <a:avLst/>
            <a:gdLst>
              <a:gd name="T0" fmla="*/ 0 w 70"/>
              <a:gd name="T1" fmla="*/ 9 h 86"/>
              <a:gd name="T2" fmla="*/ 15 w 70"/>
              <a:gd name="T3" fmla="*/ 84 h 86"/>
              <a:gd name="T4" fmla="*/ 18 w 70"/>
              <a:gd name="T5" fmla="*/ 86 h 86"/>
              <a:gd name="T6" fmla="*/ 44 w 70"/>
              <a:gd name="T7" fmla="*/ 71 h 86"/>
              <a:gd name="T8" fmla="*/ 42 w 70"/>
              <a:gd name="T9" fmla="*/ 49 h 86"/>
              <a:gd name="T10" fmla="*/ 46 w 70"/>
              <a:gd name="T11" fmla="*/ 38 h 86"/>
              <a:gd name="T12" fmla="*/ 52 w 70"/>
              <a:gd name="T13" fmla="*/ 46 h 86"/>
              <a:gd name="T14" fmla="*/ 56 w 70"/>
              <a:gd name="T15" fmla="*/ 62 h 86"/>
              <a:gd name="T16" fmla="*/ 62 w 70"/>
              <a:gd name="T17" fmla="*/ 61 h 86"/>
              <a:gd name="T18" fmla="*/ 70 w 70"/>
              <a:gd name="T19" fmla="*/ 46 h 86"/>
              <a:gd name="T20" fmla="*/ 62 w 70"/>
              <a:gd name="T21" fmla="*/ 28 h 86"/>
              <a:gd name="T22" fmla="*/ 46 w 70"/>
              <a:gd name="T23" fmla="*/ 24 h 86"/>
              <a:gd name="T24" fmla="*/ 35 w 70"/>
              <a:gd name="T25" fmla="*/ 2 h 86"/>
              <a:gd name="T26" fmla="*/ 26 w 70"/>
              <a:gd name="T27" fmla="*/ 0 h 86"/>
              <a:gd name="T28" fmla="*/ 0 w 70"/>
              <a:gd name="T29" fmla="*/ 9 h 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0" h="86">
                <a:moveTo>
                  <a:pt x="0" y="9"/>
                </a:moveTo>
                <a:lnTo>
                  <a:pt x="15" y="84"/>
                </a:lnTo>
                <a:lnTo>
                  <a:pt x="18" y="86"/>
                </a:lnTo>
                <a:lnTo>
                  <a:pt x="44" y="71"/>
                </a:lnTo>
                <a:lnTo>
                  <a:pt x="42" y="49"/>
                </a:lnTo>
                <a:lnTo>
                  <a:pt x="46" y="38"/>
                </a:lnTo>
                <a:lnTo>
                  <a:pt x="52" y="46"/>
                </a:lnTo>
                <a:lnTo>
                  <a:pt x="56" y="62"/>
                </a:lnTo>
                <a:lnTo>
                  <a:pt x="62" y="61"/>
                </a:lnTo>
                <a:lnTo>
                  <a:pt x="70" y="46"/>
                </a:lnTo>
                <a:lnTo>
                  <a:pt x="62" y="28"/>
                </a:lnTo>
                <a:lnTo>
                  <a:pt x="46" y="24"/>
                </a:lnTo>
                <a:lnTo>
                  <a:pt x="35" y="2"/>
                </a:lnTo>
                <a:lnTo>
                  <a:pt x="26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" name="Freeform 109"/>
          <p:cNvSpPr>
            <a:spLocks/>
          </p:cNvSpPr>
          <p:nvPr/>
        </p:nvSpPr>
        <p:spPr bwMode="auto">
          <a:xfrm>
            <a:off x="7837871" y="4108711"/>
            <a:ext cx="858642" cy="625800"/>
          </a:xfrm>
          <a:custGeom>
            <a:avLst/>
            <a:gdLst>
              <a:gd name="T0" fmla="*/ 0 w 454"/>
              <a:gd name="T1" fmla="*/ 81 h 347"/>
              <a:gd name="T2" fmla="*/ 19 w 454"/>
              <a:gd name="T3" fmla="*/ 46 h 347"/>
              <a:gd name="T4" fmla="*/ 84 w 454"/>
              <a:gd name="T5" fmla="*/ 13 h 347"/>
              <a:gd name="T6" fmla="*/ 205 w 454"/>
              <a:gd name="T7" fmla="*/ 0 h 347"/>
              <a:gd name="T8" fmla="*/ 257 w 454"/>
              <a:gd name="T9" fmla="*/ 32 h 347"/>
              <a:gd name="T10" fmla="*/ 336 w 454"/>
              <a:gd name="T11" fmla="*/ 21 h 347"/>
              <a:gd name="T12" fmla="*/ 454 w 454"/>
              <a:gd name="T13" fmla="*/ 107 h 347"/>
              <a:gd name="T14" fmla="*/ 420 w 454"/>
              <a:gd name="T15" fmla="*/ 147 h 347"/>
              <a:gd name="T16" fmla="*/ 401 w 454"/>
              <a:gd name="T17" fmla="*/ 173 h 347"/>
              <a:gd name="T18" fmla="*/ 403 w 454"/>
              <a:gd name="T19" fmla="*/ 202 h 347"/>
              <a:gd name="T20" fmla="*/ 372 w 454"/>
              <a:gd name="T21" fmla="*/ 228 h 347"/>
              <a:gd name="T22" fmla="*/ 348 w 454"/>
              <a:gd name="T23" fmla="*/ 266 h 347"/>
              <a:gd name="T24" fmla="*/ 313 w 454"/>
              <a:gd name="T25" fmla="*/ 286 h 347"/>
              <a:gd name="T26" fmla="*/ 299 w 454"/>
              <a:gd name="T27" fmla="*/ 289 h 347"/>
              <a:gd name="T28" fmla="*/ 291 w 454"/>
              <a:gd name="T29" fmla="*/ 315 h 347"/>
              <a:gd name="T30" fmla="*/ 272 w 454"/>
              <a:gd name="T31" fmla="*/ 301 h 347"/>
              <a:gd name="T32" fmla="*/ 289 w 454"/>
              <a:gd name="T33" fmla="*/ 323 h 347"/>
              <a:gd name="T34" fmla="*/ 272 w 454"/>
              <a:gd name="T35" fmla="*/ 347 h 347"/>
              <a:gd name="T36" fmla="*/ 257 w 454"/>
              <a:gd name="T37" fmla="*/ 345 h 347"/>
              <a:gd name="T38" fmla="*/ 245 w 454"/>
              <a:gd name="T39" fmla="*/ 329 h 347"/>
              <a:gd name="T40" fmla="*/ 225 w 454"/>
              <a:gd name="T41" fmla="*/ 296 h 347"/>
              <a:gd name="T42" fmla="*/ 215 w 454"/>
              <a:gd name="T43" fmla="*/ 291 h 347"/>
              <a:gd name="T44" fmla="*/ 192 w 454"/>
              <a:gd name="T45" fmla="*/ 245 h 347"/>
              <a:gd name="T46" fmla="*/ 162 w 454"/>
              <a:gd name="T47" fmla="*/ 225 h 347"/>
              <a:gd name="T48" fmla="*/ 140 w 454"/>
              <a:gd name="T49" fmla="*/ 195 h 347"/>
              <a:gd name="T50" fmla="*/ 86 w 454"/>
              <a:gd name="T51" fmla="*/ 155 h 347"/>
              <a:gd name="T52" fmla="*/ 58 w 454"/>
              <a:gd name="T53" fmla="*/ 118 h 347"/>
              <a:gd name="T54" fmla="*/ 0 w 454"/>
              <a:gd name="T55" fmla="*/ 81 h 34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54" h="347">
                <a:moveTo>
                  <a:pt x="0" y="81"/>
                </a:moveTo>
                <a:lnTo>
                  <a:pt x="19" y="46"/>
                </a:lnTo>
                <a:lnTo>
                  <a:pt x="84" y="13"/>
                </a:lnTo>
                <a:lnTo>
                  <a:pt x="205" y="0"/>
                </a:lnTo>
                <a:lnTo>
                  <a:pt x="257" y="32"/>
                </a:lnTo>
                <a:lnTo>
                  <a:pt x="336" y="21"/>
                </a:lnTo>
                <a:lnTo>
                  <a:pt x="454" y="107"/>
                </a:lnTo>
                <a:lnTo>
                  <a:pt x="420" y="147"/>
                </a:lnTo>
                <a:lnTo>
                  <a:pt x="401" y="173"/>
                </a:lnTo>
                <a:lnTo>
                  <a:pt x="403" y="202"/>
                </a:lnTo>
                <a:lnTo>
                  <a:pt x="372" y="228"/>
                </a:lnTo>
                <a:lnTo>
                  <a:pt x="348" y="266"/>
                </a:lnTo>
                <a:lnTo>
                  <a:pt x="313" y="286"/>
                </a:lnTo>
                <a:lnTo>
                  <a:pt x="299" y="289"/>
                </a:lnTo>
                <a:lnTo>
                  <a:pt x="291" y="315"/>
                </a:lnTo>
                <a:lnTo>
                  <a:pt x="272" y="301"/>
                </a:lnTo>
                <a:lnTo>
                  <a:pt x="289" y="323"/>
                </a:lnTo>
                <a:lnTo>
                  <a:pt x="272" y="347"/>
                </a:lnTo>
                <a:lnTo>
                  <a:pt x="257" y="345"/>
                </a:lnTo>
                <a:lnTo>
                  <a:pt x="245" y="329"/>
                </a:lnTo>
                <a:lnTo>
                  <a:pt x="225" y="296"/>
                </a:lnTo>
                <a:lnTo>
                  <a:pt x="215" y="291"/>
                </a:lnTo>
                <a:lnTo>
                  <a:pt x="192" y="245"/>
                </a:lnTo>
                <a:lnTo>
                  <a:pt x="162" y="225"/>
                </a:lnTo>
                <a:lnTo>
                  <a:pt x="140" y="195"/>
                </a:lnTo>
                <a:lnTo>
                  <a:pt x="86" y="155"/>
                </a:lnTo>
                <a:lnTo>
                  <a:pt x="58" y="118"/>
                </a:lnTo>
                <a:lnTo>
                  <a:pt x="0" y="81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" name="Freeform 110"/>
          <p:cNvSpPr>
            <a:spLocks/>
          </p:cNvSpPr>
          <p:nvPr/>
        </p:nvSpPr>
        <p:spPr bwMode="auto">
          <a:xfrm>
            <a:off x="4399520" y="2034736"/>
            <a:ext cx="1187725" cy="761058"/>
          </a:xfrm>
          <a:custGeom>
            <a:avLst/>
            <a:gdLst>
              <a:gd name="T0" fmla="*/ 0 w 628"/>
              <a:gd name="T1" fmla="*/ 331 h 422"/>
              <a:gd name="T2" fmla="*/ 21 w 628"/>
              <a:gd name="T3" fmla="*/ 106 h 422"/>
              <a:gd name="T4" fmla="*/ 30 w 628"/>
              <a:gd name="T5" fmla="*/ 0 h 422"/>
              <a:gd name="T6" fmla="*/ 309 w 628"/>
              <a:gd name="T7" fmla="*/ 21 h 422"/>
              <a:gd name="T8" fmla="*/ 619 w 628"/>
              <a:gd name="T9" fmla="*/ 31 h 422"/>
              <a:gd name="T10" fmla="*/ 598 w 628"/>
              <a:gd name="T11" fmla="*/ 71 h 422"/>
              <a:gd name="T12" fmla="*/ 628 w 628"/>
              <a:gd name="T13" fmla="*/ 100 h 422"/>
              <a:gd name="T14" fmla="*/ 627 w 628"/>
              <a:gd name="T15" fmla="*/ 306 h 422"/>
              <a:gd name="T16" fmla="*/ 614 w 628"/>
              <a:gd name="T17" fmla="*/ 305 h 422"/>
              <a:gd name="T18" fmla="*/ 615 w 628"/>
              <a:gd name="T19" fmla="*/ 332 h 422"/>
              <a:gd name="T20" fmla="*/ 625 w 628"/>
              <a:gd name="T21" fmla="*/ 353 h 422"/>
              <a:gd name="T22" fmla="*/ 619 w 628"/>
              <a:gd name="T23" fmla="*/ 373 h 422"/>
              <a:gd name="T24" fmla="*/ 625 w 628"/>
              <a:gd name="T25" fmla="*/ 422 h 422"/>
              <a:gd name="T26" fmla="*/ 611 w 628"/>
              <a:gd name="T27" fmla="*/ 417 h 422"/>
              <a:gd name="T28" fmla="*/ 596 w 628"/>
              <a:gd name="T29" fmla="*/ 398 h 422"/>
              <a:gd name="T30" fmla="*/ 565 w 628"/>
              <a:gd name="T31" fmla="*/ 385 h 422"/>
              <a:gd name="T32" fmla="*/ 540 w 628"/>
              <a:gd name="T33" fmla="*/ 380 h 422"/>
              <a:gd name="T34" fmla="*/ 485 w 628"/>
              <a:gd name="T35" fmla="*/ 380 h 422"/>
              <a:gd name="T36" fmla="*/ 455 w 628"/>
              <a:gd name="T37" fmla="*/ 358 h 422"/>
              <a:gd name="T38" fmla="*/ 0 w 628"/>
              <a:gd name="T39" fmla="*/ 331 h 4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8" h="422">
                <a:moveTo>
                  <a:pt x="0" y="331"/>
                </a:moveTo>
                <a:lnTo>
                  <a:pt x="21" y="106"/>
                </a:lnTo>
                <a:lnTo>
                  <a:pt x="30" y="0"/>
                </a:lnTo>
                <a:lnTo>
                  <a:pt x="309" y="21"/>
                </a:lnTo>
                <a:lnTo>
                  <a:pt x="619" y="31"/>
                </a:lnTo>
                <a:lnTo>
                  <a:pt x="598" y="71"/>
                </a:lnTo>
                <a:lnTo>
                  <a:pt x="628" y="100"/>
                </a:lnTo>
                <a:lnTo>
                  <a:pt x="627" y="306"/>
                </a:lnTo>
                <a:lnTo>
                  <a:pt x="614" y="305"/>
                </a:lnTo>
                <a:lnTo>
                  <a:pt x="615" y="332"/>
                </a:lnTo>
                <a:lnTo>
                  <a:pt x="625" y="353"/>
                </a:lnTo>
                <a:lnTo>
                  <a:pt x="619" y="373"/>
                </a:lnTo>
                <a:lnTo>
                  <a:pt x="625" y="422"/>
                </a:lnTo>
                <a:lnTo>
                  <a:pt x="611" y="417"/>
                </a:lnTo>
                <a:lnTo>
                  <a:pt x="596" y="398"/>
                </a:lnTo>
                <a:lnTo>
                  <a:pt x="565" y="385"/>
                </a:lnTo>
                <a:lnTo>
                  <a:pt x="540" y="380"/>
                </a:lnTo>
                <a:lnTo>
                  <a:pt x="485" y="380"/>
                </a:lnTo>
                <a:lnTo>
                  <a:pt x="455" y="358"/>
                </a:lnTo>
                <a:lnTo>
                  <a:pt x="0" y="33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" name="Freeform 111"/>
          <p:cNvSpPr>
            <a:spLocks/>
          </p:cNvSpPr>
          <p:nvPr/>
        </p:nvSpPr>
        <p:spPr bwMode="auto">
          <a:xfrm>
            <a:off x="6633125" y="3834586"/>
            <a:ext cx="1443049" cy="463489"/>
          </a:xfrm>
          <a:custGeom>
            <a:avLst/>
            <a:gdLst>
              <a:gd name="T0" fmla="*/ 0 w 763"/>
              <a:gd name="T1" fmla="*/ 257 h 257"/>
              <a:gd name="T2" fmla="*/ 14 w 763"/>
              <a:gd name="T3" fmla="*/ 212 h 257"/>
              <a:gd name="T4" fmla="*/ 9 w 763"/>
              <a:gd name="T5" fmla="*/ 208 h 257"/>
              <a:gd name="T6" fmla="*/ 31 w 763"/>
              <a:gd name="T7" fmla="*/ 190 h 257"/>
              <a:gd name="T8" fmla="*/ 52 w 763"/>
              <a:gd name="T9" fmla="*/ 150 h 257"/>
              <a:gd name="T10" fmla="*/ 46 w 763"/>
              <a:gd name="T11" fmla="*/ 142 h 257"/>
              <a:gd name="T12" fmla="*/ 54 w 763"/>
              <a:gd name="T13" fmla="*/ 121 h 257"/>
              <a:gd name="T14" fmla="*/ 58 w 763"/>
              <a:gd name="T15" fmla="*/ 101 h 257"/>
              <a:gd name="T16" fmla="*/ 71 w 763"/>
              <a:gd name="T17" fmla="*/ 83 h 257"/>
              <a:gd name="T18" fmla="*/ 191 w 763"/>
              <a:gd name="T19" fmla="*/ 75 h 257"/>
              <a:gd name="T20" fmla="*/ 190 w 763"/>
              <a:gd name="T21" fmla="*/ 57 h 257"/>
              <a:gd name="T22" fmla="*/ 226 w 763"/>
              <a:gd name="T23" fmla="*/ 57 h 257"/>
              <a:gd name="T24" fmla="*/ 585 w 763"/>
              <a:gd name="T25" fmla="*/ 23 h 257"/>
              <a:gd name="T26" fmla="*/ 763 w 763"/>
              <a:gd name="T27" fmla="*/ 0 h 257"/>
              <a:gd name="T28" fmla="*/ 759 w 763"/>
              <a:gd name="T29" fmla="*/ 26 h 257"/>
              <a:gd name="T30" fmla="*/ 747 w 763"/>
              <a:gd name="T31" fmla="*/ 34 h 257"/>
              <a:gd name="T32" fmla="*/ 731 w 763"/>
              <a:gd name="T33" fmla="*/ 60 h 257"/>
              <a:gd name="T34" fmla="*/ 719 w 763"/>
              <a:gd name="T35" fmla="*/ 59 h 257"/>
              <a:gd name="T36" fmla="*/ 706 w 763"/>
              <a:gd name="T37" fmla="*/ 67 h 257"/>
              <a:gd name="T38" fmla="*/ 695 w 763"/>
              <a:gd name="T39" fmla="*/ 81 h 257"/>
              <a:gd name="T40" fmla="*/ 684 w 763"/>
              <a:gd name="T41" fmla="*/ 71 h 257"/>
              <a:gd name="T42" fmla="*/ 662 w 763"/>
              <a:gd name="T43" fmla="*/ 90 h 257"/>
              <a:gd name="T44" fmla="*/ 660 w 763"/>
              <a:gd name="T45" fmla="*/ 103 h 257"/>
              <a:gd name="T46" fmla="*/ 573 w 763"/>
              <a:gd name="T47" fmla="*/ 156 h 257"/>
              <a:gd name="T48" fmla="*/ 568 w 763"/>
              <a:gd name="T49" fmla="*/ 176 h 257"/>
              <a:gd name="T50" fmla="*/ 546 w 763"/>
              <a:gd name="T51" fmla="*/ 186 h 257"/>
              <a:gd name="T52" fmla="*/ 546 w 763"/>
              <a:gd name="T53" fmla="*/ 210 h 257"/>
              <a:gd name="T54" fmla="*/ 429 w 763"/>
              <a:gd name="T55" fmla="*/ 226 h 257"/>
              <a:gd name="T56" fmla="*/ 192 w 763"/>
              <a:gd name="T57" fmla="*/ 246 h 257"/>
              <a:gd name="T58" fmla="*/ 0 w 763"/>
              <a:gd name="T59" fmla="*/ 257 h 25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63" h="257">
                <a:moveTo>
                  <a:pt x="0" y="257"/>
                </a:moveTo>
                <a:lnTo>
                  <a:pt x="14" y="212"/>
                </a:lnTo>
                <a:lnTo>
                  <a:pt x="9" y="208"/>
                </a:lnTo>
                <a:lnTo>
                  <a:pt x="31" y="190"/>
                </a:lnTo>
                <a:lnTo>
                  <a:pt x="52" y="150"/>
                </a:lnTo>
                <a:lnTo>
                  <a:pt x="46" y="142"/>
                </a:lnTo>
                <a:lnTo>
                  <a:pt x="54" y="121"/>
                </a:lnTo>
                <a:lnTo>
                  <a:pt x="58" y="101"/>
                </a:lnTo>
                <a:lnTo>
                  <a:pt x="71" y="83"/>
                </a:lnTo>
                <a:lnTo>
                  <a:pt x="191" y="75"/>
                </a:lnTo>
                <a:lnTo>
                  <a:pt x="190" y="57"/>
                </a:lnTo>
                <a:lnTo>
                  <a:pt x="226" y="57"/>
                </a:lnTo>
                <a:lnTo>
                  <a:pt x="585" y="23"/>
                </a:lnTo>
                <a:lnTo>
                  <a:pt x="763" y="0"/>
                </a:lnTo>
                <a:lnTo>
                  <a:pt x="759" y="26"/>
                </a:lnTo>
                <a:lnTo>
                  <a:pt x="747" y="34"/>
                </a:lnTo>
                <a:lnTo>
                  <a:pt x="731" y="60"/>
                </a:lnTo>
                <a:lnTo>
                  <a:pt x="719" y="59"/>
                </a:lnTo>
                <a:lnTo>
                  <a:pt x="706" y="67"/>
                </a:lnTo>
                <a:lnTo>
                  <a:pt x="695" y="81"/>
                </a:lnTo>
                <a:lnTo>
                  <a:pt x="684" y="71"/>
                </a:lnTo>
                <a:lnTo>
                  <a:pt x="662" y="90"/>
                </a:lnTo>
                <a:lnTo>
                  <a:pt x="660" y="103"/>
                </a:lnTo>
                <a:lnTo>
                  <a:pt x="573" y="156"/>
                </a:lnTo>
                <a:lnTo>
                  <a:pt x="568" y="176"/>
                </a:lnTo>
                <a:lnTo>
                  <a:pt x="546" y="186"/>
                </a:lnTo>
                <a:lnTo>
                  <a:pt x="546" y="210"/>
                </a:lnTo>
                <a:lnTo>
                  <a:pt x="429" y="226"/>
                </a:lnTo>
                <a:lnTo>
                  <a:pt x="192" y="246"/>
                </a:lnTo>
                <a:lnTo>
                  <a:pt x="0" y="257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" name="Freeform 112"/>
          <p:cNvSpPr>
            <a:spLocks/>
          </p:cNvSpPr>
          <p:nvPr/>
        </p:nvSpPr>
        <p:spPr bwMode="auto">
          <a:xfrm>
            <a:off x="3720550" y="3975255"/>
            <a:ext cx="2365995" cy="2178575"/>
          </a:xfrm>
          <a:custGeom>
            <a:avLst/>
            <a:gdLst>
              <a:gd name="T0" fmla="*/ 24 w 1251"/>
              <a:gd name="T1" fmla="*/ 474 h 1208"/>
              <a:gd name="T2" fmla="*/ 656 w 1251"/>
              <a:gd name="T3" fmla="*/ 15 h 1208"/>
              <a:gd name="T4" fmla="*/ 699 w 1251"/>
              <a:gd name="T5" fmla="*/ 257 h 1208"/>
              <a:gd name="T6" fmla="*/ 718 w 1251"/>
              <a:gd name="T7" fmla="*/ 276 h 1208"/>
              <a:gd name="T8" fmla="*/ 774 w 1251"/>
              <a:gd name="T9" fmla="*/ 281 h 1208"/>
              <a:gd name="T10" fmla="*/ 819 w 1251"/>
              <a:gd name="T11" fmla="*/ 285 h 1208"/>
              <a:gd name="T12" fmla="*/ 857 w 1251"/>
              <a:gd name="T13" fmla="*/ 306 h 1208"/>
              <a:gd name="T14" fmla="*/ 908 w 1251"/>
              <a:gd name="T15" fmla="*/ 337 h 1208"/>
              <a:gd name="T16" fmla="*/ 934 w 1251"/>
              <a:gd name="T17" fmla="*/ 324 h 1208"/>
              <a:gd name="T18" fmla="*/ 1028 w 1251"/>
              <a:gd name="T19" fmla="*/ 321 h 1208"/>
              <a:gd name="T20" fmla="*/ 1132 w 1251"/>
              <a:gd name="T21" fmla="*/ 334 h 1208"/>
              <a:gd name="T22" fmla="*/ 1197 w 1251"/>
              <a:gd name="T23" fmla="*/ 355 h 1208"/>
              <a:gd name="T24" fmla="*/ 1218 w 1251"/>
              <a:gd name="T25" fmla="*/ 548 h 1208"/>
              <a:gd name="T26" fmla="*/ 1249 w 1251"/>
              <a:gd name="T27" fmla="*/ 655 h 1208"/>
              <a:gd name="T28" fmla="*/ 1239 w 1251"/>
              <a:gd name="T29" fmla="*/ 728 h 1208"/>
              <a:gd name="T30" fmla="*/ 1215 w 1251"/>
              <a:gd name="T31" fmla="*/ 775 h 1208"/>
              <a:gd name="T32" fmla="*/ 1133 w 1251"/>
              <a:gd name="T33" fmla="*/ 823 h 1208"/>
              <a:gd name="T34" fmla="*/ 1140 w 1251"/>
              <a:gd name="T35" fmla="*/ 774 h 1208"/>
              <a:gd name="T36" fmla="*/ 1108 w 1251"/>
              <a:gd name="T37" fmla="*/ 806 h 1208"/>
              <a:gd name="T38" fmla="*/ 1103 w 1251"/>
              <a:gd name="T39" fmla="*/ 843 h 1208"/>
              <a:gd name="T40" fmla="*/ 975 w 1251"/>
              <a:gd name="T41" fmla="*/ 935 h 1208"/>
              <a:gd name="T42" fmla="*/ 989 w 1251"/>
              <a:gd name="T43" fmla="*/ 914 h 1208"/>
              <a:gd name="T44" fmla="*/ 970 w 1251"/>
              <a:gd name="T45" fmla="*/ 900 h 1208"/>
              <a:gd name="T46" fmla="*/ 946 w 1251"/>
              <a:gd name="T47" fmla="*/ 914 h 1208"/>
              <a:gd name="T48" fmla="*/ 933 w 1251"/>
              <a:gd name="T49" fmla="*/ 925 h 1208"/>
              <a:gd name="T50" fmla="*/ 889 w 1251"/>
              <a:gd name="T51" fmla="*/ 959 h 1208"/>
              <a:gd name="T52" fmla="*/ 856 w 1251"/>
              <a:gd name="T53" fmla="*/ 994 h 1208"/>
              <a:gd name="T54" fmla="*/ 881 w 1251"/>
              <a:gd name="T55" fmla="*/ 1015 h 1208"/>
              <a:gd name="T56" fmla="*/ 860 w 1251"/>
              <a:gd name="T57" fmla="*/ 1044 h 1208"/>
              <a:gd name="T58" fmla="*/ 834 w 1251"/>
              <a:gd name="T59" fmla="*/ 1060 h 1208"/>
              <a:gd name="T60" fmla="*/ 862 w 1251"/>
              <a:gd name="T61" fmla="*/ 1156 h 1208"/>
              <a:gd name="T62" fmla="*/ 819 w 1251"/>
              <a:gd name="T63" fmla="*/ 1195 h 1208"/>
              <a:gd name="T64" fmla="*/ 695 w 1251"/>
              <a:gd name="T65" fmla="*/ 1151 h 1208"/>
              <a:gd name="T66" fmla="*/ 662 w 1251"/>
              <a:gd name="T67" fmla="*/ 1082 h 1208"/>
              <a:gd name="T68" fmla="*/ 655 w 1251"/>
              <a:gd name="T69" fmla="*/ 1019 h 1208"/>
              <a:gd name="T70" fmla="*/ 538 w 1251"/>
              <a:gd name="T71" fmla="*/ 828 h 1208"/>
              <a:gd name="T72" fmla="*/ 450 w 1251"/>
              <a:gd name="T73" fmla="*/ 765 h 1208"/>
              <a:gd name="T74" fmla="*/ 386 w 1251"/>
              <a:gd name="T75" fmla="*/ 760 h 1208"/>
              <a:gd name="T76" fmla="*/ 307 w 1251"/>
              <a:gd name="T77" fmla="*/ 841 h 1208"/>
              <a:gd name="T78" fmla="*/ 224 w 1251"/>
              <a:gd name="T79" fmla="*/ 799 h 1208"/>
              <a:gd name="T80" fmla="*/ 165 w 1251"/>
              <a:gd name="T81" fmla="*/ 691 h 1208"/>
              <a:gd name="T82" fmla="*/ 53 w 1251"/>
              <a:gd name="T83" fmla="*/ 547 h 1208"/>
              <a:gd name="T84" fmla="*/ 7 w 1251"/>
              <a:gd name="T85" fmla="*/ 496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51" h="1208">
                <a:moveTo>
                  <a:pt x="7" y="496"/>
                </a:moveTo>
                <a:lnTo>
                  <a:pt x="0" y="473"/>
                </a:lnTo>
                <a:lnTo>
                  <a:pt x="24" y="474"/>
                </a:lnTo>
                <a:lnTo>
                  <a:pt x="340" y="505"/>
                </a:lnTo>
                <a:lnTo>
                  <a:pt x="387" y="0"/>
                </a:lnTo>
                <a:lnTo>
                  <a:pt x="656" y="15"/>
                </a:lnTo>
                <a:lnTo>
                  <a:pt x="647" y="232"/>
                </a:lnTo>
                <a:lnTo>
                  <a:pt x="673" y="255"/>
                </a:lnTo>
                <a:lnTo>
                  <a:pt x="699" y="257"/>
                </a:lnTo>
                <a:lnTo>
                  <a:pt x="706" y="247"/>
                </a:lnTo>
                <a:lnTo>
                  <a:pt x="718" y="260"/>
                </a:lnTo>
                <a:lnTo>
                  <a:pt x="718" y="276"/>
                </a:lnTo>
                <a:lnTo>
                  <a:pt x="743" y="278"/>
                </a:lnTo>
                <a:lnTo>
                  <a:pt x="761" y="286"/>
                </a:lnTo>
                <a:lnTo>
                  <a:pt x="774" y="281"/>
                </a:lnTo>
                <a:lnTo>
                  <a:pt x="789" y="291"/>
                </a:lnTo>
                <a:lnTo>
                  <a:pt x="793" y="284"/>
                </a:lnTo>
                <a:lnTo>
                  <a:pt x="819" y="285"/>
                </a:lnTo>
                <a:lnTo>
                  <a:pt x="832" y="314"/>
                </a:lnTo>
                <a:lnTo>
                  <a:pt x="841" y="323"/>
                </a:lnTo>
                <a:lnTo>
                  <a:pt x="857" y="306"/>
                </a:lnTo>
                <a:lnTo>
                  <a:pt x="885" y="328"/>
                </a:lnTo>
                <a:lnTo>
                  <a:pt x="903" y="316"/>
                </a:lnTo>
                <a:lnTo>
                  <a:pt x="908" y="337"/>
                </a:lnTo>
                <a:lnTo>
                  <a:pt x="911" y="323"/>
                </a:lnTo>
                <a:lnTo>
                  <a:pt x="930" y="308"/>
                </a:lnTo>
                <a:lnTo>
                  <a:pt x="934" y="324"/>
                </a:lnTo>
                <a:lnTo>
                  <a:pt x="960" y="317"/>
                </a:lnTo>
                <a:lnTo>
                  <a:pt x="978" y="336"/>
                </a:lnTo>
                <a:lnTo>
                  <a:pt x="1028" y="321"/>
                </a:lnTo>
                <a:lnTo>
                  <a:pt x="1077" y="316"/>
                </a:lnTo>
                <a:lnTo>
                  <a:pt x="1093" y="308"/>
                </a:lnTo>
                <a:lnTo>
                  <a:pt x="1132" y="334"/>
                </a:lnTo>
                <a:lnTo>
                  <a:pt x="1155" y="344"/>
                </a:lnTo>
                <a:lnTo>
                  <a:pt x="1166" y="355"/>
                </a:lnTo>
                <a:lnTo>
                  <a:pt x="1197" y="355"/>
                </a:lnTo>
                <a:lnTo>
                  <a:pt x="1197" y="415"/>
                </a:lnTo>
                <a:lnTo>
                  <a:pt x="1204" y="533"/>
                </a:lnTo>
                <a:lnTo>
                  <a:pt x="1218" y="548"/>
                </a:lnTo>
                <a:lnTo>
                  <a:pt x="1222" y="579"/>
                </a:lnTo>
                <a:lnTo>
                  <a:pt x="1251" y="620"/>
                </a:lnTo>
                <a:lnTo>
                  <a:pt x="1249" y="655"/>
                </a:lnTo>
                <a:lnTo>
                  <a:pt x="1234" y="691"/>
                </a:lnTo>
                <a:lnTo>
                  <a:pt x="1234" y="710"/>
                </a:lnTo>
                <a:lnTo>
                  <a:pt x="1239" y="728"/>
                </a:lnTo>
                <a:lnTo>
                  <a:pt x="1237" y="747"/>
                </a:lnTo>
                <a:lnTo>
                  <a:pt x="1228" y="760"/>
                </a:lnTo>
                <a:lnTo>
                  <a:pt x="1215" y="775"/>
                </a:lnTo>
                <a:lnTo>
                  <a:pt x="1225" y="786"/>
                </a:lnTo>
                <a:lnTo>
                  <a:pt x="1173" y="802"/>
                </a:lnTo>
                <a:lnTo>
                  <a:pt x="1133" y="823"/>
                </a:lnTo>
                <a:lnTo>
                  <a:pt x="1156" y="805"/>
                </a:lnTo>
                <a:lnTo>
                  <a:pt x="1132" y="805"/>
                </a:lnTo>
                <a:lnTo>
                  <a:pt x="1140" y="774"/>
                </a:lnTo>
                <a:lnTo>
                  <a:pt x="1118" y="792"/>
                </a:lnTo>
                <a:lnTo>
                  <a:pt x="1108" y="786"/>
                </a:lnTo>
                <a:lnTo>
                  <a:pt x="1108" y="806"/>
                </a:lnTo>
                <a:lnTo>
                  <a:pt x="1118" y="811"/>
                </a:lnTo>
                <a:lnTo>
                  <a:pt x="1119" y="829"/>
                </a:lnTo>
                <a:lnTo>
                  <a:pt x="1103" y="843"/>
                </a:lnTo>
                <a:lnTo>
                  <a:pt x="1093" y="843"/>
                </a:lnTo>
                <a:lnTo>
                  <a:pt x="1091" y="864"/>
                </a:lnTo>
                <a:lnTo>
                  <a:pt x="975" y="935"/>
                </a:lnTo>
                <a:lnTo>
                  <a:pt x="976" y="928"/>
                </a:lnTo>
                <a:lnTo>
                  <a:pt x="1030" y="895"/>
                </a:lnTo>
                <a:lnTo>
                  <a:pt x="989" y="914"/>
                </a:lnTo>
                <a:lnTo>
                  <a:pt x="992" y="896"/>
                </a:lnTo>
                <a:lnTo>
                  <a:pt x="980" y="906"/>
                </a:lnTo>
                <a:lnTo>
                  <a:pt x="970" y="900"/>
                </a:lnTo>
                <a:lnTo>
                  <a:pt x="964" y="914"/>
                </a:lnTo>
                <a:lnTo>
                  <a:pt x="946" y="900"/>
                </a:lnTo>
                <a:lnTo>
                  <a:pt x="946" y="914"/>
                </a:lnTo>
                <a:lnTo>
                  <a:pt x="970" y="928"/>
                </a:lnTo>
                <a:lnTo>
                  <a:pt x="943" y="942"/>
                </a:lnTo>
                <a:lnTo>
                  <a:pt x="933" y="925"/>
                </a:lnTo>
                <a:lnTo>
                  <a:pt x="924" y="971"/>
                </a:lnTo>
                <a:lnTo>
                  <a:pt x="913" y="952"/>
                </a:lnTo>
                <a:lnTo>
                  <a:pt x="889" y="959"/>
                </a:lnTo>
                <a:lnTo>
                  <a:pt x="886" y="972"/>
                </a:lnTo>
                <a:lnTo>
                  <a:pt x="898" y="993"/>
                </a:lnTo>
                <a:lnTo>
                  <a:pt x="856" y="994"/>
                </a:lnTo>
                <a:lnTo>
                  <a:pt x="870" y="999"/>
                </a:lnTo>
                <a:lnTo>
                  <a:pt x="871" y="1019"/>
                </a:lnTo>
                <a:lnTo>
                  <a:pt x="881" y="1015"/>
                </a:lnTo>
                <a:lnTo>
                  <a:pt x="876" y="1028"/>
                </a:lnTo>
                <a:lnTo>
                  <a:pt x="857" y="1059"/>
                </a:lnTo>
                <a:lnTo>
                  <a:pt x="860" y="1044"/>
                </a:lnTo>
                <a:lnTo>
                  <a:pt x="846" y="1056"/>
                </a:lnTo>
                <a:lnTo>
                  <a:pt x="829" y="1038"/>
                </a:lnTo>
                <a:lnTo>
                  <a:pt x="834" y="1060"/>
                </a:lnTo>
                <a:lnTo>
                  <a:pt x="865" y="1063"/>
                </a:lnTo>
                <a:lnTo>
                  <a:pt x="851" y="1094"/>
                </a:lnTo>
                <a:lnTo>
                  <a:pt x="862" y="1156"/>
                </a:lnTo>
                <a:lnTo>
                  <a:pt x="889" y="1207"/>
                </a:lnTo>
                <a:lnTo>
                  <a:pt x="855" y="1208"/>
                </a:lnTo>
                <a:lnTo>
                  <a:pt x="819" y="1195"/>
                </a:lnTo>
                <a:lnTo>
                  <a:pt x="789" y="1195"/>
                </a:lnTo>
                <a:lnTo>
                  <a:pt x="746" y="1170"/>
                </a:lnTo>
                <a:lnTo>
                  <a:pt x="695" y="1151"/>
                </a:lnTo>
                <a:lnTo>
                  <a:pt x="689" y="1132"/>
                </a:lnTo>
                <a:lnTo>
                  <a:pt x="678" y="1102"/>
                </a:lnTo>
                <a:lnTo>
                  <a:pt x="662" y="1082"/>
                </a:lnTo>
                <a:lnTo>
                  <a:pt x="663" y="1059"/>
                </a:lnTo>
                <a:lnTo>
                  <a:pt x="655" y="1049"/>
                </a:lnTo>
                <a:lnTo>
                  <a:pt x="655" y="1019"/>
                </a:lnTo>
                <a:lnTo>
                  <a:pt x="624" y="995"/>
                </a:lnTo>
                <a:lnTo>
                  <a:pt x="593" y="948"/>
                </a:lnTo>
                <a:lnTo>
                  <a:pt x="538" y="828"/>
                </a:lnTo>
                <a:lnTo>
                  <a:pt x="497" y="795"/>
                </a:lnTo>
                <a:lnTo>
                  <a:pt x="485" y="768"/>
                </a:lnTo>
                <a:lnTo>
                  <a:pt x="450" y="765"/>
                </a:lnTo>
                <a:lnTo>
                  <a:pt x="420" y="760"/>
                </a:lnTo>
                <a:lnTo>
                  <a:pt x="393" y="749"/>
                </a:lnTo>
                <a:lnTo>
                  <a:pt x="386" y="760"/>
                </a:lnTo>
                <a:lnTo>
                  <a:pt x="359" y="760"/>
                </a:lnTo>
                <a:lnTo>
                  <a:pt x="334" y="817"/>
                </a:lnTo>
                <a:lnTo>
                  <a:pt x="307" y="841"/>
                </a:lnTo>
                <a:lnTo>
                  <a:pt x="291" y="841"/>
                </a:lnTo>
                <a:lnTo>
                  <a:pt x="244" y="805"/>
                </a:lnTo>
                <a:lnTo>
                  <a:pt x="224" y="799"/>
                </a:lnTo>
                <a:lnTo>
                  <a:pt x="177" y="758"/>
                </a:lnTo>
                <a:lnTo>
                  <a:pt x="165" y="724"/>
                </a:lnTo>
                <a:lnTo>
                  <a:pt x="165" y="691"/>
                </a:lnTo>
                <a:lnTo>
                  <a:pt x="144" y="643"/>
                </a:lnTo>
                <a:lnTo>
                  <a:pt x="105" y="612"/>
                </a:lnTo>
                <a:lnTo>
                  <a:pt x="53" y="547"/>
                </a:lnTo>
                <a:lnTo>
                  <a:pt x="34" y="537"/>
                </a:lnTo>
                <a:lnTo>
                  <a:pt x="23" y="501"/>
                </a:lnTo>
                <a:lnTo>
                  <a:pt x="7" y="496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" name="Freeform 113"/>
          <p:cNvSpPr>
            <a:spLocks/>
          </p:cNvSpPr>
          <p:nvPr/>
        </p:nvSpPr>
        <p:spPr bwMode="auto">
          <a:xfrm>
            <a:off x="2612259" y="2622663"/>
            <a:ext cx="953206" cy="1136177"/>
          </a:xfrm>
          <a:custGeom>
            <a:avLst/>
            <a:gdLst>
              <a:gd name="T0" fmla="*/ 0 w 504"/>
              <a:gd name="T1" fmla="*/ 557 h 630"/>
              <a:gd name="T2" fmla="*/ 110 w 504"/>
              <a:gd name="T3" fmla="*/ 0 h 630"/>
              <a:gd name="T4" fmla="*/ 355 w 504"/>
              <a:gd name="T5" fmla="*/ 44 h 630"/>
              <a:gd name="T6" fmla="*/ 336 w 504"/>
              <a:gd name="T7" fmla="*/ 157 h 630"/>
              <a:gd name="T8" fmla="*/ 504 w 504"/>
              <a:gd name="T9" fmla="*/ 181 h 630"/>
              <a:gd name="T10" fmla="*/ 441 w 504"/>
              <a:gd name="T11" fmla="*/ 630 h 630"/>
              <a:gd name="T12" fmla="*/ 0 w 504"/>
              <a:gd name="T13" fmla="*/ 557 h 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4" h="630">
                <a:moveTo>
                  <a:pt x="0" y="557"/>
                </a:moveTo>
                <a:lnTo>
                  <a:pt x="110" y="0"/>
                </a:lnTo>
                <a:lnTo>
                  <a:pt x="355" y="44"/>
                </a:lnTo>
                <a:lnTo>
                  <a:pt x="336" y="157"/>
                </a:lnTo>
                <a:lnTo>
                  <a:pt x="504" y="181"/>
                </a:lnTo>
                <a:lnTo>
                  <a:pt x="441" y="630"/>
                </a:lnTo>
                <a:lnTo>
                  <a:pt x="0" y="55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114"/>
          <p:cNvSpPr>
            <a:spLocks/>
          </p:cNvSpPr>
          <p:nvPr/>
        </p:nvSpPr>
        <p:spPr bwMode="auto">
          <a:xfrm>
            <a:off x="9042618" y="1843570"/>
            <a:ext cx="272345" cy="512182"/>
          </a:xfrm>
          <a:custGeom>
            <a:avLst/>
            <a:gdLst>
              <a:gd name="T0" fmla="*/ 0 w 144"/>
              <a:gd name="T1" fmla="*/ 35 h 284"/>
              <a:gd name="T2" fmla="*/ 23 w 144"/>
              <a:gd name="T3" fmla="*/ 116 h 284"/>
              <a:gd name="T4" fmla="*/ 28 w 144"/>
              <a:gd name="T5" fmla="*/ 168 h 284"/>
              <a:gd name="T6" fmla="*/ 51 w 144"/>
              <a:gd name="T7" fmla="*/ 221 h 284"/>
              <a:gd name="T8" fmla="*/ 65 w 144"/>
              <a:gd name="T9" fmla="*/ 284 h 284"/>
              <a:gd name="T10" fmla="*/ 130 w 144"/>
              <a:gd name="T11" fmla="*/ 270 h 284"/>
              <a:gd name="T12" fmla="*/ 117 w 144"/>
              <a:gd name="T13" fmla="*/ 172 h 284"/>
              <a:gd name="T14" fmla="*/ 125 w 144"/>
              <a:gd name="T15" fmla="*/ 104 h 284"/>
              <a:gd name="T16" fmla="*/ 142 w 144"/>
              <a:gd name="T17" fmla="*/ 73 h 284"/>
              <a:gd name="T18" fmla="*/ 144 w 144"/>
              <a:gd name="T19" fmla="*/ 0 h 284"/>
              <a:gd name="T20" fmla="*/ 0 w 144"/>
              <a:gd name="T21" fmla="*/ 35 h 2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" h="284">
                <a:moveTo>
                  <a:pt x="0" y="35"/>
                </a:moveTo>
                <a:lnTo>
                  <a:pt x="23" y="116"/>
                </a:lnTo>
                <a:lnTo>
                  <a:pt x="28" y="168"/>
                </a:lnTo>
                <a:lnTo>
                  <a:pt x="51" y="221"/>
                </a:lnTo>
                <a:lnTo>
                  <a:pt x="65" y="284"/>
                </a:lnTo>
                <a:lnTo>
                  <a:pt x="130" y="270"/>
                </a:lnTo>
                <a:lnTo>
                  <a:pt x="117" y="172"/>
                </a:lnTo>
                <a:lnTo>
                  <a:pt x="125" y="104"/>
                </a:lnTo>
                <a:lnTo>
                  <a:pt x="142" y="73"/>
                </a:lnTo>
                <a:lnTo>
                  <a:pt x="144" y="0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Freeform 115"/>
          <p:cNvSpPr>
            <a:spLocks/>
          </p:cNvSpPr>
          <p:nvPr/>
        </p:nvSpPr>
        <p:spPr bwMode="auto">
          <a:xfrm>
            <a:off x="7739524" y="3170914"/>
            <a:ext cx="1306877" cy="705152"/>
          </a:xfrm>
          <a:custGeom>
            <a:avLst/>
            <a:gdLst>
              <a:gd name="T0" fmla="*/ 65 w 691"/>
              <a:gd name="T1" fmla="*/ 349 h 391"/>
              <a:gd name="T2" fmla="*/ 89 w 691"/>
              <a:gd name="T3" fmla="*/ 313 h 391"/>
              <a:gd name="T4" fmla="*/ 134 w 691"/>
              <a:gd name="T5" fmla="*/ 267 h 391"/>
              <a:gd name="T6" fmla="*/ 192 w 691"/>
              <a:gd name="T7" fmla="*/ 280 h 391"/>
              <a:gd name="T8" fmla="*/ 224 w 691"/>
              <a:gd name="T9" fmla="*/ 280 h 391"/>
              <a:gd name="T10" fmla="*/ 269 w 691"/>
              <a:gd name="T11" fmla="*/ 259 h 391"/>
              <a:gd name="T12" fmla="*/ 277 w 691"/>
              <a:gd name="T13" fmla="*/ 228 h 391"/>
              <a:gd name="T14" fmla="*/ 318 w 691"/>
              <a:gd name="T15" fmla="*/ 116 h 391"/>
              <a:gd name="T16" fmla="*/ 365 w 691"/>
              <a:gd name="T17" fmla="*/ 88 h 391"/>
              <a:gd name="T18" fmla="*/ 404 w 691"/>
              <a:gd name="T19" fmla="*/ 44 h 391"/>
              <a:gd name="T20" fmla="*/ 461 w 691"/>
              <a:gd name="T21" fmla="*/ 29 h 391"/>
              <a:gd name="T22" fmla="*/ 492 w 691"/>
              <a:gd name="T23" fmla="*/ 11 h 391"/>
              <a:gd name="T24" fmla="*/ 527 w 691"/>
              <a:gd name="T25" fmla="*/ 39 h 391"/>
              <a:gd name="T26" fmla="*/ 535 w 691"/>
              <a:gd name="T27" fmla="*/ 66 h 391"/>
              <a:gd name="T28" fmla="*/ 527 w 691"/>
              <a:gd name="T29" fmla="*/ 107 h 391"/>
              <a:gd name="T30" fmla="*/ 552 w 691"/>
              <a:gd name="T31" fmla="*/ 112 h 391"/>
              <a:gd name="T32" fmla="*/ 589 w 691"/>
              <a:gd name="T33" fmla="*/ 119 h 391"/>
              <a:gd name="T34" fmla="*/ 626 w 691"/>
              <a:gd name="T35" fmla="*/ 137 h 391"/>
              <a:gd name="T36" fmla="*/ 622 w 691"/>
              <a:gd name="T37" fmla="*/ 164 h 391"/>
              <a:gd name="T38" fmla="*/ 613 w 691"/>
              <a:gd name="T39" fmla="*/ 168 h 391"/>
              <a:gd name="T40" fmla="*/ 563 w 691"/>
              <a:gd name="T41" fmla="*/ 137 h 391"/>
              <a:gd name="T42" fmla="*/ 627 w 691"/>
              <a:gd name="T43" fmla="*/ 178 h 391"/>
              <a:gd name="T44" fmla="*/ 638 w 691"/>
              <a:gd name="T45" fmla="*/ 195 h 391"/>
              <a:gd name="T46" fmla="*/ 628 w 691"/>
              <a:gd name="T47" fmla="*/ 197 h 391"/>
              <a:gd name="T48" fmla="*/ 623 w 691"/>
              <a:gd name="T49" fmla="*/ 204 h 391"/>
              <a:gd name="T50" fmla="*/ 620 w 691"/>
              <a:gd name="T51" fmla="*/ 215 h 391"/>
              <a:gd name="T52" fmla="*/ 587 w 691"/>
              <a:gd name="T53" fmla="*/ 190 h 391"/>
              <a:gd name="T54" fmla="*/ 616 w 691"/>
              <a:gd name="T55" fmla="*/ 220 h 391"/>
              <a:gd name="T56" fmla="*/ 637 w 691"/>
              <a:gd name="T57" fmla="*/ 223 h 391"/>
              <a:gd name="T58" fmla="*/ 643 w 691"/>
              <a:gd name="T59" fmla="*/ 229 h 391"/>
              <a:gd name="T60" fmla="*/ 635 w 691"/>
              <a:gd name="T61" fmla="*/ 244 h 391"/>
              <a:gd name="T62" fmla="*/ 609 w 691"/>
              <a:gd name="T63" fmla="*/ 227 h 391"/>
              <a:gd name="T64" fmla="*/ 584 w 691"/>
              <a:gd name="T65" fmla="*/ 217 h 391"/>
              <a:gd name="T66" fmla="*/ 607 w 691"/>
              <a:gd name="T67" fmla="*/ 234 h 391"/>
              <a:gd name="T68" fmla="*/ 635 w 691"/>
              <a:gd name="T69" fmla="*/ 253 h 391"/>
              <a:gd name="T70" fmla="*/ 645 w 691"/>
              <a:gd name="T71" fmla="*/ 244 h 391"/>
              <a:gd name="T72" fmla="*/ 672 w 691"/>
              <a:gd name="T73" fmla="*/ 245 h 391"/>
              <a:gd name="T74" fmla="*/ 679 w 691"/>
              <a:gd name="T75" fmla="*/ 275 h 391"/>
              <a:gd name="T76" fmla="*/ 402 w 691"/>
              <a:gd name="T77" fmla="*/ 339 h 391"/>
              <a:gd name="T78" fmla="*/ 0 w 691"/>
              <a:gd name="T79" fmla="*/ 391 h 39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91" h="391">
                <a:moveTo>
                  <a:pt x="0" y="391"/>
                </a:moveTo>
                <a:lnTo>
                  <a:pt x="65" y="349"/>
                </a:lnTo>
                <a:lnTo>
                  <a:pt x="66" y="339"/>
                </a:lnTo>
                <a:lnTo>
                  <a:pt x="89" y="313"/>
                </a:lnTo>
                <a:lnTo>
                  <a:pt x="110" y="296"/>
                </a:lnTo>
                <a:lnTo>
                  <a:pt x="134" y="267"/>
                </a:lnTo>
                <a:lnTo>
                  <a:pt x="159" y="296"/>
                </a:lnTo>
                <a:lnTo>
                  <a:pt x="192" y="280"/>
                </a:lnTo>
                <a:lnTo>
                  <a:pt x="204" y="290"/>
                </a:lnTo>
                <a:lnTo>
                  <a:pt x="224" y="280"/>
                </a:lnTo>
                <a:lnTo>
                  <a:pt x="235" y="265"/>
                </a:lnTo>
                <a:lnTo>
                  <a:pt x="269" y="259"/>
                </a:lnTo>
                <a:lnTo>
                  <a:pt x="288" y="234"/>
                </a:lnTo>
                <a:lnTo>
                  <a:pt x="277" y="228"/>
                </a:lnTo>
                <a:lnTo>
                  <a:pt x="310" y="155"/>
                </a:lnTo>
                <a:lnTo>
                  <a:pt x="318" y="116"/>
                </a:lnTo>
                <a:lnTo>
                  <a:pt x="349" y="132"/>
                </a:lnTo>
                <a:lnTo>
                  <a:pt x="365" y="88"/>
                </a:lnTo>
                <a:lnTo>
                  <a:pt x="381" y="85"/>
                </a:lnTo>
                <a:lnTo>
                  <a:pt x="404" y="44"/>
                </a:lnTo>
                <a:lnTo>
                  <a:pt x="412" y="0"/>
                </a:lnTo>
                <a:lnTo>
                  <a:pt x="461" y="29"/>
                </a:lnTo>
                <a:lnTo>
                  <a:pt x="469" y="4"/>
                </a:lnTo>
                <a:lnTo>
                  <a:pt x="492" y="11"/>
                </a:lnTo>
                <a:lnTo>
                  <a:pt x="505" y="29"/>
                </a:lnTo>
                <a:lnTo>
                  <a:pt x="527" y="39"/>
                </a:lnTo>
                <a:lnTo>
                  <a:pt x="536" y="52"/>
                </a:lnTo>
                <a:lnTo>
                  <a:pt x="535" y="66"/>
                </a:lnTo>
                <a:lnTo>
                  <a:pt x="520" y="90"/>
                </a:lnTo>
                <a:lnTo>
                  <a:pt x="527" y="107"/>
                </a:lnTo>
                <a:lnTo>
                  <a:pt x="546" y="100"/>
                </a:lnTo>
                <a:lnTo>
                  <a:pt x="552" y="112"/>
                </a:lnTo>
                <a:lnTo>
                  <a:pt x="557" y="118"/>
                </a:lnTo>
                <a:lnTo>
                  <a:pt x="589" y="119"/>
                </a:lnTo>
                <a:lnTo>
                  <a:pt x="597" y="131"/>
                </a:lnTo>
                <a:lnTo>
                  <a:pt x="626" y="137"/>
                </a:lnTo>
                <a:lnTo>
                  <a:pt x="619" y="146"/>
                </a:lnTo>
                <a:lnTo>
                  <a:pt x="622" y="164"/>
                </a:lnTo>
                <a:lnTo>
                  <a:pt x="623" y="172"/>
                </a:lnTo>
                <a:lnTo>
                  <a:pt x="613" y="168"/>
                </a:lnTo>
                <a:lnTo>
                  <a:pt x="594" y="159"/>
                </a:lnTo>
                <a:lnTo>
                  <a:pt x="563" y="137"/>
                </a:lnTo>
                <a:lnTo>
                  <a:pt x="606" y="176"/>
                </a:lnTo>
                <a:lnTo>
                  <a:pt x="627" y="178"/>
                </a:lnTo>
                <a:lnTo>
                  <a:pt x="616" y="184"/>
                </a:lnTo>
                <a:lnTo>
                  <a:pt x="638" y="195"/>
                </a:lnTo>
                <a:lnTo>
                  <a:pt x="638" y="204"/>
                </a:lnTo>
                <a:lnTo>
                  <a:pt x="628" y="197"/>
                </a:lnTo>
                <a:lnTo>
                  <a:pt x="620" y="198"/>
                </a:lnTo>
                <a:lnTo>
                  <a:pt x="623" y="204"/>
                </a:lnTo>
                <a:lnTo>
                  <a:pt x="628" y="211"/>
                </a:lnTo>
                <a:lnTo>
                  <a:pt x="620" y="215"/>
                </a:lnTo>
                <a:lnTo>
                  <a:pt x="597" y="198"/>
                </a:lnTo>
                <a:lnTo>
                  <a:pt x="587" y="190"/>
                </a:lnTo>
                <a:lnTo>
                  <a:pt x="594" y="201"/>
                </a:lnTo>
                <a:lnTo>
                  <a:pt x="616" y="220"/>
                </a:lnTo>
                <a:lnTo>
                  <a:pt x="626" y="220"/>
                </a:lnTo>
                <a:lnTo>
                  <a:pt x="637" y="223"/>
                </a:lnTo>
                <a:lnTo>
                  <a:pt x="636" y="229"/>
                </a:lnTo>
                <a:lnTo>
                  <a:pt x="643" y="229"/>
                </a:lnTo>
                <a:lnTo>
                  <a:pt x="643" y="234"/>
                </a:lnTo>
                <a:lnTo>
                  <a:pt x="635" y="244"/>
                </a:lnTo>
                <a:lnTo>
                  <a:pt x="616" y="234"/>
                </a:lnTo>
                <a:lnTo>
                  <a:pt x="609" y="227"/>
                </a:lnTo>
                <a:lnTo>
                  <a:pt x="589" y="223"/>
                </a:lnTo>
                <a:lnTo>
                  <a:pt x="584" y="217"/>
                </a:lnTo>
                <a:lnTo>
                  <a:pt x="576" y="226"/>
                </a:lnTo>
                <a:lnTo>
                  <a:pt x="607" y="234"/>
                </a:lnTo>
                <a:lnTo>
                  <a:pt x="608" y="241"/>
                </a:lnTo>
                <a:lnTo>
                  <a:pt x="635" y="253"/>
                </a:lnTo>
                <a:lnTo>
                  <a:pt x="643" y="253"/>
                </a:lnTo>
                <a:lnTo>
                  <a:pt x="645" y="244"/>
                </a:lnTo>
                <a:lnTo>
                  <a:pt x="655" y="247"/>
                </a:lnTo>
                <a:lnTo>
                  <a:pt x="672" y="245"/>
                </a:lnTo>
                <a:lnTo>
                  <a:pt x="691" y="280"/>
                </a:lnTo>
                <a:lnTo>
                  <a:pt x="679" y="275"/>
                </a:lnTo>
                <a:lnTo>
                  <a:pt x="676" y="287"/>
                </a:lnTo>
                <a:lnTo>
                  <a:pt x="402" y="339"/>
                </a:lnTo>
                <a:lnTo>
                  <a:pt x="178" y="368"/>
                </a:lnTo>
                <a:lnTo>
                  <a:pt x="0" y="391"/>
                </a:lnTo>
                <a:close/>
              </a:path>
            </a:pathLst>
          </a:custGeom>
          <a:solidFill>
            <a:srgbClr val="FF00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Freeform 116"/>
          <p:cNvSpPr>
            <a:spLocks/>
          </p:cNvSpPr>
          <p:nvPr/>
        </p:nvSpPr>
        <p:spPr bwMode="auto">
          <a:xfrm>
            <a:off x="8991553" y="3365687"/>
            <a:ext cx="69978" cy="201987"/>
          </a:xfrm>
          <a:custGeom>
            <a:avLst/>
            <a:gdLst>
              <a:gd name="T0" fmla="*/ 0 w 37"/>
              <a:gd name="T1" fmla="*/ 64 h 112"/>
              <a:gd name="T2" fmla="*/ 0 w 37"/>
              <a:gd name="T3" fmla="*/ 99 h 112"/>
              <a:gd name="T4" fmla="*/ 8 w 37"/>
              <a:gd name="T5" fmla="*/ 112 h 112"/>
              <a:gd name="T6" fmla="*/ 14 w 37"/>
              <a:gd name="T7" fmla="*/ 72 h 112"/>
              <a:gd name="T8" fmla="*/ 27 w 37"/>
              <a:gd name="T9" fmla="*/ 54 h 112"/>
              <a:gd name="T10" fmla="*/ 37 w 37"/>
              <a:gd name="T11" fmla="*/ 0 h 112"/>
              <a:gd name="T12" fmla="*/ 15 w 37"/>
              <a:gd name="T13" fmla="*/ 13 h 112"/>
              <a:gd name="T14" fmla="*/ 0 w 37"/>
              <a:gd name="T15" fmla="*/ 64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" h="112">
                <a:moveTo>
                  <a:pt x="0" y="64"/>
                </a:moveTo>
                <a:lnTo>
                  <a:pt x="0" y="99"/>
                </a:lnTo>
                <a:lnTo>
                  <a:pt x="8" y="112"/>
                </a:lnTo>
                <a:lnTo>
                  <a:pt x="14" y="72"/>
                </a:lnTo>
                <a:lnTo>
                  <a:pt x="27" y="54"/>
                </a:lnTo>
                <a:lnTo>
                  <a:pt x="37" y="0"/>
                </a:lnTo>
                <a:lnTo>
                  <a:pt x="15" y="13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Freeform 117"/>
          <p:cNvSpPr>
            <a:spLocks/>
          </p:cNvSpPr>
          <p:nvPr/>
        </p:nvSpPr>
        <p:spPr bwMode="auto">
          <a:xfrm>
            <a:off x="1568271" y="950859"/>
            <a:ext cx="1129096" cy="784504"/>
          </a:xfrm>
          <a:custGeom>
            <a:avLst/>
            <a:gdLst>
              <a:gd name="T0" fmla="*/ 20 w 597"/>
              <a:gd name="T1" fmla="*/ 121 h 435"/>
              <a:gd name="T2" fmla="*/ 15 w 597"/>
              <a:gd name="T3" fmla="*/ 186 h 435"/>
              <a:gd name="T4" fmla="*/ 24 w 597"/>
              <a:gd name="T5" fmla="*/ 195 h 435"/>
              <a:gd name="T6" fmla="*/ 11 w 597"/>
              <a:gd name="T7" fmla="*/ 215 h 435"/>
              <a:gd name="T8" fmla="*/ 17 w 597"/>
              <a:gd name="T9" fmla="*/ 225 h 435"/>
              <a:gd name="T10" fmla="*/ 7 w 597"/>
              <a:gd name="T11" fmla="*/ 253 h 435"/>
              <a:gd name="T12" fmla="*/ 0 w 597"/>
              <a:gd name="T13" fmla="*/ 258 h 435"/>
              <a:gd name="T14" fmla="*/ 42 w 597"/>
              <a:gd name="T15" fmla="*/ 292 h 435"/>
              <a:gd name="T16" fmla="*/ 72 w 597"/>
              <a:gd name="T17" fmla="*/ 352 h 435"/>
              <a:gd name="T18" fmla="*/ 213 w 597"/>
              <a:gd name="T19" fmla="*/ 399 h 435"/>
              <a:gd name="T20" fmla="*/ 528 w 597"/>
              <a:gd name="T21" fmla="*/ 435 h 435"/>
              <a:gd name="T22" fmla="*/ 182 w 597"/>
              <a:gd name="T23" fmla="*/ 0 h 435"/>
              <a:gd name="T24" fmla="*/ 177 w 597"/>
              <a:gd name="T25" fmla="*/ 11 h 435"/>
              <a:gd name="T26" fmla="*/ 180 w 597"/>
              <a:gd name="T27" fmla="*/ 31 h 435"/>
              <a:gd name="T28" fmla="*/ 190 w 597"/>
              <a:gd name="T29" fmla="*/ 43 h 435"/>
              <a:gd name="T30" fmla="*/ 175 w 597"/>
              <a:gd name="T31" fmla="*/ 56 h 435"/>
              <a:gd name="T32" fmla="*/ 178 w 597"/>
              <a:gd name="T33" fmla="*/ 66 h 435"/>
              <a:gd name="T34" fmla="*/ 186 w 597"/>
              <a:gd name="T35" fmla="*/ 113 h 435"/>
              <a:gd name="T36" fmla="*/ 183 w 597"/>
              <a:gd name="T37" fmla="*/ 121 h 435"/>
              <a:gd name="T38" fmla="*/ 168 w 597"/>
              <a:gd name="T39" fmla="*/ 149 h 435"/>
              <a:gd name="T40" fmla="*/ 163 w 597"/>
              <a:gd name="T41" fmla="*/ 159 h 435"/>
              <a:gd name="T42" fmla="*/ 153 w 597"/>
              <a:gd name="T43" fmla="*/ 195 h 435"/>
              <a:gd name="T44" fmla="*/ 127 w 597"/>
              <a:gd name="T45" fmla="*/ 205 h 435"/>
              <a:gd name="T46" fmla="*/ 116 w 597"/>
              <a:gd name="T47" fmla="*/ 201 h 435"/>
              <a:gd name="T48" fmla="*/ 109 w 597"/>
              <a:gd name="T49" fmla="*/ 207 h 435"/>
              <a:gd name="T50" fmla="*/ 110 w 597"/>
              <a:gd name="T51" fmla="*/ 194 h 435"/>
              <a:gd name="T52" fmla="*/ 100 w 597"/>
              <a:gd name="T53" fmla="*/ 186 h 435"/>
              <a:gd name="T54" fmla="*/ 116 w 597"/>
              <a:gd name="T55" fmla="*/ 179 h 435"/>
              <a:gd name="T56" fmla="*/ 124 w 597"/>
              <a:gd name="T57" fmla="*/ 195 h 435"/>
              <a:gd name="T58" fmla="*/ 135 w 597"/>
              <a:gd name="T59" fmla="*/ 184 h 435"/>
              <a:gd name="T60" fmla="*/ 146 w 597"/>
              <a:gd name="T61" fmla="*/ 175 h 435"/>
              <a:gd name="T62" fmla="*/ 140 w 597"/>
              <a:gd name="T63" fmla="*/ 158 h 435"/>
              <a:gd name="T64" fmla="*/ 149 w 597"/>
              <a:gd name="T65" fmla="*/ 138 h 435"/>
              <a:gd name="T66" fmla="*/ 158 w 597"/>
              <a:gd name="T67" fmla="*/ 115 h 435"/>
              <a:gd name="T68" fmla="*/ 145 w 597"/>
              <a:gd name="T69" fmla="*/ 133 h 435"/>
              <a:gd name="T70" fmla="*/ 116 w 597"/>
              <a:gd name="T71" fmla="*/ 152 h 435"/>
              <a:gd name="T72" fmla="*/ 109 w 597"/>
              <a:gd name="T73" fmla="*/ 171 h 435"/>
              <a:gd name="T74" fmla="*/ 129 w 597"/>
              <a:gd name="T75" fmla="*/ 138 h 435"/>
              <a:gd name="T76" fmla="*/ 151 w 597"/>
              <a:gd name="T77" fmla="*/ 124 h 435"/>
              <a:gd name="T78" fmla="*/ 154 w 597"/>
              <a:gd name="T79" fmla="*/ 105 h 435"/>
              <a:gd name="T80" fmla="*/ 146 w 597"/>
              <a:gd name="T81" fmla="*/ 91 h 435"/>
              <a:gd name="T82" fmla="*/ 141 w 597"/>
              <a:gd name="T83" fmla="*/ 93 h 435"/>
              <a:gd name="T84" fmla="*/ 126 w 597"/>
              <a:gd name="T85" fmla="*/ 82 h 435"/>
              <a:gd name="T86" fmla="*/ 23 w 597"/>
              <a:gd name="T87" fmla="*/ 21 h 4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97" h="435">
                <a:moveTo>
                  <a:pt x="11" y="75"/>
                </a:moveTo>
                <a:lnTo>
                  <a:pt x="21" y="95"/>
                </a:lnTo>
                <a:lnTo>
                  <a:pt x="20" y="121"/>
                </a:lnTo>
                <a:lnTo>
                  <a:pt x="17" y="143"/>
                </a:lnTo>
                <a:lnTo>
                  <a:pt x="21" y="153"/>
                </a:lnTo>
                <a:lnTo>
                  <a:pt x="15" y="186"/>
                </a:lnTo>
                <a:lnTo>
                  <a:pt x="26" y="179"/>
                </a:lnTo>
                <a:lnTo>
                  <a:pt x="42" y="193"/>
                </a:lnTo>
                <a:lnTo>
                  <a:pt x="24" y="195"/>
                </a:lnTo>
                <a:lnTo>
                  <a:pt x="14" y="193"/>
                </a:lnTo>
                <a:lnTo>
                  <a:pt x="12" y="206"/>
                </a:lnTo>
                <a:lnTo>
                  <a:pt x="11" y="215"/>
                </a:lnTo>
                <a:lnTo>
                  <a:pt x="27" y="215"/>
                </a:lnTo>
                <a:lnTo>
                  <a:pt x="29" y="221"/>
                </a:lnTo>
                <a:lnTo>
                  <a:pt x="17" y="225"/>
                </a:lnTo>
                <a:lnTo>
                  <a:pt x="20" y="240"/>
                </a:lnTo>
                <a:lnTo>
                  <a:pt x="11" y="253"/>
                </a:lnTo>
                <a:lnTo>
                  <a:pt x="7" y="253"/>
                </a:lnTo>
                <a:lnTo>
                  <a:pt x="11" y="231"/>
                </a:lnTo>
                <a:lnTo>
                  <a:pt x="8" y="225"/>
                </a:lnTo>
                <a:lnTo>
                  <a:pt x="0" y="258"/>
                </a:lnTo>
                <a:lnTo>
                  <a:pt x="14" y="268"/>
                </a:lnTo>
                <a:lnTo>
                  <a:pt x="42" y="281"/>
                </a:lnTo>
                <a:lnTo>
                  <a:pt x="42" y="292"/>
                </a:lnTo>
                <a:lnTo>
                  <a:pt x="54" y="293"/>
                </a:lnTo>
                <a:lnTo>
                  <a:pt x="76" y="336"/>
                </a:lnTo>
                <a:lnTo>
                  <a:pt x="72" y="352"/>
                </a:lnTo>
                <a:lnTo>
                  <a:pt x="108" y="381"/>
                </a:lnTo>
                <a:lnTo>
                  <a:pt x="168" y="379"/>
                </a:lnTo>
                <a:lnTo>
                  <a:pt x="213" y="399"/>
                </a:lnTo>
                <a:lnTo>
                  <a:pt x="236" y="395"/>
                </a:lnTo>
                <a:lnTo>
                  <a:pt x="373" y="399"/>
                </a:lnTo>
                <a:lnTo>
                  <a:pt x="528" y="435"/>
                </a:lnTo>
                <a:lnTo>
                  <a:pt x="531" y="388"/>
                </a:lnTo>
                <a:lnTo>
                  <a:pt x="597" y="109"/>
                </a:lnTo>
                <a:lnTo>
                  <a:pt x="182" y="0"/>
                </a:lnTo>
                <a:lnTo>
                  <a:pt x="178" y="2"/>
                </a:lnTo>
                <a:lnTo>
                  <a:pt x="180" y="9"/>
                </a:lnTo>
                <a:lnTo>
                  <a:pt x="177" y="11"/>
                </a:lnTo>
                <a:lnTo>
                  <a:pt x="180" y="18"/>
                </a:lnTo>
                <a:lnTo>
                  <a:pt x="179" y="23"/>
                </a:lnTo>
                <a:lnTo>
                  <a:pt x="180" y="31"/>
                </a:lnTo>
                <a:lnTo>
                  <a:pt x="186" y="28"/>
                </a:lnTo>
                <a:lnTo>
                  <a:pt x="195" y="32"/>
                </a:lnTo>
                <a:lnTo>
                  <a:pt x="190" y="43"/>
                </a:lnTo>
                <a:lnTo>
                  <a:pt x="191" y="48"/>
                </a:lnTo>
                <a:lnTo>
                  <a:pt x="184" y="66"/>
                </a:lnTo>
                <a:lnTo>
                  <a:pt x="175" y="56"/>
                </a:lnTo>
                <a:lnTo>
                  <a:pt x="171" y="56"/>
                </a:lnTo>
                <a:lnTo>
                  <a:pt x="171" y="63"/>
                </a:lnTo>
                <a:lnTo>
                  <a:pt x="178" y="66"/>
                </a:lnTo>
                <a:lnTo>
                  <a:pt x="186" y="83"/>
                </a:lnTo>
                <a:lnTo>
                  <a:pt x="183" y="107"/>
                </a:lnTo>
                <a:lnTo>
                  <a:pt x="186" y="113"/>
                </a:lnTo>
                <a:lnTo>
                  <a:pt x="191" y="114"/>
                </a:lnTo>
                <a:lnTo>
                  <a:pt x="189" y="120"/>
                </a:lnTo>
                <a:lnTo>
                  <a:pt x="183" y="121"/>
                </a:lnTo>
                <a:lnTo>
                  <a:pt x="171" y="135"/>
                </a:lnTo>
                <a:lnTo>
                  <a:pt x="171" y="140"/>
                </a:lnTo>
                <a:lnTo>
                  <a:pt x="168" y="149"/>
                </a:lnTo>
                <a:lnTo>
                  <a:pt x="164" y="149"/>
                </a:lnTo>
                <a:lnTo>
                  <a:pt x="168" y="156"/>
                </a:lnTo>
                <a:lnTo>
                  <a:pt x="163" y="159"/>
                </a:lnTo>
                <a:lnTo>
                  <a:pt x="162" y="183"/>
                </a:lnTo>
                <a:lnTo>
                  <a:pt x="153" y="187"/>
                </a:lnTo>
                <a:lnTo>
                  <a:pt x="153" y="195"/>
                </a:lnTo>
                <a:lnTo>
                  <a:pt x="145" y="186"/>
                </a:lnTo>
                <a:lnTo>
                  <a:pt x="144" y="190"/>
                </a:lnTo>
                <a:lnTo>
                  <a:pt x="127" y="205"/>
                </a:lnTo>
                <a:lnTo>
                  <a:pt x="122" y="204"/>
                </a:lnTo>
                <a:lnTo>
                  <a:pt x="119" y="196"/>
                </a:lnTo>
                <a:lnTo>
                  <a:pt x="116" y="201"/>
                </a:lnTo>
                <a:lnTo>
                  <a:pt x="113" y="197"/>
                </a:lnTo>
                <a:lnTo>
                  <a:pt x="110" y="207"/>
                </a:lnTo>
                <a:lnTo>
                  <a:pt x="109" y="207"/>
                </a:lnTo>
                <a:lnTo>
                  <a:pt x="109" y="199"/>
                </a:lnTo>
                <a:lnTo>
                  <a:pt x="103" y="201"/>
                </a:lnTo>
                <a:lnTo>
                  <a:pt x="110" y="194"/>
                </a:lnTo>
                <a:lnTo>
                  <a:pt x="101" y="193"/>
                </a:lnTo>
                <a:lnTo>
                  <a:pt x="109" y="189"/>
                </a:lnTo>
                <a:lnTo>
                  <a:pt x="100" y="186"/>
                </a:lnTo>
                <a:lnTo>
                  <a:pt x="104" y="182"/>
                </a:lnTo>
                <a:lnTo>
                  <a:pt x="112" y="186"/>
                </a:lnTo>
                <a:lnTo>
                  <a:pt x="116" y="179"/>
                </a:lnTo>
                <a:lnTo>
                  <a:pt x="127" y="172"/>
                </a:lnTo>
                <a:lnTo>
                  <a:pt x="121" y="189"/>
                </a:lnTo>
                <a:lnTo>
                  <a:pt x="124" y="195"/>
                </a:lnTo>
                <a:lnTo>
                  <a:pt x="129" y="182"/>
                </a:lnTo>
                <a:lnTo>
                  <a:pt x="140" y="175"/>
                </a:lnTo>
                <a:lnTo>
                  <a:pt x="135" y="184"/>
                </a:lnTo>
                <a:lnTo>
                  <a:pt x="140" y="189"/>
                </a:lnTo>
                <a:lnTo>
                  <a:pt x="140" y="182"/>
                </a:lnTo>
                <a:lnTo>
                  <a:pt x="146" y="175"/>
                </a:lnTo>
                <a:lnTo>
                  <a:pt x="153" y="164"/>
                </a:lnTo>
                <a:lnTo>
                  <a:pt x="152" y="158"/>
                </a:lnTo>
                <a:lnTo>
                  <a:pt x="140" y="158"/>
                </a:lnTo>
                <a:lnTo>
                  <a:pt x="142" y="149"/>
                </a:lnTo>
                <a:lnTo>
                  <a:pt x="148" y="154"/>
                </a:lnTo>
                <a:lnTo>
                  <a:pt x="149" y="138"/>
                </a:lnTo>
                <a:lnTo>
                  <a:pt x="163" y="138"/>
                </a:lnTo>
                <a:lnTo>
                  <a:pt x="164" y="124"/>
                </a:lnTo>
                <a:lnTo>
                  <a:pt x="158" y="115"/>
                </a:lnTo>
                <a:lnTo>
                  <a:pt x="158" y="129"/>
                </a:lnTo>
                <a:lnTo>
                  <a:pt x="154" y="127"/>
                </a:lnTo>
                <a:lnTo>
                  <a:pt x="145" y="133"/>
                </a:lnTo>
                <a:lnTo>
                  <a:pt x="139" y="143"/>
                </a:lnTo>
                <a:lnTo>
                  <a:pt x="132" y="143"/>
                </a:lnTo>
                <a:lnTo>
                  <a:pt x="116" y="152"/>
                </a:lnTo>
                <a:lnTo>
                  <a:pt x="105" y="164"/>
                </a:lnTo>
                <a:lnTo>
                  <a:pt x="125" y="166"/>
                </a:lnTo>
                <a:lnTo>
                  <a:pt x="109" y="171"/>
                </a:lnTo>
                <a:lnTo>
                  <a:pt x="100" y="168"/>
                </a:lnTo>
                <a:lnTo>
                  <a:pt x="116" y="143"/>
                </a:lnTo>
                <a:lnTo>
                  <a:pt x="129" y="138"/>
                </a:lnTo>
                <a:lnTo>
                  <a:pt x="141" y="122"/>
                </a:lnTo>
                <a:lnTo>
                  <a:pt x="142" y="131"/>
                </a:lnTo>
                <a:lnTo>
                  <a:pt x="151" y="124"/>
                </a:lnTo>
                <a:lnTo>
                  <a:pt x="158" y="108"/>
                </a:lnTo>
                <a:lnTo>
                  <a:pt x="158" y="97"/>
                </a:lnTo>
                <a:lnTo>
                  <a:pt x="154" y="105"/>
                </a:lnTo>
                <a:lnTo>
                  <a:pt x="149" y="104"/>
                </a:lnTo>
                <a:lnTo>
                  <a:pt x="153" y="91"/>
                </a:lnTo>
                <a:lnTo>
                  <a:pt x="146" y="91"/>
                </a:lnTo>
                <a:lnTo>
                  <a:pt x="146" y="103"/>
                </a:lnTo>
                <a:lnTo>
                  <a:pt x="142" y="107"/>
                </a:lnTo>
                <a:lnTo>
                  <a:pt x="141" y="93"/>
                </a:lnTo>
                <a:lnTo>
                  <a:pt x="137" y="91"/>
                </a:lnTo>
                <a:lnTo>
                  <a:pt x="134" y="97"/>
                </a:lnTo>
                <a:lnTo>
                  <a:pt x="126" y="82"/>
                </a:lnTo>
                <a:lnTo>
                  <a:pt x="113" y="82"/>
                </a:lnTo>
                <a:lnTo>
                  <a:pt x="60" y="56"/>
                </a:lnTo>
                <a:lnTo>
                  <a:pt x="23" y="21"/>
                </a:lnTo>
                <a:lnTo>
                  <a:pt x="12" y="45"/>
                </a:lnTo>
                <a:lnTo>
                  <a:pt x="11" y="75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" name="Freeform 118"/>
          <p:cNvSpPr>
            <a:spLocks/>
          </p:cNvSpPr>
          <p:nvPr/>
        </p:nvSpPr>
        <p:spPr bwMode="auto">
          <a:xfrm>
            <a:off x="1831159" y="995946"/>
            <a:ext cx="49173" cy="57711"/>
          </a:xfrm>
          <a:custGeom>
            <a:avLst/>
            <a:gdLst>
              <a:gd name="T0" fmla="*/ 0 w 26"/>
              <a:gd name="T1" fmla="*/ 15 h 32"/>
              <a:gd name="T2" fmla="*/ 22 w 26"/>
              <a:gd name="T3" fmla="*/ 0 h 32"/>
              <a:gd name="T4" fmla="*/ 26 w 26"/>
              <a:gd name="T5" fmla="*/ 14 h 32"/>
              <a:gd name="T6" fmla="*/ 22 w 26"/>
              <a:gd name="T7" fmla="*/ 32 h 32"/>
              <a:gd name="T8" fmla="*/ 0 w 26"/>
              <a:gd name="T9" fmla="*/ 15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32">
                <a:moveTo>
                  <a:pt x="0" y="15"/>
                </a:moveTo>
                <a:lnTo>
                  <a:pt x="22" y="0"/>
                </a:lnTo>
                <a:lnTo>
                  <a:pt x="26" y="14"/>
                </a:lnTo>
                <a:lnTo>
                  <a:pt x="22" y="3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4" name="Freeform 119"/>
          <p:cNvSpPr>
            <a:spLocks/>
          </p:cNvSpPr>
          <p:nvPr/>
        </p:nvSpPr>
        <p:spPr bwMode="auto">
          <a:xfrm>
            <a:off x="1867094" y="1071691"/>
            <a:ext cx="35935" cy="84763"/>
          </a:xfrm>
          <a:custGeom>
            <a:avLst/>
            <a:gdLst>
              <a:gd name="T0" fmla="*/ 0 w 19"/>
              <a:gd name="T1" fmla="*/ 14 h 47"/>
              <a:gd name="T2" fmla="*/ 10 w 19"/>
              <a:gd name="T3" fmla="*/ 0 h 47"/>
              <a:gd name="T4" fmla="*/ 19 w 19"/>
              <a:gd name="T5" fmla="*/ 8 h 47"/>
              <a:gd name="T6" fmla="*/ 15 w 19"/>
              <a:gd name="T7" fmla="*/ 47 h 47"/>
              <a:gd name="T8" fmla="*/ 0 w 19"/>
              <a:gd name="T9" fmla="*/ 14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47">
                <a:moveTo>
                  <a:pt x="0" y="14"/>
                </a:moveTo>
                <a:lnTo>
                  <a:pt x="10" y="0"/>
                </a:lnTo>
                <a:lnTo>
                  <a:pt x="19" y="8"/>
                </a:lnTo>
                <a:lnTo>
                  <a:pt x="15" y="47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Freeform 120"/>
          <p:cNvSpPr>
            <a:spLocks/>
          </p:cNvSpPr>
          <p:nvPr/>
        </p:nvSpPr>
        <p:spPr bwMode="auto">
          <a:xfrm>
            <a:off x="7868131" y="2986961"/>
            <a:ext cx="758405" cy="717776"/>
          </a:xfrm>
          <a:custGeom>
            <a:avLst/>
            <a:gdLst>
              <a:gd name="T0" fmla="*/ 0 w 401"/>
              <a:gd name="T1" fmla="*/ 276 h 398"/>
              <a:gd name="T2" fmla="*/ 15 w 401"/>
              <a:gd name="T3" fmla="*/ 330 h 398"/>
              <a:gd name="T4" fmla="*/ 33 w 401"/>
              <a:gd name="T5" fmla="*/ 349 h 398"/>
              <a:gd name="T6" fmla="*/ 66 w 401"/>
              <a:gd name="T7" fmla="*/ 369 h 398"/>
              <a:gd name="T8" fmla="*/ 91 w 401"/>
              <a:gd name="T9" fmla="*/ 398 h 398"/>
              <a:gd name="T10" fmla="*/ 124 w 401"/>
              <a:gd name="T11" fmla="*/ 382 h 398"/>
              <a:gd name="T12" fmla="*/ 136 w 401"/>
              <a:gd name="T13" fmla="*/ 392 h 398"/>
              <a:gd name="T14" fmla="*/ 156 w 401"/>
              <a:gd name="T15" fmla="*/ 382 h 398"/>
              <a:gd name="T16" fmla="*/ 167 w 401"/>
              <a:gd name="T17" fmla="*/ 367 h 398"/>
              <a:gd name="T18" fmla="*/ 201 w 401"/>
              <a:gd name="T19" fmla="*/ 361 h 398"/>
              <a:gd name="T20" fmla="*/ 220 w 401"/>
              <a:gd name="T21" fmla="*/ 336 h 398"/>
              <a:gd name="T22" fmla="*/ 209 w 401"/>
              <a:gd name="T23" fmla="*/ 330 h 398"/>
              <a:gd name="T24" fmla="*/ 242 w 401"/>
              <a:gd name="T25" fmla="*/ 257 h 398"/>
              <a:gd name="T26" fmla="*/ 250 w 401"/>
              <a:gd name="T27" fmla="*/ 218 h 398"/>
              <a:gd name="T28" fmla="*/ 281 w 401"/>
              <a:gd name="T29" fmla="*/ 234 h 398"/>
              <a:gd name="T30" fmla="*/ 297 w 401"/>
              <a:gd name="T31" fmla="*/ 190 h 398"/>
              <a:gd name="T32" fmla="*/ 313 w 401"/>
              <a:gd name="T33" fmla="*/ 187 h 398"/>
              <a:gd name="T34" fmla="*/ 336 w 401"/>
              <a:gd name="T35" fmla="*/ 146 h 398"/>
              <a:gd name="T36" fmla="*/ 344 w 401"/>
              <a:gd name="T37" fmla="*/ 102 h 398"/>
              <a:gd name="T38" fmla="*/ 393 w 401"/>
              <a:gd name="T39" fmla="*/ 131 h 398"/>
              <a:gd name="T40" fmla="*/ 401 w 401"/>
              <a:gd name="T41" fmla="*/ 106 h 398"/>
              <a:gd name="T42" fmla="*/ 389 w 401"/>
              <a:gd name="T43" fmla="*/ 90 h 398"/>
              <a:gd name="T44" fmla="*/ 368 w 401"/>
              <a:gd name="T45" fmla="*/ 79 h 398"/>
              <a:gd name="T46" fmla="*/ 340 w 401"/>
              <a:gd name="T47" fmla="*/ 82 h 398"/>
              <a:gd name="T48" fmla="*/ 331 w 401"/>
              <a:gd name="T49" fmla="*/ 98 h 398"/>
              <a:gd name="T50" fmla="*/ 283 w 401"/>
              <a:gd name="T51" fmla="*/ 111 h 398"/>
              <a:gd name="T52" fmla="*/ 251 w 401"/>
              <a:gd name="T53" fmla="*/ 146 h 398"/>
              <a:gd name="T54" fmla="*/ 242 w 401"/>
              <a:gd name="T55" fmla="*/ 90 h 398"/>
              <a:gd name="T56" fmla="*/ 155 w 401"/>
              <a:gd name="T57" fmla="*/ 105 h 398"/>
              <a:gd name="T58" fmla="*/ 138 w 401"/>
              <a:gd name="T59" fmla="*/ 0 h 398"/>
              <a:gd name="T60" fmla="*/ 125 w 401"/>
              <a:gd name="T61" fmla="*/ 9 h 398"/>
              <a:gd name="T62" fmla="*/ 134 w 401"/>
              <a:gd name="T63" fmla="*/ 29 h 398"/>
              <a:gd name="T64" fmla="*/ 123 w 401"/>
              <a:gd name="T65" fmla="*/ 121 h 398"/>
              <a:gd name="T66" fmla="*/ 106 w 401"/>
              <a:gd name="T67" fmla="*/ 141 h 398"/>
              <a:gd name="T68" fmla="*/ 59 w 401"/>
              <a:gd name="T69" fmla="*/ 176 h 398"/>
              <a:gd name="T70" fmla="*/ 51 w 401"/>
              <a:gd name="T71" fmla="*/ 215 h 398"/>
              <a:gd name="T72" fmla="*/ 33 w 401"/>
              <a:gd name="T73" fmla="*/ 206 h 398"/>
              <a:gd name="T74" fmla="*/ 27 w 401"/>
              <a:gd name="T75" fmla="*/ 252 h 398"/>
              <a:gd name="T76" fmla="*/ 0 w 401"/>
              <a:gd name="T77" fmla="*/ 276 h 39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01" h="398">
                <a:moveTo>
                  <a:pt x="0" y="276"/>
                </a:moveTo>
                <a:lnTo>
                  <a:pt x="15" y="330"/>
                </a:lnTo>
                <a:lnTo>
                  <a:pt x="33" y="349"/>
                </a:lnTo>
                <a:lnTo>
                  <a:pt x="66" y="369"/>
                </a:lnTo>
                <a:lnTo>
                  <a:pt x="91" y="398"/>
                </a:lnTo>
                <a:lnTo>
                  <a:pt x="124" y="382"/>
                </a:lnTo>
                <a:lnTo>
                  <a:pt x="136" y="392"/>
                </a:lnTo>
                <a:lnTo>
                  <a:pt x="156" y="382"/>
                </a:lnTo>
                <a:lnTo>
                  <a:pt x="167" y="367"/>
                </a:lnTo>
                <a:lnTo>
                  <a:pt x="201" y="361"/>
                </a:lnTo>
                <a:lnTo>
                  <a:pt x="220" y="336"/>
                </a:lnTo>
                <a:lnTo>
                  <a:pt x="209" y="330"/>
                </a:lnTo>
                <a:lnTo>
                  <a:pt x="242" y="257"/>
                </a:lnTo>
                <a:lnTo>
                  <a:pt x="250" y="218"/>
                </a:lnTo>
                <a:lnTo>
                  <a:pt x="281" y="234"/>
                </a:lnTo>
                <a:lnTo>
                  <a:pt x="297" y="190"/>
                </a:lnTo>
                <a:lnTo>
                  <a:pt x="313" y="187"/>
                </a:lnTo>
                <a:lnTo>
                  <a:pt x="336" y="146"/>
                </a:lnTo>
                <a:lnTo>
                  <a:pt x="344" y="102"/>
                </a:lnTo>
                <a:lnTo>
                  <a:pt x="393" y="131"/>
                </a:lnTo>
                <a:lnTo>
                  <a:pt x="401" y="106"/>
                </a:lnTo>
                <a:lnTo>
                  <a:pt x="389" y="90"/>
                </a:lnTo>
                <a:lnTo>
                  <a:pt x="368" y="79"/>
                </a:lnTo>
                <a:lnTo>
                  <a:pt x="340" y="82"/>
                </a:lnTo>
                <a:lnTo>
                  <a:pt x="331" y="98"/>
                </a:lnTo>
                <a:lnTo>
                  <a:pt x="283" y="111"/>
                </a:lnTo>
                <a:lnTo>
                  <a:pt x="251" y="146"/>
                </a:lnTo>
                <a:lnTo>
                  <a:pt x="242" y="90"/>
                </a:lnTo>
                <a:lnTo>
                  <a:pt x="155" y="105"/>
                </a:lnTo>
                <a:lnTo>
                  <a:pt x="138" y="0"/>
                </a:lnTo>
                <a:lnTo>
                  <a:pt x="125" y="9"/>
                </a:lnTo>
                <a:lnTo>
                  <a:pt x="134" y="29"/>
                </a:lnTo>
                <a:lnTo>
                  <a:pt x="123" y="121"/>
                </a:lnTo>
                <a:lnTo>
                  <a:pt x="106" y="141"/>
                </a:lnTo>
                <a:lnTo>
                  <a:pt x="59" y="176"/>
                </a:lnTo>
                <a:lnTo>
                  <a:pt x="51" y="215"/>
                </a:lnTo>
                <a:lnTo>
                  <a:pt x="33" y="206"/>
                </a:lnTo>
                <a:lnTo>
                  <a:pt x="27" y="252"/>
                </a:lnTo>
                <a:lnTo>
                  <a:pt x="0" y="276"/>
                </a:lnTo>
                <a:close/>
              </a:path>
            </a:pathLst>
          </a:custGeom>
          <a:solidFill>
            <a:srgbClr val="00CC00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" name="Freeform 121"/>
          <p:cNvSpPr>
            <a:spLocks/>
          </p:cNvSpPr>
          <p:nvPr/>
        </p:nvSpPr>
        <p:spPr bwMode="auto">
          <a:xfrm>
            <a:off x="6116804" y="1872425"/>
            <a:ext cx="894577" cy="898121"/>
          </a:xfrm>
          <a:custGeom>
            <a:avLst/>
            <a:gdLst>
              <a:gd name="T0" fmla="*/ 0 w 473"/>
              <a:gd name="T1" fmla="*/ 151 h 498"/>
              <a:gd name="T2" fmla="*/ 13 w 473"/>
              <a:gd name="T3" fmla="*/ 190 h 498"/>
              <a:gd name="T4" fmla="*/ 11 w 473"/>
              <a:gd name="T5" fmla="*/ 250 h 498"/>
              <a:gd name="T6" fmla="*/ 68 w 473"/>
              <a:gd name="T7" fmla="*/ 286 h 498"/>
              <a:gd name="T8" fmla="*/ 91 w 473"/>
              <a:gd name="T9" fmla="*/ 312 h 498"/>
              <a:gd name="T10" fmla="*/ 124 w 473"/>
              <a:gd name="T11" fmla="*/ 334 h 498"/>
              <a:gd name="T12" fmla="*/ 136 w 473"/>
              <a:gd name="T13" fmla="*/ 349 h 498"/>
              <a:gd name="T14" fmla="*/ 145 w 473"/>
              <a:gd name="T15" fmla="*/ 388 h 498"/>
              <a:gd name="T16" fmla="*/ 152 w 473"/>
              <a:gd name="T17" fmla="*/ 444 h 498"/>
              <a:gd name="T18" fmla="*/ 197 w 473"/>
              <a:gd name="T19" fmla="*/ 498 h 498"/>
              <a:gd name="T20" fmla="*/ 431 w 473"/>
              <a:gd name="T21" fmla="*/ 482 h 498"/>
              <a:gd name="T22" fmla="*/ 419 w 473"/>
              <a:gd name="T23" fmla="*/ 405 h 498"/>
              <a:gd name="T24" fmla="*/ 426 w 473"/>
              <a:gd name="T25" fmla="*/ 325 h 498"/>
              <a:gd name="T26" fmla="*/ 442 w 473"/>
              <a:gd name="T27" fmla="*/ 290 h 498"/>
              <a:gd name="T28" fmla="*/ 441 w 473"/>
              <a:gd name="T29" fmla="*/ 258 h 498"/>
              <a:gd name="T30" fmla="*/ 469 w 473"/>
              <a:gd name="T31" fmla="*/ 187 h 498"/>
              <a:gd name="T32" fmla="*/ 473 w 473"/>
              <a:gd name="T33" fmla="*/ 168 h 498"/>
              <a:gd name="T34" fmla="*/ 464 w 473"/>
              <a:gd name="T35" fmla="*/ 164 h 498"/>
              <a:gd name="T36" fmla="*/ 452 w 473"/>
              <a:gd name="T37" fmla="*/ 178 h 498"/>
              <a:gd name="T38" fmla="*/ 444 w 473"/>
              <a:gd name="T39" fmla="*/ 216 h 498"/>
              <a:gd name="T40" fmla="*/ 425 w 473"/>
              <a:gd name="T41" fmla="*/ 220 h 498"/>
              <a:gd name="T42" fmla="*/ 415 w 473"/>
              <a:gd name="T43" fmla="*/ 242 h 498"/>
              <a:gd name="T44" fmla="*/ 396 w 473"/>
              <a:gd name="T45" fmla="*/ 257 h 498"/>
              <a:gd name="T46" fmla="*/ 398 w 473"/>
              <a:gd name="T47" fmla="*/ 233 h 498"/>
              <a:gd name="T48" fmla="*/ 409 w 473"/>
              <a:gd name="T49" fmla="*/ 208 h 498"/>
              <a:gd name="T50" fmla="*/ 424 w 473"/>
              <a:gd name="T51" fmla="*/ 198 h 498"/>
              <a:gd name="T52" fmla="*/ 425 w 473"/>
              <a:gd name="T53" fmla="*/ 190 h 498"/>
              <a:gd name="T54" fmla="*/ 400 w 473"/>
              <a:gd name="T55" fmla="*/ 121 h 498"/>
              <a:gd name="T56" fmla="*/ 381 w 473"/>
              <a:gd name="T57" fmla="*/ 116 h 498"/>
              <a:gd name="T58" fmla="*/ 375 w 473"/>
              <a:gd name="T59" fmla="*/ 100 h 498"/>
              <a:gd name="T60" fmla="*/ 331 w 473"/>
              <a:gd name="T61" fmla="*/ 95 h 498"/>
              <a:gd name="T62" fmla="*/ 231 w 473"/>
              <a:gd name="T63" fmla="*/ 69 h 498"/>
              <a:gd name="T64" fmla="*/ 191 w 473"/>
              <a:gd name="T65" fmla="*/ 40 h 498"/>
              <a:gd name="T66" fmla="*/ 169 w 473"/>
              <a:gd name="T67" fmla="*/ 30 h 498"/>
              <a:gd name="T68" fmla="*/ 156 w 473"/>
              <a:gd name="T69" fmla="*/ 40 h 498"/>
              <a:gd name="T70" fmla="*/ 151 w 473"/>
              <a:gd name="T71" fmla="*/ 37 h 498"/>
              <a:gd name="T72" fmla="*/ 159 w 473"/>
              <a:gd name="T73" fmla="*/ 30 h 498"/>
              <a:gd name="T74" fmla="*/ 159 w 473"/>
              <a:gd name="T75" fmla="*/ 18 h 498"/>
              <a:gd name="T76" fmla="*/ 163 w 473"/>
              <a:gd name="T77" fmla="*/ 13 h 498"/>
              <a:gd name="T78" fmla="*/ 163 w 473"/>
              <a:gd name="T79" fmla="*/ 4 h 498"/>
              <a:gd name="T80" fmla="*/ 157 w 473"/>
              <a:gd name="T81" fmla="*/ 0 h 498"/>
              <a:gd name="T82" fmla="*/ 101 w 473"/>
              <a:gd name="T83" fmla="*/ 25 h 498"/>
              <a:gd name="T84" fmla="*/ 80 w 473"/>
              <a:gd name="T85" fmla="*/ 33 h 498"/>
              <a:gd name="T86" fmla="*/ 73 w 473"/>
              <a:gd name="T87" fmla="*/ 33 h 498"/>
              <a:gd name="T88" fmla="*/ 59 w 473"/>
              <a:gd name="T89" fmla="*/ 27 h 498"/>
              <a:gd name="T90" fmla="*/ 57 w 473"/>
              <a:gd name="T91" fmla="*/ 33 h 498"/>
              <a:gd name="T92" fmla="*/ 55 w 473"/>
              <a:gd name="T93" fmla="*/ 26 h 498"/>
              <a:gd name="T94" fmla="*/ 45 w 473"/>
              <a:gd name="T95" fmla="*/ 36 h 498"/>
              <a:gd name="T96" fmla="*/ 47 w 473"/>
              <a:gd name="T97" fmla="*/ 93 h 498"/>
              <a:gd name="T98" fmla="*/ 0 w 473"/>
              <a:gd name="T99" fmla="*/ 151 h 4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73" h="498">
                <a:moveTo>
                  <a:pt x="0" y="151"/>
                </a:moveTo>
                <a:lnTo>
                  <a:pt x="13" y="190"/>
                </a:lnTo>
                <a:lnTo>
                  <a:pt x="11" y="250"/>
                </a:lnTo>
                <a:lnTo>
                  <a:pt x="68" y="286"/>
                </a:lnTo>
                <a:lnTo>
                  <a:pt x="91" y="312"/>
                </a:lnTo>
                <a:lnTo>
                  <a:pt x="124" y="334"/>
                </a:lnTo>
                <a:lnTo>
                  <a:pt x="136" y="349"/>
                </a:lnTo>
                <a:lnTo>
                  <a:pt x="145" y="388"/>
                </a:lnTo>
                <a:lnTo>
                  <a:pt x="152" y="444"/>
                </a:lnTo>
                <a:lnTo>
                  <a:pt x="197" y="498"/>
                </a:lnTo>
                <a:lnTo>
                  <a:pt x="431" y="482"/>
                </a:lnTo>
                <a:lnTo>
                  <a:pt x="419" y="405"/>
                </a:lnTo>
                <a:lnTo>
                  <a:pt x="426" y="325"/>
                </a:lnTo>
                <a:lnTo>
                  <a:pt x="442" y="290"/>
                </a:lnTo>
                <a:lnTo>
                  <a:pt x="441" y="258"/>
                </a:lnTo>
                <a:lnTo>
                  <a:pt x="469" y="187"/>
                </a:lnTo>
                <a:lnTo>
                  <a:pt x="473" y="168"/>
                </a:lnTo>
                <a:lnTo>
                  <a:pt x="464" y="164"/>
                </a:lnTo>
                <a:lnTo>
                  <a:pt x="452" y="178"/>
                </a:lnTo>
                <a:lnTo>
                  <a:pt x="444" y="216"/>
                </a:lnTo>
                <a:lnTo>
                  <a:pt x="425" y="220"/>
                </a:lnTo>
                <a:lnTo>
                  <a:pt x="415" y="242"/>
                </a:lnTo>
                <a:lnTo>
                  <a:pt x="396" y="257"/>
                </a:lnTo>
                <a:lnTo>
                  <a:pt x="398" y="233"/>
                </a:lnTo>
                <a:lnTo>
                  <a:pt x="409" y="208"/>
                </a:lnTo>
                <a:lnTo>
                  <a:pt x="424" y="198"/>
                </a:lnTo>
                <a:lnTo>
                  <a:pt x="425" y="190"/>
                </a:lnTo>
                <a:lnTo>
                  <a:pt x="400" y="121"/>
                </a:lnTo>
                <a:lnTo>
                  <a:pt x="381" y="116"/>
                </a:lnTo>
                <a:lnTo>
                  <a:pt x="375" y="100"/>
                </a:lnTo>
                <a:lnTo>
                  <a:pt x="331" y="95"/>
                </a:lnTo>
                <a:lnTo>
                  <a:pt x="231" y="69"/>
                </a:lnTo>
                <a:lnTo>
                  <a:pt x="191" y="40"/>
                </a:lnTo>
                <a:lnTo>
                  <a:pt x="169" y="30"/>
                </a:lnTo>
                <a:lnTo>
                  <a:pt x="156" y="40"/>
                </a:lnTo>
                <a:lnTo>
                  <a:pt x="151" y="37"/>
                </a:lnTo>
                <a:lnTo>
                  <a:pt x="159" y="30"/>
                </a:lnTo>
                <a:lnTo>
                  <a:pt x="159" y="18"/>
                </a:lnTo>
                <a:lnTo>
                  <a:pt x="163" y="13"/>
                </a:lnTo>
                <a:lnTo>
                  <a:pt x="163" y="4"/>
                </a:lnTo>
                <a:lnTo>
                  <a:pt x="157" y="0"/>
                </a:lnTo>
                <a:lnTo>
                  <a:pt x="101" y="25"/>
                </a:lnTo>
                <a:lnTo>
                  <a:pt x="80" y="33"/>
                </a:lnTo>
                <a:lnTo>
                  <a:pt x="73" y="33"/>
                </a:lnTo>
                <a:lnTo>
                  <a:pt x="59" y="27"/>
                </a:lnTo>
                <a:lnTo>
                  <a:pt x="57" y="33"/>
                </a:lnTo>
                <a:lnTo>
                  <a:pt x="55" y="26"/>
                </a:lnTo>
                <a:lnTo>
                  <a:pt x="45" y="36"/>
                </a:lnTo>
                <a:lnTo>
                  <a:pt x="47" y="93"/>
                </a:lnTo>
                <a:lnTo>
                  <a:pt x="0" y="15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" name="Freeform 122"/>
          <p:cNvSpPr>
            <a:spLocks/>
          </p:cNvSpPr>
          <p:nvPr/>
        </p:nvSpPr>
        <p:spPr bwMode="auto">
          <a:xfrm>
            <a:off x="3247730" y="2099661"/>
            <a:ext cx="1191508" cy="935994"/>
          </a:xfrm>
          <a:custGeom>
            <a:avLst/>
            <a:gdLst>
              <a:gd name="T0" fmla="*/ 0 w 630"/>
              <a:gd name="T1" fmla="*/ 447 h 519"/>
              <a:gd name="T2" fmla="*/ 19 w 630"/>
              <a:gd name="T3" fmla="*/ 334 h 519"/>
              <a:gd name="T4" fmla="*/ 64 w 630"/>
              <a:gd name="T5" fmla="*/ 57 h 519"/>
              <a:gd name="T6" fmla="*/ 75 w 630"/>
              <a:gd name="T7" fmla="*/ 0 h 519"/>
              <a:gd name="T8" fmla="*/ 322 w 630"/>
              <a:gd name="T9" fmla="*/ 38 h 519"/>
              <a:gd name="T10" fmla="*/ 630 w 630"/>
              <a:gd name="T11" fmla="*/ 70 h 519"/>
              <a:gd name="T12" fmla="*/ 609 w 630"/>
              <a:gd name="T13" fmla="*/ 295 h 519"/>
              <a:gd name="T14" fmla="*/ 587 w 630"/>
              <a:gd name="T15" fmla="*/ 519 h 519"/>
              <a:gd name="T16" fmla="*/ 168 w 630"/>
              <a:gd name="T17" fmla="*/ 471 h 519"/>
              <a:gd name="T18" fmla="*/ 0 w 630"/>
              <a:gd name="T19" fmla="*/ 447 h 5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0" h="519">
                <a:moveTo>
                  <a:pt x="0" y="447"/>
                </a:moveTo>
                <a:lnTo>
                  <a:pt x="19" y="334"/>
                </a:lnTo>
                <a:lnTo>
                  <a:pt x="64" y="57"/>
                </a:lnTo>
                <a:lnTo>
                  <a:pt x="75" y="0"/>
                </a:lnTo>
                <a:lnTo>
                  <a:pt x="322" y="38"/>
                </a:lnTo>
                <a:lnTo>
                  <a:pt x="630" y="70"/>
                </a:lnTo>
                <a:lnTo>
                  <a:pt x="609" y="295"/>
                </a:lnTo>
                <a:lnTo>
                  <a:pt x="587" y="519"/>
                </a:lnTo>
                <a:lnTo>
                  <a:pt x="168" y="471"/>
                </a:lnTo>
                <a:lnTo>
                  <a:pt x="0" y="44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8" name="Group 123"/>
          <p:cNvGrpSpPr>
            <a:grpSpLocks/>
          </p:cNvGrpSpPr>
          <p:nvPr/>
        </p:nvGrpSpPr>
        <p:grpSpPr bwMode="auto">
          <a:xfrm rot="3864876">
            <a:off x="1388490" y="3509355"/>
            <a:ext cx="539234" cy="181563"/>
            <a:chOff x="801" y="2369"/>
            <a:chExt cx="299" cy="96"/>
          </a:xfrm>
        </p:grpSpPr>
        <p:sp>
          <p:nvSpPr>
            <p:cNvPr id="289" name="Rectangle 124"/>
            <p:cNvSpPr>
              <a:spLocks noChangeArrowheads="1"/>
            </p:cNvSpPr>
            <p:nvPr/>
          </p:nvSpPr>
          <p:spPr bwMode="auto">
            <a:xfrm>
              <a:off x="801" y="2369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 b="1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90" name="Rectangle 125"/>
            <p:cNvSpPr>
              <a:spLocks noChangeArrowheads="1"/>
            </p:cNvSpPr>
            <p:nvPr/>
          </p:nvSpPr>
          <p:spPr bwMode="auto">
            <a:xfrm>
              <a:off x="966" y="2464"/>
              <a:ext cx="134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 b="1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01" name="TextBox 8192"/>
          <p:cNvSpPr txBox="1">
            <a:spLocks noChangeArrowheads="1"/>
          </p:cNvSpPr>
          <p:nvPr/>
        </p:nvSpPr>
        <p:spPr bwMode="auto">
          <a:xfrm>
            <a:off x="4819346" y="4723299"/>
            <a:ext cx="681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0.6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2" name="TextBox 8192"/>
          <p:cNvSpPr txBox="1">
            <a:spLocks noChangeArrowheads="1"/>
          </p:cNvSpPr>
          <p:nvPr/>
        </p:nvSpPr>
        <p:spPr bwMode="auto">
          <a:xfrm>
            <a:off x="6930692" y="3924683"/>
            <a:ext cx="681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-4.5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3" name="TextBox 8192"/>
          <p:cNvSpPr txBox="1">
            <a:spLocks noChangeArrowheads="1"/>
          </p:cNvSpPr>
          <p:nvPr/>
        </p:nvSpPr>
        <p:spPr bwMode="auto">
          <a:xfrm>
            <a:off x="5137840" y="3984272"/>
            <a:ext cx="681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-10.9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4" name="TextBox 8192"/>
          <p:cNvSpPr txBox="1">
            <a:spLocks noChangeArrowheads="1"/>
          </p:cNvSpPr>
          <p:nvPr/>
        </p:nvSpPr>
        <p:spPr bwMode="auto">
          <a:xfrm>
            <a:off x="5916003" y="3412246"/>
            <a:ext cx="681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-4.7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5" name="TextBox 8192"/>
          <p:cNvSpPr txBox="1">
            <a:spLocks noChangeArrowheads="1"/>
          </p:cNvSpPr>
          <p:nvPr/>
        </p:nvSpPr>
        <p:spPr bwMode="auto">
          <a:xfrm>
            <a:off x="1447968" y="3326081"/>
            <a:ext cx="681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-8.1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6" name="TextBox 8192"/>
          <p:cNvSpPr txBox="1">
            <a:spLocks noChangeArrowheads="1"/>
          </p:cNvSpPr>
          <p:nvPr/>
        </p:nvSpPr>
        <p:spPr bwMode="auto">
          <a:xfrm>
            <a:off x="7610525" y="4391854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4.5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" name="TextBox 8192"/>
          <p:cNvSpPr txBox="1">
            <a:spLocks noChangeArrowheads="1"/>
          </p:cNvSpPr>
          <p:nvPr/>
        </p:nvSpPr>
        <p:spPr bwMode="auto">
          <a:xfrm>
            <a:off x="4914637" y="3394541"/>
            <a:ext cx="821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-10.9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8" name="TextBox 8192"/>
          <p:cNvSpPr txBox="1">
            <a:spLocks noChangeArrowheads="1"/>
          </p:cNvSpPr>
          <p:nvPr/>
        </p:nvSpPr>
        <p:spPr bwMode="auto">
          <a:xfrm>
            <a:off x="8277609" y="3820729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-6.0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9" name="TextBox 8192"/>
          <p:cNvSpPr txBox="1">
            <a:spLocks noChangeArrowheads="1"/>
          </p:cNvSpPr>
          <p:nvPr/>
        </p:nvSpPr>
        <p:spPr bwMode="auto">
          <a:xfrm>
            <a:off x="7283159" y="3551486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1.8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0" name="TextBox 8192"/>
          <p:cNvSpPr txBox="1">
            <a:spLocks noChangeArrowheads="1"/>
          </p:cNvSpPr>
          <p:nvPr/>
        </p:nvSpPr>
        <p:spPr bwMode="auto">
          <a:xfrm rot="3473974">
            <a:off x="8079713" y="5255206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2.3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1" name="TextBox 8192"/>
          <p:cNvSpPr txBox="1">
            <a:spLocks noChangeArrowheads="1"/>
          </p:cNvSpPr>
          <p:nvPr/>
        </p:nvSpPr>
        <p:spPr bwMode="auto">
          <a:xfrm>
            <a:off x="8263409" y="3349411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-8.9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2" name="TextBox 8192"/>
          <p:cNvSpPr txBox="1">
            <a:spLocks noChangeArrowheads="1"/>
          </p:cNvSpPr>
          <p:nvPr/>
        </p:nvSpPr>
        <p:spPr bwMode="auto">
          <a:xfrm>
            <a:off x="7034901" y="4435707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4.4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3" name="TextBox 8192"/>
          <p:cNvSpPr txBox="1">
            <a:spLocks noChangeArrowheads="1"/>
          </p:cNvSpPr>
          <p:nvPr/>
        </p:nvSpPr>
        <p:spPr bwMode="auto">
          <a:xfrm>
            <a:off x="7496449" y="2992869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4.8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4" name="TextBox 8192"/>
          <p:cNvSpPr txBox="1">
            <a:spLocks noChangeArrowheads="1"/>
          </p:cNvSpPr>
          <p:nvPr/>
        </p:nvSpPr>
        <p:spPr bwMode="auto">
          <a:xfrm>
            <a:off x="6972769" y="3032332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9.1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5" name="TextBox 8192"/>
          <p:cNvSpPr txBox="1">
            <a:spLocks noChangeArrowheads="1"/>
          </p:cNvSpPr>
          <p:nvPr/>
        </p:nvSpPr>
        <p:spPr bwMode="auto">
          <a:xfrm>
            <a:off x="8073215" y="4132223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4.7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6" name="TextBox 8192"/>
          <p:cNvSpPr txBox="1">
            <a:spLocks noChangeArrowheads="1"/>
          </p:cNvSpPr>
          <p:nvPr/>
        </p:nvSpPr>
        <p:spPr bwMode="auto">
          <a:xfrm>
            <a:off x="5798002" y="2697241"/>
            <a:ext cx="543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9.4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" name="TextBox 8192"/>
          <p:cNvSpPr txBox="1">
            <a:spLocks noChangeArrowheads="1"/>
          </p:cNvSpPr>
          <p:nvPr/>
        </p:nvSpPr>
        <p:spPr bwMode="auto">
          <a:xfrm>
            <a:off x="1881428" y="1168746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5.0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8" name="TextBox 8192"/>
          <p:cNvSpPr txBox="1">
            <a:spLocks noChangeArrowheads="1"/>
          </p:cNvSpPr>
          <p:nvPr/>
        </p:nvSpPr>
        <p:spPr bwMode="auto">
          <a:xfrm>
            <a:off x="5566199" y="1723910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9.1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9" name="TextBox 8192"/>
          <p:cNvSpPr txBox="1">
            <a:spLocks noChangeArrowheads="1"/>
          </p:cNvSpPr>
          <p:nvPr/>
        </p:nvSpPr>
        <p:spPr bwMode="auto">
          <a:xfrm>
            <a:off x="1590098" y="1845373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7.4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0" name="TextBox 8192"/>
          <p:cNvSpPr txBox="1">
            <a:spLocks noChangeArrowheads="1"/>
          </p:cNvSpPr>
          <p:nvPr/>
        </p:nvSpPr>
        <p:spPr bwMode="auto">
          <a:xfrm>
            <a:off x="5948518" y="4697679"/>
            <a:ext cx="654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-11.1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1" name="TextBox 8192"/>
          <p:cNvSpPr txBox="1">
            <a:spLocks noChangeArrowheads="1"/>
          </p:cNvSpPr>
          <p:nvPr/>
        </p:nvSpPr>
        <p:spPr bwMode="auto">
          <a:xfrm>
            <a:off x="6489073" y="3040991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5.6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2" name="TextBox 8192"/>
          <p:cNvSpPr txBox="1">
            <a:spLocks noChangeArrowheads="1"/>
          </p:cNvSpPr>
          <p:nvPr/>
        </p:nvSpPr>
        <p:spPr bwMode="auto">
          <a:xfrm>
            <a:off x="5973806" y="4133714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-8.3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" name="TextBox 8192"/>
          <p:cNvSpPr txBox="1">
            <a:spLocks noChangeArrowheads="1"/>
          </p:cNvSpPr>
          <p:nvPr/>
        </p:nvSpPr>
        <p:spPr bwMode="auto">
          <a:xfrm>
            <a:off x="3768657" y="3232478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-8.0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7" name="TextBox 8192"/>
          <p:cNvSpPr txBox="1">
            <a:spLocks noChangeArrowheads="1"/>
          </p:cNvSpPr>
          <p:nvPr/>
        </p:nvSpPr>
        <p:spPr bwMode="auto">
          <a:xfrm>
            <a:off x="8310014" y="2697852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2.7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8" name="TextBox 8192"/>
          <p:cNvSpPr txBox="1">
            <a:spLocks noChangeArrowheads="1"/>
          </p:cNvSpPr>
          <p:nvPr/>
        </p:nvSpPr>
        <p:spPr bwMode="auto">
          <a:xfrm>
            <a:off x="7928682" y="3250221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2.4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9" name="TextBox 8192"/>
          <p:cNvSpPr txBox="1">
            <a:spLocks noChangeArrowheads="1"/>
          </p:cNvSpPr>
          <p:nvPr/>
        </p:nvSpPr>
        <p:spPr bwMode="auto">
          <a:xfrm>
            <a:off x="8626294" y="2198979"/>
            <a:ext cx="54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"/>
              <a:defRPr sz="2800" b="1">
                <a:solidFill>
                  <a:srgbClr val="080808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80808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SzPct val="60000"/>
              <a:buFont typeface="Franklin Gothic Book" panose="020B0503020102020204" pitchFamily="34" charset="0"/>
              <a:buChar char="~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080808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-8.8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2860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45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2017 Inspected Slaughter</a:t>
            </a:r>
            <a:endParaRPr lang="en-US" b="1" dirty="0">
              <a:latin typeface="Franklin Gothic Book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0843" y="1858963"/>
            <a:ext cx="8625491" cy="4664075"/>
            <a:chOff x="578" y="1206"/>
            <a:chExt cx="4674" cy="2938"/>
          </a:xfrm>
        </p:grpSpPr>
        <p:sp>
          <p:nvSpPr>
            <p:cNvPr id="15443" name="Freeform 3"/>
            <p:cNvSpPr>
              <a:spLocks/>
            </p:cNvSpPr>
            <p:nvPr/>
          </p:nvSpPr>
          <p:spPr bwMode="auto">
            <a:xfrm>
              <a:off x="3675" y="3031"/>
              <a:ext cx="341" cy="554"/>
            </a:xfrm>
            <a:custGeom>
              <a:avLst/>
              <a:gdLst>
                <a:gd name="T0" fmla="*/ 0 w 341"/>
                <a:gd name="T1" fmla="*/ 20 h 554"/>
                <a:gd name="T2" fmla="*/ 8 w 341"/>
                <a:gd name="T3" fmla="*/ 30 h 554"/>
                <a:gd name="T4" fmla="*/ 0 w 341"/>
                <a:gd name="T5" fmla="*/ 372 h 554"/>
                <a:gd name="T6" fmla="*/ 22 w 341"/>
                <a:gd name="T7" fmla="*/ 537 h 554"/>
                <a:gd name="T8" fmla="*/ 45 w 341"/>
                <a:gd name="T9" fmla="*/ 543 h 554"/>
                <a:gd name="T10" fmla="*/ 54 w 341"/>
                <a:gd name="T11" fmla="*/ 491 h 554"/>
                <a:gd name="T12" fmla="*/ 64 w 341"/>
                <a:gd name="T13" fmla="*/ 505 h 554"/>
                <a:gd name="T14" fmla="*/ 66 w 341"/>
                <a:gd name="T15" fmla="*/ 531 h 554"/>
                <a:gd name="T16" fmla="*/ 79 w 341"/>
                <a:gd name="T17" fmla="*/ 543 h 554"/>
                <a:gd name="T18" fmla="*/ 60 w 341"/>
                <a:gd name="T19" fmla="*/ 554 h 554"/>
                <a:gd name="T20" fmla="*/ 108 w 341"/>
                <a:gd name="T21" fmla="*/ 542 h 554"/>
                <a:gd name="T22" fmla="*/ 116 w 341"/>
                <a:gd name="T23" fmla="*/ 525 h 554"/>
                <a:gd name="T24" fmla="*/ 110 w 341"/>
                <a:gd name="T25" fmla="*/ 517 h 554"/>
                <a:gd name="T26" fmla="*/ 114 w 341"/>
                <a:gd name="T27" fmla="*/ 503 h 554"/>
                <a:gd name="T28" fmla="*/ 91 w 341"/>
                <a:gd name="T29" fmla="*/ 480 h 554"/>
                <a:gd name="T30" fmla="*/ 92 w 341"/>
                <a:gd name="T31" fmla="*/ 464 h 554"/>
                <a:gd name="T32" fmla="*/ 341 w 341"/>
                <a:gd name="T33" fmla="*/ 442 h 554"/>
                <a:gd name="T34" fmla="*/ 318 w 341"/>
                <a:gd name="T35" fmla="*/ 353 h 554"/>
                <a:gd name="T36" fmla="*/ 323 w 341"/>
                <a:gd name="T37" fmla="*/ 323 h 554"/>
                <a:gd name="T38" fmla="*/ 334 w 341"/>
                <a:gd name="T39" fmla="*/ 301 h 554"/>
                <a:gd name="T40" fmla="*/ 325 w 341"/>
                <a:gd name="T41" fmla="*/ 273 h 554"/>
                <a:gd name="T42" fmla="*/ 300 w 341"/>
                <a:gd name="T43" fmla="*/ 233 h 554"/>
                <a:gd name="T44" fmla="*/ 237 w 341"/>
                <a:gd name="T45" fmla="*/ 0 h 554"/>
                <a:gd name="T46" fmla="*/ 0 w 341"/>
                <a:gd name="T47" fmla="*/ 20 h 5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1"/>
                <a:gd name="T73" fmla="*/ 0 h 554"/>
                <a:gd name="T74" fmla="*/ 341 w 341"/>
                <a:gd name="T75" fmla="*/ 554 h 5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1" h="554">
                  <a:moveTo>
                    <a:pt x="0" y="20"/>
                  </a:moveTo>
                  <a:lnTo>
                    <a:pt x="8" y="30"/>
                  </a:lnTo>
                  <a:lnTo>
                    <a:pt x="0" y="372"/>
                  </a:lnTo>
                  <a:lnTo>
                    <a:pt x="22" y="537"/>
                  </a:lnTo>
                  <a:lnTo>
                    <a:pt x="45" y="543"/>
                  </a:lnTo>
                  <a:lnTo>
                    <a:pt x="54" y="491"/>
                  </a:lnTo>
                  <a:lnTo>
                    <a:pt x="64" y="505"/>
                  </a:lnTo>
                  <a:lnTo>
                    <a:pt x="66" y="531"/>
                  </a:lnTo>
                  <a:lnTo>
                    <a:pt x="79" y="543"/>
                  </a:lnTo>
                  <a:lnTo>
                    <a:pt x="60" y="554"/>
                  </a:lnTo>
                  <a:lnTo>
                    <a:pt x="108" y="542"/>
                  </a:lnTo>
                  <a:lnTo>
                    <a:pt x="116" y="525"/>
                  </a:lnTo>
                  <a:lnTo>
                    <a:pt x="110" y="517"/>
                  </a:lnTo>
                  <a:lnTo>
                    <a:pt x="114" y="503"/>
                  </a:lnTo>
                  <a:lnTo>
                    <a:pt x="91" y="480"/>
                  </a:lnTo>
                  <a:lnTo>
                    <a:pt x="92" y="464"/>
                  </a:lnTo>
                  <a:lnTo>
                    <a:pt x="341" y="442"/>
                  </a:lnTo>
                  <a:lnTo>
                    <a:pt x="318" y="353"/>
                  </a:lnTo>
                  <a:lnTo>
                    <a:pt x="323" y="323"/>
                  </a:lnTo>
                  <a:lnTo>
                    <a:pt x="334" y="301"/>
                  </a:lnTo>
                  <a:lnTo>
                    <a:pt x="325" y="273"/>
                  </a:lnTo>
                  <a:lnTo>
                    <a:pt x="300" y="233"/>
                  </a:lnTo>
                  <a:lnTo>
                    <a:pt x="23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44" name="Freeform 4"/>
            <p:cNvSpPr>
              <a:spLocks/>
            </p:cNvSpPr>
            <p:nvPr/>
          </p:nvSpPr>
          <p:spPr bwMode="auto">
            <a:xfrm>
              <a:off x="1187" y="2690"/>
              <a:ext cx="611" cy="705"/>
            </a:xfrm>
            <a:custGeom>
              <a:avLst/>
              <a:gdLst>
                <a:gd name="T0" fmla="*/ 0 w 611"/>
                <a:gd name="T1" fmla="*/ 482 h 705"/>
                <a:gd name="T2" fmla="*/ 39 w 611"/>
                <a:gd name="T3" fmla="*/ 450 h 705"/>
                <a:gd name="T4" fmla="*/ 23 w 611"/>
                <a:gd name="T5" fmla="*/ 422 h 705"/>
                <a:gd name="T6" fmla="*/ 32 w 611"/>
                <a:gd name="T7" fmla="*/ 382 h 705"/>
                <a:gd name="T8" fmla="*/ 71 w 611"/>
                <a:gd name="T9" fmla="*/ 317 h 705"/>
                <a:gd name="T10" fmla="*/ 101 w 611"/>
                <a:gd name="T11" fmla="*/ 297 h 705"/>
                <a:gd name="T12" fmla="*/ 84 w 611"/>
                <a:gd name="T13" fmla="*/ 275 h 705"/>
                <a:gd name="T14" fmla="*/ 74 w 611"/>
                <a:gd name="T15" fmla="*/ 208 h 705"/>
                <a:gd name="T16" fmla="*/ 86 w 611"/>
                <a:gd name="T17" fmla="*/ 91 h 705"/>
                <a:gd name="T18" fmla="*/ 106 w 611"/>
                <a:gd name="T19" fmla="*/ 85 h 705"/>
                <a:gd name="T20" fmla="*/ 141 w 611"/>
                <a:gd name="T21" fmla="*/ 105 h 705"/>
                <a:gd name="T22" fmla="*/ 170 w 611"/>
                <a:gd name="T23" fmla="*/ 0 h 705"/>
                <a:gd name="T24" fmla="*/ 611 w 611"/>
                <a:gd name="T25" fmla="*/ 73 h 705"/>
                <a:gd name="T26" fmla="*/ 518 w 611"/>
                <a:gd name="T27" fmla="*/ 705 h 705"/>
                <a:gd name="T28" fmla="*/ 383 w 611"/>
                <a:gd name="T29" fmla="*/ 685 h 705"/>
                <a:gd name="T30" fmla="*/ 298 w 611"/>
                <a:gd name="T31" fmla="*/ 661 h 705"/>
                <a:gd name="T32" fmla="*/ 126 w 611"/>
                <a:gd name="T33" fmla="*/ 560 h 705"/>
                <a:gd name="T34" fmla="*/ 0 w 611"/>
                <a:gd name="T35" fmla="*/ 482 h 7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1"/>
                <a:gd name="T55" fmla="*/ 0 h 705"/>
                <a:gd name="T56" fmla="*/ 611 w 611"/>
                <a:gd name="T57" fmla="*/ 705 h 7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1" h="705">
                  <a:moveTo>
                    <a:pt x="0" y="482"/>
                  </a:moveTo>
                  <a:lnTo>
                    <a:pt x="39" y="450"/>
                  </a:lnTo>
                  <a:lnTo>
                    <a:pt x="23" y="422"/>
                  </a:lnTo>
                  <a:lnTo>
                    <a:pt x="32" y="382"/>
                  </a:lnTo>
                  <a:lnTo>
                    <a:pt x="71" y="317"/>
                  </a:lnTo>
                  <a:lnTo>
                    <a:pt x="101" y="297"/>
                  </a:lnTo>
                  <a:lnTo>
                    <a:pt x="84" y="275"/>
                  </a:lnTo>
                  <a:lnTo>
                    <a:pt x="74" y="208"/>
                  </a:lnTo>
                  <a:lnTo>
                    <a:pt x="86" y="91"/>
                  </a:lnTo>
                  <a:lnTo>
                    <a:pt x="106" y="85"/>
                  </a:lnTo>
                  <a:lnTo>
                    <a:pt x="141" y="105"/>
                  </a:lnTo>
                  <a:lnTo>
                    <a:pt x="170" y="0"/>
                  </a:lnTo>
                  <a:lnTo>
                    <a:pt x="611" y="73"/>
                  </a:lnTo>
                  <a:lnTo>
                    <a:pt x="518" y="705"/>
                  </a:lnTo>
                  <a:lnTo>
                    <a:pt x="383" y="685"/>
                  </a:lnTo>
                  <a:lnTo>
                    <a:pt x="298" y="661"/>
                  </a:lnTo>
                  <a:lnTo>
                    <a:pt x="126" y="560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45" name="Freeform 5"/>
            <p:cNvSpPr>
              <a:spLocks/>
            </p:cNvSpPr>
            <p:nvPr/>
          </p:nvSpPr>
          <p:spPr bwMode="auto">
            <a:xfrm>
              <a:off x="3084" y="2891"/>
              <a:ext cx="451" cy="407"/>
            </a:xfrm>
            <a:custGeom>
              <a:avLst/>
              <a:gdLst>
                <a:gd name="T0" fmla="*/ 0 w 451"/>
                <a:gd name="T1" fmla="*/ 15 h 407"/>
                <a:gd name="T2" fmla="*/ 19 w 451"/>
                <a:gd name="T3" fmla="*/ 138 h 407"/>
                <a:gd name="T4" fmla="*/ 14 w 451"/>
                <a:gd name="T5" fmla="*/ 336 h 407"/>
                <a:gd name="T6" fmla="*/ 25 w 451"/>
                <a:gd name="T7" fmla="*/ 347 h 407"/>
                <a:gd name="T8" fmla="*/ 56 w 451"/>
                <a:gd name="T9" fmla="*/ 347 h 407"/>
                <a:gd name="T10" fmla="*/ 56 w 451"/>
                <a:gd name="T11" fmla="*/ 407 h 407"/>
                <a:gd name="T12" fmla="*/ 326 w 451"/>
                <a:gd name="T13" fmla="*/ 402 h 407"/>
                <a:gd name="T14" fmla="*/ 320 w 451"/>
                <a:gd name="T15" fmla="*/ 340 h 407"/>
                <a:gd name="T16" fmla="*/ 343 w 451"/>
                <a:gd name="T17" fmla="*/ 273 h 407"/>
                <a:gd name="T18" fmla="*/ 376 w 451"/>
                <a:gd name="T19" fmla="*/ 227 h 407"/>
                <a:gd name="T20" fmla="*/ 375 w 451"/>
                <a:gd name="T21" fmla="*/ 214 h 407"/>
                <a:gd name="T22" fmla="*/ 399 w 451"/>
                <a:gd name="T23" fmla="*/ 171 h 407"/>
                <a:gd name="T24" fmla="*/ 413 w 451"/>
                <a:gd name="T25" fmla="*/ 126 h 407"/>
                <a:gd name="T26" fmla="*/ 408 w 451"/>
                <a:gd name="T27" fmla="*/ 122 h 407"/>
                <a:gd name="T28" fmla="*/ 430 w 451"/>
                <a:gd name="T29" fmla="*/ 104 h 407"/>
                <a:gd name="T30" fmla="*/ 451 w 451"/>
                <a:gd name="T31" fmla="*/ 64 h 407"/>
                <a:gd name="T32" fmla="*/ 445 w 451"/>
                <a:gd name="T33" fmla="*/ 56 h 407"/>
                <a:gd name="T34" fmla="*/ 384 w 451"/>
                <a:gd name="T35" fmla="*/ 58 h 407"/>
                <a:gd name="T36" fmla="*/ 400 w 451"/>
                <a:gd name="T37" fmla="*/ 35 h 407"/>
                <a:gd name="T38" fmla="*/ 395 w 451"/>
                <a:gd name="T39" fmla="*/ 0 h 407"/>
                <a:gd name="T40" fmla="*/ 0 w 451"/>
                <a:gd name="T41" fmla="*/ 15 h 4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1"/>
                <a:gd name="T64" fmla="*/ 0 h 407"/>
                <a:gd name="T65" fmla="*/ 451 w 451"/>
                <a:gd name="T66" fmla="*/ 407 h 4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1" h="407">
                  <a:moveTo>
                    <a:pt x="0" y="15"/>
                  </a:moveTo>
                  <a:lnTo>
                    <a:pt x="19" y="138"/>
                  </a:lnTo>
                  <a:lnTo>
                    <a:pt x="14" y="336"/>
                  </a:lnTo>
                  <a:lnTo>
                    <a:pt x="25" y="347"/>
                  </a:lnTo>
                  <a:lnTo>
                    <a:pt x="56" y="347"/>
                  </a:lnTo>
                  <a:lnTo>
                    <a:pt x="56" y="407"/>
                  </a:lnTo>
                  <a:lnTo>
                    <a:pt x="326" y="402"/>
                  </a:lnTo>
                  <a:lnTo>
                    <a:pt x="320" y="340"/>
                  </a:lnTo>
                  <a:lnTo>
                    <a:pt x="343" y="273"/>
                  </a:lnTo>
                  <a:lnTo>
                    <a:pt x="376" y="227"/>
                  </a:lnTo>
                  <a:lnTo>
                    <a:pt x="375" y="214"/>
                  </a:lnTo>
                  <a:lnTo>
                    <a:pt x="399" y="171"/>
                  </a:lnTo>
                  <a:lnTo>
                    <a:pt x="413" y="126"/>
                  </a:lnTo>
                  <a:lnTo>
                    <a:pt x="408" y="122"/>
                  </a:lnTo>
                  <a:lnTo>
                    <a:pt x="430" y="104"/>
                  </a:lnTo>
                  <a:lnTo>
                    <a:pt x="451" y="64"/>
                  </a:lnTo>
                  <a:lnTo>
                    <a:pt x="445" y="56"/>
                  </a:lnTo>
                  <a:lnTo>
                    <a:pt x="384" y="58"/>
                  </a:lnTo>
                  <a:lnTo>
                    <a:pt x="400" y="35"/>
                  </a:lnTo>
                  <a:lnTo>
                    <a:pt x="39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46" name="Freeform 6"/>
            <p:cNvSpPr>
              <a:spLocks/>
            </p:cNvSpPr>
            <p:nvPr/>
          </p:nvSpPr>
          <p:spPr bwMode="auto">
            <a:xfrm>
              <a:off x="578" y="1925"/>
              <a:ext cx="710" cy="1215"/>
            </a:xfrm>
            <a:custGeom>
              <a:avLst/>
              <a:gdLst>
                <a:gd name="T0" fmla="*/ 16 w 710"/>
                <a:gd name="T1" fmla="*/ 220 h 1215"/>
                <a:gd name="T2" fmla="*/ 25 w 710"/>
                <a:gd name="T3" fmla="*/ 245 h 1215"/>
                <a:gd name="T4" fmla="*/ 4 w 710"/>
                <a:gd name="T5" fmla="*/ 341 h 1215"/>
                <a:gd name="T6" fmla="*/ 18 w 710"/>
                <a:gd name="T7" fmla="*/ 368 h 1215"/>
                <a:gd name="T8" fmla="*/ 75 w 710"/>
                <a:gd name="T9" fmla="*/ 493 h 1215"/>
                <a:gd name="T10" fmla="*/ 80 w 710"/>
                <a:gd name="T11" fmla="*/ 490 h 1215"/>
                <a:gd name="T12" fmla="*/ 83 w 710"/>
                <a:gd name="T13" fmla="*/ 463 h 1215"/>
                <a:gd name="T14" fmla="*/ 93 w 710"/>
                <a:gd name="T15" fmla="*/ 459 h 1215"/>
                <a:gd name="T16" fmla="*/ 102 w 710"/>
                <a:gd name="T17" fmla="*/ 467 h 1215"/>
                <a:gd name="T18" fmla="*/ 85 w 710"/>
                <a:gd name="T19" fmla="*/ 482 h 1215"/>
                <a:gd name="T20" fmla="*/ 91 w 710"/>
                <a:gd name="T21" fmla="*/ 492 h 1215"/>
                <a:gd name="T22" fmla="*/ 106 w 710"/>
                <a:gd name="T23" fmla="*/ 546 h 1215"/>
                <a:gd name="T24" fmla="*/ 97 w 710"/>
                <a:gd name="T25" fmla="*/ 542 h 1215"/>
                <a:gd name="T26" fmla="*/ 78 w 710"/>
                <a:gd name="T27" fmla="*/ 523 h 1215"/>
                <a:gd name="T28" fmla="*/ 83 w 710"/>
                <a:gd name="T29" fmla="*/ 501 h 1215"/>
                <a:gd name="T30" fmla="*/ 75 w 710"/>
                <a:gd name="T31" fmla="*/ 503 h 1215"/>
                <a:gd name="T32" fmla="*/ 62 w 710"/>
                <a:gd name="T33" fmla="*/ 525 h 1215"/>
                <a:gd name="T34" fmla="*/ 66 w 710"/>
                <a:gd name="T35" fmla="*/ 573 h 1215"/>
                <a:gd name="T36" fmla="*/ 78 w 710"/>
                <a:gd name="T37" fmla="*/ 597 h 1215"/>
                <a:gd name="T38" fmla="*/ 104 w 710"/>
                <a:gd name="T39" fmla="*/ 616 h 1215"/>
                <a:gd name="T40" fmla="*/ 95 w 710"/>
                <a:gd name="T41" fmla="*/ 640 h 1215"/>
                <a:gd name="T42" fmla="*/ 80 w 710"/>
                <a:gd name="T43" fmla="*/ 644 h 1215"/>
                <a:gd name="T44" fmla="*/ 78 w 710"/>
                <a:gd name="T45" fmla="*/ 674 h 1215"/>
                <a:gd name="T46" fmla="*/ 112 w 710"/>
                <a:gd name="T47" fmla="*/ 746 h 1215"/>
                <a:gd name="T48" fmla="*/ 140 w 710"/>
                <a:gd name="T49" fmla="*/ 791 h 1215"/>
                <a:gd name="T50" fmla="*/ 137 w 710"/>
                <a:gd name="T51" fmla="*/ 819 h 1215"/>
                <a:gd name="T52" fmla="*/ 152 w 710"/>
                <a:gd name="T53" fmla="*/ 836 h 1215"/>
                <a:gd name="T54" fmla="*/ 145 w 710"/>
                <a:gd name="T55" fmla="*/ 854 h 1215"/>
                <a:gd name="T56" fmla="*/ 135 w 710"/>
                <a:gd name="T57" fmla="*/ 896 h 1215"/>
                <a:gd name="T58" fmla="*/ 149 w 710"/>
                <a:gd name="T59" fmla="*/ 910 h 1215"/>
                <a:gd name="T60" fmla="*/ 235 w 710"/>
                <a:gd name="T61" fmla="*/ 940 h 1215"/>
                <a:gd name="T62" fmla="*/ 269 w 710"/>
                <a:gd name="T63" fmla="*/ 989 h 1215"/>
                <a:gd name="T64" fmla="*/ 310 w 710"/>
                <a:gd name="T65" fmla="*/ 1005 h 1215"/>
                <a:gd name="T66" fmla="*/ 310 w 710"/>
                <a:gd name="T67" fmla="*/ 1034 h 1215"/>
                <a:gd name="T68" fmla="*/ 339 w 710"/>
                <a:gd name="T69" fmla="*/ 1040 h 1215"/>
                <a:gd name="T70" fmla="*/ 375 w 710"/>
                <a:gd name="T71" fmla="*/ 1089 h 1215"/>
                <a:gd name="T72" fmla="*/ 395 w 710"/>
                <a:gd name="T73" fmla="*/ 1132 h 1215"/>
                <a:gd name="T74" fmla="*/ 395 w 710"/>
                <a:gd name="T75" fmla="*/ 1197 h 1215"/>
                <a:gd name="T76" fmla="*/ 648 w 710"/>
                <a:gd name="T77" fmla="*/ 1215 h 1215"/>
                <a:gd name="T78" fmla="*/ 632 w 710"/>
                <a:gd name="T79" fmla="*/ 1187 h 1215"/>
                <a:gd name="T80" fmla="*/ 641 w 710"/>
                <a:gd name="T81" fmla="*/ 1147 h 1215"/>
                <a:gd name="T82" fmla="*/ 680 w 710"/>
                <a:gd name="T83" fmla="*/ 1082 h 1215"/>
                <a:gd name="T84" fmla="*/ 710 w 710"/>
                <a:gd name="T85" fmla="*/ 1062 h 1215"/>
                <a:gd name="T86" fmla="*/ 693 w 710"/>
                <a:gd name="T87" fmla="*/ 1040 h 1215"/>
                <a:gd name="T88" fmla="*/ 683 w 710"/>
                <a:gd name="T89" fmla="*/ 973 h 1215"/>
                <a:gd name="T90" fmla="*/ 346 w 710"/>
                <a:gd name="T91" fmla="*/ 467 h 1215"/>
                <a:gd name="T92" fmla="*/ 320 w 710"/>
                <a:gd name="T93" fmla="*/ 417 h 1215"/>
                <a:gd name="T94" fmla="*/ 404 w 710"/>
                <a:gd name="T95" fmla="*/ 94 h 1215"/>
                <a:gd name="T96" fmla="*/ 68 w 710"/>
                <a:gd name="T97" fmla="*/ 0 h 1215"/>
                <a:gd name="T98" fmla="*/ 59 w 710"/>
                <a:gd name="T99" fmla="*/ 19 h 1215"/>
                <a:gd name="T100" fmla="*/ 62 w 710"/>
                <a:gd name="T101" fmla="*/ 60 h 1215"/>
                <a:gd name="T102" fmla="*/ 0 w 710"/>
                <a:gd name="T103" fmla="*/ 162 h 1215"/>
                <a:gd name="T104" fmla="*/ 16 w 710"/>
                <a:gd name="T105" fmla="*/ 220 h 12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0"/>
                <a:gd name="T160" fmla="*/ 0 h 1215"/>
                <a:gd name="T161" fmla="*/ 710 w 710"/>
                <a:gd name="T162" fmla="*/ 1215 h 12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0" h="1215">
                  <a:moveTo>
                    <a:pt x="16" y="220"/>
                  </a:moveTo>
                  <a:lnTo>
                    <a:pt x="25" y="245"/>
                  </a:lnTo>
                  <a:lnTo>
                    <a:pt x="4" y="341"/>
                  </a:lnTo>
                  <a:lnTo>
                    <a:pt x="18" y="368"/>
                  </a:lnTo>
                  <a:lnTo>
                    <a:pt x="75" y="493"/>
                  </a:lnTo>
                  <a:lnTo>
                    <a:pt x="80" y="490"/>
                  </a:lnTo>
                  <a:lnTo>
                    <a:pt x="83" y="463"/>
                  </a:lnTo>
                  <a:lnTo>
                    <a:pt x="93" y="459"/>
                  </a:lnTo>
                  <a:lnTo>
                    <a:pt x="102" y="467"/>
                  </a:lnTo>
                  <a:lnTo>
                    <a:pt x="85" y="482"/>
                  </a:lnTo>
                  <a:lnTo>
                    <a:pt x="91" y="492"/>
                  </a:lnTo>
                  <a:lnTo>
                    <a:pt x="106" y="546"/>
                  </a:lnTo>
                  <a:lnTo>
                    <a:pt x="97" y="542"/>
                  </a:lnTo>
                  <a:lnTo>
                    <a:pt x="78" y="523"/>
                  </a:lnTo>
                  <a:lnTo>
                    <a:pt x="83" y="501"/>
                  </a:lnTo>
                  <a:lnTo>
                    <a:pt x="75" y="503"/>
                  </a:lnTo>
                  <a:lnTo>
                    <a:pt x="62" y="525"/>
                  </a:lnTo>
                  <a:lnTo>
                    <a:pt x="66" y="573"/>
                  </a:lnTo>
                  <a:lnTo>
                    <a:pt x="78" y="597"/>
                  </a:lnTo>
                  <a:lnTo>
                    <a:pt x="104" y="616"/>
                  </a:lnTo>
                  <a:lnTo>
                    <a:pt x="95" y="640"/>
                  </a:lnTo>
                  <a:lnTo>
                    <a:pt x="80" y="644"/>
                  </a:lnTo>
                  <a:lnTo>
                    <a:pt x="78" y="674"/>
                  </a:lnTo>
                  <a:lnTo>
                    <a:pt x="112" y="746"/>
                  </a:lnTo>
                  <a:lnTo>
                    <a:pt x="140" y="791"/>
                  </a:lnTo>
                  <a:lnTo>
                    <a:pt x="137" y="819"/>
                  </a:lnTo>
                  <a:lnTo>
                    <a:pt x="152" y="836"/>
                  </a:lnTo>
                  <a:lnTo>
                    <a:pt x="145" y="854"/>
                  </a:lnTo>
                  <a:lnTo>
                    <a:pt x="135" y="896"/>
                  </a:lnTo>
                  <a:lnTo>
                    <a:pt x="149" y="910"/>
                  </a:lnTo>
                  <a:lnTo>
                    <a:pt x="235" y="940"/>
                  </a:lnTo>
                  <a:lnTo>
                    <a:pt x="269" y="989"/>
                  </a:lnTo>
                  <a:lnTo>
                    <a:pt x="310" y="1005"/>
                  </a:lnTo>
                  <a:lnTo>
                    <a:pt x="310" y="1034"/>
                  </a:lnTo>
                  <a:lnTo>
                    <a:pt x="339" y="1040"/>
                  </a:lnTo>
                  <a:lnTo>
                    <a:pt x="375" y="1089"/>
                  </a:lnTo>
                  <a:lnTo>
                    <a:pt x="395" y="1132"/>
                  </a:lnTo>
                  <a:lnTo>
                    <a:pt x="395" y="1197"/>
                  </a:lnTo>
                  <a:lnTo>
                    <a:pt x="648" y="1215"/>
                  </a:lnTo>
                  <a:lnTo>
                    <a:pt x="632" y="1187"/>
                  </a:lnTo>
                  <a:lnTo>
                    <a:pt x="641" y="1147"/>
                  </a:lnTo>
                  <a:lnTo>
                    <a:pt x="680" y="1082"/>
                  </a:lnTo>
                  <a:lnTo>
                    <a:pt x="710" y="1062"/>
                  </a:lnTo>
                  <a:lnTo>
                    <a:pt x="693" y="1040"/>
                  </a:lnTo>
                  <a:lnTo>
                    <a:pt x="683" y="973"/>
                  </a:lnTo>
                  <a:lnTo>
                    <a:pt x="346" y="467"/>
                  </a:lnTo>
                  <a:lnTo>
                    <a:pt x="320" y="417"/>
                  </a:lnTo>
                  <a:lnTo>
                    <a:pt x="404" y="94"/>
                  </a:lnTo>
                  <a:lnTo>
                    <a:pt x="68" y="0"/>
                  </a:lnTo>
                  <a:lnTo>
                    <a:pt x="59" y="19"/>
                  </a:lnTo>
                  <a:lnTo>
                    <a:pt x="62" y="60"/>
                  </a:lnTo>
                  <a:lnTo>
                    <a:pt x="0" y="162"/>
                  </a:lnTo>
                  <a:lnTo>
                    <a:pt x="16" y="22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47" name="Freeform 7"/>
            <p:cNvSpPr>
              <a:spLocks/>
            </p:cNvSpPr>
            <p:nvPr/>
          </p:nvSpPr>
          <p:spPr bwMode="auto">
            <a:xfrm>
              <a:off x="1798" y="2314"/>
              <a:ext cx="650" cy="514"/>
            </a:xfrm>
            <a:custGeom>
              <a:avLst/>
              <a:gdLst>
                <a:gd name="T0" fmla="*/ 0 w 650"/>
                <a:gd name="T1" fmla="*/ 449 h 514"/>
                <a:gd name="T2" fmla="*/ 63 w 650"/>
                <a:gd name="T3" fmla="*/ 0 h 514"/>
                <a:gd name="T4" fmla="*/ 482 w 650"/>
                <a:gd name="T5" fmla="*/ 48 h 514"/>
                <a:gd name="T6" fmla="*/ 650 w 650"/>
                <a:gd name="T7" fmla="*/ 62 h 514"/>
                <a:gd name="T8" fmla="*/ 645 w 650"/>
                <a:gd name="T9" fmla="*/ 175 h 514"/>
                <a:gd name="T10" fmla="*/ 621 w 650"/>
                <a:gd name="T11" fmla="*/ 514 h 514"/>
                <a:gd name="T12" fmla="*/ 536 w 650"/>
                <a:gd name="T13" fmla="*/ 509 h 514"/>
                <a:gd name="T14" fmla="*/ 268 w 650"/>
                <a:gd name="T15" fmla="*/ 485 h 514"/>
                <a:gd name="T16" fmla="*/ 0 w 650"/>
                <a:gd name="T17" fmla="*/ 449 h 5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0"/>
                <a:gd name="T28" fmla="*/ 0 h 514"/>
                <a:gd name="T29" fmla="*/ 650 w 650"/>
                <a:gd name="T30" fmla="*/ 514 h 5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0" h="514">
                  <a:moveTo>
                    <a:pt x="0" y="449"/>
                  </a:moveTo>
                  <a:lnTo>
                    <a:pt x="63" y="0"/>
                  </a:lnTo>
                  <a:lnTo>
                    <a:pt x="482" y="48"/>
                  </a:lnTo>
                  <a:lnTo>
                    <a:pt x="650" y="62"/>
                  </a:lnTo>
                  <a:lnTo>
                    <a:pt x="645" y="175"/>
                  </a:lnTo>
                  <a:lnTo>
                    <a:pt x="621" y="514"/>
                  </a:lnTo>
                  <a:lnTo>
                    <a:pt x="536" y="509"/>
                  </a:lnTo>
                  <a:lnTo>
                    <a:pt x="268" y="485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48" name="Freeform 8"/>
            <p:cNvSpPr>
              <a:spLocks/>
            </p:cNvSpPr>
            <p:nvPr/>
          </p:nvSpPr>
          <p:spPr bwMode="auto">
            <a:xfrm>
              <a:off x="4822" y="2037"/>
              <a:ext cx="154" cy="145"/>
            </a:xfrm>
            <a:custGeom>
              <a:avLst/>
              <a:gdLst>
                <a:gd name="T0" fmla="*/ 0 w 154"/>
                <a:gd name="T1" fmla="*/ 29 h 145"/>
                <a:gd name="T2" fmla="*/ 14 w 154"/>
                <a:gd name="T3" fmla="*/ 105 h 145"/>
                <a:gd name="T4" fmla="*/ 13 w 154"/>
                <a:gd name="T5" fmla="*/ 145 h 145"/>
                <a:gd name="T6" fmla="*/ 25 w 154"/>
                <a:gd name="T7" fmla="*/ 142 h 145"/>
                <a:gd name="T8" fmla="*/ 34 w 154"/>
                <a:gd name="T9" fmla="*/ 131 h 145"/>
                <a:gd name="T10" fmla="*/ 56 w 154"/>
                <a:gd name="T11" fmla="*/ 121 h 145"/>
                <a:gd name="T12" fmla="*/ 65 w 154"/>
                <a:gd name="T13" fmla="*/ 102 h 145"/>
                <a:gd name="T14" fmla="*/ 71 w 154"/>
                <a:gd name="T15" fmla="*/ 105 h 145"/>
                <a:gd name="T16" fmla="*/ 89 w 154"/>
                <a:gd name="T17" fmla="*/ 98 h 145"/>
                <a:gd name="T18" fmla="*/ 112 w 154"/>
                <a:gd name="T19" fmla="*/ 94 h 145"/>
                <a:gd name="T20" fmla="*/ 112 w 154"/>
                <a:gd name="T21" fmla="*/ 86 h 145"/>
                <a:gd name="T22" fmla="*/ 120 w 154"/>
                <a:gd name="T23" fmla="*/ 91 h 145"/>
                <a:gd name="T24" fmla="*/ 128 w 154"/>
                <a:gd name="T25" fmla="*/ 83 h 145"/>
                <a:gd name="T26" fmla="*/ 139 w 154"/>
                <a:gd name="T27" fmla="*/ 82 h 145"/>
                <a:gd name="T28" fmla="*/ 154 w 154"/>
                <a:gd name="T29" fmla="*/ 75 h 145"/>
                <a:gd name="T30" fmla="*/ 139 w 154"/>
                <a:gd name="T31" fmla="*/ 0 h 145"/>
                <a:gd name="T32" fmla="*/ 0 w 154"/>
                <a:gd name="T33" fmla="*/ 29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145"/>
                <a:gd name="T53" fmla="*/ 154 w 154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145">
                  <a:moveTo>
                    <a:pt x="0" y="29"/>
                  </a:moveTo>
                  <a:lnTo>
                    <a:pt x="14" y="105"/>
                  </a:lnTo>
                  <a:lnTo>
                    <a:pt x="13" y="145"/>
                  </a:lnTo>
                  <a:lnTo>
                    <a:pt x="25" y="142"/>
                  </a:lnTo>
                  <a:lnTo>
                    <a:pt x="34" y="131"/>
                  </a:lnTo>
                  <a:lnTo>
                    <a:pt x="56" y="121"/>
                  </a:lnTo>
                  <a:lnTo>
                    <a:pt x="65" y="102"/>
                  </a:lnTo>
                  <a:lnTo>
                    <a:pt x="71" y="105"/>
                  </a:lnTo>
                  <a:lnTo>
                    <a:pt x="89" y="98"/>
                  </a:lnTo>
                  <a:lnTo>
                    <a:pt x="112" y="94"/>
                  </a:lnTo>
                  <a:lnTo>
                    <a:pt x="112" y="86"/>
                  </a:lnTo>
                  <a:lnTo>
                    <a:pt x="120" y="91"/>
                  </a:lnTo>
                  <a:lnTo>
                    <a:pt x="128" y="83"/>
                  </a:lnTo>
                  <a:lnTo>
                    <a:pt x="139" y="82"/>
                  </a:lnTo>
                  <a:lnTo>
                    <a:pt x="154" y="75"/>
                  </a:lnTo>
                  <a:lnTo>
                    <a:pt x="13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49" name="Freeform 9"/>
            <p:cNvSpPr>
              <a:spLocks/>
            </p:cNvSpPr>
            <p:nvPr/>
          </p:nvSpPr>
          <p:spPr bwMode="auto">
            <a:xfrm>
              <a:off x="4690" y="2349"/>
              <a:ext cx="93" cy="155"/>
            </a:xfrm>
            <a:custGeom>
              <a:avLst/>
              <a:gdLst>
                <a:gd name="T0" fmla="*/ 0 w 93"/>
                <a:gd name="T1" fmla="*/ 17 h 155"/>
                <a:gd name="T2" fmla="*/ 13 w 93"/>
                <a:gd name="T3" fmla="*/ 0 h 155"/>
                <a:gd name="T4" fmla="*/ 30 w 93"/>
                <a:gd name="T5" fmla="*/ 0 h 155"/>
                <a:gd name="T6" fmla="*/ 24 w 93"/>
                <a:gd name="T7" fmla="*/ 17 h 155"/>
                <a:gd name="T8" fmla="*/ 19 w 93"/>
                <a:gd name="T9" fmla="*/ 22 h 155"/>
                <a:gd name="T10" fmla="*/ 23 w 93"/>
                <a:gd name="T11" fmla="*/ 39 h 155"/>
                <a:gd name="T12" fmla="*/ 33 w 93"/>
                <a:gd name="T13" fmla="*/ 50 h 155"/>
                <a:gd name="T14" fmla="*/ 45 w 93"/>
                <a:gd name="T15" fmla="*/ 63 h 155"/>
                <a:gd name="T16" fmla="*/ 50 w 93"/>
                <a:gd name="T17" fmla="*/ 80 h 155"/>
                <a:gd name="T18" fmla="*/ 59 w 93"/>
                <a:gd name="T19" fmla="*/ 94 h 155"/>
                <a:gd name="T20" fmla="*/ 68 w 93"/>
                <a:gd name="T21" fmla="*/ 104 h 155"/>
                <a:gd name="T22" fmla="*/ 82 w 93"/>
                <a:gd name="T23" fmla="*/ 108 h 155"/>
                <a:gd name="T24" fmla="*/ 90 w 93"/>
                <a:gd name="T25" fmla="*/ 122 h 155"/>
                <a:gd name="T26" fmla="*/ 77 w 93"/>
                <a:gd name="T27" fmla="*/ 135 h 155"/>
                <a:gd name="T28" fmla="*/ 90 w 93"/>
                <a:gd name="T29" fmla="*/ 132 h 155"/>
                <a:gd name="T30" fmla="*/ 93 w 93"/>
                <a:gd name="T31" fmla="*/ 143 h 155"/>
                <a:gd name="T32" fmla="*/ 69 w 93"/>
                <a:gd name="T33" fmla="*/ 149 h 155"/>
                <a:gd name="T34" fmla="*/ 36 w 93"/>
                <a:gd name="T35" fmla="*/ 155 h 155"/>
                <a:gd name="T36" fmla="*/ 35 w 93"/>
                <a:gd name="T37" fmla="*/ 145 h 155"/>
                <a:gd name="T38" fmla="*/ 0 w 93"/>
                <a:gd name="T39" fmla="*/ 17 h 1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55"/>
                <a:gd name="T62" fmla="*/ 93 w 93"/>
                <a:gd name="T63" fmla="*/ 155 h 1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55">
                  <a:moveTo>
                    <a:pt x="0" y="17"/>
                  </a:moveTo>
                  <a:lnTo>
                    <a:pt x="13" y="0"/>
                  </a:lnTo>
                  <a:lnTo>
                    <a:pt x="30" y="0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23" y="39"/>
                  </a:lnTo>
                  <a:lnTo>
                    <a:pt x="33" y="50"/>
                  </a:lnTo>
                  <a:lnTo>
                    <a:pt x="45" y="63"/>
                  </a:lnTo>
                  <a:lnTo>
                    <a:pt x="50" y="80"/>
                  </a:lnTo>
                  <a:lnTo>
                    <a:pt x="59" y="94"/>
                  </a:lnTo>
                  <a:lnTo>
                    <a:pt x="68" y="104"/>
                  </a:lnTo>
                  <a:lnTo>
                    <a:pt x="82" y="108"/>
                  </a:lnTo>
                  <a:lnTo>
                    <a:pt x="90" y="122"/>
                  </a:lnTo>
                  <a:lnTo>
                    <a:pt x="77" y="135"/>
                  </a:lnTo>
                  <a:lnTo>
                    <a:pt x="90" y="132"/>
                  </a:lnTo>
                  <a:lnTo>
                    <a:pt x="93" y="143"/>
                  </a:lnTo>
                  <a:lnTo>
                    <a:pt x="69" y="149"/>
                  </a:lnTo>
                  <a:lnTo>
                    <a:pt x="36" y="155"/>
                  </a:lnTo>
                  <a:lnTo>
                    <a:pt x="35" y="14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0" name="Freeform 10"/>
            <p:cNvSpPr>
              <a:spLocks/>
            </p:cNvSpPr>
            <p:nvPr/>
          </p:nvSpPr>
          <p:spPr bwMode="auto">
            <a:xfrm>
              <a:off x="4595" y="2469"/>
              <a:ext cx="14" cy="20"/>
            </a:xfrm>
            <a:custGeom>
              <a:avLst/>
              <a:gdLst>
                <a:gd name="T0" fmla="*/ 0 w 14"/>
                <a:gd name="T1" fmla="*/ 7 h 20"/>
                <a:gd name="T2" fmla="*/ 8 w 14"/>
                <a:gd name="T3" fmla="*/ 0 h 20"/>
                <a:gd name="T4" fmla="*/ 14 w 14"/>
                <a:gd name="T5" fmla="*/ 12 h 20"/>
                <a:gd name="T6" fmla="*/ 9 w 14"/>
                <a:gd name="T7" fmla="*/ 20 h 20"/>
                <a:gd name="T8" fmla="*/ 0 w 14"/>
                <a:gd name="T9" fmla="*/ 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0" y="7"/>
                  </a:moveTo>
                  <a:lnTo>
                    <a:pt x="8" y="0"/>
                  </a:lnTo>
                  <a:lnTo>
                    <a:pt x="14" y="12"/>
                  </a:lnTo>
                  <a:lnTo>
                    <a:pt x="9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1" name="Freeform 11"/>
            <p:cNvSpPr>
              <a:spLocks/>
            </p:cNvSpPr>
            <p:nvPr/>
          </p:nvSpPr>
          <p:spPr bwMode="auto">
            <a:xfrm>
              <a:off x="3766" y="3454"/>
              <a:ext cx="811" cy="614"/>
            </a:xfrm>
            <a:custGeom>
              <a:avLst/>
              <a:gdLst>
                <a:gd name="T0" fmla="*/ 0 w 811"/>
                <a:gd name="T1" fmla="*/ 57 h 614"/>
                <a:gd name="T2" fmla="*/ 19 w 811"/>
                <a:gd name="T3" fmla="*/ 94 h 614"/>
                <a:gd name="T4" fmla="*/ 17 w 811"/>
                <a:gd name="T5" fmla="*/ 119 h 614"/>
                <a:gd name="T6" fmla="*/ 44 w 811"/>
                <a:gd name="T7" fmla="*/ 99 h 614"/>
                <a:gd name="T8" fmla="*/ 53 w 811"/>
                <a:gd name="T9" fmla="*/ 94 h 614"/>
                <a:gd name="T10" fmla="*/ 67 w 811"/>
                <a:gd name="T11" fmla="*/ 94 h 614"/>
                <a:gd name="T12" fmla="*/ 101 w 811"/>
                <a:gd name="T13" fmla="*/ 96 h 614"/>
                <a:gd name="T14" fmla="*/ 118 w 811"/>
                <a:gd name="T15" fmla="*/ 89 h 614"/>
                <a:gd name="T16" fmla="*/ 148 w 811"/>
                <a:gd name="T17" fmla="*/ 90 h 614"/>
                <a:gd name="T18" fmla="*/ 122 w 811"/>
                <a:gd name="T19" fmla="*/ 99 h 614"/>
                <a:gd name="T20" fmla="*/ 187 w 811"/>
                <a:gd name="T21" fmla="*/ 121 h 614"/>
                <a:gd name="T22" fmla="*/ 194 w 811"/>
                <a:gd name="T23" fmla="*/ 117 h 614"/>
                <a:gd name="T24" fmla="*/ 196 w 811"/>
                <a:gd name="T25" fmla="*/ 124 h 614"/>
                <a:gd name="T26" fmla="*/ 234 w 811"/>
                <a:gd name="T27" fmla="*/ 151 h 614"/>
                <a:gd name="T28" fmla="*/ 222 w 811"/>
                <a:gd name="T29" fmla="*/ 147 h 614"/>
                <a:gd name="T30" fmla="*/ 250 w 811"/>
                <a:gd name="T31" fmla="*/ 160 h 614"/>
                <a:gd name="T32" fmla="*/ 274 w 811"/>
                <a:gd name="T33" fmla="*/ 150 h 614"/>
                <a:gd name="T34" fmla="*/ 308 w 811"/>
                <a:gd name="T35" fmla="*/ 133 h 614"/>
                <a:gd name="T36" fmla="*/ 319 w 811"/>
                <a:gd name="T37" fmla="*/ 126 h 614"/>
                <a:gd name="T38" fmla="*/ 360 w 811"/>
                <a:gd name="T39" fmla="*/ 108 h 614"/>
                <a:gd name="T40" fmla="*/ 409 w 811"/>
                <a:gd name="T41" fmla="*/ 145 h 614"/>
                <a:gd name="T42" fmla="*/ 426 w 811"/>
                <a:gd name="T43" fmla="*/ 165 h 614"/>
                <a:gd name="T44" fmla="*/ 454 w 811"/>
                <a:gd name="T45" fmla="*/ 186 h 614"/>
                <a:gd name="T46" fmla="*/ 489 w 811"/>
                <a:gd name="T47" fmla="*/ 196 h 614"/>
                <a:gd name="T48" fmla="*/ 513 w 811"/>
                <a:gd name="T49" fmla="*/ 246 h 614"/>
                <a:gd name="T50" fmla="*/ 507 w 811"/>
                <a:gd name="T51" fmla="*/ 343 h 614"/>
                <a:gd name="T52" fmla="*/ 526 w 811"/>
                <a:gd name="T53" fmla="*/ 337 h 614"/>
                <a:gd name="T54" fmla="*/ 516 w 811"/>
                <a:gd name="T55" fmla="*/ 319 h 614"/>
                <a:gd name="T56" fmla="*/ 533 w 811"/>
                <a:gd name="T57" fmla="*/ 327 h 614"/>
                <a:gd name="T58" fmla="*/ 543 w 811"/>
                <a:gd name="T59" fmla="*/ 325 h 614"/>
                <a:gd name="T60" fmla="*/ 528 w 811"/>
                <a:gd name="T61" fmla="*/ 377 h 614"/>
                <a:gd name="T62" fmla="*/ 541 w 811"/>
                <a:gd name="T63" fmla="*/ 389 h 614"/>
                <a:gd name="T64" fmla="*/ 568 w 811"/>
                <a:gd name="T65" fmla="*/ 437 h 614"/>
                <a:gd name="T66" fmla="*/ 589 w 811"/>
                <a:gd name="T67" fmla="*/ 448 h 614"/>
                <a:gd name="T68" fmla="*/ 586 w 811"/>
                <a:gd name="T69" fmla="*/ 432 h 614"/>
                <a:gd name="T70" fmla="*/ 592 w 811"/>
                <a:gd name="T71" fmla="*/ 437 h 614"/>
                <a:gd name="T72" fmla="*/ 602 w 811"/>
                <a:gd name="T73" fmla="*/ 474 h 614"/>
                <a:gd name="T74" fmla="*/ 626 w 811"/>
                <a:gd name="T75" fmla="*/ 497 h 614"/>
                <a:gd name="T76" fmla="*/ 665 w 811"/>
                <a:gd name="T77" fmla="*/ 540 h 614"/>
                <a:gd name="T78" fmla="*/ 713 w 811"/>
                <a:gd name="T79" fmla="*/ 589 h 614"/>
                <a:gd name="T80" fmla="*/ 739 w 811"/>
                <a:gd name="T81" fmla="*/ 601 h 614"/>
                <a:gd name="T82" fmla="*/ 713 w 811"/>
                <a:gd name="T83" fmla="*/ 598 h 614"/>
                <a:gd name="T84" fmla="*/ 743 w 811"/>
                <a:gd name="T85" fmla="*/ 608 h 614"/>
                <a:gd name="T86" fmla="*/ 772 w 811"/>
                <a:gd name="T87" fmla="*/ 598 h 614"/>
                <a:gd name="T88" fmla="*/ 798 w 811"/>
                <a:gd name="T89" fmla="*/ 579 h 614"/>
                <a:gd name="T90" fmla="*/ 804 w 811"/>
                <a:gd name="T91" fmla="*/ 526 h 614"/>
                <a:gd name="T92" fmla="*/ 805 w 811"/>
                <a:gd name="T93" fmla="*/ 429 h 614"/>
                <a:gd name="T94" fmla="*/ 706 w 811"/>
                <a:gd name="T95" fmla="*/ 258 h 614"/>
                <a:gd name="T96" fmla="*/ 696 w 811"/>
                <a:gd name="T97" fmla="*/ 213 h 614"/>
                <a:gd name="T98" fmla="*/ 598 w 811"/>
                <a:gd name="T99" fmla="*/ 26 h 614"/>
                <a:gd name="T100" fmla="*/ 586 w 811"/>
                <a:gd name="T101" fmla="*/ 8 h 614"/>
                <a:gd name="T102" fmla="*/ 537 w 811"/>
                <a:gd name="T103" fmla="*/ 11 h 614"/>
                <a:gd name="T104" fmla="*/ 528 w 811"/>
                <a:gd name="T105" fmla="*/ 53 h 614"/>
                <a:gd name="T106" fmla="*/ 267 w 811"/>
                <a:gd name="T107" fmla="*/ 49 h 614"/>
                <a:gd name="T108" fmla="*/ 1 w 811"/>
                <a:gd name="T109" fmla="*/ 41 h 6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1"/>
                <a:gd name="T166" fmla="*/ 0 h 614"/>
                <a:gd name="T167" fmla="*/ 811 w 811"/>
                <a:gd name="T168" fmla="*/ 614 h 6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1" h="614">
                  <a:moveTo>
                    <a:pt x="1" y="41"/>
                  </a:moveTo>
                  <a:lnTo>
                    <a:pt x="0" y="57"/>
                  </a:lnTo>
                  <a:lnTo>
                    <a:pt x="23" y="80"/>
                  </a:lnTo>
                  <a:lnTo>
                    <a:pt x="19" y="94"/>
                  </a:lnTo>
                  <a:lnTo>
                    <a:pt x="25" y="102"/>
                  </a:lnTo>
                  <a:lnTo>
                    <a:pt x="17" y="119"/>
                  </a:lnTo>
                  <a:lnTo>
                    <a:pt x="34" y="110"/>
                  </a:lnTo>
                  <a:lnTo>
                    <a:pt x="44" y="99"/>
                  </a:lnTo>
                  <a:lnTo>
                    <a:pt x="44" y="88"/>
                  </a:lnTo>
                  <a:lnTo>
                    <a:pt x="53" y="94"/>
                  </a:lnTo>
                  <a:lnTo>
                    <a:pt x="60" y="83"/>
                  </a:lnTo>
                  <a:lnTo>
                    <a:pt x="67" y="94"/>
                  </a:lnTo>
                  <a:lnTo>
                    <a:pt x="48" y="108"/>
                  </a:lnTo>
                  <a:lnTo>
                    <a:pt x="101" y="96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38" y="83"/>
                  </a:lnTo>
                  <a:lnTo>
                    <a:pt x="148" y="90"/>
                  </a:lnTo>
                  <a:lnTo>
                    <a:pt x="112" y="94"/>
                  </a:lnTo>
                  <a:lnTo>
                    <a:pt x="122" y="99"/>
                  </a:lnTo>
                  <a:lnTo>
                    <a:pt x="162" y="108"/>
                  </a:lnTo>
                  <a:lnTo>
                    <a:pt x="187" y="121"/>
                  </a:lnTo>
                  <a:lnTo>
                    <a:pt x="180" y="102"/>
                  </a:lnTo>
                  <a:lnTo>
                    <a:pt x="194" y="117"/>
                  </a:lnTo>
                  <a:lnTo>
                    <a:pt x="210" y="120"/>
                  </a:lnTo>
                  <a:lnTo>
                    <a:pt x="196" y="124"/>
                  </a:lnTo>
                  <a:lnTo>
                    <a:pt x="223" y="139"/>
                  </a:lnTo>
                  <a:lnTo>
                    <a:pt x="234" y="151"/>
                  </a:lnTo>
                  <a:lnTo>
                    <a:pt x="234" y="165"/>
                  </a:lnTo>
                  <a:lnTo>
                    <a:pt x="222" y="147"/>
                  </a:lnTo>
                  <a:lnTo>
                    <a:pt x="227" y="169"/>
                  </a:lnTo>
                  <a:lnTo>
                    <a:pt x="250" y="160"/>
                  </a:lnTo>
                  <a:lnTo>
                    <a:pt x="264" y="158"/>
                  </a:lnTo>
                  <a:lnTo>
                    <a:pt x="274" y="150"/>
                  </a:lnTo>
                  <a:lnTo>
                    <a:pt x="278" y="157"/>
                  </a:lnTo>
                  <a:lnTo>
                    <a:pt x="308" y="133"/>
                  </a:lnTo>
                  <a:lnTo>
                    <a:pt x="327" y="132"/>
                  </a:lnTo>
                  <a:lnTo>
                    <a:pt x="319" y="126"/>
                  </a:lnTo>
                  <a:lnTo>
                    <a:pt x="333" y="108"/>
                  </a:lnTo>
                  <a:lnTo>
                    <a:pt x="360" y="108"/>
                  </a:lnTo>
                  <a:lnTo>
                    <a:pt x="391" y="121"/>
                  </a:lnTo>
                  <a:lnTo>
                    <a:pt x="409" y="145"/>
                  </a:lnTo>
                  <a:lnTo>
                    <a:pt x="423" y="148"/>
                  </a:lnTo>
                  <a:lnTo>
                    <a:pt x="426" y="165"/>
                  </a:lnTo>
                  <a:lnTo>
                    <a:pt x="445" y="174"/>
                  </a:lnTo>
                  <a:lnTo>
                    <a:pt x="454" y="186"/>
                  </a:lnTo>
                  <a:lnTo>
                    <a:pt x="463" y="195"/>
                  </a:lnTo>
                  <a:lnTo>
                    <a:pt x="489" y="196"/>
                  </a:lnTo>
                  <a:lnTo>
                    <a:pt x="499" y="213"/>
                  </a:lnTo>
                  <a:lnTo>
                    <a:pt x="513" y="246"/>
                  </a:lnTo>
                  <a:lnTo>
                    <a:pt x="505" y="307"/>
                  </a:lnTo>
                  <a:lnTo>
                    <a:pt x="507" y="343"/>
                  </a:lnTo>
                  <a:lnTo>
                    <a:pt x="522" y="356"/>
                  </a:lnTo>
                  <a:lnTo>
                    <a:pt x="526" y="337"/>
                  </a:lnTo>
                  <a:lnTo>
                    <a:pt x="516" y="332"/>
                  </a:lnTo>
                  <a:lnTo>
                    <a:pt x="516" y="319"/>
                  </a:lnTo>
                  <a:lnTo>
                    <a:pt x="522" y="324"/>
                  </a:lnTo>
                  <a:lnTo>
                    <a:pt x="533" y="327"/>
                  </a:lnTo>
                  <a:lnTo>
                    <a:pt x="536" y="338"/>
                  </a:lnTo>
                  <a:lnTo>
                    <a:pt x="543" y="325"/>
                  </a:lnTo>
                  <a:lnTo>
                    <a:pt x="549" y="337"/>
                  </a:lnTo>
                  <a:lnTo>
                    <a:pt x="528" y="377"/>
                  </a:lnTo>
                  <a:lnTo>
                    <a:pt x="528" y="383"/>
                  </a:lnTo>
                  <a:lnTo>
                    <a:pt x="541" y="389"/>
                  </a:lnTo>
                  <a:lnTo>
                    <a:pt x="552" y="422"/>
                  </a:lnTo>
                  <a:lnTo>
                    <a:pt x="568" y="437"/>
                  </a:lnTo>
                  <a:lnTo>
                    <a:pt x="577" y="448"/>
                  </a:lnTo>
                  <a:lnTo>
                    <a:pt x="589" y="448"/>
                  </a:lnTo>
                  <a:lnTo>
                    <a:pt x="575" y="429"/>
                  </a:lnTo>
                  <a:lnTo>
                    <a:pt x="586" y="432"/>
                  </a:lnTo>
                  <a:lnTo>
                    <a:pt x="598" y="429"/>
                  </a:lnTo>
                  <a:lnTo>
                    <a:pt x="592" y="437"/>
                  </a:lnTo>
                  <a:lnTo>
                    <a:pt x="598" y="453"/>
                  </a:lnTo>
                  <a:lnTo>
                    <a:pt x="602" y="474"/>
                  </a:lnTo>
                  <a:lnTo>
                    <a:pt x="622" y="484"/>
                  </a:lnTo>
                  <a:lnTo>
                    <a:pt x="626" y="497"/>
                  </a:lnTo>
                  <a:lnTo>
                    <a:pt x="644" y="540"/>
                  </a:lnTo>
                  <a:lnTo>
                    <a:pt x="665" y="540"/>
                  </a:lnTo>
                  <a:lnTo>
                    <a:pt x="683" y="548"/>
                  </a:lnTo>
                  <a:lnTo>
                    <a:pt x="713" y="589"/>
                  </a:lnTo>
                  <a:lnTo>
                    <a:pt x="739" y="593"/>
                  </a:lnTo>
                  <a:lnTo>
                    <a:pt x="739" y="601"/>
                  </a:lnTo>
                  <a:lnTo>
                    <a:pt x="732" y="606"/>
                  </a:lnTo>
                  <a:lnTo>
                    <a:pt x="713" y="598"/>
                  </a:lnTo>
                  <a:lnTo>
                    <a:pt x="720" y="614"/>
                  </a:lnTo>
                  <a:lnTo>
                    <a:pt x="743" y="608"/>
                  </a:lnTo>
                  <a:lnTo>
                    <a:pt x="763" y="608"/>
                  </a:lnTo>
                  <a:lnTo>
                    <a:pt x="772" y="598"/>
                  </a:lnTo>
                  <a:lnTo>
                    <a:pt x="789" y="597"/>
                  </a:lnTo>
                  <a:lnTo>
                    <a:pt x="798" y="579"/>
                  </a:lnTo>
                  <a:lnTo>
                    <a:pt x="795" y="555"/>
                  </a:lnTo>
                  <a:lnTo>
                    <a:pt x="804" y="526"/>
                  </a:lnTo>
                  <a:lnTo>
                    <a:pt x="811" y="530"/>
                  </a:lnTo>
                  <a:lnTo>
                    <a:pt x="805" y="429"/>
                  </a:lnTo>
                  <a:lnTo>
                    <a:pt x="795" y="401"/>
                  </a:lnTo>
                  <a:lnTo>
                    <a:pt x="706" y="258"/>
                  </a:lnTo>
                  <a:lnTo>
                    <a:pt x="686" y="213"/>
                  </a:lnTo>
                  <a:lnTo>
                    <a:pt x="696" y="213"/>
                  </a:lnTo>
                  <a:lnTo>
                    <a:pt x="638" y="121"/>
                  </a:lnTo>
                  <a:lnTo>
                    <a:pt x="598" y="26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48" y="0"/>
                  </a:lnTo>
                  <a:lnTo>
                    <a:pt x="537" y="11"/>
                  </a:lnTo>
                  <a:lnTo>
                    <a:pt x="544" y="54"/>
                  </a:lnTo>
                  <a:lnTo>
                    <a:pt x="528" y="53"/>
                  </a:lnTo>
                  <a:lnTo>
                    <a:pt x="525" y="34"/>
                  </a:lnTo>
                  <a:lnTo>
                    <a:pt x="267" y="49"/>
                  </a:lnTo>
                  <a:lnTo>
                    <a:pt x="250" y="19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2" name="Freeform 12"/>
            <p:cNvSpPr>
              <a:spLocks/>
            </p:cNvSpPr>
            <p:nvPr/>
          </p:nvSpPr>
          <p:spPr bwMode="auto">
            <a:xfrm>
              <a:off x="4435" y="4114"/>
              <a:ext cx="42" cy="30"/>
            </a:xfrm>
            <a:custGeom>
              <a:avLst/>
              <a:gdLst>
                <a:gd name="T0" fmla="*/ 0 w 42"/>
                <a:gd name="T1" fmla="*/ 30 h 30"/>
                <a:gd name="T2" fmla="*/ 4 w 42"/>
                <a:gd name="T3" fmla="*/ 13 h 30"/>
                <a:gd name="T4" fmla="*/ 17 w 42"/>
                <a:gd name="T5" fmla="*/ 12 h 30"/>
                <a:gd name="T6" fmla="*/ 19 w 42"/>
                <a:gd name="T7" fmla="*/ 0 h 30"/>
                <a:gd name="T8" fmla="*/ 42 w 42"/>
                <a:gd name="T9" fmla="*/ 12 h 30"/>
                <a:gd name="T10" fmla="*/ 21 w 42"/>
                <a:gd name="T11" fmla="*/ 20 h 30"/>
                <a:gd name="T12" fmla="*/ 10 w 42"/>
                <a:gd name="T13" fmla="*/ 17 h 30"/>
                <a:gd name="T14" fmla="*/ 13 w 42"/>
                <a:gd name="T15" fmla="*/ 23 h 30"/>
                <a:gd name="T16" fmla="*/ 0 w 4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0"/>
                <a:gd name="T29" fmla="*/ 42 w 4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0">
                  <a:moveTo>
                    <a:pt x="0" y="30"/>
                  </a:moveTo>
                  <a:lnTo>
                    <a:pt x="4" y="13"/>
                  </a:lnTo>
                  <a:lnTo>
                    <a:pt x="17" y="12"/>
                  </a:lnTo>
                  <a:lnTo>
                    <a:pt x="19" y="0"/>
                  </a:lnTo>
                  <a:lnTo>
                    <a:pt x="42" y="12"/>
                  </a:lnTo>
                  <a:lnTo>
                    <a:pt x="21" y="20"/>
                  </a:lnTo>
                  <a:lnTo>
                    <a:pt x="10" y="17"/>
                  </a:lnTo>
                  <a:lnTo>
                    <a:pt x="13" y="2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3" name="Freeform 13"/>
            <p:cNvSpPr>
              <a:spLocks/>
            </p:cNvSpPr>
            <p:nvPr/>
          </p:nvSpPr>
          <p:spPr bwMode="auto">
            <a:xfrm>
              <a:off x="4493" y="4099"/>
              <a:ext cx="34" cy="21"/>
            </a:xfrm>
            <a:custGeom>
              <a:avLst/>
              <a:gdLst>
                <a:gd name="T0" fmla="*/ 0 w 34"/>
                <a:gd name="T1" fmla="*/ 19 h 21"/>
                <a:gd name="T2" fmla="*/ 5 w 34"/>
                <a:gd name="T3" fmla="*/ 21 h 21"/>
                <a:gd name="T4" fmla="*/ 34 w 34"/>
                <a:gd name="T5" fmla="*/ 0 h 21"/>
                <a:gd name="T6" fmla="*/ 9 w 34"/>
                <a:gd name="T7" fmla="*/ 14 h 21"/>
                <a:gd name="T8" fmla="*/ 0 w 3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1"/>
                <a:gd name="T17" fmla="*/ 34 w 3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1">
                  <a:moveTo>
                    <a:pt x="0" y="19"/>
                  </a:moveTo>
                  <a:lnTo>
                    <a:pt x="5" y="21"/>
                  </a:lnTo>
                  <a:lnTo>
                    <a:pt x="34" y="0"/>
                  </a:lnTo>
                  <a:lnTo>
                    <a:pt x="9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4" name="Freeform 14"/>
            <p:cNvSpPr>
              <a:spLocks/>
            </p:cNvSpPr>
            <p:nvPr/>
          </p:nvSpPr>
          <p:spPr bwMode="auto">
            <a:xfrm>
              <a:off x="4551" y="4034"/>
              <a:ext cx="21" cy="44"/>
            </a:xfrm>
            <a:custGeom>
              <a:avLst/>
              <a:gdLst>
                <a:gd name="T0" fmla="*/ 0 w 21"/>
                <a:gd name="T1" fmla="*/ 44 h 44"/>
                <a:gd name="T2" fmla="*/ 10 w 21"/>
                <a:gd name="T3" fmla="*/ 29 h 44"/>
                <a:gd name="T4" fmla="*/ 21 w 21"/>
                <a:gd name="T5" fmla="*/ 0 h 44"/>
                <a:gd name="T6" fmla="*/ 15 w 21"/>
                <a:gd name="T7" fmla="*/ 13 h 44"/>
                <a:gd name="T8" fmla="*/ 0 w 21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4"/>
                <a:gd name="T17" fmla="*/ 21 w 2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4">
                  <a:moveTo>
                    <a:pt x="0" y="44"/>
                  </a:moveTo>
                  <a:lnTo>
                    <a:pt x="10" y="29"/>
                  </a:lnTo>
                  <a:lnTo>
                    <a:pt x="21" y="0"/>
                  </a:lnTo>
                  <a:lnTo>
                    <a:pt x="15" y="1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5" name="Freeform 15"/>
            <p:cNvSpPr>
              <a:spLocks/>
            </p:cNvSpPr>
            <p:nvPr/>
          </p:nvSpPr>
          <p:spPr bwMode="auto">
            <a:xfrm>
              <a:off x="3912" y="3003"/>
              <a:ext cx="486" cy="505"/>
            </a:xfrm>
            <a:custGeom>
              <a:avLst/>
              <a:gdLst>
                <a:gd name="T0" fmla="*/ 0 w 486"/>
                <a:gd name="T1" fmla="*/ 28 h 505"/>
                <a:gd name="T2" fmla="*/ 63 w 486"/>
                <a:gd name="T3" fmla="*/ 261 h 505"/>
                <a:gd name="T4" fmla="*/ 88 w 486"/>
                <a:gd name="T5" fmla="*/ 301 h 505"/>
                <a:gd name="T6" fmla="*/ 97 w 486"/>
                <a:gd name="T7" fmla="*/ 329 h 505"/>
                <a:gd name="T8" fmla="*/ 86 w 486"/>
                <a:gd name="T9" fmla="*/ 351 h 505"/>
                <a:gd name="T10" fmla="*/ 81 w 486"/>
                <a:gd name="T11" fmla="*/ 381 h 505"/>
                <a:gd name="T12" fmla="*/ 104 w 486"/>
                <a:gd name="T13" fmla="*/ 470 h 505"/>
                <a:gd name="T14" fmla="*/ 121 w 486"/>
                <a:gd name="T15" fmla="*/ 500 h 505"/>
                <a:gd name="T16" fmla="*/ 379 w 486"/>
                <a:gd name="T17" fmla="*/ 485 h 505"/>
                <a:gd name="T18" fmla="*/ 382 w 486"/>
                <a:gd name="T19" fmla="*/ 504 h 505"/>
                <a:gd name="T20" fmla="*/ 398 w 486"/>
                <a:gd name="T21" fmla="*/ 505 h 505"/>
                <a:gd name="T22" fmla="*/ 391 w 486"/>
                <a:gd name="T23" fmla="*/ 462 h 505"/>
                <a:gd name="T24" fmla="*/ 402 w 486"/>
                <a:gd name="T25" fmla="*/ 451 h 505"/>
                <a:gd name="T26" fmla="*/ 440 w 486"/>
                <a:gd name="T27" fmla="*/ 459 h 505"/>
                <a:gd name="T28" fmla="*/ 446 w 486"/>
                <a:gd name="T29" fmla="*/ 428 h 505"/>
                <a:gd name="T30" fmla="*/ 440 w 486"/>
                <a:gd name="T31" fmla="*/ 427 h 505"/>
                <a:gd name="T32" fmla="*/ 448 w 486"/>
                <a:gd name="T33" fmla="*/ 419 h 505"/>
                <a:gd name="T34" fmla="*/ 433 w 486"/>
                <a:gd name="T35" fmla="*/ 413 h 505"/>
                <a:gd name="T36" fmla="*/ 442 w 486"/>
                <a:gd name="T37" fmla="*/ 402 h 505"/>
                <a:gd name="T38" fmla="*/ 440 w 486"/>
                <a:gd name="T39" fmla="*/ 389 h 505"/>
                <a:gd name="T40" fmla="*/ 456 w 486"/>
                <a:gd name="T41" fmla="*/ 376 h 505"/>
                <a:gd name="T42" fmla="*/ 452 w 486"/>
                <a:gd name="T43" fmla="*/ 363 h 505"/>
                <a:gd name="T44" fmla="*/ 460 w 486"/>
                <a:gd name="T45" fmla="*/ 357 h 505"/>
                <a:gd name="T46" fmla="*/ 465 w 486"/>
                <a:gd name="T47" fmla="*/ 345 h 505"/>
                <a:gd name="T48" fmla="*/ 456 w 486"/>
                <a:gd name="T49" fmla="*/ 340 h 505"/>
                <a:gd name="T50" fmla="*/ 469 w 486"/>
                <a:gd name="T51" fmla="*/ 329 h 505"/>
                <a:gd name="T52" fmla="*/ 462 w 486"/>
                <a:gd name="T53" fmla="*/ 321 h 505"/>
                <a:gd name="T54" fmla="*/ 473 w 486"/>
                <a:gd name="T55" fmla="*/ 321 h 505"/>
                <a:gd name="T56" fmla="*/ 486 w 486"/>
                <a:gd name="T57" fmla="*/ 306 h 505"/>
                <a:gd name="T58" fmla="*/ 480 w 486"/>
                <a:gd name="T59" fmla="*/ 301 h 505"/>
                <a:gd name="T60" fmla="*/ 465 w 486"/>
                <a:gd name="T61" fmla="*/ 299 h 505"/>
                <a:gd name="T62" fmla="*/ 453 w 486"/>
                <a:gd name="T63" fmla="*/ 283 h 505"/>
                <a:gd name="T64" fmla="*/ 433 w 486"/>
                <a:gd name="T65" fmla="*/ 250 h 505"/>
                <a:gd name="T66" fmla="*/ 423 w 486"/>
                <a:gd name="T67" fmla="*/ 245 h 505"/>
                <a:gd name="T68" fmla="*/ 400 w 486"/>
                <a:gd name="T69" fmla="*/ 199 h 505"/>
                <a:gd name="T70" fmla="*/ 370 w 486"/>
                <a:gd name="T71" fmla="*/ 179 h 505"/>
                <a:gd name="T72" fmla="*/ 348 w 486"/>
                <a:gd name="T73" fmla="*/ 149 h 505"/>
                <a:gd name="T74" fmla="*/ 294 w 486"/>
                <a:gd name="T75" fmla="*/ 109 h 505"/>
                <a:gd name="T76" fmla="*/ 266 w 486"/>
                <a:gd name="T77" fmla="*/ 72 h 505"/>
                <a:gd name="T78" fmla="*/ 208 w 486"/>
                <a:gd name="T79" fmla="*/ 35 h 505"/>
                <a:gd name="T80" fmla="*/ 227 w 486"/>
                <a:gd name="T81" fmla="*/ 0 h 505"/>
                <a:gd name="T82" fmla="*/ 117 w 486"/>
                <a:gd name="T83" fmla="*/ 12 h 505"/>
                <a:gd name="T84" fmla="*/ 0 w 486"/>
                <a:gd name="T85" fmla="*/ 28 h 5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6"/>
                <a:gd name="T130" fmla="*/ 0 h 505"/>
                <a:gd name="T131" fmla="*/ 486 w 486"/>
                <a:gd name="T132" fmla="*/ 505 h 5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6" h="505">
                  <a:moveTo>
                    <a:pt x="0" y="28"/>
                  </a:moveTo>
                  <a:lnTo>
                    <a:pt x="63" y="261"/>
                  </a:lnTo>
                  <a:lnTo>
                    <a:pt x="88" y="301"/>
                  </a:lnTo>
                  <a:lnTo>
                    <a:pt x="97" y="329"/>
                  </a:lnTo>
                  <a:lnTo>
                    <a:pt x="86" y="351"/>
                  </a:lnTo>
                  <a:lnTo>
                    <a:pt x="81" y="381"/>
                  </a:lnTo>
                  <a:lnTo>
                    <a:pt x="104" y="470"/>
                  </a:lnTo>
                  <a:lnTo>
                    <a:pt x="121" y="500"/>
                  </a:lnTo>
                  <a:lnTo>
                    <a:pt x="379" y="485"/>
                  </a:lnTo>
                  <a:lnTo>
                    <a:pt x="382" y="504"/>
                  </a:lnTo>
                  <a:lnTo>
                    <a:pt x="398" y="505"/>
                  </a:lnTo>
                  <a:lnTo>
                    <a:pt x="391" y="462"/>
                  </a:lnTo>
                  <a:lnTo>
                    <a:pt x="402" y="451"/>
                  </a:lnTo>
                  <a:lnTo>
                    <a:pt x="440" y="459"/>
                  </a:lnTo>
                  <a:lnTo>
                    <a:pt x="446" y="428"/>
                  </a:lnTo>
                  <a:lnTo>
                    <a:pt x="440" y="427"/>
                  </a:lnTo>
                  <a:lnTo>
                    <a:pt x="448" y="419"/>
                  </a:lnTo>
                  <a:lnTo>
                    <a:pt x="433" y="413"/>
                  </a:lnTo>
                  <a:lnTo>
                    <a:pt x="442" y="402"/>
                  </a:lnTo>
                  <a:lnTo>
                    <a:pt x="440" y="389"/>
                  </a:lnTo>
                  <a:lnTo>
                    <a:pt x="456" y="376"/>
                  </a:lnTo>
                  <a:lnTo>
                    <a:pt x="452" y="363"/>
                  </a:lnTo>
                  <a:lnTo>
                    <a:pt x="460" y="357"/>
                  </a:lnTo>
                  <a:lnTo>
                    <a:pt x="465" y="345"/>
                  </a:lnTo>
                  <a:lnTo>
                    <a:pt x="456" y="340"/>
                  </a:lnTo>
                  <a:lnTo>
                    <a:pt x="469" y="329"/>
                  </a:lnTo>
                  <a:lnTo>
                    <a:pt x="462" y="321"/>
                  </a:lnTo>
                  <a:lnTo>
                    <a:pt x="473" y="321"/>
                  </a:lnTo>
                  <a:lnTo>
                    <a:pt x="486" y="306"/>
                  </a:lnTo>
                  <a:lnTo>
                    <a:pt x="480" y="301"/>
                  </a:lnTo>
                  <a:lnTo>
                    <a:pt x="465" y="299"/>
                  </a:lnTo>
                  <a:lnTo>
                    <a:pt x="453" y="283"/>
                  </a:lnTo>
                  <a:lnTo>
                    <a:pt x="433" y="250"/>
                  </a:lnTo>
                  <a:lnTo>
                    <a:pt x="423" y="245"/>
                  </a:lnTo>
                  <a:lnTo>
                    <a:pt x="400" y="199"/>
                  </a:lnTo>
                  <a:lnTo>
                    <a:pt x="370" y="179"/>
                  </a:lnTo>
                  <a:lnTo>
                    <a:pt x="348" y="149"/>
                  </a:lnTo>
                  <a:lnTo>
                    <a:pt x="294" y="109"/>
                  </a:lnTo>
                  <a:lnTo>
                    <a:pt x="266" y="72"/>
                  </a:lnTo>
                  <a:lnTo>
                    <a:pt x="208" y="35"/>
                  </a:lnTo>
                  <a:lnTo>
                    <a:pt x="227" y="0"/>
                  </a:lnTo>
                  <a:lnTo>
                    <a:pt x="117" y="1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6" name="Freeform 16"/>
            <p:cNvSpPr>
              <a:spLocks/>
            </p:cNvSpPr>
            <p:nvPr/>
          </p:nvSpPr>
          <p:spPr bwMode="auto">
            <a:xfrm>
              <a:off x="1224" y="1315"/>
              <a:ext cx="533" cy="862"/>
            </a:xfrm>
            <a:custGeom>
              <a:avLst/>
              <a:gdLst>
                <a:gd name="T0" fmla="*/ 0 w 533"/>
                <a:gd name="T1" fmla="*/ 764 h 862"/>
                <a:gd name="T2" fmla="*/ 42 w 533"/>
                <a:gd name="T3" fmla="*/ 580 h 862"/>
                <a:gd name="T4" fmla="*/ 64 w 533"/>
                <a:gd name="T5" fmla="*/ 531 h 862"/>
                <a:gd name="T6" fmla="*/ 44 w 533"/>
                <a:gd name="T7" fmla="*/ 508 h 862"/>
                <a:gd name="T8" fmla="*/ 49 w 533"/>
                <a:gd name="T9" fmla="*/ 486 h 862"/>
                <a:gd name="T10" fmla="*/ 84 w 533"/>
                <a:gd name="T11" fmla="*/ 454 h 862"/>
                <a:gd name="T12" fmla="*/ 111 w 533"/>
                <a:gd name="T13" fmla="*/ 411 h 862"/>
                <a:gd name="T14" fmla="*/ 135 w 533"/>
                <a:gd name="T15" fmla="*/ 374 h 862"/>
                <a:gd name="T16" fmla="*/ 117 w 533"/>
                <a:gd name="T17" fmla="*/ 346 h 862"/>
                <a:gd name="T18" fmla="*/ 109 w 533"/>
                <a:gd name="T19" fmla="*/ 326 h 862"/>
                <a:gd name="T20" fmla="*/ 112 w 533"/>
                <a:gd name="T21" fmla="*/ 279 h 862"/>
                <a:gd name="T22" fmla="*/ 178 w 533"/>
                <a:gd name="T23" fmla="*/ 0 h 862"/>
                <a:gd name="T24" fmla="*/ 249 w 533"/>
                <a:gd name="T25" fmla="*/ 16 h 862"/>
                <a:gd name="T26" fmla="*/ 225 w 533"/>
                <a:gd name="T27" fmla="*/ 125 h 862"/>
                <a:gd name="T28" fmla="*/ 240 w 533"/>
                <a:gd name="T29" fmla="*/ 163 h 862"/>
                <a:gd name="T30" fmla="*/ 242 w 533"/>
                <a:gd name="T31" fmla="*/ 187 h 862"/>
                <a:gd name="T32" fmla="*/ 233 w 533"/>
                <a:gd name="T33" fmla="*/ 190 h 862"/>
                <a:gd name="T34" fmla="*/ 261 w 533"/>
                <a:gd name="T35" fmla="*/ 218 h 862"/>
                <a:gd name="T36" fmla="*/ 289 w 533"/>
                <a:gd name="T37" fmla="*/ 287 h 862"/>
                <a:gd name="T38" fmla="*/ 299 w 533"/>
                <a:gd name="T39" fmla="*/ 283 h 862"/>
                <a:gd name="T40" fmla="*/ 301 w 533"/>
                <a:gd name="T41" fmla="*/ 294 h 862"/>
                <a:gd name="T42" fmla="*/ 313 w 533"/>
                <a:gd name="T43" fmla="*/ 297 h 862"/>
                <a:gd name="T44" fmla="*/ 323 w 533"/>
                <a:gd name="T45" fmla="*/ 300 h 862"/>
                <a:gd name="T46" fmla="*/ 297 w 533"/>
                <a:gd name="T47" fmla="*/ 349 h 862"/>
                <a:gd name="T48" fmla="*/ 302 w 533"/>
                <a:gd name="T49" fmla="*/ 384 h 862"/>
                <a:gd name="T50" fmla="*/ 284 w 533"/>
                <a:gd name="T51" fmla="*/ 415 h 862"/>
                <a:gd name="T52" fmla="*/ 296 w 533"/>
                <a:gd name="T53" fmla="*/ 431 h 862"/>
                <a:gd name="T54" fmla="*/ 332 w 533"/>
                <a:gd name="T55" fmla="*/ 410 h 862"/>
                <a:gd name="T56" fmla="*/ 359 w 533"/>
                <a:gd name="T57" fmla="*/ 519 h 862"/>
                <a:gd name="T58" fmla="*/ 375 w 533"/>
                <a:gd name="T59" fmla="*/ 525 h 862"/>
                <a:gd name="T60" fmla="*/ 378 w 533"/>
                <a:gd name="T61" fmla="*/ 557 h 862"/>
                <a:gd name="T62" fmla="*/ 391 w 533"/>
                <a:gd name="T63" fmla="*/ 572 h 862"/>
                <a:gd name="T64" fmla="*/ 403 w 533"/>
                <a:gd name="T65" fmla="*/ 558 h 862"/>
                <a:gd name="T66" fmla="*/ 427 w 533"/>
                <a:gd name="T67" fmla="*/ 570 h 862"/>
                <a:gd name="T68" fmla="*/ 442 w 533"/>
                <a:gd name="T69" fmla="*/ 557 h 862"/>
                <a:gd name="T70" fmla="*/ 491 w 533"/>
                <a:gd name="T71" fmla="*/ 570 h 862"/>
                <a:gd name="T72" fmla="*/ 503 w 533"/>
                <a:gd name="T73" fmla="*/ 570 h 862"/>
                <a:gd name="T74" fmla="*/ 513 w 533"/>
                <a:gd name="T75" fmla="*/ 548 h 862"/>
                <a:gd name="T76" fmla="*/ 533 w 533"/>
                <a:gd name="T77" fmla="*/ 585 h 862"/>
                <a:gd name="T78" fmla="*/ 488 w 533"/>
                <a:gd name="T79" fmla="*/ 862 h 862"/>
                <a:gd name="T80" fmla="*/ 243 w 533"/>
                <a:gd name="T81" fmla="*/ 818 h 862"/>
                <a:gd name="T82" fmla="*/ 0 w 533"/>
                <a:gd name="T83" fmla="*/ 764 h 8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3"/>
                <a:gd name="T127" fmla="*/ 0 h 862"/>
                <a:gd name="T128" fmla="*/ 533 w 533"/>
                <a:gd name="T129" fmla="*/ 862 h 8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3" h="862">
                  <a:moveTo>
                    <a:pt x="0" y="764"/>
                  </a:moveTo>
                  <a:lnTo>
                    <a:pt x="42" y="580"/>
                  </a:lnTo>
                  <a:lnTo>
                    <a:pt x="64" y="531"/>
                  </a:lnTo>
                  <a:lnTo>
                    <a:pt x="44" y="508"/>
                  </a:lnTo>
                  <a:lnTo>
                    <a:pt x="49" y="486"/>
                  </a:lnTo>
                  <a:lnTo>
                    <a:pt x="84" y="454"/>
                  </a:lnTo>
                  <a:lnTo>
                    <a:pt x="111" y="411"/>
                  </a:lnTo>
                  <a:lnTo>
                    <a:pt x="135" y="374"/>
                  </a:lnTo>
                  <a:lnTo>
                    <a:pt x="117" y="346"/>
                  </a:lnTo>
                  <a:lnTo>
                    <a:pt x="109" y="326"/>
                  </a:lnTo>
                  <a:lnTo>
                    <a:pt x="112" y="279"/>
                  </a:lnTo>
                  <a:lnTo>
                    <a:pt x="178" y="0"/>
                  </a:lnTo>
                  <a:lnTo>
                    <a:pt x="249" y="16"/>
                  </a:lnTo>
                  <a:lnTo>
                    <a:pt x="225" y="125"/>
                  </a:lnTo>
                  <a:lnTo>
                    <a:pt x="240" y="163"/>
                  </a:lnTo>
                  <a:lnTo>
                    <a:pt x="242" y="187"/>
                  </a:lnTo>
                  <a:lnTo>
                    <a:pt x="233" y="190"/>
                  </a:lnTo>
                  <a:lnTo>
                    <a:pt x="261" y="218"/>
                  </a:lnTo>
                  <a:lnTo>
                    <a:pt x="289" y="287"/>
                  </a:lnTo>
                  <a:lnTo>
                    <a:pt x="299" y="283"/>
                  </a:lnTo>
                  <a:lnTo>
                    <a:pt x="301" y="294"/>
                  </a:lnTo>
                  <a:lnTo>
                    <a:pt x="313" y="297"/>
                  </a:lnTo>
                  <a:lnTo>
                    <a:pt x="323" y="300"/>
                  </a:lnTo>
                  <a:lnTo>
                    <a:pt x="297" y="349"/>
                  </a:lnTo>
                  <a:lnTo>
                    <a:pt x="302" y="384"/>
                  </a:lnTo>
                  <a:lnTo>
                    <a:pt x="284" y="415"/>
                  </a:lnTo>
                  <a:lnTo>
                    <a:pt x="296" y="431"/>
                  </a:lnTo>
                  <a:lnTo>
                    <a:pt x="332" y="410"/>
                  </a:lnTo>
                  <a:lnTo>
                    <a:pt x="359" y="519"/>
                  </a:lnTo>
                  <a:lnTo>
                    <a:pt x="375" y="525"/>
                  </a:lnTo>
                  <a:lnTo>
                    <a:pt x="378" y="557"/>
                  </a:lnTo>
                  <a:lnTo>
                    <a:pt x="391" y="572"/>
                  </a:lnTo>
                  <a:lnTo>
                    <a:pt x="403" y="558"/>
                  </a:lnTo>
                  <a:lnTo>
                    <a:pt x="427" y="570"/>
                  </a:lnTo>
                  <a:lnTo>
                    <a:pt x="442" y="557"/>
                  </a:lnTo>
                  <a:lnTo>
                    <a:pt x="491" y="570"/>
                  </a:lnTo>
                  <a:lnTo>
                    <a:pt x="503" y="570"/>
                  </a:lnTo>
                  <a:lnTo>
                    <a:pt x="513" y="548"/>
                  </a:lnTo>
                  <a:lnTo>
                    <a:pt x="533" y="585"/>
                  </a:lnTo>
                  <a:lnTo>
                    <a:pt x="488" y="862"/>
                  </a:lnTo>
                  <a:lnTo>
                    <a:pt x="243" y="818"/>
                  </a:lnTo>
                  <a:lnTo>
                    <a:pt x="0" y="76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7" name="Freeform 17"/>
            <p:cNvSpPr>
              <a:spLocks/>
            </p:cNvSpPr>
            <p:nvPr/>
          </p:nvSpPr>
          <p:spPr bwMode="auto">
            <a:xfrm>
              <a:off x="3347" y="2199"/>
              <a:ext cx="352" cy="632"/>
            </a:xfrm>
            <a:custGeom>
              <a:avLst/>
              <a:gdLst>
                <a:gd name="T0" fmla="*/ 0 w 352"/>
                <a:gd name="T1" fmla="*/ 279 h 632"/>
                <a:gd name="T2" fmla="*/ 8 w 352"/>
                <a:gd name="T3" fmla="*/ 261 h 632"/>
                <a:gd name="T4" fmla="*/ 30 w 352"/>
                <a:gd name="T5" fmla="*/ 222 h 632"/>
                <a:gd name="T6" fmla="*/ 43 w 352"/>
                <a:gd name="T7" fmla="*/ 178 h 632"/>
                <a:gd name="T8" fmla="*/ 31 w 352"/>
                <a:gd name="T9" fmla="*/ 148 h 632"/>
                <a:gd name="T10" fmla="*/ 91 w 352"/>
                <a:gd name="T11" fmla="*/ 102 h 632"/>
                <a:gd name="T12" fmla="*/ 103 w 352"/>
                <a:gd name="T13" fmla="*/ 77 h 632"/>
                <a:gd name="T14" fmla="*/ 103 w 352"/>
                <a:gd name="T15" fmla="*/ 67 h 632"/>
                <a:gd name="T16" fmla="*/ 60 w 352"/>
                <a:gd name="T17" fmla="*/ 16 h 632"/>
                <a:gd name="T18" fmla="*/ 294 w 352"/>
                <a:gd name="T19" fmla="*/ 0 h 632"/>
                <a:gd name="T20" fmla="*/ 300 w 352"/>
                <a:gd name="T21" fmla="*/ 39 h 632"/>
                <a:gd name="T22" fmla="*/ 325 w 352"/>
                <a:gd name="T23" fmla="*/ 84 h 632"/>
                <a:gd name="T24" fmla="*/ 346 w 352"/>
                <a:gd name="T25" fmla="*/ 326 h 632"/>
                <a:gd name="T26" fmla="*/ 339 w 352"/>
                <a:gd name="T27" fmla="*/ 375 h 632"/>
                <a:gd name="T28" fmla="*/ 352 w 352"/>
                <a:gd name="T29" fmla="*/ 404 h 632"/>
                <a:gd name="T30" fmla="*/ 338 w 352"/>
                <a:gd name="T31" fmla="*/ 460 h 632"/>
                <a:gd name="T32" fmla="*/ 320 w 352"/>
                <a:gd name="T33" fmla="*/ 485 h 632"/>
                <a:gd name="T34" fmla="*/ 311 w 352"/>
                <a:gd name="T35" fmla="*/ 524 h 632"/>
                <a:gd name="T36" fmla="*/ 319 w 352"/>
                <a:gd name="T37" fmla="*/ 534 h 632"/>
                <a:gd name="T38" fmla="*/ 312 w 352"/>
                <a:gd name="T39" fmla="*/ 559 h 632"/>
                <a:gd name="T40" fmla="*/ 317 w 352"/>
                <a:gd name="T41" fmla="*/ 567 h 632"/>
                <a:gd name="T42" fmla="*/ 289 w 352"/>
                <a:gd name="T43" fmla="*/ 578 h 632"/>
                <a:gd name="T44" fmla="*/ 282 w 352"/>
                <a:gd name="T45" fmla="*/ 618 h 632"/>
                <a:gd name="T46" fmla="*/ 243 w 352"/>
                <a:gd name="T47" fmla="*/ 603 h 632"/>
                <a:gd name="T48" fmla="*/ 222 w 352"/>
                <a:gd name="T49" fmla="*/ 624 h 632"/>
                <a:gd name="T50" fmla="*/ 222 w 352"/>
                <a:gd name="T51" fmla="*/ 632 h 632"/>
                <a:gd name="T52" fmla="*/ 207 w 352"/>
                <a:gd name="T53" fmla="*/ 632 h 632"/>
                <a:gd name="T54" fmla="*/ 195 w 352"/>
                <a:gd name="T55" fmla="*/ 604 h 632"/>
                <a:gd name="T56" fmla="*/ 188 w 352"/>
                <a:gd name="T57" fmla="*/ 567 h 632"/>
                <a:gd name="T58" fmla="*/ 174 w 352"/>
                <a:gd name="T59" fmla="*/ 543 h 632"/>
                <a:gd name="T60" fmla="*/ 149 w 352"/>
                <a:gd name="T61" fmla="*/ 534 h 632"/>
                <a:gd name="T62" fmla="*/ 120 w 352"/>
                <a:gd name="T63" fmla="*/ 511 h 632"/>
                <a:gd name="T64" fmla="*/ 110 w 352"/>
                <a:gd name="T65" fmla="*/ 479 h 632"/>
                <a:gd name="T66" fmla="*/ 127 w 352"/>
                <a:gd name="T67" fmla="*/ 429 h 632"/>
                <a:gd name="T68" fmla="*/ 112 w 352"/>
                <a:gd name="T69" fmla="*/ 420 h 632"/>
                <a:gd name="T70" fmla="*/ 77 w 352"/>
                <a:gd name="T71" fmla="*/ 420 h 632"/>
                <a:gd name="T72" fmla="*/ 72 w 352"/>
                <a:gd name="T73" fmla="*/ 390 h 632"/>
                <a:gd name="T74" fmla="*/ 14 w 352"/>
                <a:gd name="T75" fmla="*/ 330 h 632"/>
                <a:gd name="T76" fmla="*/ 0 w 352"/>
                <a:gd name="T77" fmla="*/ 279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2"/>
                <a:gd name="T118" fmla="*/ 0 h 632"/>
                <a:gd name="T119" fmla="*/ 352 w 352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2" h="632">
                  <a:moveTo>
                    <a:pt x="0" y="279"/>
                  </a:moveTo>
                  <a:lnTo>
                    <a:pt x="8" y="261"/>
                  </a:lnTo>
                  <a:lnTo>
                    <a:pt x="30" y="222"/>
                  </a:lnTo>
                  <a:lnTo>
                    <a:pt x="43" y="178"/>
                  </a:lnTo>
                  <a:lnTo>
                    <a:pt x="31" y="148"/>
                  </a:lnTo>
                  <a:lnTo>
                    <a:pt x="91" y="102"/>
                  </a:lnTo>
                  <a:lnTo>
                    <a:pt x="103" y="77"/>
                  </a:lnTo>
                  <a:lnTo>
                    <a:pt x="103" y="67"/>
                  </a:lnTo>
                  <a:lnTo>
                    <a:pt x="60" y="16"/>
                  </a:lnTo>
                  <a:lnTo>
                    <a:pt x="294" y="0"/>
                  </a:lnTo>
                  <a:lnTo>
                    <a:pt x="300" y="39"/>
                  </a:lnTo>
                  <a:lnTo>
                    <a:pt x="325" y="84"/>
                  </a:lnTo>
                  <a:lnTo>
                    <a:pt x="346" y="326"/>
                  </a:lnTo>
                  <a:lnTo>
                    <a:pt x="339" y="375"/>
                  </a:lnTo>
                  <a:lnTo>
                    <a:pt x="352" y="404"/>
                  </a:lnTo>
                  <a:lnTo>
                    <a:pt x="338" y="460"/>
                  </a:lnTo>
                  <a:lnTo>
                    <a:pt x="320" y="485"/>
                  </a:lnTo>
                  <a:lnTo>
                    <a:pt x="311" y="524"/>
                  </a:lnTo>
                  <a:lnTo>
                    <a:pt x="319" y="534"/>
                  </a:lnTo>
                  <a:lnTo>
                    <a:pt x="312" y="559"/>
                  </a:lnTo>
                  <a:lnTo>
                    <a:pt x="317" y="567"/>
                  </a:lnTo>
                  <a:lnTo>
                    <a:pt x="289" y="578"/>
                  </a:lnTo>
                  <a:lnTo>
                    <a:pt x="282" y="618"/>
                  </a:lnTo>
                  <a:lnTo>
                    <a:pt x="243" y="603"/>
                  </a:lnTo>
                  <a:lnTo>
                    <a:pt x="222" y="624"/>
                  </a:lnTo>
                  <a:lnTo>
                    <a:pt x="222" y="632"/>
                  </a:lnTo>
                  <a:lnTo>
                    <a:pt x="207" y="632"/>
                  </a:lnTo>
                  <a:lnTo>
                    <a:pt x="195" y="604"/>
                  </a:lnTo>
                  <a:lnTo>
                    <a:pt x="188" y="567"/>
                  </a:lnTo>
                  <a:lnTo>
                    <a:pt x="174" y="543"/>
                  </a:lnTo>
                  <a:lnTo>
                    <a:pt x="149" y="534"/>
                  </a:lnTo>
                  <a:lnTo>
                    <a:pt x="120" y="511"/>
                  </a:lnTo>
                  <a:lnTo>
                    <a:pt x="110" y="479"/>
                  </a:lnTo>
                  <a:lnTo>
                    <a:pt x="127" y="429"/>
                  </a:lnTo>
                  <a:lnTo>
                    <a:pt x="112" y="420"/>
                  </a:lnTo>
                  <a:lnTo>
                    <a:pt x="77" y="420"/>
                  </a:lnTo>
                  <a:lnTo>
                    <a:pt x="72" y="390"/>
                  </a:lnTo>
                  <a:lnTo>
                    <a:pt x="14" y="33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8" name="Freeform 18"/>
            <p:cNvSpPr>
              <a:spLocks/>
            </p:cNvSpPr>
            <p:nvPr/>
          </p:nvSpPr>
          <p:spPr bwMode="auto">
            <a:xfrm>
              <a:off x="3658" y="2256"/>
              <a:ext cx="278" cy="477"/>
            </a:xfrm>
            <a:custGeom>
              <a:avLst/>
              <a:gdLst>
                <a:gd name="T0" fmla="*/ 0 w 278"/>
                <a:gd name="T1" fmla="*/ 467 h 477"/>
                <a:gd name="T2" fmla="*/ 8 w 278"/>
                <a:gd name="T3" fmla="*/ 477 h 477"/>
                <a:gd name="T4" fmla="*/ 16 w 278"/>
                <a:gd name="T5" fmla="*/ 464 h 477"/>
                <a:gd name="T6" fmla="*/ 57 w 278"/>
                <a:gd name="T7" fmla="*/ 456 h 477"/>
                <a:gd name="T8" fmla="*/ 69 w 278"/>
                <a:gd name="T9" fmla="*/ 460 h 477"/>
                <a:gd name="T10" fmla="*/ 114 w 278"/>
                <a:gd name="T11" fmla="*/ 446 h 477"/>
                <a:gd name="T12" fmla="*/ 129 w 278"/>
                <a:gd name="T13" fmla="*/ 459 h 477"/>
                <a:gd name="T14" fmla="*/ 142 w 278"/>
                <a:gd name="T15" fmla="*/ 428 h 477"/>
                <a:gd name="T16" fmla="*/ 156 w 278"/>
                <a:gd name="T17" fmla="*/ 419 h 477"/>
                <a:gd name="T18" fmla="*/ 187 w 278"/>
                <a:gd name="T19" fmla="*/ 436 h 477"/>
                <a:gd name="T20" fmla="*/ 192 w 278"/>
                <a:gd name="T21" fmla="*/ 416 h 477"/>
                <a:gd name="T22" fmla="*/ 225 w 278"/>
                <a:gd name="T23" fmla="*/ 373 h 477"/>
                <a:gd name="T24" fmla="*/ 233 w 278"/>
                <a:gd name="T25" fmla="*/ 348 h 477"/>
                <a:gd name="T26" fmla="*/ 246 w 278"/>
                <a:gd name="T27" fmla="*/ 353 h 477"/>
                <a:gd name="T28" fmla="*/ 278 w 278"/>
                <a:gd name="T29" fmla="*/ 331 h 477"/>
                <a:gd name="T30" fmla="*/ 268 w 278"/>
                <a:gd name="T31" fmla="*/ 312 h 477"/>
                <a:gd name="T32" fmla="*/ 272 w 278"/>
                <a:gd name="T33" fmla="*/ 300 h 477"/>
                <a:gd name="T34" fmla="*/ 241 w 278"/>
                <a:gd name="T35" fmla="*/ 9 h 477"/>
                <a:gd name="T36" fmla="*/ 238 w 278"/>
                <a:gd name="T37" fmla="*/ 0 h 477"/>
                <a:gd name="T38" fmla="*/ 72 w 278"/>
                <a:gd name="T39" fmla="*/ 20 h 477"/>
                <a:gd name="T40" fmla="*/ 41 w 278"/>
                <a:gd name="T41" fmla="*/ 37 h 477"/>
                <a:gd name="T42" fmla="*/ 14 w 278"/>
                <a:gd name="T43" fmla="*/ 27 h 477"/>
                <a:gd name="T44" fmla="*/ 35 w 278"/>
                <a:gd name="T45" fmla="*/ 269 h 477"/>
                <a:gd name="T46" fmla="*/ 28 w 278"/>
                <a:gd name="T47" fmla="*/ 318 h 477"/>
                <a:gd name="T48" fmla="*/ 41 w 278"/>
                <a:gd name="T49" fmla="*/ 347 h 477"/>
                <a:gd name="T50" fmla="*/ 27 w 278"/>
                <a:gd name="T51" fmla="*/ 403 h 477"/>
                <a:gd name="T52" fmla="*/ 9 w 278"/>
                <a:gd name="T53" fmla="*/ 428 h 477"/>
                <a:gd name="T54" fmla="*/ 0 w 278"/>
                <a:gd name="T55" fmla="*/ 467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8"/>
                <a:gd name="T85" fmla="*/ 0 h 477"/>
                <a:gd name="T86" fmla="*/ 278 w 278"/>
                <a:gd name="T87" fmla="*/ 477 h 4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8" h="477">
                  <a:moveTo>
                    <a:pt x="0" y="467"/>
                  </a:moveTo>
                  <a:lnTo>
                    <a:pt x="8" y="477"/>
                  </a:lnTo>
                  <a:lnTo>
                    <a:pt x="16" y="464"/>
                  </a:lnTo>
                  <a:lnTo>
                    <a:pt x="57" y="456"/>
                  </a:lnTo>
                  <a:lnTo>
                    <a:pt x="69" y="460"/>
                  </a:lnTo>
                  <a:lnTo>
                    <a:pt x="114" y="446"/>
                  </a:lnTo>
                  <a:lnTo>
                    <a:pt x="129" y="459"/>
                  </a:lnTo>
                  <a:lnTo>
                    <a:pt x="142" y="428"/>
                  </a:lnTo>
                  <a:lnTo>
                    <a:pt x="156" y="419"/>
                  </a:lnTo>
                  <a:lnTo>
                    <a:pt x="187" y="436"/>
                  </a:lnTo>
                  <a:lnTo>
                    <a:pt x="192" y="416"/>
                  </a:lnTo>
                  <a:lnTo>
                    <a:pt x="225" y="373"/>
                  </a:lnTo>
                  <a:lnTo>
                    <a:pt x="233" y="348"/>
                  </a:lnTo>
                  <a:lnTo>
                    <a:pt x="246" y="353"/>
                  </a:lnTo>
                  <a:lnTo>
                    <a:pt x="278" y="331"/>
                  </a:lnTo>
                  <a:lnTo>
                    <a:pt x="268" y="312"/>
                  </a:lnTo>
                  <a:lnTo>
                    <a:pt x="272" y="300"/>
                  </a:lnTo>
                  <a:lnTo>
                    <a:pt x="241" y="9"/>
                  </a:lnTo>
                  <a:lnTo>
                    <a:pt x="238" y="0"/>
                  </a:lnTo>
                  <a:lnTo>
                    <a:pt x="72" y="20"/>
                  </a:lnTo>
                  <a:lnTo>
                    <a:pt x="41" y="37"/>
                  </a:lnTo>
                  <a:lnTo>
                    <a:pt x="14" y="27"/>
                  </a:lnTo>
                  <a:lnTo>
                    <a:pt x="35" y="269"/>
                  </a:lnTo>
                  <a:lnTo>
                    <a:pt x="28" y="318"/>
                  </a:lnTo>
                  <a:lnTo>
                    <a:pt x="41" y="347"/>
                  </a:lnTo>
                  <a:lnTo>
                    <a:pt x="27" y="403"/>
                  </a:lnTo>
                  <a:lnTo>
                    <a:pt x="9" y="428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59" name="Freeform 19"/>
            <p:cNvSpPr>
              <a:spLocks/>
            </p:cNvSpPr>
            <p:nvPr/>
          </p:nvSpPr>
          <p:spPr bwMode="auto">
            <a:xfrm>
              <a:off x="2916" y="2105"/>
              <a:ext cx="534" cy="355"/>
            </a:xfrm>
            <a:custGeom>
              <a:avLst/>
              <a:gdLst>
                <a:gd name="T0" fmla="*/ 0 w 534"/>
                <a:gd name="T1" fmla="*/ 7 h 355"/>
                <a:gd name="T2" fmla="*/ 1 w 534"/>
                <a:gd name="T3" fmla="*/ 34 h 355"/>
                <a:gd name="T4" fmla="*/ 11 w 534"/>
                <a:gd name="T5" fmla="*/ 55 h 355"/>
                <a:gd name="T6" fmla="*/ 5 w 534"/>
                <a:gd name="T7" fmla="*/ 75 h 355"/>
                <a:gd name="T8" fmla="*/ 11 w 534"/>
                <a:gd name="T9" fmla="*/ 124 h 355"/>
                <a:gd name="T10" fmla="*/ 37 w 534"/>
                <a:gd name="T11" fmla="*/ 193 h 355"/>
                <a:gd name="T12" fmla="*/ 37 w 534"/>
                <a:gd name="T13" fmla="*/ 215 h 355"/>
                <a:gd name="T14" fmla="*/ 53 w 534"/>
                <a:gd name="T15" fmla="*/ 248 h 355"/>
                <a:gd name="T16" fmla="*/ 62 w 534"/>
                <a:gd name="T17" fmla="*/ 302 h 355"/>
                <a:gd name="T18" fmla="*/ 57 w 534"/>
                <a:gd name="T19" fmla="*/ 316 h 355"/>
                <a:gd name="T20" fmla="*/ 67 w 534"/>
                <a:gd name="T21" fmla="*/ 335 h 355"/>
                <a:gd name="T22" fmla="*/ 411 w 534"/>
                <a:gd name="T23" fmla="*/ 328 h 355"/>
                <a:gd name="T24" fmla="*/ 439 w 534"/>
                <a:gd name="T25" fmla="*/ 355 h 355"/>
                <a:gd name="T26" fmla="*/ 461 w 534"/>
                <a:gd name="T27" fmla="*/ 316 h 355"/>
                <a:gd name="T28" fmla="*/ 474 w 534"/>
                <a:gd name="T29" fmla="*/ 272 h 355"/>
                <a:gd name="T30" fmla="*/ 462 w 534"/>
                <a:gd name="T31" fmla="*/ 242 h 355"/>
                <a:gd name="T32" fmla="*/ 522 w 534"/>
                <a:gd name="T33" fmla="*/ 196 h 355"/>
                <a:gd name="T34" fmla="*/ 534 w 534"/>
                <a:gd name="T35" fmla="*/ 171 h 355"/>
                <a:gd name="T36" fmla="*/ 534 w 534"/>
                <a:gd name="T37" fmla="*/ 161 h 355"/>
                <a:gd name="T38" fmla="*/ 491 w 534"/>
                <a:gd name="T39" fmla="*/ 110 h 355"/>
                <a:gd name="T40" fmla="*/ 446 w 534"/>
                <a:gd name="T41" fmla="*/ 56 h 355"/>
                <a:gd name="T42" fmla="*/ 439 w 534"/>
                <a:gd name="T43" fmla="*/ 0 h 355"/>
                <a:gd name="T44" fmla="*/ 13 w 534"/>
                <a:gd name="T45" fmla="*/ 8 h 355"/>
                <a:gd name="T46" fmla="*/ 0 w 534"/>
                <a:gd name="T47" fmla="*/ 7 h 3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4"/>
                <a:gd name="T73" fmla="*/ 0 h 355"/>
                <a:gd name="T74" fmla="*/ 534 w 534"/>
                <a:gd name="T75" fmla="*/ 355 h 3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4" h="355">
                  <a:moveTo>
                    <a:pt x="0" y="7"/>
                  </a:moveTo>
                  <a:lnTo>
                    <a:pt x="1" y="34"/>
                  </a:lnTo>
                  <a:lnTo>
                    <a:pt x="11" y="55"/>
                  </a:lnTo>
                  <a:lnTo>
                    <a:pt x="5" y="75"/>
                  </a:lnTo>
                  <a:lnTo>
                    <a:pt x="11" y="124"/>
                  </a:lnTo>
                  <a:lnTo>
                    <a:pt x="37" y="193"/>
                  </a:lnTo>
                  <a:lnTo>
                    <a:pt x="37" y="215"/>
                  </a:lnTo>
                  <a:lnTo>
                    <a:pt x="53" y="248"/>
                  </a:lnTo>
                  <a:lnTo>
                    <a:pt x="62" y="302"/>
                  </a:lnTo>
                  <a:lnTo>
                    <a:pt x="57" y="316"/>
                  </a:lnTo>
                  <a:lnTo>
                    <a:pt x="67" y="335"/>
                  </a:lnTo>
                  <a:lnTo>
                    <a:pt x="411" y="328"/>
                  </a:lnTo>
                  <a:lnTo>
                    <a:pt x="439" y="355"/>
                  </a:lnTo>
                  <a:lnTo>
                    <a:pt x="461" y="316"/>
                  </a:lnTo>
                  <a:lnTo>
                    <a:pt x="474" y="272"/>
                  </a:lnTo>
                  <a:lnTo>
                    <a:pt x="462" y="242"/>
                  </a:lnTo>
                  <a:lnTo>
                    <a:pt x="522" y="196"/>
                  </a:lnTo>
                  <a:lnTo>
                    <a:pt x="534" y="171"/>
                  </a:lnTo>
                  <a:lnTo>
                    <a:pt x="534" y="161"/>
                  </a:lnTo>
                  <a:lnTo>
                    <a:pt x="491" y="110"/>
                  </a:lnTo>
                  <a:lnTo>
                    <a:pt x="446" y="56"/>
                  </a:lnTo>
                  <a:lnTo>
                    <a:pt x="439" y="0"/>
                  </a:lnTo>
                  <a:lnTo>
                    <a:pt x="13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0" name="Freeform 20"/>
            <p:cNvSpPr>
              <a:spLocks/>
            </p:cNvSpPr>
            <p:nvPr/>
          </p:nvSpPr>
          <p:spPr bwMode="auto">
            <a:xfrm>
              <a:off x="2419" y="2489"/>
              <a:ext cx="665" cy="360"/>
            </a:xfrm>
            <a:custGeom>
              <a:avLst/>
              <a:gdLst>
                <a:gd name="T0" fmla="*/ 0 w 665"/>
                <a:gd name="T1" fmla="*/ 339 h 360"/>
                <a:gd name="T2" fmla="*/ 24 w 665"/>
                <a:gd name="T3" fmla="*/ 0 h 360"/>
                <a:gd name="T4" fmla="*/ 272 w 665"/>
                <a:gd name="T5" fmla="*/ 14 h 360"/>
                <a:gd name="T6" fmla="*/ 601 w 665"/>
                <a:gd name="T7" fmla="*/ 18 h 360"/>
                <a:gd name="T8" fmla="*/ 617 w 665"/>
                <a:gd name="T9" fmla="*/ 33 h 360"/>
                <a:gd name="T10" fmla="*/ 628 w 665"/>
                <a:gd name="T11" fmla="*/ 30 h 360"/>
                <a:gd name="T12" fmla="*/ 637 w 665"/>
                <a:gd name="T13" fmla="*/ 39 h 360"/>
                <a:gd name="T14" fmla="*/ 640 w 665"/>
                <a:gd name="T15" fmla="*/ 48 h 360"/>
                <a:gd name="T16" fmla="*/ 630 w 665"/>
                <a:gd name="T17" fmla="*/ 48 h 360"/>
                <a:gd name="T18" fmla="*/ 620 w 665"/>
                <a:gd name="T19" fmla="*/ 71 h 360"/>
                <a:gd name="T20" fmla="*/ 646 w 665"/>
                <a:gd name="T21" fmla="*/ 109 h 360"/>
                <a:gd name="T22" fmla="*/ 665 w 665"/>
                <a:gd name="T23" fmla="*/ 115 h 360"/>
                <a:gd name="T24" fmla="*/ 663 w 665"/>
                <a:gd name="T25" fmla="*/ 357 h 360"/>
                <a:gd name="T26" fmla="*/ 380 w 665"/>
                <a:gd name="T27" fmla="*/ 360 h 360"/>
                <a:gd name="T28" fmla="*/ 0 w 665"/>
                <a:gd name="T29" fmla="*/ 339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5"/>
                <a:gd name="T46" fmla="*/ 0 h 360"/>
                <a:gd name="T47" fmla="*/ 665 w 665"/>
                <a:gd name="T48" fmla="*/ 360 h 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5" h="360">
                  <a:moveTo>
                    <a:pt x="0" y="339"/>
                  </a:moveTo>
                  <a:lnTo>
                    <a:pt x="24" y="0"/>
                  </a:lnTo>
                  <a:lnTo>
                    <a:pt x="272" y="14"/>
                  </a:lnTo>
                  <a:lnTo>
                    <a:pt x="601" y="18"/>
                  </a:lnTo>
                  <a:lnTo>
                    <a:pt x="617" y="33"/>
                  </a:lnTo>
                  <a:lnTo>
                    <a:pt x="628" y="30"/>
                  </a:lnTo>
                  <a:lnTo>
                    <a:pt x="637" y="39"/>
                  </a:lnTo>
                  <a:lnTo>
                    <a:pt x="640" y="48"/>
                  </a:lnTo>
                  <a:lnTo>
                    <a:pt x="630" y="48"/>
                  </a:lnTo>
                  <a:lnTo>
                    <a:pt x="620" y="71"/>
                  </a:lnTo>
                  <a:lnTo>
                    <a:pt x="646" y="109"/>
                  </a:lnTo>
                  <a:lnTo>
                    <a:pt x="665" y="115"/>
                  </a:lnTo>
                  <a:lnTo>
                    <a:pt x="663" y="357"/>
                  </a:lnTo>
                  <a:lnTo>
                    <a:pt x="380" y="36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1" name="Freeform 21"/>
            <p:cNvSpPr>
              <a:spLocks/>
            </p:cNvSpPr>
            <p:nvPr/>
          </p:nvSpPr>
          <p:spPr bwMode="auto">
            <a:xfrm>
              <a:off x="3554" y="2555"/>
              <a:ext cx="648" cy="333"/>
            </a:xfrm>
            <a:custGeom>
              <a:avLst/>
              <a:gdLst>
                <a:gd name="T0" fmla="*/ 0 w 648"/>
                <a:gd name="T1" fmla="*/ 333 h 333"/>
                <a:gd name="T2" fmla="*/ 6 w 648"/>
                <a:gd name="T3" fmla="*/ 318 h 333"/>
                <a:gd name="T4" fmla="*/ 19 w 648"/>
                <a:gd name="T5" fmla="*/ 315 h 333"/>
                <a:gd name="T6" fmla="*/ 23 w 648"/>
                <a:gd name="T7" fmla="*/ 278 h 333"/>
                <a:gd name="T8" fmla="*/ 15 w 648"/>
                <a:gd name="T9" fmla="*/ 276 h 333"/>
                <a:gd name="T10" fmla="*/ 15 w 648"/>
                <a:gd name="T11" fmla="*/ 268 h 333"/>
                <a:gd name="T12" fmla="*/ 36 w 648"/>
                <a:gd name="T13" fmla="*/ 247 h 333"/>
                <a:gd name="T14" fmla="*/ 75 w 648"/>
                <a:gd name="T15" fmla="*/ 262 h 333"/>
                <a:gd name="T16" fmla="*/ 82 w 648"/>
                <a:gd name="T17" fmla="*/ 222 h 333"/>
                <a:gd name="T18" fmla="*/ 110 w 648"/>
                <a:gd name="T19" fmla="*/ 211 h 333"/>
                <a:gd name="T20" fmla="*/ 105 w 648"/>
                <a:gd name="T21" fmla="*/ 203 h 333"/>
                <a:gd name="T22" fmla="*/ 112 w 648"/>
                <a:gd name="T23" fmla="*/ 178 h 333"/>
                <a:gd name="T24" fmla="*/ 120 w 648"/>
                <a:gd name="T25" fmla="*/ 165 h 333"/>
                <a:gd name="T26" fmla="*/ 161 w 648"/>
                <a:gd name="T27" fmla="*/ 157 h 333"/>
                <a:gd name="T28" fmla="*/ 173 w 648"/>
                <a:gd name="T29" fmla="*/ 161 h 333"/>
                <a:gd name="T30" fmla="*/ 218 w 648"/>
                <a:gd name="T31" fmla="*/ 147 h 333"/>
                <a:gd name="T32" fmla="*/ 233 w 648"/>
                <a:gd name="T33" fmla="*/ 160 h 333"/>
                <a:gd name="T34" fmla="*/ 246 w 648"/>
                <a:gd name="T35" fmla="*/ 129 h 333"/>
                <a:gd name="T36" fmla="*/ 260 w 648"/>
                <a:gd name="T37" fmla="*/ 120 h 333"/>
                <a:gd name="T38" fmla="*/ 291 w 648"/>
                <a:gd name="T39" fmla="*/ 137 h 333"/>
                <a:gd name="T40" fmla="*/ 296 w 648"/>
                <a:gd name="T41" fmla="*/ 117 h 333"/>
                <a:gd name="T42" fmla="*/ 329 w 648"/>
                <a:gd name="T43" fmla="*/ 74 h 333"/>
                <a:gd name="T44" fmla="*/ 337 w 648"/>
                <a:gd name="T45" fmla="*/ 49 h 333"/>
                <a:gd name="T46" fmla="*/ 350 w 648"/>
                <a:gd name="T47" fmla="*/ 54 h 333"/>
                <a:gd name="T48" fmla="*/ 382 w 648"/>
                <a:gd name="T49" fmla="*/ 32 h 333"/>
                <a:gd name="T50" fmla="*/ 372 w 648"/>
                <a:gd name="T51" fmla="*/ 13 h 333"/>
                <a:gd name="T52" fmla="*/ 376 w 648"/>
                <a:gd name="T53" fmla="*/ 1 h 333"/>
                <a:gd name="T54" fmla="*/ 404 w 648"/>
                <a:gd name="T55" fmla="*/ 0 h 333"/>
                <a:gd name="T56" fmla="*/ 422 w 648"/>
                <a:gd name="T57" fmla="*/ 8 h 333"/>
                <a:gd name="T58" fmla="*/ 432 w 648"/>
                <a:gd name="T59" fmla="*/ 27 h 333"/>
                <a:gd name="T60" fmla="*/ 461 w 648"/>
                <a:gd name="T61" fmla="*/ 32 h 333"/>
                <a:gd name="T62" fmla="*/ 478 w 648"/>
                <a:gd name="T63" fmla="*/ 42 h 333"/>
                <a:gd name="T64" fmla="*/ 520 w 648"/>
                <a:gd name="T65" fmla="*/ 41 h 333"/>
                <a:gd name="T66" fmla="*/ 539 w 648"/>
                <a:gd name="T67" fmla="*/ 27 h 333"/>
                <a:gd name="T68" fmla="*/ 582 w 648"/>
                <a:gd name="T69" fmla="*/ 56 h 333"/>
                <a:gd name="T70" fmla="*/ 597 w 648"/>
                <a:gd name="T71" fmla="*/ 110 h 333"/>
                <a:gd name="T72" fmla="*/ 615 w 648"/>
                <a:gd name="T73" fmla="*/ 129 h 333"/>
                <a:gd name="T74" fmla="*/ 648 w 648"/>
                <a:gd name="T75" fmla="*/ 149 h 333"/>
                <a:gd name="T76" fmla="*/ 624 w 648"/>
                <a:gd name="T77" fmla="*/ 178 h 333"/>
                <a:gd name="T78" fmla="*/ 603 w 648"/>
                <a:gd name="T79" fmla="*/ 195 h 333"/>
                <a:gd name="T80" fmla="*/ 580 w 648"/>
                <a:gd name="T81" fmla="*/ 221 h 333"/>
                <a:gd name="T82" fmla="*/ 579 w 648"/>
                <a:gd name="T83" fmla="*/ 231 h 333"/>
                <a:gd name="T84" fmla="*/ 514 w 648"/>
                <a:gd name="T85" fmla="*/ 273 h 333"/>
                <a:gd name="T86" fmla="*/ 155 w 648"/>
                <a:gd name="T87" fmla="*/ 307 h 333"/>
                <a:gd name="T88" fmla="*/ 119 w 648"/>
                <a:gd name="T89" fmla="*/ 307 h 333"/>
                <a:gd name="T90" fmla="*/ 120 w 648"/>
                <a:gd name="T91" fmla="*/ 325 h 333"/>
                <a:gd name="T92" fmla="*/ 0 w 648"/>
                <a:gd name="T93" fmla="*/ 333 h 3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8"/>
                <a:gd name="T142" fmla="*/ 0 h 333"/>
                <a:gd name="T143" fmla="*/ 648 w 648"/>
                <a:gd name="T144" fmla="*/ 333 h 3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8" h="333">
                  <a:moveTo>
                    <a:pt x="0" y="333"/>
                  </a:moveTo>
                  <a:lnTo>
                    <a:pt x="6" y="318"/>
                  </a:lnTo>
                  <a:lnTo>
                    <a:pt x="19" y="315"/>
                  </a:lnTo>
                  <a:lnTo>
                    <a:pt x="23" y="278"/>
                  </a:lnTo>
                  <a:lnTo>
                    <a:pt x="15" y="276"/>
                  </a:lnTo>
                  <a:lnTo>
                    <a:pt x="15" y="268"/>
                  </a:lnTo>
                  <a:lnTo>
                    <a:pt x="36" y="247"/>
                  </a:lnTo>
                  <a:lnTo>
                    <a:pt x="75" y="262"/>
                  </a:lnTo>
                  <a:lnTo>
                    <a:pt x="82" y="222"/>
                  </a:lnTo>
                  <a:lnTo>
                    <a:pt x="110" y="211"/>
                  </a:lnTo>
                  <a:lnTo>
                    <a:pt x="105" y="203"/>
                  </a:lnTo>
                  <a:lnTo>
                    <a:pt x="112" y="178"/>
                  </a:lnTo>
                  <a:lnTo>
                    <a:pt x="120" y="165"/>
                  </a:lnTo>
                  <a:lnTo>
                    <a:pt x="161" y="157"/>
                  </a:lnTo>
                  <a:lnTo>
                    <a:pt x="173" y="161"/>
                  </a:lnTo>
                  <a:lnTo>
                    <a:pt x="218" y="147"/>
                  </a:lnTo>
                  <a:lnTo>
                    <a:pt x="233" y="160"/>
                  </a:lnTo>
                  <a:lnTo>
                    <a:pt x="246" y="129"/>
                  </a:lnTo>
                  <a:lnTo>
                    <a:pt x="260" y="120"/>
                  </a:lnTo>
                  <a:lnTo>
                    <a:pt x="291" y="137"/>
                  </a:lnTo>
                  <a:lnTo>
                    <a:pt x="296" y="117"/>
                  </a:lnTo>
                  <a:lnTo>
                    <a:pt x="329" y="74"/>
                  </a:lnTo>
                  <a:lnTo>
                    <a:pt x="337" y="49"/>
                  </a:lnTo>
                  <a:lnTo>
                    <a:pt x="350" y="54"/>
                  </a:lnTo>
                  <a:lnTo>
                    <a:pt x="382" y="32"/>
                  </a:lnTo>
                  <a:lnTo>
                    <a:pt x="372" y="13"/>
                  </a:lnTo>
                  <a:lnTo>
                    <a:pt x="376" y="1"/>
                  </a:lnTo>
                  <a:lnTo>
                    <a:pt x="404" y="0"/>
                  </a:lnTo>
                  <a:lnTo>
                    <a:pt x="422" y="8"/>
                  </a:lnTo>
                  <a:lnTo>
                    <a:pt x="432" y="27"/>
                  </a:lnTo>
                  <a:lnTo>
                    <a:pt x="461" y="32"/>
                  </a:lnTo>
                  <a:lnTo>
                    <a:pt x="478" y="42"/>
                  </a:lnTo>
                  <a:lnTo>
                    <a:pt x="520" y="41"/>
                  </a:lnTo>
                  <a:lnTo>
                    <a:pt x="539" y="27"/>
                  </a:lnTo>
                  <a:lnTo>
                    <a:pt x="582" y="56"/>
                  </a:lnTo>
                  <a:lnTo>
                    <a:pt x="597" y="110"/>
                  </a:lnTo>
                  <a:lnTo>
                    <a:pt x="615" y="129"/>
                  </a:lnTo>
                  <a:lnTo>
                    <a:pt x="648" y="149"/>
                  </a:lnTo>
                  <a:lnTo>
                    <a:pt x="624" y="178"/>
                  </a:lnTo>
                  <a:lnTo>
                    <a:pt x="603" y="195"/>
                  </a:lnTo>
                  <a:lnTo>
                    <a:pt x="580" y="221"/>
                  </a:lnTo>
                  <a:lnTo>
                    <a:pt x="579" y="231"/>
                  </a:lnTo>
                  <a:lnTo>
                    <a:pt x="514" y="273"/>
                  </a:lnTo>
                  <a:lnTo>
                    <a:pt x="155" y="307"/>
                  </a:lnTo>
                  <a:lnTo>
                    <a:pt x="119" y="307"/>
                  </a:lnTo>
                  <a:lnTo>
                    <a:pt x="120" y="325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2" name="Freeform 22"/>
            <p:cNvSpPr>
              <a:spLocks/>
            </p:cNvSpPr>
            <p:nvPr/>
          </p:nvSpPr>
          <p:spPr bwMode="auto">
            <a:xfrm>
              <a:off x="3140" y="3293"/>
              <a:ext cx="503" cy="444"/>
            </a:xfrm>
            <a:custGeom>
              <a:avLst/>
              <a:gdLst>
                <a:gd name="T0" fmla="*/ 7 w 503"/>
                <a:gd name="T1" fmla="*/ 123 h 444"/>
                <a:gd name="T2" fmla="*/ 25 w 503"/>
                <a:gd name="T3" fmla="*/ 169 h 444"/>
                <a:gd name="T4" fmla="*/ 52 w 503"/>
                <a:gd name="T5" fmla="*/ 245 h 444"/>
                <a:gd name="T6" fmla="*/ 37 w 503"/>
                <a:gd name="T7" fmla="*/ 300 h 444"/>
                <a:gd name="T8" fmla="*/ 40 w 503"/>
                <a:gd name="T9" fmla="*/ 337 h 444"/>
                <a:gd name="T10" fmla="*/ 18 w 503"/>
                <a:gd name="T11" fmla="*/ 365 h 444"/>
                <a:gd name="T12" fmla="*/ 95 w 503"/>
                <a:gd name="T13" fmla="*/ 366 h 444"/>
                <a:gd name="T14" fmla="*/ 200 w 503"/>
                <a:gd name="T15" fmla="*/ 385 h 444"/>
                <a:gd name="T16" fmla="*/ 212 w 503"/>
                <a:gd name="T17" fmla="*/ 358 h 444"/>
                <a:gd name="T18" fmla="*/ 253 w 503"/>
                <a:gd name="T19" fmla="*/ 392 h 444"/>
                <a:gd name="T20" fmla="*/ 279 w 503"/>
                <a:gd name="T21" fmla="*/ 394 h 444"/>
                <a:gd name="T22" fmla="*/ 298 w 503"/>
                <a:gd name="T23" fmla="*/ 425 h 444"/>
                <a:gd name="T24" fmla="*/ 328 w 503"/>
                <a:gd name="T25" fmla="*/ 437 h 444"/>
                <a:gd name="T26" fmla="*/ 351 w 503"/>
                <a:gd name="T27" fmla="*/ 419 h 444"/>
                <a:gd name="T28" fmla="*/ 365 w 503"/>
                <a:gd name="T29" fmla="*/ 422 h 444"/>
                <a:gd name="T30" fmla="*/ 384 w 503"/>
                <a:gd name="T31" fmla="*/ 433 h 444"/>
                <a:gd name="T32" fmla="*/ 407 w 503"/>
                <a:gd name="T33" fmla="*/ 416 h 444"/>
                <a:gd name="T34" fmla="*/ 402 w 503"/>
                <a:gd name="T35" fmla="*/ 389 h 444"/>
                <a:gd name="T36" fmla="*/ 422 w 503"/>
                <a:gd name="T37" fmla="*/ 392 h 444"/>
                <a:gd name="T38" fmla="*/ 440 w 503"/>
                <a:gd name="T39" fmla="*/ 404 h 444"/>
                <a:gd name="T40" fmla="*/ 457 w 503"/>
                <a:gd name="T41" fmla="*/ 411 h 444"/>
                <a:gd name="T42" fmla="*/ 474 w 503"/>
                <a:gd name="T43" fmla="*/ 428 h 444"/>
                <a:gd name="T44" fmla="*/ 482 w 503"/>
                <a:gd name="T45" fmla="*/ 428 h 444"/>
                <a:gd name="T46" fmla="*/ 492 w 503"/>
                <a:gd name="T47" fmla="*/ 426 h 444"/>
                <a:gd name="T48" fmla="*/ 503 w 503"/>
                <a:gd name="T49" fmla="*/ 415 h 444"/>
                <a:gd name="T50" fmla="*/ 483 w 503"/>
                <a:gd name="T51" fmla="*/ 404 h 444"/>
                <a:gd name="T52" fmla="*/ 467 w 503"/>
                <a:gd name="T53" fmla="*/ 395 h 444"/>
                <a:gd name="T54" fmla="*/ 442 w 503"/>
                <a:gd name="T55" fmla="*/ 374 h 444"/>
                <a:gd name="T56" fmla="*/ 459 w 503"/>
                <a:gd name="T57" fmla="*/ 361 h 444"/>
                <a:gd name="T58" fmla="*/ 470 w 503"/>
                <a:gd name="T59" fmla="*/ 349 h 444"/>
                <a:gd name="T60" fmla="*/ 479 w 503"/>
                <a:gd name="T61" fmla="*/ 332 h 444"/>
                <a:gd name="T62" fmla="*/ 464 w 503"/>
                <a:gd name="T63" fmla="*/ 319 h 444"/>
                <a:gd name="T64" fmla="*/ 437 w 503"/>
                <a:gd name="T65" fmla="*/ 343 h 444"/>
                <a:gd name="T66" fmla="*/ 422 w 503"/>
                <a:gd name="T67" fmla="*/ 325 h 444"/>
                <a:gd name="T68" fmla="*/ 429 w 503"/>
                <a:gd name="T69" fmla="*/ 325 h 444"/>
                <a:gd name="T70" fmla="*/ 427 w 503"/>
                <a:gd name="T71" fmla="*/ 317 h 444"/>
                <a:gd name="T72" fmla="*/ 422 w 503"/>
                <a:gd name="T73" fmla="*/ 318 h 444"/>
                <a:gd name="T74" fmla="*/ 403 w 503"/>
                <a:gd name="T75" fmla="*/ 325 h 444"/>
                <a:gd name="T76" fmla="*/ 360 w 503"/>
                <a:gd name="T77" fmla="*/ 321 h 444"/>
                <a:gd name="T78" fmla="*/ 375 w 503"/>
                <a:gd name="T79" fmla="*/ 289 h 444"/>
                <a:gd name="T80" fmla="*/ 403 w 503"/>
                <a:gd name="T81" fmla="*/ 300 h 444"/>
                <a:gd name="T82" fmla="*/ 414 w 503"/>
                <a:gd name="T83" fmla="*/ 255 h 444"/>
                <a:gd name="T84" fmla="*/ 239 w 503"/>
                <a:gd name="T85" fmla="*/ 224 h 444"/>
                <a:gd name="T86" fmla="*/ 261 w 503"/>
                <a:gd name="T87" fmla="*/ 141 h 444"/>
                <a:gd name="T88" fmla="*/ 282 w 503"/>
                <a:gd name="T89" fmla="*/ 87 h 444"/>
                <a:gd name="T90" fmla="*/ 270 w 503"/>
                <a:gd name="T91" fmla="*/ 0 h 4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3"/>
                <a:gd name="T139" fmla="*/ 0 h 444"/>
                <a:gd name="T140" fmla="*/ 503 w 503"/>
                <a:gd name="T141" fmla="*/ 444 h 4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3" h="444">
                  <a:moveTo>
                    <a:pt x="0" y="5"/>
                  </a:moveTo>
                  <a:lnTo>
                    <a:pt x="7" y="123"/>
                  </a:lnTo>
                  <a:lnTo>
                    <a:pt x="21" y="138"/>
                  </a:lnTo>
                  <a:lnTo>
                    <a:pt x="25" y="169"/>
                  </a:lnTo>
                  <a:lnTo>
                    <a:pt x="54" y="210"/>
                  </a:lnTo>
                  <a:lnTo>
                    <a:pt x="52" y="245"/>
                  </a:lnTo>
                  <a:lnTo>
                    <a:pt x="37" y="281"/>
                  </a:lnTo>
                  <a:lnTo>
                    <a:pt x="37" y="300"/>
                  </a:lnTo>
                  <a:lnTo>
                    <a:pt x="42" y="318"/>
                  </a:lnTo>
                  <a:lnTo>
                    <a:pt x="40" y="337"/>
                  </a:lnTo>
                  <a:lnTo>
                    <a:pt x="31" y="350"/>
                  </a:lnTo>
                  <a:lnTo>
                    <a:pt x="18" y="365"/>
                  </a:lnTo>
                  <a:lnTo>
                    <a:pt x="28" y="376"/>
                  </a:lnTo>
                  <a:lnTo>
                    <a:pt x="95" y="366"/>
                  </a:lnTo>
                  <a:lnTo>
                    <a:pt x="148" y="389"/>
                  </a:lnTo>
                  <a:lnTo>
                    <a:pt x="200" y="385"/>
                  </a:lnTo>
                  <a:lnTo>
                    <a:pt x="194" y="371"/>
                  </a:lnTo>
                  <a:lnTo>
                    <a:pt x="212" y="358"/>
                  </a:lnTo>
                  <a:lnTo>
                    <a:pt x="249" y="365"/>
                  </a:lnTo>
                  <a:lnTo>
                    <a:pt x="253" y="392"/>
                  </a:lnTo>
                  <a:lnTo>
                    <a:pt x="264" y="388"/>
                  </a:lnTo>
                  <a:lnTo>
                    <a:pt x="279" y="394"/>
                  </a:lnTo>
                  <a:lnTo>
                    <a:pt x="295" y="410"/>
                  </a:lnTo>
                  <a:lnTo>
                    <a:pt x="298" y="425"/>
                  </a:lnTo>
                  <a:lnTo>
                    <a:pt x="314" y="426"/>
                  </a:lnTo>
                  <a:lnTo>
                    <a:pt x="328" y="437"/>
                  </a:lnTo>
                  <a:lnTo>
                    <a:pt x="340" y="431"/>
                  </a:lnTo>
                  <a:lnTo>
                    <a:pt x="351" y="419"/>
                  </a:lnTo>
                  <a:lnTo>
                    <a:pt x="349" y="410"/>
                  </a:lnTo>
                  <a:lnTo>
                    <a:pt x="365" y="422"/>
                  </a:lnTo>
                  <a:lnTo>
                    <a:pt x="373" y="411"/>
                  </a:lnTo>
                  <a:lnTo>
                    <a:pt x="384" y="433"/>
                  </a:lnTo>
                  <a:lnTo>
                    <a:pt x="401" y="422"/>
                  </a:lnTo>
                  <a:lnTo>
                    <a:pt x="407" y="416"/>
                  </a:lnTo>
                  <a:lnTo>
                    <a:pt x="401" y="410"/>
                  </a:lnTo>
                  <a:lnTo>
                    <a:pt x="402" y="389"/>
                  </a:lnTo>
                  <a:lnTo>
                    <a:pt x="407" y="389"/>
                  </a:lnTo>
                  <a:lnTo>
                    <a:pt x="422" y="392"/>
                  </a:lnTo>
                  <a:lnTo>
                    <a:pt x="424" y="404"/>
                  </a:lnTo>
                  <a:lnTo>
                    <a:pt x="440" y="404"/>
                  </a:lnTo>
                  <a:lnTo>
                    <a:pt x="454" y="412"/>
                  </a:lnTo>
                  <a:lnTo>
                    <a:pt x="457" y="411"/>
                  </a:lnTo>
                  <a:lnTo>
                    <a:pt x="461" y="422"/>
                  </a:lnTo>
                  <a:lnTo>
                    <a:pt x="474" y="428"/>
                  </a:lnTo>
                  <a:lnTo>
                    <a:pt x="468" y="444"/>
                  </a:lnTo>
                  <a:lnTo>
                    <a:pt x="482" y="428"/>
                  </a:lnTo>
                  <a:lnTo>
                    <a:pt x="492" y="438"/>
                  </a:lnTo>
                  <a:lnTo>
                    <a:pt x="492" y="426"/>
                  </a:lnTo>
                  <a:lnTo>
                    <a:pt x="503" y="422"/>
                  </a:lnTo>
                  <a:lnTo>
                    <a:pt x="503" y="415"/>
                  </a:lnTo>
                  <a:lnTo>
                    <a:pt x="491" y="412"/>
                  </a:lnTo>
                  <a:lnTo>
                    <a:pt x="483" y="404"/>
                  </a:lnTo>
                  <a:lnTo>
                    <a:pt x="473" y="407"/>
                  </a:lnTo>
                  <a:lnTo>
                    <a:pt x="467" y="395"/>
                  </a:lnTo>
                  <a:lnTo>
                    <a:pt x="454" y="395"/>
                  </a:lnTo>
                  <a:lnTo>
                    <a:pt x="442" y="374"/>
                  </a:lnTo>
                  <a:lnTo>
                    <a:pt x="449" y="366"/>
                  </a:lnTo>
                  <a:lnTo>
                    <a:pt x="459" y="361"/>
                  </a:lnTo>
                  <a:lnTo>
                    <a:pt x="461" y="350"/>
                  </a:lnTo>
                  <a:lnTo>
                    <a:pt x="470" y="349"/>
                  </a:lnTo>
                  <a:lnTo>
                    <a:pt x="483" y="336"/>
                  </a:lnTo>
                  <a:lnTo>
                    <a:pt x="479" y="332"/>
                  </a:lnTo>
                  <a:lnTo>
                    <a:pt x="479" y="309"/>
                  </a:lnTo>
                  <a:lnTo>
                    <a:pt x="464" y="319"/>
                  </a:lnTo>
                  <a:lnTo>
                    <a:pt x="450" y="323"/>
                  </a:lnTo>
                  <a:lnTo>
                    <a:pt x="437" y="343"/>
                  </a:lnTo>
                  <a:lnTo>
                    <a:pt x="417" y="332"/>
                  </a:lnTo>
                  <a:lnTo>
                    <a:pt x="422" y="325"/>
                  </a:lnTo>
                  <a:lnTo>
                    <a:pt x="429" y="321"/>
                  </a:lnTo>
                  <a:lnTo>
                    <a:pt x="429" y="325"/>
                  </a:lnTo>
                  <a:lnTo>
                    <a:pt x="436" y="312"/>
                  </a:lnTo>
                  <a:lnTo>
                    <a:pt x="427" y="317"/>
                  </a:lnTo>
                  <a:lnTo>
                    <a:pt x="424" y="312"/>
                  </a:lnTo>
                  <a:lnTo>
                    <a:pt x="422" y="318"/>
                  </a:lnTo>
                  <a:lnTo>
                    <a:pt x="411" y="312"/>
                  </a:lnTo>
                  <a:lnTo>
                    <a:pt x="403" y="325"/>
                  </a:lnTo>
                  <a:lnTo>
                    <a:pt x="389" y="328"/>
                  </a:lnTo>
                  <a:lnTo>
                    <a:pt x="360" y="321"/>
                  </a:lnTo>
                  <a:lnTo>
                    <a:pt x="359" y="314"/>
                  </a:lnTo>
                  <a:lnTo>
                    <a:pt x="375" y="289"/>
                  </a:lnTo>
                  <a:lnTo>
                    <a:pt x="391" y="290"/>
                  </a:lnTo>
                  <a:lnTo>
                    <a:pt x="403" y="300"/>
                  </a:lnTo>
                  <a:lnTo>
                    <a:pt x="446" y="308"/>
                  </a:lnTo>
                  <a:lnTo>
                    <a:pt x="414" y="255"/>
                  </a:lnTo>
                  <a:lnTo>
                    <a:pt x="420" y="218"/>
                  </a:lnTo>
                  <a:lnTo>
                    <a:pt x="239" y="224"/>
                  </a:lnTo>
                  <a:lnTo>
                    <a:pt x="240" y="204"/>
                  </a:lnTo>
                  <a:lnTo>
                    <a:pt x="261" y="141"/>
                  </a:lnTo>
                  <a:lnTo>
                    <a:pt x="291" y="102"/>
                  </a:lnTo>
                  <a:lnTo>
                    <a:pt x="282" y="87"/>
                  </a:lnTo>
                  <a:lnTo>
                    <a:pt x="285" y="48"/>
                  </a:lnTo>
                  <a:lnTo>
                    <a:pt x="27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3" name="Freeform 23"/>
            <p:cNvSpPr>
              <a:spLocks/>
            </p:cNvSpPr>
            <p:nvPr/>
          </p:nvSpPr>
          <p:spPr bwMode="auto">
            <a:xfrm>
              <a:off x="4925" y="1380"/>
              <a:ext cx="327" cy="516"/>
            </a:xfrm>
            <a:custGeom>
              <a:avLst/>
              <a:gdLst>
                <a:gd name="T0" fmla="*/ 0 w 327"/>
                <a:gd name="T1" fmla="*/ 281 h 516"/>
                <a:gd name="T2" fmla="*/ 20 w 327"/>
                <a:gd name="T3" fmla="*/ 282 h 516"/>
                <a:gd name="T4" fmla="*/ 21 w 327"/>
                <a:gd name="T5" fmla="*/ 248 h 516"/>
                <a:gd name="T6" fmla="*/ 44 w 327"/>
                <a:gd name="T7" fmla="*/ 201 h 516"/>
                <a:gd name="T8" fmla="*/ 33 w 327"/>
                <a:gd name="T9" fmla="*/ 168 h 516"/>
                <a:gd name="T10" fmla="*/ 43 w 327"/>
                <a:gd name="T11" fmla="*/ 124 h 516"/>
                <a:gd name="T12" fmla="*/ 42 w 327"/>
                <a:gd name="T13" fmla="*/ 107 h 516"/>
                <a:gd name="T14" fmla="*/ 79 w 327"/>
                <a:gd name="T15" fmla="*/ 8 h 516"/>
                <a:gd name="T16" fmla="*/ 90 w 327"/>
                <a:gd name="T17" fmla="*/ 8 h 516"/>
                <a:gd name="T18" fmla="*/ 95 w 327"/>
                <a:gd name="T19" fmla="*/ 27 h 516"/>
                <a:gd name="T20" fmla="*/ 141 w 327"/>
                <a:gd name="T21" fmla="*/ 9 h 516"/>
                <a:gd name="T22" fmla="*/ 142 w 327"/>
                <a:gd name="T23" fmla="*/ 3 h 516"/>
                <a:gd name="T24" fmla="*/ 155 w 327"/>
                <a:gd name="T25" fmla="*/ 0 h 516"/>
                <a:gd name="T26" fmla="*/ 180 w 327"/>
                <a:gd name="T27" fmla="*/ 11 h 516"/>
                <a:gd name="T28" fmla="*/ 199 w 327"/>
                <a:gd name="T29" fmla="*/ 27 h 516"/>
                <a:gd name="T30" fmla="*/ 241 w 327"/>
                <a:gd name="T31" fmla="*/ 170 h 516"/>
                <a:gd name="T32" fmla="*/ 268 w 327"/>
                <a:gd name="T33" fmla="*/ 171 h 516"/>
                <a:gd name="T34" fmla="*/ 274 w 327"/>
                <a:gd name="T35" fmla="*/ 179 h 516"/>
                <a:gd name="T36" fmla="*/ 271 w 327"/>
                <a:gd name="T37" fmla="*/ 184 h 516"/>
                <a:gd name="T38" fmla="*/ 292 w 327"/>
                <a:gd name="T39" fmla="*/ 217 h 516"/>
                <a:gd name="T40" fmla="*/ 295 w 327"/>
                <a:gd name="T41" fmla="*/ 210 h 516"/>
                <a:gd name="T42" fmla="*/ 319 w 327"/>
                <a:gd name="T43" fmla="*/ 232 h 516"/>
                <a:gd name="T44" fmla="*/ 310 w 327"/>
                <a:gd name="T45" fmla="*/ 237 h 516"/>
                <a:gd name="T46" fmla="*/ 312 w 327"/>
                <a:gd name="T47" fmla="*/ 244 h 516"/>
                <a:gd name="T48" fmla="*/ 327 w 327"/>
                <a:gd name="T49" fmla="*/ 244 h 516"/>
                <a:gd name="T50" fmla="*/ 316 w 327"/>
                <a:gd name="T51" fmla="*/ 271 h 516"/>
                <a:gd name="T52" fmla="*/ 303 w 327"/>
                <a:gd name="T53" fmla="*/ 265 h 516"/>
                <a:gd name="T54" fmla="*/ 292 w 327"/>
                <a:gd name="T55" fmla="*/ 277 h 516"/>
                <a:gd name="T56" fmla="*/ 293 w 327"/>
                <a:gd name="T57" fmla="*/ 287 h 516"/>
                <a:gd name="T58" fmla="*/ 283 w 327"/>
                <a:gd name="T59" fmla="*/ 296 h 516"/>
                <a:gd name="T60" fmla="*/ 271 w 327"/>
                <a:gd name="T61" fmla="*/ 292 h 516"/>
                <a:gd name="T62" fmla="*/ 272 w 327"/>
                <a:gd name="T63" fmla="*/ 309 h 516"/>
                <a:gd name="T64" fmla="*/ 264 w 327"/>
                <a:gd name="T65" fmla="*/ 303 h 516"/>
                <a:gd name="T66" fmla="*/ 260 w 327"/>
                <a:gd name="T67" fmla="*/ 322 h 516"/>
                <a:gd name="T68" fmla="*/ 245 w 327"/>
                <a:gd name="T69" fmla="*/ 306 h 516"/>
                <a:gd name="T70" fmla="*/ 233 w 327"/>
                <a:gd name="T71" fmla="*/ 321 h 516"/>
                <a:gd name="T72" fmla="*/ 221 w 327"/>
                <a:gd name="T73" fmla="*/ 328 h 516"/>
                <a:gd name="T74" fmla="*/ 217 w 327"/>
                <a:gd name="T75" fmla="*/ 345 h 516"/>
                <a:gd name="T76" fmla="*/ 203 w 327"/>
                <a:gd name="T77" fmla="*/ 341 h 516"/>
                <a:gd name="T78" fmla="*/ 207 w 327"/>
                <a:gd name="T79" fmla="*/ 327 h 516"/>
                <a:gd name="T80" fmla="*/ 199 w 327"/>
                <a:gd name="T81" fmla="*/ 314 h 516"/>
                <a:gd name="T82" fmla="*/ 187 w 327"/>
                <a:gd name="T83" fmla="*/ 333 h 516"/>
                <a:gd name="T84" fmla="*/ 192 w 327"/>
                <a:gd name="T85" fmla="*/ 375 h 516"/>
                <a:gd name="T86" fmla="*/ 185 w 327"/>
                <a:gd name="T87" fmla="*/ 387 h 516"/>
                <a:gd name="T88" fmla="*/ 175 w 327"/>
                <a:gd name="T89" fmla="*/ 387 h 516"/>
                <a:gd name="T90" fmla="*/ 167 w 327"/>
                <a:gd name="T91" fmla="*/ 386 h 516"/>
                <a:gd name="T92" fmla="*/ 156 w 327"/>
                <a:gd name="T93" fmla="*/ 409 h 516"/>
                <a:gd name="T94" fmla="*/ 142 w 327"/>
                <a:gd name="T95" fmla="*/ 408 h 516"/>
                <a:gd name="T96" fmla="*/ 144 w 327"/>
                <a:gd name="T97" fmla="*/ 430 h 516"/>
                <a:gd name="T98" fmla="*/ 135 w 327"/>
                <a:gd name="T99" fmla="*/ 414 h 516"/>
                <a:gd name="T100" fmla="*/ 114 w 327"/>
                <a:gd name="T101" fmla="*/ 432 h 516"/>
                <a:gd name="T102" fmla="*/ 110 w 327"/>
                <a:gd name="T103" fmla="*/ 445 h 516"/>
                <a:gd name="T104" fmla="*/ 118 w 327"/>
                <a:gd name="T105" fmla="*/ 453 h 516"/>
                <a:gd name="T106" fmla="*/ 107 w 327"/>
                <a:gd name="T107" fmla="*/ 459 h 516"/>
                <a:gd name="T108" fmla="*/ 110 w 327"/>
                <a:gd name="T109" fmla="*/ 474 h 516"/>
                <a:gd name="T110" fmla="*/ 99 w 327"/>
                <a:gd name="T111" fmla="*/ 486 h 516"/>
                <a:gd name="T112" fmla="*/ 98 w 327"/>
                <a:gd name="T113" fmla="*/ 516 h 516"/>
                <a:gd name="T114" fmla="*/ 92 w 327"/>
                <a:gd name="T115" fmla="*/ 516 h 516"/>
                <a:gd name="T116" fmla="*/ 62 w 327"/>
                <a:gd name="T117" fmla="*/ 475 h 516"/>
                <a:gd name="T118" fmla="*/ 0 w 327"/>
                <a:gd name="T119" fmla="*/ 281 h 5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7"/>
                <a:gd name="T181" fmla="*/ 0 h 516"/>
                <a:gd name="T182" fmla="*/ 327 w 327"/>
                <a:gd name="T183" fmla="*/ 516 h 5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7" h="516">
                  <a:moveTo>
                    <a:pt x="0" y="281"/>
                  </a:moveTo>
                  <a:lnTo>
                    <a:pt x="20" y="282"/>
                  </a:lnTo>
                  <a:lnTo>
                    <a:pt x="21" y="248"/>
                  </a:lnTo>
                  <a:lnTo>
                    <a:pt x="44" y="201"/>
                  </a:lnTo>
                  <a:lnTo>
                    <a:pt x="33" y="168"/>
                  </a:lnTo>
                  <a:lnTo>
                    <a:pt x="43" y="124"/>
                  </a:lnTo>
                  <a:lnTo>
                    <a:pt x="42" y="107"/>
                  </a:lnTo>
                  <a:lnTo>
                    <a:pt x="79" y="8"/>
                  </a:lnTo>
                  <a:lnTo>
                    <a:pt x="90" y="8"/>
                  </a:lnTo>
                  <a:lnTo>
                    <a:pt x="95" y="27"/>
                  </a:lnTo>
                  <a:lnTo>
                    <a:pt x="141" y="9"/>
                  </a:lnTo>
                  <a:lnTo>
                    <a:pt x="142" y="3"/>
                  </a:lnTo>
                  <a:lnTo>
                    <a:pt x="155" y="0"/>
                  </a:lnTo>
                  <a:lnTo>
                    <a:pt x="180" y="11"/>
                  </a:lnTo>
                  <a:lnTo>
                    <a:pt x="199" y="27"/>
                  </a:lnTo>
                  <a:lnTo>
                    <a:pt x="241" y="170"/>
                  </a:lnTo>
                  <a:lnTo>
                    <a:pt x="268" y="171"/>
                  </a:lnTo>
                  <a:lnTo>
                    <a:pt x="274" y="179"/>
                  </a:lnTo>
                  <a:lnTo>
                    <a:pt x="271" y="184"/>
                  </a:lnTo>
                  <a:lnTo>
                    <a:pt x="292" y="217"/>
                  </a:lnTo>
                  <a:lnTo>
                    <a:pt x="295" y="210"/>
                  </a:lnTo>
                  <a:lnTo>
                    <a:pt x="319" y="232"/>
                  </a:lnTo>
                  <a:lnTo>
                    <a:pt x="310" y="237"/>
                  </a:lnTo>
                  <a:lnTo>
                    <a:pt x="312" y="244"/>
                  </a:lnTo>
                  <a:lnTo>
                    <a:pt x="327" y="244"/>
                  </a:lnTo>
                  <a:lnTo>
                    <a:pt x="316" y="271"/>
                  </a:lnTo>
                  <a:lnTo>
                    <a:pt x="303" y="265"/>
                  </a:lnTo>
                  <a:lnTo>
                    <a:pt x="292" y="277"/>
                  </a:lnTo>
                  <a:lnTo>
                    <a:pt x="293" y="287"/>
                  </a:lnTo>
                  <a:lnTo>
                    <a:pt x="283" y="296"/>
                  </a:lnTo>
                  <a:lnTo>
                    <a:pt x="271" y="292"/>
                  </a:lnTo>
                  <a:lnTo>
                    <a:pt x="272" y="309"/>
                  </a:lnTo>
                  <a:lnTo>
                    <a:pt x="264" y="303"/>
                  </a:lnTo>
                  <a:lnTo>
                    <a:pt x="260" y="322"/>
                  </a:lnTo>
                  <a:lnTo>
                    <a:pt x="245" y="306"/>
                  </a:lnTo>
                  <a:lnTo>
                    <a:pt x="233" y="321"/>
                  </a:lnTo>
                  <a:lnTo>
                    <a:pt x="221" y="328"/>
                  </a:lnTo>
                  <a:lnTo>
                    <a:pt x="217" y="345"/>
                  </a:lnTo>
                  <a:lnTo>
                    <a:pt x="203" y="341"/>
                  </a:lnTo>
                  <a:lnTo>
                    <a:pt x="207" y="327"/>
                  </a:lnTo>
                  <a:lnTo>
                    <a:pt x="199" y="314"/>
                  </a:lnTo>
                  <a:lnTo>
                    <a:pt x="187" y="333"/>
                  </a:lnTo>
                  <a:lnTo>
                    <a:pt x="192" y="375"/>
                  </a:lnTo>
                  <a:lnTo>
                    <a:pt x="185" y="387"/>
                  </a:lnTo>
                  <a:lnTo>
                    <a:pt x="175" y="387"/>
                  </a:lnTo>
                  <a:lnTo>
                    <a:pt x="167" y="386"/>
                  </a:lnTo>
                  <a:lnTo>
                    <a:pt x="156" y="409"/>
                  </a:lnTo>
                  <a:lnTo>
                    <a:pt x="142" y="408"/>
                  </a:lnTo>
                  <a:lnTo>
                    <a:pt x="144" y="430"/>
                  </a:lnTo>
                  <a:lnTo>
                    <a:pt x="135" y="414"/>
                  </a:lnTo>
                  <a:lnTo>
                    <a:pt x="114" y="432"/>
                  </a:lnTo>
                  <a:lnTo>
                    <a:pt x="110" y="445"/>
                  </a:lnTo>
                  <a:lnTo>
                    <a:pt x="118" y="453"/>
                  </a:lnTo>
                  <a:lnTo>
                    <a:pt x="107" y="459"/>
                  </a:lnTo>
                  <a:lnTo>
                    <a:pt x="110" y="474"/>
                  </a:lnTo>
                  <a:lnTo>
                    <a:pt x="99" y="486"/>
                  </a:lnTo>
                  <a:lnTo>
                    <a:pt x="98" y="516"/>
                  </a:lnTo>
                  <a:lnTo>
                    <a:pt x="92" y="516"/>
                  </a:lnTo>
                  <a:lnTo>
                    <a:pt x="62" y="475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4" name="Freeform 24"/>
            <p:cNvSpPr>
              <a:spLocks/>
            </p:cNvSpPr>
            <p:nvPr/>
          </p:nvSpPr>
          <p:spPr bwMode="auto">
            <a:xfrm>
              <a:off x="4378" y="2366"/>
              <a:ext cx="405" cy="201"/>
            </a:xfrm>
            <a:custGeom>
              <a:avLst/>
              <a:gdLst>
                <a:gd name="T0" fmla="*/ 9 w 405"/>
                <a:gd name="T1" fmla="*/ 115 h 201"/>
                <a:gd name="T2" fmla="*/ 89 w 405"/>
                <a:gd name="T3" fmla="*/ 67 h 201"/>
                <a:gd name="T4" fmla="*/ 126 w 405"/>
                <a:gd name="T5" fmla="*/ 48 h 201"/>
                <a:gd name="T6" fmla="*/ 159 w 405"/>
                <a:gd name="T7" fmla="*/ 75 h 201"/>
                <a:gd name="T8" fmla="*/ 195 w 405"/>
                <a:gd name="T9" fmla="*/ 100 h 201"/>
                <a:gd name="T10" fmla="*/ 225 w 405"/>
                <a:gd name="T11" fmla="*/ 103 h 201"/>
                <a:gd name="T12" fmla="*/ 226 w 405"/>
                <a:gd name="T13" fmla="*/ 123 h 201"/>
                <a:gd name="T14" fmla="*/ 210 w 405"/>
                <a:gd name="T15" fmla="*/ 161 h 201"/>
                <a:gd name="T16" fmla="*/ 236 w 405"/>
                <a:gd name="T17" fmla="*/ 171 h 201"/>
                <a:gd name="T18" fmla="*/ 249 w 405"/>
                <a:gd name="T19" fmla="*/ 179 h 201"/>
                <a:gd name="T20" fmla="*/ 262 w 405"/>
                <a:gd name="T21" fmla="*/ 184 h 201"/>
                <a:gd name="T22" fmla="*/ 283 w 405"/>
                <a:gd name="T23" fmla="*/ 184 h 201"/>
                <a:gd name="T24" fmla="*/ 306 w 405"/>
                <a:gd name="T25" fmla="*/ 194 h 201"/>
                <a:gd name="T26" fmla="*/ 266 w 405"/>
                <a:gd name="T27" fmla="*/ 153 h 201"/>
                <a:gd name="T28" fmla="*/ 276 w 405"/>
                <a:gd name="T29" fmla="*/ 143 h 201"/>
                <a:gd name="T30" fmla="*/ 274 w 405"/>
                <a:gd name="T31" fmla="*/ 80 h 201"/>
                <a:gd name="T32" fmla="*/ 291 w 405"/>
                <a:gd name="T33" fmla="*/ 41 h 201"/>
                <a:gd name="T34" fmla="*/ 310 w 405"/>
                <a:gd name="T35" fmla="*/ 24 h 201"/>
                <a:gd name="T36" fmla="*/ 294 w 405"/>
                <a:gd name="T37" fmla="*/ 46 h 201"/>
                <a:gd name="T38" fmla="*/ 291 w 405"/>
                <a:gd name="T39" fmla="*/ 79 h 201"/>
                <a:gd name="T40" fmla="*/ 294 w 405"/>
                <a:gd name="T41" fmla="*/ 92 h 201"/>
                <a:gd name="T42" fmla="*/ 299 w 405"/>
                <a:gd name="T43" fmla="*/ 112 h 201"/>
                <a:gd name="T44" fmla="*/ 288 w 405"/>
                <a:gd name="T45" fmla="*/ 119 h 201"/>
                <a:gd name="T46" fmla="*/ 306 w 405"/>
                <a:gd name="T47" fmla="*/ 124 h 201"/>
                <a:gd name="T48" fmla="*/ 298 w 405"/>
                <a:gd name="T49" fmla="*/ 131 h 201"/>
                <a:gd name="T50" fmla="*/ 325 w 405"/>
                <a:gd name="T51" fmla="*/ 169 h 201"/>
                <a:gd name="T52" fmla="*/ 336 w 405"/>
                <a:gd name="T53" fmla="*/ 179 h 201"/>
                <a:gd name="T54" fmla="*/ 343 w 405"/>
                <a:gd name="T55" fmla="*/ 184 h 201"/>
                <a:gd name="T56" fmla="*/ 346 w 405"/>
                <a:gd name="T57" fmla="*/ 197 h 201"/>
                <a:gd name="T58" fmla="*/ 367 w 405"/>
                <a:gd name="T59" fmla="*/ 192 h 201"/>
                <a:gd name="T60" fmla="*/ 398 w 405"/>
                <a:gd name="T61" fmla="*/ 153 h 201"/>
                <a:gd name="T62" fmla="*/ 398 w 405"/>
                <a:gd name="T63" fmla="*/ 178 h 201"/>
                <a:gd name="T64" fmla="*/ 394 w 405"/>
                <a:gd name="T65" fmla="*/ 199 h 201"/>
                <a:gd name="T66" fmla="*/ 405 w 405"/>
                <a:gd name="T67" fmla="*/ 126 h 201"/>
                <a:gd name="T68" fmla="*/ 348 w 405"/>
                <a:gd name="T69" fmla="*/ 138 h 201"/>
                <a:gd name="T70" fmla="*/ 312 w 405"/>
                <a:gd name="T71" fmla="*/ 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5"/>
                <a:gd name="T109" fmla="*/ 0 h 201"/>
                <a:gd name="T110" fmla="*/ 405 w 405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5" h="201">
                  <a:moveTo>
                    <a:pt x="0" y="59"/>
                  </a:moveTo>
                  <a:lnTo>
                    <a:pt x="9" y="115"/>
                  </a:lnTo>
                  <a:lnTo>
                    <a:pt x="41" y="80"/>
                  </a:lnTo>
                  <a:lnTo>
                    <a:pt x="89" y="67"/>
                  </a:lnTo>
                  <a:lnTo>
                    <a:pt x="98" y="51"/>
                  </a:lnTo>
                  <a:lnTo>
                    <a:pt x="126" y="48"/>
                  </a:lnTo>
                  <a:lnTo>
                    <a:pt x="147" y="59"/>
                  </a:lnTo>
                  <a:lnTo>
                    <a:pt x="159" y="75"/>
                  </a:lnTo>
                  <a:lnTo>
                    <a:pt x="182" y="82"/>
                  </a:lnTo>
                  <a:lnTo>
                    <a:pt x="195" y="100"/>
                  </a:lnTo>
                  <a:lnTo>
                    <a:pt x="217" y="110"/>
                  </a:lnTo>
                  <a:lnTo>
                    <a:pt x="225" y="103"/>
                  </a:lnTo>
                  <a:lnTo>
                    <a:pt x="231" y="115"/>
                  </a:lnTo>
                  <a:lnTo>
                    <a:pt x="226" y="123"/>
                  </a:lnTo>
                  <a:lnTo>
                    <a:pt x="225" y="137"/>
                  </a:lnTo>
                  <a:lnTo>
                    <a:pt x="210" y="161"/>
                  </a:lnTo>
                  <a:lnTo>
                    <a:pt x="217" y="178"/>
                  </a:lnTo>
                  <a:lnTo>
                    <a:pt x="236" y="171"/>
                  </a:lnTo>
                  <a:lnTo>
                    <a:pt x="236" y="163"/>
                  </a:lnTo>
                  <a:lnTo>
                    <a:pt x="249" y="179"/>
                  </a:lnTo>
                  <a:lnTo>
                    <a:pt x="252" y="171"/>
                  </a:lnTo>
                  <a:lnTo>
                    <a:pt x="262" y="184"/>
                  </a:lnTo>
                  <a:lnTo>
                    <a:pt x="266" y="178"/>
                  </a:lnTo>
                  <a:lnTo>
                    <a:pt x="283" y="184"/>
                  </a:lnTo>
                  <a:lnTo>
                    <a:pt x="291" y="181"/>
                  </a:lnTo>
                  <a:lnTo>
                    <a:pt x="306" y="194"/>
                  </a:lnTo>
                  <a:lnTo>
                    <a:pt x="294" y="172"/>
                  </a:lnTo>
                  <a:lnTo>
                    <a:pt x="266" y="153"/>
                  </a:lnTo>
                  <a:lnTo>
                    <a:pt x="293" y="166"/>
                  </a:lnTo>
                  <a:lnTo>
                    <a:pt x="276" y="143"/>
                  </a:lnTo>
                  <a:lnTo>
                    <a:pt x="271" y="124"/>
                  </a:lnTo>
                  <a:lnTo>
                    <a:pt x="274" y="80"/>
                  </a:lnTo>
                  <a:lnTo>
                    <a:pt x="258" y="69"/>
                  </a:lnTo>
                  <a:lnTo>
                    <a:pt x="291" y="41"/>
                  </a:lnTo>
                  <a:lnTo>
                    <a:pt x="293" y="22"/>
                  </a:lnTo>
                  <a:lnTo>
                    <a:pt x="310" y="24"/>
                  </a:lnTo>
                  <a:lnTo>
                    <a:pt x="306" y="41"/>
                  </a:lnTo>
                  <a:lnTo>
                    <a:pt x="294" y="46"/>
                  </a:lnTo>
                  <a:lnTo>
                    <a:pt x="287" y="63"/>
                  </a:lnTo>
                  <a:lnTo>
                    <a:pt x="291" y="79"/>
                  </a:lnTo>
                  <a:lnTo>
                    <a:pt x="298" y="74"/>
                  </a:lnTo>
                  <a:lnTo>
                    <a:pt x="294" y="92"/>
                  </a:lnTo>
                  <a:lnTo>
                    <a:pt x="298" y="100"/>
                  </a:lnTo>
                  <a:lnTo>
                    <a:pt x="299" y="112"/>
                  </a:lnTo>
                  <a:lnTo>
                    <a:pt x="293" y="105"/>
                  </a:lnTo>
                  <a:lnTo>
                    <a:pt x="288" y="119"/>
                  </a:lnTo>
                  <a:lnTo>
                    <a:pt x="309" y="115"/>
                  </a:lnTo>
                  <a:lnTo>
                    <a:pt x="306" y="124"/>
                  </a:lnTo>
                  <a:lnTo>
                    <a:pt x="317" y="131"/>
                  </a:lnTo>
                  <a:lnTo>
                    <a:pt x="298" y="131"/>
                  </a:lnTo>
                  <a:lnTo>
                    <a:pt x="305" y="159"/>
                  </a:lnTo>
                  <a:lnTo>
                    <a:pt x="325" y="169"/>
                  </a:lnTo>
                  <a:lnTo>
                    <a:pt x="335" y="156"/>
                  </a:lnTo>
                  <a:lnTo>
                    <a:pt x="336" y="179"/>
                  </a:lnTo>
                  <a:lnTo>
                    <a:pt x="352" y="175"/>
                  </a:lnTo>
                  <a:lnTo>
                    <a:pt x="343" y="184"/>
                  </a:lnTo>
                  <a:lnTo>
                    <a:pt x="352" y="184"/>
                  </a:lnTo>
                  <a:lnTo>
                    <a:pt x="346" y="197"/>
                  </a:lnTo>
                  <a:lnTo>
                    <a:pt x="348" y="201"/>
                  </a:lnTo>
                  <a:lnTo>
                    <a:pt x="367" y="192"/>
                  </a:lnTo>
                  <a:lnTo>
                    <a:pt x="389" y="179"/>
                  </a:lnTo>
                  <a:lnTo>
                    <a:pt x="398" y="153"/>
                  </a:lnTo>
                  <a:lnTo>
                    <a:pt x="399" y="168"/>
                  </a:lnTo>
                  <a:lnTo>
                    <a:pt x="398" y="178"/>
                  </a:lnTo>
                  <a:lnTo>
                    <a:pt x="392" y="189"/>
                  </a:lnTo>
                  <a:lnTo>
                    <a:pt x="394" y="199"/>
                  </a:lnTo>
                  <a:lnTo>
                    <a:pt x="402" y="178"/>
                  </a:lnTo>
                  <a:lnTo>
                    <a:pt x="405" y="126"/>
                  </a:lnTo>
                  <a:lnTo>
                    <a:pt x="381" y="132"/>
                  </a:lnTo>
                  <a:lnTo>
                    <a:pt x="348" y="138"/>
                  </a:lnTo>
                  <a:lnTo>
                    <a:pt x="347" y="128"/>
                  </a:lnTo>
                  <a:lnTo>
                    <a:pt x="31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5" name="Freeform 25"/>
            <p:cNvSpPr>
              <a:spLocks/>
            </p:cNvSpPr>
            <p:nvPr/>
          </p:nvSpPr>
          <p:spPr bwMode="auto">
            <a:xfrm>
              <a:off x="4822" y="1925"/>
              <a:ext cx="300" cy="151"/>
            </a:xfrm>
            <a:custGeom>
              <a:avLst/>
              <a:gdLst>
                <a:gd name="T0" fmla="*/ 0 w 300"/>
                <a:gd name="T1" fmla="*/ 60 h 151"/>
                <a:gd name="T2" fmla="*/ 0 w 300"/>
                <a:gd name="T3" fmla="*/ 141 h 151"/>
                <a:gd name="T4" fmla="*/ 139 w 300"/>
                <a:gd name="T5" fmla="*/ 112 h 151"/>
                <a:gd name="T6" fmla="*/ 165 w 300"/>
                <a:gd name="T7" fmla="*/ 103 h 151"/>
                <a:gd name="T8" fmla="*/ 174 w 300"/>
                <a:gd name="T9" fmla="*/ 105 h 151"/>
                <a:gd name="T10" fmla="*/ 185 w 300"/>
                <a:gd name="T11" fmla="*/ 127 h 151"/>
                <a:gd name="T12" fmla="*/ 201 w 300"/>
                <a:gd name="T13" fmla="*/ 131 h 151"/>
                <a:gd name="T14" fmla="*/ 209 w 300"/>
                <a:gd name="T15" fmla="*/ 149 h 151"/>
                <a:gd name="T16" fmla="*/ 220 w 300"/>
                <a:gd name="T17" fmla="*/ 151 h 151"/>
                <a:gd name="T18" fmla="*/ 222 w 300"/>
                <a:gd name="T19" fmla="*/ 138 h 151"/>
                <a:gd name="T20" fmla="*/ 231 w 300"/>
                <a:gd name="T21" fmla="*/ 132 h 151"/>
                <a:gd name="T22" fmla="*/ 235 w 300"/>
                <a:gd name="T23" fmla="*/ 120 h 151"/>
                <a:gd name="T24" fmla="*/ 240 w 300"/>
                <a:gd name="T25" fmla="*/ 116 h 151"/>
                <a:gd name="T26" fmla="*/ 245 w 300"/>
                <a:gd name="T27" fmla="*/ 139 h 151"/>
                <a:gd name="T28" fmla="*/ 259 w 300"/>
                <a:gd name="T29" fmla="*/ 134 h 151"/>
                <a:gd name="T30" fmla="*/ 262 w 300"/>
                <a:gd name="T31" fmla="*/ 124 h 151"/>
                <a:gd name="T32" fmla="*/ 281 w 300"/>
                <a:gd name="T33" fmla="*/ 116 h 151"/>
                <a:gd name="T34" fmla="*/ 291 w 300"/>
                <a:gd name="T35" fmla="*/ 113 h 151"/>
                <a:gd name="T36" fmla="*/ 300 w 300"/>
                <a:gd name="T37" fmla="*/ 120 h 151"/>
                <a:gd name="T38" fmla="*/ 296 w 300"/>
                <a:gd name="T39" fmla="*/ 98 h 151"/>
                <a:gd name="T40" fmla="*/ 282 w 300"/>
                <a:gd name="T41" fmla="*/ 73 h 151"/>
                <a:gd name="T42" fmla="*/ 274 w 300"/>
                <a:gd name="T43" fmla="*/ 70 h 151"/>
                <a:gd name="T44" fmla="*/ 264 w 300"/>
                <a:gd name="T45" fmla="*/ 70 h 151"/>
                <a:gd name="T46" fmla="*/ 266 w 300"/>
                <a:gd name="T47" fmla="*/ 76 h 151"/>
                <a:gd name="T48" fmla="*/ 271 w 300"/>
                <a:gd name="T49" fmla="*/ 76 h 151"/>
                <a:gd name="T50" fmla="*/ 278 w 300"/>
                <a:gd name="T51" fmla="*/ 76 h 151"/>
                <a:gd name="T52" fmla="*/ 285 w 300"/>
                <a:gd name="T53" fmla="*/ 83 h 151"/>
                <a:gd name="T54" fmla="*/ 289 w 300"/>
                <a:gd name="T55" fmla="*/ 94 h 151"/>
                <a:gd name="T56" fmla="*/ 284 w 300"/>
                <a:gd name="T57" fmla="*/ 103 h 151"/>
                <a:gd name="T58" fmla="*/ 261 w 300"/>
                <a:gd name="T59" fmla="*/ 113 h 151"/>
                <a:gd name="T60" fmla="*/ 248 w 300"/>
                <a:gd name="T61" fmla="*/ 106 h 151"/>
                <a:gd name="T62" fmla="*/ 243 w 300"/>
                <a:gd name="T63" fmla="*/ 94 h 151"/>
                <a:gd name="T64" fmla="*/ 231 w 300"/>
                <a:gd name="T65" fmla="*/ 92 h 151"/>
                <a:gd name="T66" fmla="*/ 232 w 300"/>
                <a:gd name="T67" fmla="*/ 83 h 151"/>
                <a:gd name="T68" fmla="*/ 221 w 300"/>
                <a:gd name="T69" fmla="*/ 69 h 151"/>
                <a:gd name="T70" fmla="*/ 203 w 300"/>
                <a:gd name="T71" fmla="*/ 62 h 151"/>
                <a:gd name="T72" fmla="*/ 203 w 300"/>
                <a:gd name="T73" fmla="*/ 70 h 151"/>
                <a:gd name="T74" fmla="*/ 195 w 300"/>
                <a:gd name="T75" fmla="*/ 67 h 151"/>
                <a:gd name="T76" fmla="*/ 191 w 300"/>
                <a:gd name="T77" fmla="*/ 57 h 151"/>
                <a:gd name="T78" fmla="*/ 193 w 300"/>
                <a:gd name="T79" fmla="*/ 49 h 151"/>
                <a:gd name="T80" fmla="*/ 202 w 300"/>
                <a:gd name="T81" fmla="*/ 40 h 151"/>
                <a:gd name="T82" fmla="*/ 198 w 300"/>
                <a:gd name="T83" fmla="*/ 34 h 151"/>
                <a:gd name="T84" fmla="*/ 212 w 300"/>
                <a:gd name="T85" fmla="*/ 25 h 151"/>
                <a:gd name="T86" fmla="*/ 198 w 300"/>
                <a:gd name="T87" fmla="*/ 13 h 151"/>
                <a:gd name="T88" fmla="*/ 193 w 300"/>
                <a:gd name="T89" fmla="*/ 0 h 151"/>
                <a:gd name="T90" fmla="*/ 165 w 300"/>
                <a:gd name="T91" fmla="*/ 21 h 151"/>
                <a:gd name="T92" fmla="*/ 65 w 300"/>
                <a:gd name="T93" fmla="*/ 46 h 151"/>
                <a:gd name="T94" fmla="*/ 0 w 300"/>
                <a:gd name="T95" fmla="*/ 60 h 1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0"/>
                <a:gd name="T145" fmla="*/ 0 h 151"/>
                <a:gd name="T146" fmla="*/ 300 w 300"/>
                <a:gd name="T147" fmla="*/ 151 h 1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0" h="151">
                  <a:moveTo>
                    <a:pt x="0" y="60"/>
                  </a:moveTo>
                  <a:lnTo>
                    <a:pt x="0" y="141"/>
                  </a:lnTo>
                  <a:lnTo>
                    <a:pt x="139" y="112"/>
                  </a:lnTo>
                  <a:lnTo>
                    <a:pt x="165" y="103"/>
                  </a:lnTo>
                  <a:lnTo>
                    <a:pt x="174" y="105"/>
                  </a:lnTo>
                  <a:lnTo>
                    <a:pt x="185" y="127"/>
                  </a:lnTo>
                  <a:lnTo>
                    <a:pt x="201" y="131"/>
                  </a:lnTo>
                  <a:lnTo>
                    <a:pt x="209" y="149"/>
                  </a:lnTo>
                  <a:lnTo>
                    <a:pt x="220" y="151"/>
                  </a:lnTo>
                  <a:lnTo>
                    <a:pt x="222" y="138"/>
                  </a:lnTo>
                  <a:lnTo>
                    <a:pt x="231" y="132"/>
                  </a:lnTo>
                  <a:lnTo>
                    <a:pt x="235" y="120"/>
                  </a:lnTo>
                  <a:lnTo>
                    <a:pt x="240" y="116"/>
                  </a:lnTo>
                  <a:lnTo>
                    <a:pt x="245" y="139"/>
                  </a:lnTo>
                  <a:lnTo>
                    <a:pt x="259" y="134"/>
                  </a:lnTo>
                  <a:lnTo>
                    <a:pt x="262" y="124"/>
                  </a:lnTo>
                  <a:lnTo>
                    <a:pt x="281" y="116"/>
                  </a:lnTo>
                  <a:lnTo>
                    <a:pt x="291" y="113"/>
                  </a:lnTo>
                  <a:lnTo>
                    <a:pt x="300" y="120"/>
                  </a:lnTo>
                  <a:lnTo>
                    <a:pt x="296" y="98"/>
                  </a:lnTo>
                  <a:lnTo>
                    <a:pt x="282" y="73"/>
                  </a:lnTo>
                  <a:lnTo>
                    <a:pt x="274" y="70"/>
                  </a:lnTo>
                  <a:lnTo>
                    <a:pt x="264" y="70"/>
                  </a:lnTo>
                  <a:lnTo>
                    <a:pt x="266" y="76"/>
                  </a:lnTo>
                  <a:lnTo>
                    <a:pt x="271" y="76"/>
                  </a:lnTo>
                  <a:lnTo>
                    <a:pt x="278" y="76"/>
                  </a:lnTo>
                  <a:lnTo>
                    <a:pt x="285" y="83"/>
                  </a:lnTo>
                  <a:lnTo>
                    <a:pt x="289" y="94"/>
                  </a:lnTo>
                  <a:lnTo>
                    <a:pt x="284" y="103"/>
                  </a:lnTo>
                  <a:lnTo>
                    <a:pt x="261" y="113"/>
                  </a:lnTo>
                  <a:lnTo>
                    <a:pt x="248" y="106"/>
                  </a:lnTo>
                  <a:lnTo>
                    <a:pt x="243" y="94"/>
                  </a:lnTo>
                  <a:lnTo>
                    <a:pt x="231" y="92"/>
                  </a:lnTo>
                  <a:lnTo>
                    <a:pt x="232" y="83"/>
                  </a:lnTo>
                  <a:lnTo>
                    <a:pt x="221" y="69"/>
                  </a:lnTo>
                  <a:lnTo>
                    <a:pt x="203" y="62"/>
                  </a:lnTo>
                  <a:lnTo>
                    <a:pt x="203" y="70"/>
                  </a:lnTo>
                  <a:lnTo>
                    <a:pt x="195" y="67"/>
                  </a:lnTo>
                  <a:lnTo>
                    <a:pt x="191" y="57"/>
                  </a:lnTo>
                  <a:lnTo>
                    <a:pt x="193" y="49"/>
                  </a:lnTo>
                  <a:lnTo>
                    <a:pt x="202" y="40"/>
                  </a:lnTo>
                  <a:lnTo>
                    <a:pt x="198" y="34"/>
                  </a:lnTo>
                  <a:lnTo>
                    <a:pt x="212" y="25"/>
                  </a:lnTo>
                  <a:lnTo>
                    <a:pt x="198" y="13"/>
                  </a:lnTo>
                  <a:lnTo>
                    <a:pt x="193" y="0"/>
                  </a:lnTo>
                  <a:lnTo>
                    <a:pt x="165" y="21"/>
                  </a:lnTo>
                  <a:lnTo>
                    <a:pt x="65" y="4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6" name="Freeform 26"/>
            <p:cNvSpPr>
              <a:spLocks/>
            </p:cNvSpPr>
            <p:nvPr/>
          </p:nvSpPr>
          <p:spPr bwMode="auto">
            <a:xfrm>
              <a:off x="5062" y="2070"/>
              <a:ext cx="26" cy="23"/>
            </a:xfrm>
            <a:custGeom>
              <a:avLst/>
              <a:gdLst>
                <a:gd name="T0" fmla="*/ 0 w 26"/>
                <a:gd name="T1" fmla="*/ 23 h 23"/>
                <a:gd name="T2" fmla="*/ 11 w 26"/>
                <a:gd name="T3" fmla="*/ 0 h 23"/>
                <a:gd name="T4" fmla="*/ 26 w 26"/>
                <a:gd name="T5" fmla="*/ 12 h 23"/>
                <a:gd name="T6" fmla="*/ 0 w 26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0" y="23"/>
                  </a:moveTo>
                  <a:lnTo>
                    <a:pt x="11" y="0"/>
                  </a:lnTo>
                  <a:lnTo>
                    <a:pt x="26" y="1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7" name="Freeform 27"/>
            <p:cNvSpPr>
              <a:spLocks/>
            </p:cNvSpPr>
            <p:nvPr/>
          </p:nvSpPr>
          <p:spPr bwMode="auto">
            <a:xfrm>
              <a:off x="5112" y="2067"/>
              <a:ext cx="20" cy="16"/>
            </a:xfrm>
            <a:custGeom>
              <a:avLst/>
              <a:gdLst>
                <a:gd name="T0" fmla="*/ 0 w 20"/>
                <a:gd name="T1" fmla="*/ 16 h 16"/>
                <a:gd name="T2" fmla="*/ 13 w 20"/>
                <a:gd name="T3" fmla="*/ 0 h 16"/>
                <a:gd name="T4" fmla="*/ 20 w 20"/>
                <a:gd name="T5" fmla="*/ 12 h 16"/>
                <a:gd name="T6" fmla="*/ 0 w 20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6"/>
                <a:gd name="T14" fmla="*/ 20 w 20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6">
                  <a:moveTo>
                    <a:pt x="0" y="16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8" name="Freeform 28"/>
            <p:cNvSpPr>
              <a:spLocks/>
            </p:cNvSpPr>
            <p:nvPr/>
          </p:nvSpPr>
          <p:spPr bwMode="auto">
            <a:xfrm>
              <a:off x="3401" y="1643"/>
              <a:ext cx="513" cy="264"/>
            </a:xfrm>
            <a:custGeom>
              <a:avLst/>
              <a:gdLst>
                <a:gd name="T0" fmla="*/ 40 w 513"/>
                <a:gd name="T1" fmla="*/ 143 h 264"/>
                <a:gd name="T2" fmla="*/ 184 w 513"/>
                <a:gd name="T3" fmla="*/ 174 h 264"/>
                <a:gd name="T4" fmla="*/ 209 w 513"/>
                <a:gd name="T5" fmla="*/ 195 h 264"/>
                <a:gd name="T6" fmla="*/ 256 w 513"/>
                <a:gd name="T7" fmla="*/ 211 h 264"/>
                <a:gd name="T8" fmla="*/ 266 w 513"/>
                <a:gd name="T9" fmla="*/ 190 h 264"/>
                <a:gd name="T10" fmla="*/ 277 w 513"/>
                <a:gd name="T11" fmla="*/ 168 h 264"/>
                <a:gd name="T12" fmla="*/ 276 w 513"/>
                <a:gd name="T13" fmla="*/ 177 h 264"/>
                <a:gd name="T14" fmla="*/ 285 w 513"/>
                <a:gd name="T15" fmla="*/ 188 h 264"/>
                <a:gd name="T16" fmla="*/ 302 w 513"/>
                <a:gd name="T17" fmla="*/ 174 h 264"/>
                <a:gd name="T18" fmla="*/ 310 w 513"/>
                <a:gd name="T19" fmla="*/ 171 h 264"/>
                <a:gd name="T20" fmla="*/ 306 w 513"/>
                <a:gd name="T21" fmla="*/ 198 h 264"/>
                <a:gd name="T22" fmla="*/ 325 w 513"/>
                <a:gd name="T23" fmla="*/ 177 h 264"/>
                <a:gd name="T24" fmla="*/ 361 w 513"/>
                <a:gd name="T25" fmla="*/ 153 h 264"/>
                <a:gd name="T26" fmla="*/ 396 w 513"/>
                <a:gd name="T27" fmla="*/ 135 h 264"/>
                <a:gd name="T28" fmla="*/ 451 w 513"/>
                <a:gd name="T29" fmla="*/ 156 h 264"/>
                <a:gd name="T30" fmla="*/ 464 w 513"/>
                <a:gd name="T31" fmla="*/ 136 h 264"/>
                <a:gd name="T32" fmla="*/ 513 w 513"/>
                <a:gd name="T33" fmla="*/ 132 h 264"/>
                <a:gd name="T34" fmla="*/ 478 w 513"/>
                <a:gd name="T35" fmla="*/ 87 h 264"/>
                <a:gd name="T36" fmla="*/ 450 w 513"/>
                <a:gd name="T37" fmla="*/ 87 h 264"/>
                <a:gd name="T38" fmla="*/ 427 w 513"/>
                <a:gd name="T39" fmla="*/ 88 h 264"/>
                <a:gd name="T40" fmla="*/ 418 w 513"/>
                <a:gd name="T41" fmla="*/ 74 h 264"/>
                <a:gd name="T42" fmla="*/ 400 w 513"/>
                <a:gd name="T43" fmla="*/ 61 h 264"/>
                <a:gd name="T44" fmla="*/ 328 w 513"/>
                <a:gd name="T45" fmla="*/ 79 h 264"/>
                <a:gd name="T46" fmla="*/ 287 w 513"/>
                <a:gd name="T47" fmla="*/ 104 h 264"/>
                <a:gd name="T48" fmla="*/ 265 w 513"/>
                <a:gd name="T49" fmla="*/ 99 h 264"/>
                <a:gd name="T50" fmla="*/ 239 w 513"/>
                <a:gd name="T51" fmla="*/ 106 h 264"/>
                <a:gd name="T52" fmla="*/ 181 w 513"/>
                <a:gd name="T53" fmla="*/ 64 h 264"/>
                <a:gd name="T54" fmla="*/ 166 w 513"/>
                <a:gd name="T55" fmla="*/ 74 h 264"/>
                <a:gd name="T56" fmla="*/ 158 w 513"/>
                <a:gd name="T57" fmla="*/ 70 h 264"/>
                <a:gd name="T58" fmla="*/ 153 w 513"/>
                <a:gd name="T59" fmla="*/ 61 h 264"/>
                <a:gd name="T60" fmla="*/ 186 w 513"/>
                <a:gd name="T61" fmla="*/ 11 h 264"/>
                <a:gd name="T62" fmla="*/ 199 w 513"/>
                <a:gd name="T63" fmla="*/ 0 h 264"/>
                <a:gd name="T64" fmla="*/ 150 w 513"/>
                <a:gd name="T65" fmla="*/ 13 h 264"/>
                <a:gd name="T66" fmla="*/ 123 w 513"/>
                <a:gd name="T67" fmla="*/ 40 h 264"/>
                <a:gd name="T68" fmla="*/ 95 w 513"/>
                <a:gd name="T69" fmla="*/ 61 h 264"/>
                <a:gd name="T70" fmla="*/ 78 w 513"/>
                <a:gd name="T71" fmla="*/ 78 h 264"/>
                <a:gd name="T72" fmla="*/ 40 w 513"/>
                <a:gd name="T73" fmla="*/ 88 h 264"/>
                <a:gd name="T74" fmla="*/ 0 w 513"/>
                <a:gd name="T75" fmla="*/ 114 h 2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3"/>
                <a:gd name="T115" fmla="*/ 0 h 264"/>
                <a:gd name="T116" fmla="*/ 513 w 513"/>
                <a:gd name="T117" fmla="*/ 264 h 2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3" h="264">
                  <a:moveTo>
                    <a:pt x="0" y="114"/>
                  </a:moveTo>
                  <a:lnTo>
                    <a:pt x="40" y="143"/>
                  </a:lnTo>
                  <a:lnTo>
                    <a:pt x="140" y="169"/>
                  </a:lnTo>
                  <a:lnTo>
                    <a:pt x="184" y="174"/>
                  </a:lnTo>
                  <a:lnTo>
                    <a:pt x="190" y="190"/>
                  </a:lnTo>
                  <a:lnTo>
                    <a:pt x="209" y="195"/>
                  </a:lnTo>
                  <a:lnTo>
                    <a:pt x="234" y="264"/>
                  </a:lnTo>
                  <a:lnTo>
                    <a:pt x="256" y="211"/>
                  </a:lnTo>
                  <a:lnTo>
                    <a:pt x="261" y="198"/>
                  </a:lnTo>
                  <a:lnTo>
                    <a:pt x="266" y="190"/>
                  </a:lnTo>
                  <a:lnTo>
                    <a:pt x="266" y="182"/>
                  </a:lnTo>
                  <a:lnTo>
                    <a:pt x="277" y="168"/>
                  </a:lnTo>
                  <a:lnTo>
                    <a:pt x="279" y="169"/>
                  </a:lnTo>
                  <a:lnTo>
                    <a:pt x="276" y="177"/>
                  </a:lnTo>
                  <a:lnTo>
                    <a:pt x="277" y="193"/>
                  </a:lnTo>
                  <a:lnTo>
                    <a:pt x="285" y="188"/>
                  </a:lnTo>
                  <a:lnTo>
                    <a:pt x="292" y="171"/>
                  </a:lnTo>
                  <a:lnTo>
                    <a:pt x="302" y="174"/>
                  </a:lnTo>
                  <a:lnTo>
                    <a:pt x="308" y="167"/>
                  </a:lnTo>
                  <a:lnTo>
                    <a:pt x="310" y="171"/>
                  </a:lnTo>
                  <a:lnTo>
                    <a:pt x="298" y="195"/>
                  </a:lnTo>
                  <a:lnTo>
                    <a:pt x="306" y="198"/>
                  </a:lnTo>
                  <a:lnTo>
                    <a:pt x="314" y="182"/>
                  </a:lnTo>
                  <a:lnTo>
                    <a:pt x="325" y="177"/>
                  </a:lnTo>
                  <a:lnTo>
                    <a:pt x="331" y="158"/>
                  </a:lnTo>
                  <a:lnTo>
                    <a:pt x="361" y="153"/>
                  </a:lnTo>
                  <a:lnTo>
                    <a:pt x="374" y="152"/>
                  </a:lnTo>
                  <a:lnTo>
                    <a:pt x="396" y="135"/>
                  </a:lnTo>
                  <a:lnTo>
                    <a:pt x="430" y="141"/>
                  </a:lnTo>
                  <a:lnTo>
                    <a:pt x="451" y="156"/>
                  </a:lnTo>
                  <a:lnTo>
                    <a:pt x="453" y="136"/>
                  </a:lnTo>
                  <a:lnTo>
                    <a:pt x="464" y="136"/>
                  </a:lnTo>
                  <a:lnTo>
                    <a:pt x="492" y="138"/>
                  </a:lnTo>
                  <a:lnTo>
                    <a:pt x="513" y="132"/>
                  </a:lnTo>
                  <a:lnTo>
                    <a:pt x="485" y="114"/>
                  </a:lnTo>
                  <a:lnTo>
                    <a:pt x="478" y="87"/>
                  </a:lnTo>
                  <a:lnTo>
                    <a:pt x="456" y="92"/>
                  </a:lnTo>
                  <a:lnTo>
                    <a:pt x="450" y="87"/>
                  </a:lnTo>
                  <a:lnTo>
                    <a:pt x="440" y="92"/>
                  </a:lnTo>
                  <a:lnTo>
                    <a:pt x="427" y="88"/>
                  </a:lnTo>
                  <a:lnTo>
                    <a:pt x="420" y="88"/>
                  </a:lnTo>
                  <a:lnTo>
                    <a:pt x="418" y="74"/>
                  </a:lnTo>
                  <a:lnTo>
                    <a:pt x="422" y="56"/>
                  </a:lnTo>
                  <a:lnTo>
                    <a:pt x="400" y="61"/>
                  </a:lnTo>
                  <a:lnTo>
                    <a:pt x="381" y="72"/>
                  </a:lnTo>
                  <a:lnTo>
                    <a:pt x="328" y="79"/>
                  </a:lnTo>
                  <a:lnTo>
                    <a:pt x="296" y="110"/>
                  </a:lnTo>
                  <a:lnTo>
                    <a:pt x="287" y="104"/>
                  </a:lnTo>
                  <a:lnTo>
                    <a:pt x="279" y="107"/>
                  </a:lnTo>
                  <a:lnTo>
                    <a:pt x="265" y="99"/>
                  </a:lnTo>
                  <a:lnTo>
                    <a:pt x="257" y="103"/>
                  </a:lnTo>
                  <a:lnTo>
                    <a:pt x="239" y="106"/>
                  </a:lnTo>
                  <a:lnTo>
                    <a:pt x="213" y="69"/>
                  </a:lnTo>
                  <a:lnTo>
                    <a:pt x="181" y="64"/>
                  </a:lnTo>
                  <a:lnTo>
                    <a:pt x="172" y="65"/>
                  </a:lnTo>
                  <a:lnTo>
                    <a:pt x="166" y="74"/>
                  </a:lnTo>
                  <a:lnTo>
                    <a:pt x="172" y="58"/>
                  </a:lnTo>
                  <a:lnTo>
                    <a:pt x="158" y="70"/>
                  </a:lnTo>
                  <a:lnTo>
                    <a:pt x="150" y="82"/>
                  </a:lnTo>
                  <a:lnTo>
                    <a:pt x="153" y="61"/>
                  </a:lnTo>
                  <a:lnTo>
                    <a:pt x="166" y="33"/>
                  </a:lnTo>
                  <a:lnTo>
                    <a:pt x="186" y="11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70" y="2"/>
                  </a:lnTo>
                  <a:lnTo>
                    <a:pt x="150" y="13"/>
                  </a:lnTo>
                  <a:lnTo>
                    <a:pt x="146" y="22"/>
                  </a:lnTo>
                  <a:lnTo>
                    <a:pt x="123" y="40"/>
                  </a:lnTo>
                  <a:lnTo>
                    <a:pt x="112" y="57"/>
                  </a:lnTo>
                  <a:lnTo>
                    <a:pt x="95" y="61"/>
                  </a:lnTo>
                  <a:lnTo>
                    <a:pt x="89" y="72"/>
                  </a:lnTo>
                  <a:lnTo>
                    <a:pt x="78" y="78"/>
                  </a:lnTo>
                  <a:lnTo>
                    <a:pt x="48" y="82"/>
                  </a:lnTo>
                  <a:lnTo>
                    <a:pt x="40" y="88"/>
                  </a:lnTo>
                  <a:lnTo>
                    <a:pt x="26" y="10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69" name="Freeform 29"/>
            <p:cNvSpPr>
              <a:spLocks/>
            </p:cNvSpPr>
            <p:nvPr/>
          </p:nvSpPr>
          <p:spPr bwMode="auto">
            <a:xfrm>
              <a:off x="3730" y="1807"/>
              <a:ext cx="346" cy="469"/>
            </a:xfrm>
            <a:custGeom>
              <a:avLst/>
              <a:gdLst>
                <a:gd name="T0" fmla="*/ 0 w 346"/>
                <a:gd name="T1" fmla="*/ 469 h 469"/>
                <a:gd name="T2" fmla="*/ 34 w 346"/>
                <a:gd name="T3" fmla="*/ 412 h 469"/>
                <a:gd name="T4" fmla="*/ 39 w 346"/>
                <a:gd name="T5" fmla="*/ 391 h 469"/>
                <a:gd name="T6" fmla="*/ 42 w 346"/>
                <a:gd name="T7" fmla="*/ 350 h 469"/>
                <a:gd name="T8" fmla="*/ 34 w 346"/>
                <a:gd name="T9" fmla="*/ 312 h 469"/>
                <a:gd name="T10" fmla="*/ 15 w 346"/>
                <a:gd name="T11" fmla="*/ 276 h 469"/>
                <a:gd name="T12" fmla="*/ 5 w 346"/>
                <a:gd name="T13" fmla="*/ 253 h 469"/>
                <a:gd name="T14" fmla="*/ 11 w 346"/>
                <a:gd name="T15" fmla="*/ 234 h 469"/>
                <a:gd name="T16" fmla="*/ 2 w 346"/>
                <a:gd name="T17" fmla="*/ 211 h 469"/>
                <a:gd name="T18" fmla="*/ 12 w 346"/>
                <a:gd name="T19" fmla="*/ 194 h 469"/>
                <a:gd name="T20" fmla="*/ 21 w 346"/>
                <a:gd name="T21" fmla="*/ 154 h 469"/>
                <a:gd name="T22" fmla="*/ 18 w 346"/>
                <a:gd name="T23" fmla="*/ 135 h 469"/>
                <a:gd name="T24" fmla="*/ 31 w 346"/>
                <a:gd name="T25" fmla="*/ 123 h 469"/>
                <a:gd name="T26" fmla="*/ 30 w 346"/>
                <a:gd name="T27" fmla="*/ 108 h 469"/>
                <a:gd name="T28" fmla="*/ 48 w 346"/>
                <a:gd name="T29" fmla="*/ 100 h 469"/>
                <a:gd name="T30" fmla="*/ 67 w 346"/>
                <a:gd name="T31" fmla="*/ 72 h 469"/>
                <a:gd name="T32" fmla="*/ 66 w 346"/>
                <a:gd name="T33" fmla="*/ 118 h 469"/>
                <a:gd name="T34" fmla="*/ 80 w 346"/>
                <a:gd name="T35" fmla="*/ 108 h 469"/>
                <a:gd name="T36" fmla="*/ 80 w 346"/>
                <a:gd name="T37" fmla="*/ 71 h 469"/>
                <a:gd name="T38" fmla="*/ 99 w 346"/>
                <a:gd name="T39" fmla="*/ 48 h 469"/>
                <a:gd name="T40" fmla="*/ 111 w 346"/>
                <a:gd name="T41" fmla="*/ 46 h 469"/>
                <a:gd name="T42" fmla="*/ 101 w 346"/>
                <a:gd name="T43" fmla="*/ 38 h 469"/>
                <a:gd name="T44" fmla="*/ 98 w 346"/>
                <a:gd name="T45" fmla="*/ 26 h 469"/>
                <a:gd name="T46" fmla="*/ 104 w 346"/>
                <a:gd name="T47" fmla="*/ 6 h 469"/>
                <a:gd name="T48" fmla="*/ 122 w 346"/>
                <a:gd name="T49" fmla="*/ 0 h 469"/>
                <a:gd name="T50" fmla="*/ 164 w 346"/>
                <a:gd name="T51" fmla="*/ 10 h 469"/>
                <a:gd name="T52" fmla="*/ 178 w 346"/>
                <a:gd name="T53" fmla="*/ 26 h 469"/>
                <a:gd name="T54" fmla="*/ 226 w 346"/>
                <a:gd name="T55" fmla="*/ 36 h 469"/>
                <a:gd name="T56" fmla="*/ 235 w 346"/>
                <a:gd name="T57" fmla="*/ 51 h 469"/>
                <a:gd name="T58" fmla="*/ 248 w 346"/>
                <a:gd name="T59" fmla="*/ 69 h 469"/>
                <a:gd name="T60" fmla="*/ 235 w 346"/>
                <a:gd name="T61" fmla="*/ 67 h 469"/>
                <a:gd name="T62" fmla="*/ 235 w 346"/>
                <a:gd name="T63" fmla="*/ 78 h 469"/>
                <a:gd name="T64" fmla="*/ 250 w 346"/>
                <a:gd name="T65" fmla="*/ 97 h 469"/>
                <a:gd name="T66" fmla="*/ 253 w 346"/>
                <a:gd name="T67" fmla="*/ 128 h 469"/>
                <a:gd name="T68" fmla="*/ 253 w 346"/>
                <a:gd name="T69" fmla="*/ 148 h 469"/>
                <a:gd name="T70" fmla="*/ 239 w 346"/>
                <a:gd name="T71" fmla="*/ 170 h 469"/>
                <a:gd name="T72" fmla="*/ 235 w 346"/>
                <a:gd name="T73" fmla="*/ 181 h 469"/>
                <a:gd name="T74" fmla="*/ 216 w 346"/>
                <a:gd name="T75" fmla="*/ 191 h 469"/>
                <a:gd name="T76" fmla="*/ 214 w 346"/>
                <a:gd name="T77" fmla="*/ 201 h 469"/>
                <a:gd name="T78" fmla="*/ 216 w 346"/>
                <a:gd name="T79" fmla="*/ 224 h 469"/>
                <a:gd name="T80" fmla="*/ 235 w 346"/>
                <a:gd name="T81" fmla="*/ 238 h 469"/>
                <a:gd name="T82" fmla="*/ 253 w 346"/>
                <a:gd name="T83" fmla="*/ 218 h 469"/>
                <a:gd name="T84" fmla="*/ 263 w 346"/>
                <a:gd name="T85" fmla="*/ 191 h 469"/>
                <a:gd name="T86" fmla="*/ 292 w 346"/>
                <a:gd name="T87" fmla="*/ 174 h 469"/>
                <a:gd name="T88" fmla="*/ 310 w 346"/>
                <a:gd name="T89" fmla="*/ 185 h 469"/>
                <a:gd name="T90" fmla="*/ 321 w 346"/>
                <a:gd name="T91" fmla="*/ 212 h 469"/>
                <a:gd name="T92" fmla="*/ 338 w 346"/>
                <a:gd name="T93" fmla="*/ 269 h 469"/>
                <a:gd name="T94" fmla="*/ 346 w 346"/>
                <a:gd name="T95" fmla="*/ 288 h 469"/>
                <a:gd name="T96" fmla="*/ 340 w 346"/>
                <a:gd name="T97" fmla="*/ 303 h 469"/>
                <a:gd name="T98" fmla="*/ 344 w 346"/>
                <a:gd name="T99" fmla="*/ 327 h 469"/>
                <a:gd name="T100" fmla="*/ 337 w 346"/>
                <a:gd name="T101" fmla="*/ 339 h 469"/>
                <a:gd name="T102" fmla="*/ 329 w 346"/>
                <a:gd name="T103" fmla="*/ 327 h 469"/>
                <a:gd name="T104" fmla="*/ 321 w 346"/>
                <a:gd name="T105" fmla="*/ 332 h 469"/>
                <a:gd name="T106" fmla="*/ 320 w 346"/>
                <a:gd name="T107" fmla="*/ 354 h 469"/>
                <a:gd name="T108" fmla="*/ 317 w 346"/>
                <a:gd name="T109" fmla="*/ 363 h 469"/>
                <a:gd name="T110" fmla="*/ 300 w 346"/>
                <a:gd name="T111" fmla="*/ 374 h 469"/>
                <a:gd name="T112" fmla="*/ 300 w 346"/>
                <a:gd name="T113" fmla="*/ 403 h 469"/>
                <a:gd name="T114" fmla="*/ 290 w 346"/>
                <a:gd name="T115" fmla="*/ 417 h 469"/>
                <a:gd name="T116" fmla="*/ 282 w 346"/>
                <a:gd name="T117" fmla="*/ 440 h 469"/>
                <a:gd name="T118" fmla="*/ 169 w 346"/>
                <a:gd name="T119" fmla="*/ 458 h 469"/>
                <a:gd name="T120" fmla="*/ 166 w 346"/>
                <a:gd name="T121" fmla="*/ 449 h 469"/>
                <a:gd name="T122" fmla="*/ 0 w 346"/>
                <a:gd name="T123" fmla="*/ 469 h 4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6"/>
                <a:gd name="T187" fmla="*/ 0 h 469"/>
                <a:gd name="T188" fmla="*/ 346 w 346"/>
                <a:gd name="T189" fmla="*/ 469 h 4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6" h="469">
                  <a:moveTo>
                    <a:pt x="0" y="469"/>
                  </a:moveTo>
                  <a:lnTo>
                    <a:pt x="34" y="412"/>
                  </a:lnTo>
                  <a:lnTo>
                    <a:pt x="39" y="391"/>
                  </a:lnTo>
                  <a:lnTo>
                    <a:pt x="42" y="350"/>
                  </a:lnTo>
                  <a:lnTo>
                    <a:pt x="34" y="312"/>
                  </a:lnTo>
                  <a:lnTo>
                    <a:pt x="15" y="276"/>
                  </a:lnTo>
                  <a:lnTo>
                    <a:pt x="5" y="253"/>
                  </a:lnTo>
                  <a:lnTo>
                    <a:pt x="11" y="234"/>
                  </a:lnTo>
                  <a:lnTo>
                    <a:pt x="2" y="211"/>
                  </a:lnTo>
                  <a:lnTo>
                    <a:pt x="12" y="194"/>
                  </a:lnTo>
                  <a:lnTo>
                    <a:pt x="21" y="154"/>
                  </a:lnTo>
                  <a:lnTo>
                    <a:pt x="18" y="135"/>
                  </a:lnTo>
                  <a:lnTo>
                    <a:pt x="31" y="123"/>
                  </a:lnTo>
                  <a:lnTo>
                    <a:pt x="30" y="108"/>
                  </a:lnTo>
                  <a:lnTo>
                    <a:pt x="48" y="100"/>
                  </a:lnTo>
                  <a:lnTo>
                    <a:pt x="67" y="72"/>
                  </a:lnTo>
                  <a:lnTo>
                    <a:pt x="66" y="118"/>
                  </a:lnTo>
                  <a:lnTo>
                    <a:pt x="80" y="108"/>
                  </a:lnTo>
                  <a:lnTo>
                    <a:pt x="80" y="71"/>
                  </a:lnTo>
                  <a:lnTo>
                    <a:pt x="99" y="48"/>
                  </a:lnTo>
                  <a:lnTo>
                    <a:pt x="111" y="46"/>
                  </a:lnTo>
                  <a:lnTo>
                    <a:pt x="101" y="38"/>
                  </a:lnTo>
                  <a:lnTo>
                    <a:pt x="98" y="26"/>
                  </a:lnTo>
                  <a:lnTo>
                    <a:pt x="104" y="6"/>
                  </a:lnTo>
                  <a:lnTo>
                    <a:pt x="122" y="0"/>
                  </a:lnTo>
                  <a:lnTo>
                    <a:pt x="164" y="10"/>
                  </a:lnTo>
                  <a:lnTo>
                    <a:pt x="178" y="26"/>
                  </a:lnTo>
                  <a:lnTo>
                    <a:pt x="226" y="36"/>
                  </a:lnTo>
                  <a:lnTo>
                    <a:pt x="235" y="51"/>
                  </a:lnTo>
                  <a:lnTo>
                    <a:pt x="248" y="69"/>
                  </a:lnTo>
                  <a:lnTo>
                    <a:pt x="235" y="67"/>
                  </a:lnTo>
                  <a:lnTo>
                    <a:pt x="235" y="78"/>
                  </a:lnTo>
                  <a:lnTo>
                    <a:pt x="250" y="97"/>
                  </a:lnTo>
                  <a:lnTo>
                    <a:pt x="253" y="128"/>
                  </a:lnTo>
                  <a:lnTo>
                    <a:pt x="253" y="148"/>
                  </a:lnTo>
                  <a:lnTo>
                    <a:pt x="239" y="170"/>
                  </a:lnTo>
                  <a:lnTo>
                    <a:pt x="235" y="181"/>
                  </a:lnTo>
                  <a:lnTo>
                    <a:pt x="216" y="191"/>
                  </a:lnTo>
                  <a:lnTo>
                    <a:pt x="214" y="201"/>
                  </a:lnTo>
                  <a:lnTo>
                    <a:pt x="216" y="224"/>
                  </a:lnTo>
                  <a:lnTo>
                    <a:pt x="235" y="238"/>
                  </a:lnTo>
                  <a:lnTo>
                    <a:pt x="253" y="218"/>
                  </a:lnTo>
                  <a:lnTo>
                    <a:pt x="263" y="191"/>
                  </a:lnTo>
                  <a:lnTo>
                    <a:pt x="292" y="174"/>
                  </a:lnTo>
                  <a:lnTo>
                    <a:pt x="310" y="185"/>
                  </a:lnTo>
                  <a:lnTo>
                    <a:pt x="321" y="212"/>
                  </a:lnTo>
                  <a:lnTo>
                    <a:pt x="338" y="269"/>
                  </a:lnTo>
                  <a:lnTo>
                    <a:pt x="346" y="288"/>
                  </a:lnTo>
                  <a:lnTo>
                    <a:pt x="340" y="303"/>
                  </a:lnTo>
                  <a:lnTo>
                    <a:pt x="344" y="327"/>
                  </a:lnTo>
                  <a:lnTo>
                    <a:pt x="337" y="339"/>
                  </a:lnTo>
                  <a:lnTo>
                    <a:pt x="329" y="327"/>
                  </a:lnTo>
                  <a:lnTo>
                    <a:pt x="321" y="332"/>
                  </a:lnTo>
                  <a:lnTo>
                    <a:pt x="320" y="354"/>
                  </a:lnTo>
                  <a:lnTo>
                    <a:pt x="317" y="363"/>
                  </a:lnTo>
                  <a:lnTo>
                    <a:pt x="300" y="374"/>
                  </a:lnTo>
                  <a:lnTo>
                    <a:pt x="300" y="403"/>
                  </a:lnTo>
                  <a:lnTo>
                    <a:pt x="290" y="417"/>
                  </a:lnTo>
                  <a:lnTo>
                    <a:pt x="282" y="440"/>
                  </a:lnTo>
                  <a:lnTo>
                    <a:pt x="169" y="458"/>
                  </a:lnTo>
                  <a:lnTo>
                    <a:pt x="166" y="449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0" name="Freeform 30"/>
            <p:cNvSpPr>
              <a:spLocks/>
            </p:cNvSpPr>
            <p:nvPr/>
          </p:nvSpPr>
          <p:spPr bwMode="auto">
            <a:xfrm>
              <a:off x="2876" y="1453"/>
              <a:ext cx="589" cy="660"/>
            </a:xfrm>
            <a:custGeom>
              <a:avLst/>
              <a:gdLst>
                <a:gd name="T0" fmla="*/ 0 w 589"/>
                <a:gd name="T1" fmla="*/ 41 h 660"/>
                <a:gd name="T2" fmla="*/ 2 w 589"/>
                <a:gd name="T3" fmla="*/ 134 h 660"/>
                <a:gd name="T4" fmla="*/ 26 w 589"/>
                <a:gd name="T5" fmla="*/ 209 h 660"/>
                <a:gd name="T6" fmla="*/ 29 w 589"/>
                <a:gd name="T7" fmla="*/ 306 h 660"/>
                <a:gd name="T8" fmla="*/ 45 w 589"/>
                <a:gd name="T9" fmla="*/ 385 h 660"/>
                <a:gd name="T10" fmla="*/ 24 w 589"/>
                <a:gd name="T11" fmla="*/ 425 h 660"/>
                <a:gd name="T12" fmla="*/ 54 w 589"/>
                <a:gd name="T13" fmla="*/ 454 h 660"/>
                <a:gd name="T14" fmla="*/ 53 w 589"/>
                <a:gd name="T15" fmla="*/ 660 h 660"/>
                <a:gd name="T16" fmla="*/ 479 w 589"/>
                <a:gd name="T17" fmla="*/ 652 h 660"/>
                <a:gd name="T18" fmla="*/ 470 w 589"/>
                <a:gd name="T19" fmla="*/ 613 h 660"/>
                <a:gd name="T20" fmla="*/ 458 w 589"/>
                <a:gd name="T21" fmla="*/ 598 h 660"/>
                <a:gd name="T22" fmla="*/ 425 w 589"/>
                <a:gd name="T23" fmla="*/ 576 h 660"/>
                <a:gd name="T24" fmla="*/ 402 w 589"/>
                <a:gd name="T25" fmla="*/ 550 h 660"/>
                <a:gd name="T26" fmla="*/ 345 w 589"/>
                <a:gd name="T27" fmla="*/ 514 h 660"/>
                <a:gd name="T28" fmla="*/ 347 w 589"/>
                <a:gd name="T29" fmla="*/ 454 h 660"/>
                <a:gd name="T30" fmla="*/ 334 w 589"/>
                <a:gd name="T31" fmla="*/ 415 h 660"/>
                <a:gd name="T32" fmla="*/ 381 w 589"/>
                <a:gd name="T33" fmla="*/ 357 h 660"/>
                <a:gd name="T34" fmla="*/ 379 w 589"/>
                <a:gd name="T35" fmla="*/ 300 h 660"/>
                <a:gd name="T36" fmla="*/ 389 w 589"/>
                <a:gd name="T37" fmla="*/ 290 h 660"/>
                <a:gd name="T38" fmla="*/ 447 w 589"/>
                <a:gd name="T39" fmla="*/ 242 h 660"/>
                <a:gd name="T40" fmla="*/ 476 w 589"/>
                <a:gd name="T41" fmla="*/ 208 h 660"/>
                <a:gd name="T42" fmla="*/ 513 w 589"/>
                <a:gd name="T43" fmla="*/ 178 h 660"/>
                <a:gd name="T44" fmla="*/ 589 w 589"/>
                <a:gd name="T45" fmla="*/ 138 h 660"/>
                <a:gd name="T46" fmla="*/ 561 w 589"/>
                <a:gd name="T47" fmla="*/ 141 h 660"/>
                <a:gd name="T48" fmla="*/ 534 w 589"/>
                <a:gd name="T49" fmla="*/ 128 h 660"/>
                <a:gd name="T50" fmla="*/ 493 w 589"/>
                <a:gd name="T51" fmla="*/ 133 h 660"/>
                <a:gd name="T52" fmla="*/ 481 w 589"/>
                <a:gd name="T53" fmla="*/ 116 h 660"/>
                <a:gd name="T54" fmla="*/ 470 w 589"/>
                <a:gd name="T55" fmla="*/ 123 h 660"/>
                <a:gd name="T56" fmla="*/ 441 w 589"/>
                <a:gd name="T57" fmla="*/ 141 h 660"/>
                <a:gd name="T58" fmla="*/ 420 w 589"/>
                <a:gd name="T59" fmla="*/ 135 h 660"/>
                <a:gd name="T60" fmla="*/ 412 w 589"/>
                <a:gd name="T61" fmla="*/ 126 h 660"/>
                <a:gd name="T62" fmla="*/ 396 w 589"/>
                <a:gd name="T63" fmla="*/ 122 h 660"/>
                <a:gd name="T64" fmla="*/ 389 w 589"/>
                <a:gd name="T65" fmla="*/ 110 h 660"/>
                <a:gd name="T66" fmla="*/ 374 w 589"/>
                <a:gd name="T67" fmla="*/ 110 h 660"/>
                <a:gd name="T68" fmla="*/ 374 w 589"/>
                <a:gd name="T69" fmla="*/ 122 h 660"/>
                <a:gd name="T70" fmla="*/ 367 w 589"/>
                <a:gd name="T71" fmla="*/ 125 h 660"/>
                <a:gd name="T72" fmla="*/ 357 w 589"/>
                <a:gd name="T73" fmla="*/ 99 h 660"/>
                <a:gd name="T74" fmla="*/ 342 w 589"/>
                <a:gd name="T75" fmla="*/ 99 h 660"/>
                <a:gd name="T76" fmla="*/ 347 w 589"/>
                <a:gd name="T77" fmla="*/ 89 h 660"/>
                <a:gd name="T78" fmla="*/ 311 w 589"/>
                <a:gd name="T79" fmla="*/ 82 h 660"/>
                <a:gd name="T80" fmla="*/ 301 w 589"/>
                <a:gd name="T81" fmla="*/ 80 h 660"/>
                <a:gd name="T82" fmla="*/ 259 w 589"/>
                <a:gd name="T83" fmla="*/ 96 h 660"/>
                <a:gd name="T84" fmla="*/ 254 w 589"/>
                <a:gd name="T85" fmla="*/ 82 h 660"/>
                <a:gd name="T86" fmla="*/ 191 w 589"/>
                <a:gd name="T87" fmla="*/ 69 h 660"/>
                <a:gd name="T88" fmla="*/ 180 w 589"/>
                <a:gd name="T89" fmla="*/ 4 h 660"/>
                <a:gd name="T90" fmla="*/ 155 w 589"/>
                <a:gd name="T91" fmla="*/ 0 h 660"/>
                <a:gd name="T92" fmla="*/ 155 w 589"/>
                <a:gd name="T93" fmla="*/ 41 h 660"/>
                <a:gd name="T94" fmla="*/ 0 w 589"/>
                <a:gd name="T95" fmla="*/ 4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9"/>
                <a:gd name="T145" fmla="*/ 0 h 660"/>
                <a:gd name="T146" fmla="*/ 589 w 589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9" h="660">
                  <a:moveTo>
                    <a:pt x="0" y="41"/>
                  </a:moveTo>
                  <a:lnTo>
                    <a:pt x="2" y="134"/>
                  </a:lnTo>
                  <a:lnTo>
                    <a:pt x="26" y="209"/>
                  </a:lnTo>
                  <a:lnTo>
                    <a:pt x="29" y="306"/>
                  </a:lnTo>
                  <a:lnTo>
                    <a:pt x="45" y="385"/>
                  </a:lnTo>
                  <a:lnTo>
                    <a:pt x="24" y="425"/>
                  </a:lnTo>
                  <a:lnTo>
                    <a:pt x="54" y="454"/>
                  </a:lnTo>
                  <a:lnTo>
                    <a:pt x="53" y="660"/>
                  </a:lnTo>
                  <a:lnTo>
                    <a:pt x="479" y="652"/>
                  </a:lnTo>
                  <a:lnTo>
                    <a:pt x="470" y="613"/>
                  </a:lnTo>
                  <a:lnTo>
                    <a:pt x="458" y="598"/>
                  </a:lnTo>
                  <a:lnTo>
                    <a:pt x="425" y="576"/>
                  </a:lnTo>
                  <a:lnTo>
                    <a:pt x="402" y="550"/>
                  </a:lnTo>
                  <a:lnTo>
                    <a:pt x="345" y="514"/>
                  </a:lnTo>
                  <a:lnTo>
                    <a:pt x="347" y="454"/>
                  </a:lnTo>
                  <a:lnTo>
                    <a:pt x="334" y="415"/>
                  </a:lnTo>
                  <a:lnTo>
                    <a:pt x="381" y="357"/>
                  </a:lnTo>
                  <a:lnTo>
                    <a:pt x="379" y="300"/>
                  </a:lnTo>
                  <a:lnTo>
                    <a:pt x="389" y="290"/>
                  </a:lnTo>
                  <a:lnTo>
                    <a:pt x="447" y="242"/>
                  </a:lnTo>
                  <a:lnTo>
                    <a:pt x="476" y="208"/>
                  </a:lnTo>
                  <a:lnTo>
                    <a:pt x="513" y="178"/>
                  </a:lnTo>
                  <a:lnTo>
                    <a:pt x="589" y="138"/>
                  </a:lnTo>
                  <a:lnTo>
                    <a:pt x="561" y="141"/>
                  </a:lnTo>
                  <a:lnTo>
                    <a:pt x="534" y="128"/>
                  </a:lnTo>
                  <a:lnTo>
                    <a:pt x="493" y="133"/>
                  </a:lnTo>
                  <a:lnTo>
                    <a:pt x="481" y="116"/>
                  </a:lnTo>
                  <a:lnTo>
                    <a:pt x="470" y="123"/>
                  </a:lnTo>
                  <a:lnTo>
                    <a:pt x="441" y="141"/>
                  </a:lnTo>
                  <a:lnTo>
                    <a:pt x="420" y="135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89" y="110"/>
                  </a:lnTo>
                  <a:lnTo>
                    <a:pt x="374" y="110"/>
                  </a:lnTo>
                  <a:lnTo>
                    <a:pt x="374" y="122"/>
                  </a:lnTo>
                  <a:lnTo>
                    <a:pt x="367" y="125"/>
                  </a:lnTo>
                  <a:lnTo>
                    <a:pt x="357" y="99"/>
                  </a:lnTo>
                  <a:lnTo>
                    <a:pt x="342" y="99"/>
                  </a:lnTo>
                  <a:lnTo>
                    <a:pt x="347" y="89"/>
                  </a:lnTo>
                  <a:lnTo>
                    <a:pt x="311" y="82"/>
                  </a:lnTo>
                  <a:lnTo>
                    <a:pt x="301" y="80"/>
                  </a:lnTo>
                  <a:lnTo>
                    <a:pt x="259" y="96"/>
                  </a:lnTo>
                  <a:lnTo>
                    <a:pt x="254" y="82"/>
                  </a:lnTo>
                  <a:lnTo>
                    <a:pt x="191" y="69"/>
                  </a:lnTo>
                  <a:lnTo>
                    <a:pt x="180" y="4"/>
                  </a:lnTo>
                  <a:lnTo>
                    <a:pt x="155" y="0"/>
                  </a:lnTo>
                  <a:lnTo>
                    <a:pt x="155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1" name="Freeform 31"/>
            <p:cNvSpPr>
              <a:spLocks/>
            </p:cNvSpPr>
            <p:nvPr/>
          </p:nvSpPr>
          <p:spPr bwMode="auto">
            <a:xfrm>
              <a:off x="3379" y="3051"/>
              <a:ext cx="318" cy="550"/>
            </a:xfrm>
            <a:custGeom>
              <a:avLst/>
              <a:gdLst>
                <a:gd name="T0" fmla="*/ 0 w 318"/>
                <a:gd name="T1" fmla="*/ 466 h 550"/>
                <a:gd name="T2" fmla="*/ 1 w 318"/>
                <a:gd name="T3" fmla="*/ 446 h 550"/>
                <a:gd name="T4" fmla="*/ 22 w 318"/>
                <a:gd name="T5" fmla="*/ 383 h 550"/>
                <a:gd name="T6" fmla="*/ 52 w 318"/>
                <a:gd name="T7" fmla="*/ 344 h 550"/>
                <a:gd name="T8" fmla="*/ 43 w 318"/>
                <a:gd name="T9" fmla="*/ 329 h 550"/>
                <a:gd name="T10" fmla="*/ 46 w 318"/>
                <a:gd name="T11" fmla="*/ 290 h 550"/>
                <a:gd name="T12" fmla="*/ 31 w 318"/>
                <a:gd name="T13" fmla="*/ 242 h 550"/>
                <a:gd name="T14" fmla="*/ 25 w 318"/>
                <a:gd name="T15" fmla="*/ 180 h 550"/>
                <a:gd name="T16" fmla="*/ 48 w 318"/>
                <a:gd name="T17" fmla="*/ 113 h 550"/>
                <a:gd name="T18" fmla="*/ 81 w 318"/>
                <a:gd name="T19" fmla="*/ 67 h 550"/>
                <a:gd name="T20" fmla="*/ 80 w 318"/>
                <a:gd name="T21" fmla="*/ 54 h 550"/>
                <a:gd name="T22" fmla="*/ 104 w 318"/>
                <a:gd name="T23" fmla="*/ 11 h 550"/>
                <a:gd name="T24" fmla="*/ 296 w 318"/>
                <a:gd name="T25" fmla="*/ 0 h 550"/>
                <a:gd name="T26" fmla="*/ 304 w 318"/>
                <a:gd name="T27" fmla="*/ 10 h 550"/>
                <a:gd name="T28" fmla="*/ 296 w 318"/>
                <a:gd name="T29" fmla="*/ 352 h 550"/>
                <a:gd name="T30" fmla="*/ 318 w 318"/>
                <a:gd name="T31" fmla="*/ 517 h 550"/>
                <a:gd name="T32" fmla="*/ 307 w 318"/>
                <a:gd name="T33" fmla="*/ 524 h 550"/>
                <a:gd name="T34" fmla="*/ 297 w 318"/>
                <a:gd name="T35" fmla="*/ 517 h 550"/>
                <a:gd name="T36" fmla="*/ 283 w 318"/>
                <a:gd name="T37" fmla="*/ 524 h 550"/>
                <a:gd name="T38" fmla="*/ 268 w 318"/>
                <a:gd name="T39" fmla="*/ 515 h 550"/>
                <a:gd name="T40" fmla="*/ 267 w 318"/>
                <a:gd name="T41" fmla="*/ 522 h 550"/>
                <a:gd name="T42" fmla="*/ 253 w 318"/>
                <a:gd name="T43" fmla="*/ 523 h 550"/>
                <a:gd name="T44" fmla="*/ 232 w 318"/>
                <a:gd name="T45" fmla="*/ 533 h 550"/>
                <a:gd name="T46" fmla="*/ 225 w 318"/>
                <a:gd name="T47" fmla="*/ 528 h 550"/>
                <a:gd name="T48" fmla="*/ 216 w 318"/>
                <a:gd name="T49" fmla="*/ 547 h 550"/>
                <a:gd name="T50" fmla="*/ 207 w 318"/>
                <a:gd name="T51" fmla="*/ 550 h 550"/>
                <a:gd name="T52" fmla="*/ 175 w 318"/>
                <a:gd name="T53" fmla="*/ 497 h 550"/>
                <a:gd name="T54" fmla="*/ 181 w 318"/>
                <a:gd name="T55" fmla="*/ 460 h 550"/>
                <a:gd name="T56" fmla="*/ 0 w 318"/>
                <a:gd name="T57" fmla="*/ 466 h 5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8"/>
                <a:gd name="T88" fmla="*/ 0 h 550"/>
                <a:gd name="T89" fmla="*/ 318 w 318"/>
                <a:gd name="T90" fmla="*/ 550 h 5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8" h="550">
                  <a:moveTo>
                    <a:pt x="0" y="466"/>
                  </a:moveTo>
                  <a:lnTo>
                    <a:pt x="1" y="446"/>
                  </a:lnTo>
                  <a:lnTo>
                    <a:pt x="22" y="383"/>
                  </a:lnTo>
                  <a:lnTo>
                    <a:pt x="52" y="344"/>
                  </a:lnTo>
                  <a:lnTo>
                    <a:pt x="43" y="329"/>
                  </a:lnTo>
                  <a:lnTo>
                    <a:pt x="46" y="290"/>
                  </a:lnTo>
                  <a:lnTo>
                    <a:pt x="31" y="242"/>
                  </a:lnTo>
                  <a:lnTo>
                    <a:pt x="25" y="180"/>
                  </a:lnTo>
                  <a:lnTo>
                    <a:pt x="48" y="113"/>
                  </a:lnTo>
                  <a:lnTo>
                    <a:pt x="81" y="67"/>
                  </a:lnTo>
                  <a:lnTo>
                    <a:pt x="80" y="54"/>
                  </a:lnTo>
                  <a:lnTo>
                    <a:pt x="104" y="11"/>
                  </a:lnTo>
                  <a:lnTo>
                    <a:pt x="296" y="0"/>
                  </a:lnTo>
                  <a:lnTo>
                    <a:pt x="304" y="10"/>
                  </a:lnTo>
                  <a:lnTo>
                    <a:pt x="296" y="352"/>
                  </a:lnTo>
                  <a:lnTo>
                    <a:pt x="318" y="517"/>
                  </a:lnTo>
                  <a:lnTo>
                    <a:pt x="307" y="524"/>
                  </a:lnTo>
                  <a:lnTo>
                    <a:pt x="297" y="517"/>
                  </a:lnTo>
                  <a:lnTo>
                    <a:pt x="283" y="524"/>
                  </a:lnTo>
                  <a:lnTo>
                    <a:pt x="268" y="515"/>
                  </a:lnTo>
                  <a:lnTo>
                    <a:pt x="267" y="522"/>
                  </a:lnTo>
                  <a:lnTo>
                    <a:pt x="253" y="523"/>
                  </a:lnTo>
                  <a:lnTo>
                    <a:pt x="232" y="533"/>
                  </a:lnTo>
                  <a:lnTo>
                    <a:pt x="225" y="528"/>
                  </a:lnTo>
                  <a:lnTo>
                    <a:pt x="216" y="547"/>
                  </a:lnTo>
                  <a:lnTo>
                    <a:pt x="207" y="550"/>
                  </a:lnTo>
                  <a:lnTo>
                    <a:pt x="175" y="497"/>
                  </a:lnTo>
                  <a:lnTo>
                    <a:pt x="181" y="46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2" name="Freeform 32"/>
            <p:cNvSpPr>
              <a:spLocks/>
            </p:cNvSpPr>
            <p:nvPr/>
          </p:nvSpPr>
          <p:spPr bwMode="auto">
            <a:xfrm>
              <a:off x="2983" y="2433"/>
              <a:ext cx="594" cy="516"/>
            </a:xfrm>
            <a:custGeom>
              <a:avLst/>
              <a:gdLst>
                <a:gd name="T0" fmla="*/ 0 w 594"/>
                <a:gd name="T1" fmla="*/ 7 h 516"/>
                <a:gd name="T2" fmla="*/ 37 w 594"/>
                <a:gd name="T3" fmla="*/ 74 h 516"/>
                <a:gd name="T4" fmla="*/ 53 w 594"/>
                <a:gd name="T5" fmla="*/ 89 h 516"/>
                <a:gd name="T6" fmla="*/ 64 w 594"/>
                <a:gd name="T7" fmla="*/ 86 h 516"/>
                <a:gd name="T8" fmla="*/ 73 w 594"/>
                <a:gd name="T9" fmla="*/ 95 h 516"/>
                <a:gd name="T10" fmla="*/ 76 w 594"/>
                <a:gd name="T11" fmla="*/ 104 h 516"/>
                <a:gd name="T12" fmla="*/ 66 w 594"/>
                <a:gd name="T13" fmla="*/ 104 h 516"/>
                <a:gd name="T14" fmla="*/ 56 w 594"/>
                <a:gd name="T15" fmla="*/ 127 h 516"/>
                <a:gd name="T16" fmla="*/ 82 w 594"/>
                <a:gd name="T17" fmla="*/ 165 h 516"/>
                <a:gd name="T18" fmla="*/ 101 w 594"/>
                <a:gd name="T19" fmla="*/ 171 h 516"/>
                <a:gd name="T20" fmla="*/ 99 w 594"/>
                <a:gd name="T21" fmla="*/ 413 h 516"/>
                <a:gd name="T22" fmla="*/ 101 w 594"/>
                <a:gd name="T23" fmla="*/ 473 h 516"/>
                <a:gd name="T24" fmla="*/ 496 w 594"/>
                <a:gd name="T25" fmla="*/ 458 h 516"/>
                <a:gd name="T26" fmla="*/ 501 w 594"/>
                <a:gd name="T27" fmla="*/ 493 h 516"/>
                <a:gd name="T28" fmla="*/ 485 w 594"/>
                <a:gd name="T29" fmla="*/ 516 h 516"/>
                <a:gd name="T30" fmla="*/ 546 w 594"/>
                <a:gd name="T31" fmla="*/ 514 h 516"/>
                <a:gd name="T32" fmla="*/ 554 w 594"/>
                <a:gd name="T33" fmla="*/ 493 h 516"/>
                <a:gd name="T34" fmla="*/ 558 w 594"/>
                <a:gd name="T35" fmla="*/ 473 h 516"/>
                <a:gd name="T36" fmla="*/ 571 w 594"/>
                <a:gd name="T37" fmla="*/ 455 h 516"/>
                <a:gd name="T38" fmla="*/ 577 w 594"/>
                <a:gd name="T39" fmla="*/ 440 h 516"/>
                <a:gd name="T40" fmla="*/ 590 w 594"/>
                <a:gd name="T41" fmla="*/ 437 h 516"/>
                <a:gd name="T42" fmla="*/ 594 w 594"/>
                <a:gd name="T43" fmla="*/ 400 h 516"/>
                <a:gd name="T44" fmla="*/ 586 w 594"/>
                <a:gd name="T45" fmla="*/ 398 h 516"/>
                <a:gd name="T46" fmla="*/ 571 w 594"/>
                <a:gd name="T47" fmla="*/ 398 h 516"/>
                <a:gd name="T48" fmla="*/ 559 w 594"/>
                <a:gd name="T49" fmla="*/ 370 h 516"/>
                <a:gd name="T50" fmla="*/ 552 w 594"/>
                <a:gd name="T51" fmla="*/ 333 h 516"/>
                <a:gd name="T52" fmla="*/ 538 w 594"/>
                <a:gd name="T53" fmla="*/ 309 h 516"/>
                <a:gd name="T54" fmla="*/ 513 w 594"/>
                <a:gd name="T55" fmla="*/ 300 h 516"/>
                <a:gd name="T56" fmla="*/ 484 w 594"/>
                <a:gd name="T57" fmla="*/ 277 h 516"/>
                <a:gd name="T58" fmla="*/ 474 w 594"/>
                <a:gd name="T59" fmla="*/ 245 h 516"/>
                <a:gd name="T60" fmla="*/ 491 w 594"/>
                <a:gd name="T61" fmla="*/ 195 h 516"/>
                <a:gd name="T62" fmla="*/ 476 w 594"/>
                <a:gd name="T63" fmla="*/ 186 h 516"/>
                <a:gd name="T64" fmla="*/ 441 w 594"/>
                <a:gd name="T65" fmla="*/ 186 h 516"/>
                <a:gd name="T66" fmla="*/ 436 w 594"/>
                <a:gd name="T67" fmla="*/ 156 h 516"/>
                <a:gd name="T68" fmla="*/ 378 w 594"/>
                <a:gd name="T69" fmla="*/ 96 h 516"/>
                <a:gd name="T70" fmla="*/ 364 w 594"/>
                <a:gd name="T71" fmla="*/ 45 h 516"/>
                <a:gd name="T72" fmla="*/ 372 w 594"/>
                <a:gd name="T73" fmla="*/ 27 h 516"/>
                <a:gd name="T74" fmla="*/ 344 w 594"/>
                <a:gd name="T75" fmla="*/ 0 h 516"/>
                <a:gd name="T76" fmla="*/ 0 w 594"/>
                <a:gd name="T77" fmla="*/ 7 h 5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4"/>
                <a:gd name="T118" fmla="*/ 0 h 516"/>
                <a:gd name="T119" fmla="*/ 594 w 594"/>
                <a:gd name="T120" fmla="*/ 516 h 5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4" h="516">
                  <a:moveTo>
                    <a:pt x="0" y="7"/>
                  </a:moveTo>
                  <a:lnTo>
                    <a:pt x="37" y="74"/>
                  </a:lnTo>
                  <a:lnTo>
                    <a:pt x="53" y="89"/>
                  </a:lnTo>
                  <a:lnTo>
                    <a:pt x="64" y="86"/>
                  </a:lnTo>
                  <a:lnTo>
                    <a:pt x="73" y="95"/>
                  </a:lnTo>
                  <a:lnTo>
                    <a:pt x="76" y="104"/>
                  </a:lnTo>
                  <a:lnTo>
                    <a:pt x="66" y="104"/>
                  </a:lnTo>
                  <a:lnTo>
                    <a:pt x="56" y="127"/>
                  </a:lnTo>
                  <a:lnTo>
                    <a:pt x="82" y="165"/>
                  </a:lnTo>
                  <a:lnTo>
                    <a:pt x="101" y="171"/>
                  </a:lnTo>
                  <a:lnTo>
                    <a:pt x="99" y="413"/>
                  </a:lnTo>
                  <a:lnTo>
                    <a:pt x="101" y="473"/>
                  </a:lnTo>
                  <a:lnTo>
                    <a:pt x="496" y="458"/>
                  </a:lnTo>
                  <a:lnTo>
                    <a:pt x="501" y="493"/>
                  </a:lnTo>
                  <a:lnTo>
                    <a:pt x="485" y="516"/>
                  </a:lnTo>
                  <a:lnTo>
                    <a:pt x="546" y="514"/>
                  </a:lnTo>
                  <a:lnTo>
                    <a:pt x="554" y="493"/>
                  </a:lnTo>
                  <a:lnTo>
                    <a:pt x="558" y="473"/>
                  </a:lnTo>
                  <a:lnTo>
                    <a:pt x="571" y="455"/>
                  </a:lnTo>
                  <a:lnTo>
                    <a:pt x="577" y="440"/>
                  </a:lnTo>
                  <a:lnTo>
                    <a:pt x="590" y="437"/>
                  </a:lnTo>
                  <a:lnTo>
                    <a:pt x="594" y="400"/>
                  </a:lnTo>
                  <a:lnTo>
                    <a:pt x="586" y="398"/>
                  </a:lnTo>
                  <a:lnTo>
                    <a:pt x="571" y="398"/>
                  </a:lnTo>
                  <a:lnTo>
                    <a:pt x="559" y="370"/>
                  </a:lnTo>
                  <a:lnTo>
                    <a:pt x="552" y="333"/>
                  </a:lnTo>
                  <a:lnTo>
                    <a:pt x="538" y="309"/>
                  </a:lnTo>
                  <a:lnTo>
                    <a:pt x="513" y="300"/>
                  </a:lnTo>
                  <a:lnTo>
                    <a:pt x="484" y="277"/>
                  </a:lnTo>
                  <a:lnTo>
                    <a:pt x="474" y="245"/>
                  </a:lnTo>
                  <a:lnTo>
                    <a:pt x="491" y="195"/>
                  </a:lnTo>
                  <a:lnTo>
                    <a:pt x="476" y="186"/>
                  </a:lnTo>
                  <a:lnTo>
                    <a:pt x="441" y="186"/>
                  </a:lnTo>
                  <a:lnTo>
                    <a:pt x="436" y="156"/>
                  </a:lnTo>
                  <a:lnTo>
                    <a:pt x="378" y="96"/>
                  </a:lnTo>
                  <a:lnTo>
                    <a:pt x="364" y="45"/>
                  </a:lnTo>
                  <a:lnTo>
                    <a:pt x="372" y="27"/>
                  </a:lnTo>
                  <a:lnTo>
                    <a:pt x="34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3" name="Freeform 33"/>
            <p:cNvSpPr>
              <a:spLocks/>
            </p:cNvSpPr>
            <p:nvPr/>
          </p:nvSpPr>
          <p:spPr bwMode="auto">
            <a:xfrm>
              <a:off x="1449" y="1331"/>
              <a:ext cx="914" cy="582"/>
            </a:xfrm>
            <a:custGeom>
              <a:avLst/>
              <a:gdLst>
                <a:gd name="T0" fmla="*/ 0 w 914"/>
                <a:gd name="T1" fmla="*/ 109 h 582"/>
                <a:gd name="T2" fmla="*/ 15 w 914"/>
                <a:gd name="T3" fmla="*/ 147 h 582"/>
                <a:gd name="T4" fmla="*/ 17 w 914"/>
                <a:gd name="T5" fmla="*/ 171 h 582"/>
                <a:gd name="T6" fmla="*/ 8 w 914"/>
                <a:gd name="T7" fmla="*/ 174 h 582"/>
                <a:gd name="T8" fmla="*/ 36 w 914"/>
                <a:gd name="T9" fmla="*/ 202 h 582"/>
                <a:gd name="T10" fmla="*/ 64 w 914"/>
                <a:gd name="T11" fmla="*/ 271 h 582"/>
                <a:gd name="T12" fmla="*/ 74 w 914"/>
                <a:gd name="T13" fmla="*/ 267 h 582"/>
                <a:gd name="T14" fmla="*/ 76 w 914"/>
                <a:gd name="T15" fmla="*/ 278 h 582"/>
                <a:gd name="T16" fmla="*/ 88 w 914"/>
                <a:gd name="T17" fmla="*/ 281 h 582"/>
                <a:gd name="T18" fmla="*/ 98 w 914"/>
                <a:gd name="T19" fmla="*/ 284 h 582"/>
                <a:gd name="T20" fmla="*/ 72 w 914"/>
                <a:gd name="T21" fmla="*/ 333 h 582"/>
                <a:gd name="T22" fmla="*/ 77 w 914"/>
                <a:gd name="T23" fmla="*/ 368 h 582"/>
                <a:gd name="T24" fmla="*/ 59 w 914"/>
                <a:gd name="T25" fmla="*/ 399 h 582"/>
                <a:gd name="T26" fmla="*/ 71 w 914"/>
                <a:gd name="T27" fmla="*/ 415 h 582"/>
                <a:gd name="T28" fmla="*/ 107 w 914"/>
                <a:gd name="T29" fmla="*/ 394 h 582"/>
                <a:gd name="T30" fmla="*/ 134 w 914"/>
                <a:gd name="T31" fmla="*/ 503 h 582"/>
                <a:gd name="T32" fmla="*/ 150 w 914"/>
                <a:gd name="T33" fmla="*/ 509 h 582"/>
                <a:gd name="T34" fmla="*/ 153 w 914"/>
                <a:gd name="T35" fmla="*/ 541 h 582"/>
                <a:gd name="T36" fmla="*/ 166 w 914"/>
                <a:gd name="T37" fmla="*/ 556 h 582"/>
                <a:gd name="T38" fmla="*/ 178 w 914"/>
                <a:gd name="T39" fmla="*/ 542 h 582"/>
                <a:gd name="T40" fmla="*/ 202 w 914"/>
                <a:gd name="T41" fmla="*/ 554 h 582"/>
                <a:gd name="T42" fmla="*/ 217 w 914"/>
                <a:gd name="T43" fmla="*/ 541 h 582"/>
                <a:gd name="T44" fmla="*/ 266 w 914"/>
                <a:gd name="T45" fmla="*/ 554 h 582"/>
                <a:gd name="T46" fmla="*/ 278 w 914"/>
                <a:gd name="T47" fmla="*/ 554 h 582"/>
                <a:gd name="T48" fmla="*/ 288 w 914"/>
                <a:gd name="T49" fmla="*/ 532 h 582"/>
                <a:gd name="T50" fmla="*/ 308 w 914"/>
                <a:gd name="T51" fmla="*/ 569 h 582"/>
                <a:gd name="T52" fmla="*/ 319 w 914"/>
                <a:gd name="T53" fmla="*/ 512 h 582"/>
                <a:gd name="T54" fmla="*/ 566 w 914"/>
                <a:gd name="T55" fmla="*/ 550 h 582"/>
                <a:gd name="T56" fmla="*/ 874 w 914"/>
                <a:gd name="T57" fmla="*/ 582 h 582"/>
                <a:gd name="T58" fmla="*/ 883 w 914"/>
                <a:gd name="T59" fmla="*/ 476 h 582"/>
                <a:gd name="T60" fmla="*/ 914 w 914"/>
                <a:gd name="T61" fmla="*/ 136 h 582"/>
                <a:gd name="T62" fmla="*/ 509 w 914"/>
                <a:gd name="T63" fmla="*/ 89 h 582"/>
                <a:gd name="T64" fmla="*/ 307 w 914"/>
                <a:gd name="T65" fmla="*/ 54 h 582"/>
                <a:gd name="T66" fmla="*/ 24 w 914"/>
                <a:gd name="T67" fmla="*/ 0 h 582"/>
                <a:gd name="T68" fmla="*/ 0 w 914"/>
                <a:gd name="T69" fmla="*/ 109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4"/>
                <a:gd name="T106" fmla="*/ 0 h 582"/>
                <a:gd name="T107" fmla="*/ 914 w 914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4" h="582">
                  <a:moveTo>
                    <a:pt x="0" y="109"/>
                  </a:moveTo>
                  <a:lnTo>
                    <a:pt x="15" y="147"/>
                  </a:lnTo>
                  <a:lnTo>
                    <a:pt x="17" y="171"/>
                  </a:lnTo>
                  <a:lnTo>
                    <a:pt x="8" y="174"/>
                  </a:lnTo>
                  <a:lnTo>
                    <a:pt x="36" y="202"/>
                  </a:lnTo>
                  <a:lnTo>
                    <a:pt x="64" y="271"/>
                  </a:lnTo>
                  <a:lnTo>
                    <a:pt x="74" y="267"/>
                  </a:lnTo>
                  <a:lnTo>
                    <a:pt x="76" y="278"/>
                  </a:lnTo>
                  <a:lnTo>
                    <a:pt x="88" y="281"/>
                  </a:lnTo>
                  <a:lnTo>
                    <a:pt x="98" y="284"/>
                  </a:lnTo>
                  <a:lnTo>
                    <a:pt x="72" y="333"/>
                  </a:lnTo>
                  <a:lnTo>
                    <a:pt x="77" y="368"/>
                  </a:lnTo>
                  <a:lnTo>
                    <a:pt x="59" y="399"/>
                  </a:lnTo>
                  <a:lnTo>
                    <a:pt x="71" y="415"/>
                  </a:lnTo>
                  <a:lnTo>
                    <a:pt x="107" y="394"/>
                  </a:lnTo>
                  <a:lnTo>
                    <a:pt x="134" y="503"/>
                  </a:lnTo>
                  <a:lnTo>
                    <a:pt x="150" y="509"/>
                  </a:lnTo>
                  <a:lnTo>
                    <a:pt x="153" y="541"/>
                  </a:lnTo>
                  <a:lnTo>
                    <a:pt x="166" y="556"/>
                  </a:lnTo>
                  <a:lnTo>
                    <a:pt x="178" y="542"/>
                  </a:lnTo>
                  <a:lnTo>
                    <a:pt x="202" y="554"/>
                  </a:lnTo>
                  <a:lnTo>
                    <a:pt x="217" y="541"/>
                  </a:lnTo>
                  <a:lnTo>
                    <a:pt x="266" y="554"/>
                  </a:lnTo>
                  <a:lnTo>
                    <a:pt x="278" y="554"/>
                  </a:lnTo>
                  <a:lnTo>
                    <a:pt x="288" y="532"/>
                  </a:lnTo>
                  <a:lnTo>
                    <a:pt x="308" y="569"/>
                  </a:lnTo>
                  <a:lnTo>
                    <a:pt x="319" y="512"/>
                  </a:lnTo>
                  <a:lnTo>
                    <a:pt x="566" y="550"/>
                  </a:lnTo>
                  <a:lnTo>
                    <a:pt x="874" y="582"/>
                  </a:lnTo>
                  <a:lnTo>
                    <a:pt x="883" y="476"/>
                  </a:lnTo>
                  <a:lnTo>
                    <a:pt x="914" y="136"/>
                  </a:lnTo>
                  <a:lnTo>
                    <a:pt x="509" y="89"/>
                  </a:lnTo>
                  <a:lnTo>
                    <a:pt x="307" y="54"/>
                  </a:lnTo>
                  <a:lnTo>
                    <a:pt x="24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4" name="Freeform 34"/>
            <p:cNvSpPr>
              <a:spLocks/>
            </p:cNvSpPr>
            <p:nvPr/>
          </p:nvSpPr>
          <p:spPr bwMode="auto">
            <a:xfrm>
              <a:off x="2280" y="2138"/>
              <a:ext cx="740" cy="369"/>
            </a:xfrm>
            <a:custGeom>
              <a:avLst/>
              <a:gdLst>
                <a:gd name="T0" fmla="*/ 0 w 740"/>
                <a:gd name="T1" fmla="*/ 224 h 369"/>
                <a:gd name="T2" fmla="*/ 22 w 740"/>
                <a:gd name="T3" fmla="*/ 0 h 369"/>
                <a:gd name="T4" fmla="*/ 477 w 740"/>
                <a:gd name="T5" fmla="*/ 27 h 369"/>
                <a:gd name="T6" fmla="*/ 507 w 740"/>
                <a:gd name="T7" fmla="*/ 49 h 369"/>
                <a:gd name="T8" fmla="*/ 562 w 740"/>
                <a:gd name="T9" fmla="*/ 49 h 369"/>
                <a:gd name="T10" fmla="*/ 587 w 740"/>
                <a:gd name="T11" fmla="*/ 54 h 369"/>
                <a:gd name="T12" fmla="*/ 618 w 740"/>
                <a:gd name="T13" fmla="*/ 67 h 369"/>
                <a:gd name="T14" fmla="*/ 633 w 740"/>
                <a:gd name="T15" fmla="*/ 86 h 369"/>
                <a:gd name="T16" fmla="*/ 647 w 740"/>
                <a:gd name="T17" fmla="*/ 91 h 369"/>
                <a:gd name="T18" fmla="*/ 673 w 740"/>
                <a:gd name="T19" fmla="*/ 160 h 369"/>
                <a:gd name="T20" fmla="*/ 673 w 740"/>
                <a:gd name="T21" fmla="*/ 182 h 369"/>
                <a:gd name="T22" fmla="*/ 689 w 740"/>
                <a:gd name="T23" fmla="*/ 215 h 369"/>
                <a:gd name="T24" fmla="*/ 698 w 740"/>
                <a:gd name="T25" fmla="*/ 269 h 369"/>
                <a:gd name="T26" fmla="*/ 693 w 740"/>
                <a:gd name="T27" fmla="*/ 283 h 369"/>
                <a:gd name="T28" fmla="*/ 703 w 740"/>
                <a:gd name="T29" fmla="*/ 302 h 369"/>
                <a:gd name="T30" fmla="*/ 740 w 740"/>
                <a:gd name="T31" fmla="*/ 369 h 369"/>
                <a:gd name="T32" fmla="*/ 411 w 740"/>
                <a:gd name="T33" fmla="*/ 365 h 369"/>
                <a:gd name="T34" fmla="*/ 163 w 740"/>
                <a:gd name="T35" fmla="*/ 351 h 369"/>
                <a:gd name="T36" fmla="*/ 168 w 740"/>
                <a:gd name="T37" fmla="*/ 238 h 369"/>
                <a:gd name="T38" fmla="*/ 0 w 740"/>
                <a:gd name="T39" fmla="*/ 224 h 3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40"/>
                <a:gd name="T61" fmla="*/ 0 h 369"/>
                <a:gd name="T62" fmla="*/ 740 w 740"/>
                <a:gd name="T63" fmla="*/ 369 h 3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40" h="369">
                  <a:moveTo>
                    <a:pt x="0" y="224"/>
                  </a:moveTo>
                  <a:lnTo>
                    <a:pt x="22" y="0"/>
                  </a:lnTo>
                  <a:lnTo>
                    <a:pt x="477" y="27"/>
                  </a:lnTo>
                  <a:lnTo>
                    <a:pt x="507" y="49"/>
                  </a:lnTo>
                  <a:lnTo>
                    <a:pt x="562" y="49"/>
                  </a:lnTo>
                  <a:lnTo>
                    <a:pt x="587" y="54"/>
                  </a:lnTo>
                  <a:lnTo>
                    <a:pt x="618" y="67"/>
                  </a:lnTo>
                  <a:lnTo>
                    <a:pt x="633" y="86"/>
                  </a:lnTo>
                  <a:lnTo>
                    <a:pt x="647" y="91"/>
                  </a:lnTo>
                  <a:lnTo>
                    <a:pt x="673" y="160"/>
                  </a:lnTo>
                  <a:lnTo>
                    <a:pt x="673" y="182"/>
                  </a:lnTo>
                  <a:lnTo>
                    <a:pt x="689" y="215"/>
                  </a:lnTo>
                  <a:lnTo>
                    <a:pt x="698" y="269"/>
                  </a:lnTo>
                  <a:lnTo>
                    <a:pt x="693" y="283"/>
                  </a:lnTo>
                  <a:lnTo>
                    <a:pt x="703" y="302"/>
                  </a:lnTo>
                  <a:lnTo>
                    <a:pt x="740" y="369"/>
                  </a:lnTo>
                  <a:lnTo>
                    <a:pt x="411" y="365"/>
                  </a:lnTo>
                  <a:lnTo>
                    <a:pt x="163" y="351"/>
                  </a:lnTo>
                  <a:lnTo>
                    <a:pt x="168" y="238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5" name="Freeform 35"/>
            <p:cNvSpPr>
              <a:spLocks/>
            </p:cNvSpPr>
            <p:nvPr/>
          </p:nvSpPr>
          <p:spPr bwMode="auto">
            <a:xfrm>
              <a:off x="898" y="2019"/>
              <a:ext cx="569" cy="879"/>
            </a:xfrm>
            <a:custGeom>
              <a:avLst/>
              <a:gdLst>
                <a:gd name="T0" fmla="*/ 0 w 569"/>
                <a:gd name="T1" fmla="*/ 323 h 879"/>
                <a:gd name="T2" fmla="*/ 26 w 569"/>
                <a:gd name="T3" fmla="*/ 373 h 879"/>
                <a:gd name="T4" fmla="*/ 363 w 569"/>
                <a:gd name="T5" fmla="*/ 879 h 879"/>
                <a:gd name="T6" fmla="*/ 375 w 569"/>
                <a:gd name="T7" fmla="*/ 762 h 879"/>
                <a:gd name="T8" fmla="*/ 395 w 569"/>
                <a:gd name="T9" fmla="*/ 756 h 879"/>
                <a:gd name="T10" fmla="*/ 430 w 569"/>
                <a:gd name="T11" fmla="*/ 776 h 879"/>
                <a:gd name="T12" fmla="*/ 459 w 569"/>
                <a:gd name="T13" fmla="*/ 671 h 879"/>
                <a:gd name="T14" fmla="*/ 569 w 569"/>
                <a:gd name="T15" fmla="*/ 114 h 879"/>
                <a:gd name="T16" fmla="*/ 326 w 569"/>
                <a:gd name="T17" fmla="*/ 60 h 879"/>
                <a:gd name="T18" fmla="*/ 84 w 569"/>
                <a:gd name="T19" fmla="*/ 0 h 879"/>
                <a:gd name="T20" fmla="*/ 0 w 569"/>
                <a:gd name="T21" fmla="*/ 323 h 8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9"/>
                <a:gd name="T34" fmla="*/ 0 h 879"/>
                <a:gd name="T35" fmla="*/ 569 w 569"/>
                <a:gd name="T36" fmla="*/ 879 h 8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9" h="879">
                  <a:moveTo>
                    <a:pt x="0" y="323"/>
                  </a:moveTo>
                  <a:lnTo>
                    <a:pt x="26" y="373"/>
                  </a:lnTo>
                  <a:lnTo>
                    <a:pt x="363" y="879"/>
                  </a:lnTo>
                  <a:lnTo>
                    <a:pt x="375" y="762"/>
                  </a:lnTo>
                  <a:lnTo>
                    <a:pt x="395" y="756"/>
                  </a:lnTo>
                  <a:lnTo>
                    <a:pt x="430" y="776"/>
                  </a:lnTo>
                  <a:lnTo>
                    <a:pt x="459" y="671"/>
                  </a:lnTo>
                  <a:lnTo>
                    <a:pt x="569" y="114"/>
                  </a:lnTo>
                  <a:lnTo>
                    <a:pt x="326" y="60"/>
                  </a:lnTo>
                  <a:lnTo>
                    <a:pt x="84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6" name="Freeform 36"/>
            <p:cNvSpPr>
              <a:spLocks/>
            </p:cNvSpPr>
            <p:nvPr/>
          </p:nvSpPr>
          <p:spPr bwMode="auto">
            <a:xfrm>
              <a:off x="4874" y="1661"/>
              <a:ext cx="145" cy="310"/>
            </a:xfrm>
            <a:custGeom>
              <a:avLst/>
              <a:gdLst>
                <a:gd name="T0" fmla="*/ 0 w 145"/>
                <a:gd name="T1" fmla="*/ 212 h 310"/>
                <a:gd name="T2" fmla="*/ 8 w 145"/>
                <a:gd name="T3" fmla="*/ 144 h 310"/>
                <a:gd name="T4" fmla="*/ 25 w 145"/>
                <a:gd name="T5" fmla="*/ 113 h 310"/>
                <a:gd name="T6" fmla="*/ 27 w 145"/>
                <a:gd name="T7" fmla="*/ 40 h 310"/>
                <a:gd name="T8" fmla="*/ 26 w 145"/>
                <a:gd name="T9" fmla="*/ 15 h 310"/>
                <a:gd name="T10" fmla="*/ 51 w 145"/>
                <a:gd name="T11" fmla="*/ 0 h 310"/>
                <a:gd name="T12" fmla="*/ 113 w 145"/>
                <a:gd name="T13" fmla="*/ 194 h 310"/>
                <a:gd name="T14" fmla="*/ 143 w 145"/>
                <a:gd name="T15" fmla="*/ 235 h 310"/>
                <a:gd name="T16" fmla="*/ 145 w 145"/>
                <a:gd name="T17" fmla="*/ 245 h 310"/>
                <a:gd name="T18" fmla="*/ 141 w 145"/>
                <a:gd name="T19" fmla="*/ 264 h 310"/>
                <a:gd name="T20" fmla="*/ 113 w 145"/>
                <a:gd name="T21" fmla="*/ 285 h 310"/>
                <a:gd name="T22" fmla="*/ 13 w 145"/>
                <a:gd name="T23" fmla="*/ 310 h 310"/>
                <a:gd name="T24" fmla="*/ 0 w 145"/>
                <a:gd name="T25" fmla="*/ 212 h 3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310"/>
                <a:gd name="T41" fmla="*/ 145 w 145"/>
                <a:gd name="T42" fmla="*/ 310 h 3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310">
                  <a:moveTo>
                    <a:pt x="0" y="212"/>
                  </a:moveTo>
                  <a:lnTo>
                    <a:pt x="8" y="144"/>
                  </a:lnTo>
                  <a:lnTo>
                    <a:pt x="25" y="113"/>
                  </a:lnTo>
                  <a:lnTo>
                    <a:pt x="27" y="40"/>
                  </a:lnTo>
                  <a:lnTo>
                    <a:pt x="26" y="15"/>
                  </a:lnTo>
                  <a:lnTo>
                    <a:pt x="51" y="0"/>
                  </a:lnTo>
                  <a:lnTo>
                    <a:pt x="113" y="194"/>
                  </a:lnTo>
                  <a:lnTo>
                    <a:pt x="143" y="235"/>
                  </a:lnTo>
                  <a:lnTo>
                    <a:pt x="145" y="245"/>
                  </a:lnTo>
                  <a:lnTo>
                    <a:pt x="141" y="264"/>
                  </a:lnTo>
                  <a:lnTo>
                    <a:pt x="113" y="285"/>
                  </a:lnTo>
                  <a:lnTo>
                    <a:pt x="13" y="31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7" name="Freeform 37"/>
            <p:cNvSpPr>
              <a:spLocks/>
            </p:cNvSpPr>
            <p:nvPr/>
          </p:nvSpPr>
          <p:spPr bwMode="auto">
            <a:xfrm>
              <a:off x="4714" y="2163"/>
              <a:ext cx="120" cy="272"/>
            </a:xfrm>
            <a:custGeom>
              <a:avLst/>
              <a:gdLst>
                <a:gd name="T0" fmla="*/ 0 w 120"/>
                <a:gd name="T1" fmla="*/ 203 h 272"/>
                <a:gd name="T2" fmla="*/ 6 w 120"/>
                <a:gd name="T3" fmla="*/ 186 h 272"/>
                <a:gd name="T4" fmla="*/ 26 w 120"/>
                <a:gd name="T5" fmla="*/ 173 h 272"/>
                <a:gd name="T6" fmla="*/ 37 w 120"/>
                <a:gd name="T7" fmla="*/ 151 h 272"/>
                <a:gd name="T8" fmla="*/ 56 w 120"/>
                <a:gd name="T9" fmla="*/ 135 h 272"/>
                <a:gd name="T10" fmla="*/ 5 w 120"/>
                <a:gd name="T11" fmla="*/ 93 h 272"/>
                <a:gd name="T12" fmla="*/ 2 w 120"/>
                <a:gd name="T13" fmla="*/ 52 h 272"/>
                <a:gd name="T14" fmla="*/ 26 w 120"/>
                <a:gd name="T15" fmla="*/ 0 h 272"/>
                <a:gd name="T16" fmla="*/ 104 w 120"/>
                <a:gd name="T17" fmla="*/ 27 h 272"/>
                <a:gd name="T18" fmla="*/ 105 w 120"/>
                <a:gd name="T19" fmla="*/ 37 h 272"/>
                <a:gd name="T20" fmla="*/ 94 w 120"/>
                <a:gd name="T21" fmla="*/ 68 h 272"/>
                <a:gd name="T22" fmla="*/ 86 w 120"/>
                <a:gd name="T23" fmla="*/ 75 h 272"/>
                <a:gd name="T24" fmla="*/ 86 w 120"/>
                <a:gd name="T25" fmla="*/ 90 h 272"/>
                <a:gd name="T26" fmla="*/ 93 w 120"/>
                <a:gd name="T27" fmla="*/ 93 h 272"/>
                <a:gd name="T28" fmla="*/ 102 w 120"/>
                <a:gd name="T29" fmla="*/ 93 h 272"/>
                <a:gd name="T30" fmla="*/ 110 w 120"/>
                <a:gd name="T31" fmla="*/ 93 h 272"/>
                <a:gd name="T32" fmla="*/ 108 w 120"/>
                <a:gd name="T33" fmla="*/ 87 h 272"/>
                <a:gd name="T34" fmla="*/ 111 w 120"/>
                <a:gd name="T35" fmla="*/ 90 h 272"/>
                <a:gd name="T36" fmla="*/ 119 w 120"/>
                <a:gd name="T37" fmla="*/ 109 h 272"/>
                <a:gd name="T38" fmla="*/ 120 w 120"/>
                <a:gd name="T39" fmla="*/ 165 h 272"/>
                <a:gd name="T40" fmla="*/ 116 w 120"/>
                <a:gd name="T41" fmla="*/ 150 h 272"/>
                <a:gd name="T42" fmla="*/ 112 w 120"/>
                <a:gd name="T43" fmla="*/ 137 h 272"/>
                <a:gd name="T44" fmla="*/ 111 w 120"/>
                <a:gd name="T45" fmla="*/ 144 h 272"/>
                <a:gd name="T46" fmla="*/ 112 w 120"/>
                <a:gd name="T47" fmla="*/ 158 h 272"/>
                <a:gd name="T48" fmla="*/ 111 w 120"/>
                <a:gd name="T49" fmla="*/ 165 h 272"/>
                <a:gd name="T50" fmla="*/ 112 w 120"/>
                <a:gd name="T51" fmla="*/ 180 h 272"/>
                <a:gd name="T52" fmla="*/ 107 w 120"/>
                <a:gd name="T53" fmla="*/ 197 h 272"/>
                <a:gd name="T54" fmla="*/ 101 w 120"/>
                <a:gd name="T55" fmla="*/ 198 h 272"/>
                <a:gd name="T56" fmla="*/ 102 w 120"/>
                <a:gd name="T57" fmla="*/ 209 h 272"/>
                <a:gd name="T58" fmla="*/ 89 w 120"/>
                <a:gd name="T59" fmla="*/ 229 h 272"/>
                <a:gd name="T60" fmla="*/ 74 w 120"/>
                <a:gd name="T61" fmla="*/ 272 h 272"/>
                <a:gd name="T62" fmla="*/ 66 w 120"/>
                <a:gd name="T63" fmla="*/ 272 h 272"/>
                <a:gd name="T64" fmla="*/ 67 w 120"/>
                <a:gd name="T65" fmla="*/ 256 h 272"/>
                <a:gd name="T66" fmla="*/ 64 w 120"/>
                <a:gd name="T67" fmla="*/ 248 h 272"/>
                <a:gd name="T68" fmla="*/ 44 w 120"/>
                <a:gd name="T69" fmla="*/ 249 h 272"/>
                <a:gd name="T70" fmla="*/ 16 w 120"/>
                <a:gd name="T71" fmla="*/ 232 h 272"/>
                <a:gd name="T72" fmla="*/ 5 w 120"/>
                <a:gd name="T73" fmla="*/ 224 h 272"/>
                <a:gd name="T74" fmla="*/ 0 w 120"/>
                <a:gd name="T75" fmla="*/ 20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272"/>
                <a:gd name="T116" fmla="*/ 120 w 120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272">
                  <a:moveTo>
                    <a:pt x="0" y="203"/>
                  </a:moveTo>
                  <a:lnTo>
                    <a:pt x="6" y="186"/>
                  </a:lnTo>
                  <a:lnTo>
                    <a:pt x="26" y="173"/>
                  </a:lnTo>
                  <a:lnTo>
                    <a:pt x="37" y="151"/>
                  </a:lnTo>
                  <a:lnTo>
                    <a:pt x="56" y="135"/>
                  </a:lnTo>
                  <a:lnTo>
                    <a:pt x="5" y="93"/>
                  </a:lnTo>
                  <a:lnTo>
                    <a:pt x="2" y="52"/>
                  </a:lnTo>
                  <a:lnTo>
                    <a:pt x="26" y="0"/>
                  </a:lnTo>
                  <a:lnTo>
                    <a:pt x="104" y="27"/>
                  </a:lnTo>
                  <a:lnTo>
                    <a:pt x="105" y="37"/>
                  </a:lnTo>
                  <a:lnTo>
                    <a:pt x="94" y="68"/>
                  </a:lnTo>
                  <a:lnTo>
                    <a:pt x="86" y="75"/>
                  </a:lnTo>
                  <a:lnTo>
                    <a:pt x="86" y="90"/>
                  </a:lnTo>
                  <a:lnTo>
                    <a:pt x="93" y="93"/>
                  </a:lnTo>
                  <a:lnTo>
                    <a:pt x="102" y="93"/>
                  </a:lnTo>
                  <a:lnTo>
                    <a:pt x="110" y="93"/>
                  </a:lnTo>
                  <a:lnTo>
                    <a:pt x="108" y="87"/>
                  </a:lnTo>
                  <a:lnTo>
                    <a:pt x="111" y="90"/>
                  </a:lnTo>
                  <a:lnTo>
                    <a:pt x="119" y="109"/>
                  </a:lnTo>
                  <a:lnTo>
                    <a:pt x="120" y="165"/>
                  </a:lnTo>
                  <a:lnTo>
                    <a:pt x="116" y="150"/>
                  </a:lnTo>
                  <a:lnTo>
                    <a:pt x="112" y="137"/>
                  </a:lnTo>
                  <a:lnTo>
                    <a:pt x="111" y="144"/>
                  </a:lnTo>
                  <a:lnTo>
                    <a:pt x="112" y="158"/>
                  </a:lnTo>
                  <a:lnTo>
                    <a:pt x="111" y="165"/>
                  </a:lnTo>
                  <a:lnTo>
                    <a:pt x="112" y="180"/>
                  </a:lnTo>
                  <a:lnTo>
                    <a:pt x="107" y="197"/>
                  </a:lnTo>
                  <a:lnTo>
                    <a:pt x="101" y="198"/>
                  </a:lnTo>
                  <a:lnTo>
                    <a:pt x="102" y="209"/>
                  </a:lnTo>
                  <a:lnTo>
                    <a:pt x="89" y="229"/>
                  </a:lnTo>
                  <a:lnTo>
                    <a:pt x="74" y="272"/>
                  </a:lnTo>
                  <a:lnTo>
                    <a:pt x="66" y="272"/>
                  </a:lnTo>
                  <a:lnTo>
                    <a:pt x="67" y="256"/>
                  </a:lnTo>
                  <a:lnTo>
                    <a:pt x="64" y="248"/>
                  </a:lnTo>
                  <a:lnTo>
                    <a:pt x="44" y="249"/>
                  </a:lnTo>
                  <a:lnTo>
                    <a:pt x="16" y="232"/>
                  </a:lnTo>
                  <a:lnTo>
                    <a:pt x="5" y="22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8" name="Freeform 38"/>
            <p:cNvSpPr>
              <a:spLocks/>
            </p:cNvSpPr>
            <p:nvPr/>
          </p:nvSpPr>
          <p:spPr bwMode="auto">
            <a:xfrm>
              <a:off x="1705" y="2763"/>
              <a:ext cx="629" cy="643"/>
            </a:xfrm>
            <a:custGeom>
              <a:avLst/>
              <a:gdLst>
                <a:gd name="T0" fmla="*/ 0 w 629"/>
                <a:gd name="T1" fmla="*/ 632 h 643"/>
                <a:gd name="T2" fmla="*/ 77 w 629"/>
                <a:gd name="T3" fmla="*/ 643 h 643"/>
                <a:gd name="T4" fmla="*/ 87 w 629"/>
                <a:gd name="T5" fmla="*/ 595 h 643"/>
                <a:gd name="T6" fmla="*/ 245 w 629"/>
                <a:gd name="T7" fmla="*/ 616 h 643"/>
                <a:gd name="T8" fmla="*/ 238 w 629"/>
                <a:gd name="T9" fmla="*/ 593 h 643"/>
                <a:gd name="T10" fmla="*/ 262 w 629"/>
                <a:gd name="T11" fmla="*/ 594 h 643"/>
                <a:gd name="T12" fmla="*/ 578 w 629"/>
                <a:gd name="T13" fmla="*/ 625 h 643"/>
                <a:gd name="T14" fmla="*/ 625 w 629"/>
                <a:gd name="T15" fmla="*/ 120 h 643"/>
                <a:gd name="T16" fmla="*/ 629 w 629"/>
                <a:gd name="T17" fmla="*/ 60 h 643"/>
                <a:gd name="T18" fmla="*/ 361 w 629"/>
                <a:gd name="T19" fmla="*/ 36 h 643"/>
                <a:gd name="T20" fmla="*/ 93 w 629"/>
                <a:gd name="T21" fmla="*/ 0 h 643"/>
                <a:gd name="T22" fmla="*/ 0 w 629"/>
                <a:gd name="T23" fmla="*/ 632 h 6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9"/>
                <a:gd name="T37" fmla="*/ 0 h 643"/>
                <a:gd name="T38" fmla="*/ 629 w 629"/>
                <a:gd name="T39" fmla="*/ 643 h 6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9" h="643">
                  <a:moveTo>
                    <a:pt x="0" y="632"/>
                  </a:moveTo>
                  <a:lnTo>
                    <a:pt x="77" y="643"/>
                  </a:lnTo>
                  <a:lnTo>
                    <a:pt x="87" y="595"/>
                  </a:lnTo>
                  <a:lnTo>
                    <a:pt x="245" y="616"/>
                  </a:lnTo>
                  <a:lnTo>
                    <a:pt x="238" y="593"/>
                  </a:lnTo>
                  <a:lnTo>
                    <a:pt x="262" y="594"/>
                  </a:lnTo>
                  <a:lnTo>
                    <a:pt x="578" y="625"/>
                  </a:lnTo>
                  <a:lnTo>
                    <a:pt x="625" y="120"/>
                  </a:lnTo>
                  <a:lnTo>
                    <a:pt x="629" y="60"/>
                  </a:lnTo>
                  <a:lnTo>
                    <a:pt x="361" y="36"/>
                  </a:lnTo>
                  <a:lnTo>
                    <a:pt x="93" y="0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79" name="Freeform 39"/>
            <p:cNvSpPr>
              <a:spLocks/>
            </p:cNvSpPr>
            <p:nvPr/>
          </p:nvSpPr>
          <p:spPr bwMode="auto">
            <a:xfrm>
              <a:off x="4307" y="1736"/>
              <a:ext cx="529" cy="476"/>
            </a:xfrm>
            <a:custGeom>
              <a:avLst/>
              <a:gdLst>
                <a:gd name="T0" fmla="*/ 0 w 529"/>
                <a:gd name="T1" fmla="*/ 409 h 476"/>
                <a:gd name="T2" fmla="*/ 17 w 529"/>
                <a:gd name="T3" fmla="*/ 435 h 476"/>
                <a:gd name="T4" fmla="*/ 362 w 529"/>
                <a:gd name="T5" fmla="*/ 369 h 476"/>
                <a:gd name="T6" fmla="*/ 386 w 529"/>
                <a:gd name="T7" fmla="*/ 383 h 476"/>
                <a:gd name="T8" fmla="*/ 400 w 529"/>
                <a:gd name="T9" fmla="*/ 409 h 476"/>
                <a:gd name="T10" fmla="*/ 433 w 529"/>
                <a:gd name="T11" fmla="*/ 427 h 476"/>
                <a:gd name="T12" fmla="*/ 511 w 529"/>
                <a:gd name="T13" fmla="*/ 454 h 476"/>
                <a:gd name="T14" fmla="*/ 512 w 529"/>
                <a:gd name="T15" fmla="*/ 464 h 476"/>
                <a:gd name="T16" fmla="*/ 515 w 529"/>
                <a:gd name="T17" fmla="*/ 476 h 476"/>
                <a:gd name="T18" fmla="*/ 521 w 529"/>
                <a:gd name="T19" fmla="*/ 469 h 476"/>
                <a:gd name="T20" fmla="*/ 528 w 529"/>
                <a:gd name="T21" fmla="*/ 446 h 476"/>
                <a:gd name="T22" fmla="*/ 529 w 529"/>
                <a:gd name="T23" fmla="*/ 406 h 476"/>
                <a:gd name="T24" fmla="*/ 515 w 529"/>
                <a:gd name="T25" fmla="*/ 330 h 476"/>
                <a:gd name="T26" fmla="*/ 515 w 529"/>
                <a:gd name="T27" fmla="*/ 249 h 476"/>
                <a:gd name="T28" fmla="*/ 501 w 529"/>
                <a:gd name="T29" fmla="*/ 186 h 476"/>
                <a:gd name="T30" fmla="*/ 478 w 529"/>
                <a:gd name="T31" fmla="*/ 133 h 476"/>
                <a:gd name="T32" fmla="*/ 473 w 529"/>
                <a:gd name="T33" fmla="*/ 81 h 476"/>
                <a:gd name="T34" fmla="*/ 450 w 529"/>
                <a:gd name="T35" fmla="*/ 0 h 476"/>
                <a:gd name="T36" fmla="*/ 343 w 529"/>
                <a:gd name="T37" fmla="*/ 30 h 476"/>
                <a:gd name="T38" fmla="*/ 337 w 529"/>
                <a:gd name="T39" fmla="*/ 27 h 476"/>
                <a:gd name="T40" fmla="*/ 304 w 529"/>
                <a:gd name="T41" fmla="*/ 52 h 476"/>
                <a:gd name="T42" fmla="*/ 275 w 529"/>
                <a:gd name="T43" fmla="*/ 95 h 476"/>
                <a:gd name="T44" fmla="*/ 272 w 529"/>
                <a:gd name="T45" fmla="*/ 112 h 476"/>
                <a:gd name="T46" fmla="*/ 259 w 529"/>
                <a:gd name="T47" fmla="*/ 131 h 476"/>
                <a:gd name="T48" fmla="*/ 235 w 529"/>
                <a:gd name="T49" fmla="*/ 153 h 476"/>
                <a:gd name="T50" fmla="*/ 245 w 529"/>
                <a:gd name="T51" fmla="*/ 168 h 476"/>
                <a:gd name="T52" fmla="*/ 248 w 529"/>
                <a:gd name="T53" fmla="*/ 156 h 476"/>
                <a:gd name="T54" fmla="*/ 254 w 529"/>
                <a:gd name="T55" fmla="*/ 160 h 476"/>
                <a:gd name="T56" fmla="*/ 251 w 529"/>
                <a:gd name="T57" fmla="*/ 166 h 476"/>
                <a:gd name="T58" fmla="*/ 256 w 529"/>
                <a:gd name="T59" fmla="*/ 168 h 476"/>
                <a:gd name="T60" fmla="*/ 252 w 529"/>
                <a:gd name="T61" fmla="*/ 178 h 476"/>
                <a:gd name="T62" fmla="*/ 248 w 529"/>
                <a:gd name="T63" fmla="*/ 177 h 476"/>
                <a:gd name="T64" fmla="*/ 248 w 529"/>
                <a:gd name="T65" fmla="*/ 182 h 476"/>
                <a:gd name="T66" fmla="*/ 259 w 529"/>
                <a:gd name="T67" fmla="*/ 198 h 476"/>
                <a:gd name="T68" fmla="*/ 259 w 529"/>
                <a:gd name="T69" fmla="*/ 212 h 476"/>
                <a:gd name="T70" fmla="*/ 243 w 529"/>
                <a:gd name="T71" fmla="*/ 219 h 476"/>
                <a:gd name="T72" fmla="*/ 226 w 529"/>
                <a:gd name="T73" fmla="*/ 244 h 476"/>
                <a:gd name="T74" fmla="*/ 207 w 529"/>
                <a:gd name="T75" fmla="*/ 259 h 476"/>
                <a:gd name="T76" fmla="*/ 173 w 529"/>
                <a:gd name="T77" fmla="*/ 261 h 476"/>
                <a:gd name="T78" fmla="*/ 161 w 529"/>
                <a:gd name="T79" fmla="*/ 268 h 476"/>
                <a:gd name="T80" fmla="*/ 142 w 529"/>
                <a:gd name="T81" fmla="*/ 261 h 476"/>
                <a:gd name="T82" fmla="*/ 85 w 529"/>
                <a:gd name="T83" fmla="*/ 267 h 476"/>
                <a:gd name="T84" fmla="*/ 41 w 529"/>
                <a:gd name="T85" fmla="*/ 284 h 476"/>
                <a:gd name="T86" fmla="*/ 45 w 529"/>
                <a:gd name="T87" fmla="*/ 298 h 476"/>
                <a:gd name="T88" fmla="*/ 41 w 529"/>
                <a:gd name="T89" fmla="*/ 306 h 476"/>
                <a:gd name="T90" fmla="*/ 45 w 529"/>
                <a:gd name="T91" fmla="*/ 309 h 476"/>
                <a:gd name="T92" fmla="*/ 51 w 529"/>
                <a:gd name="T93" fmla="*/ 321 h 476"/>
                <a:gd name="T94" fmla="*/ 57 w 529"/>
                <a:gd name="T95" fmla="*/ 320 h 476"/>
                <a:gd name="T96" fmla="*/ 63 w 529"/>
                <a:gd name="T97" fmla="*/ 335 h 476"/>
                <a:gd name="T98" fmla="*/ 63 w 529"/>
                <a:gd name="T99" fmla="*/ 340 h 476"/>
                <a:gd name="T100" fmla="*/ 52 w 529"/>
                <a:gd name="T101" fmla="*/ 348 h 476"/>
                <a:gd name="T102" fmla="*/ 46 w 529"/>
                <a:gd name="T103" fmla="*/ 364 h 476"/>
                <a:gd name="T104" fmla="*/ 0 w 529"/>
                <a:gd name="T105" fmla="*/ 409 h 4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9"/>
                <a:gd name="T160" fmla="*/ 0 h 476"/>
                <a:gd name="T161" fmla="*/ 529 w 529"/>
                <a:gd name="T162" fmla="*/ 476 h 4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9" h="476">
                  <a:moveTo>
                    <a:pt x="0" y="409"/>
                  </a:moveTo>
                  <a:lnTo>
                    <a:pt x="17" y="435"/>
                  </a:lnTo>
                  <a:lnTo>
                    <a:pt x="362" y="369"/>
                  </a:lnTo>
                  <a:lnTo>
                    <a:pt x="386" y="383"/>
                  </a:lnTo>
                  <a:lnTo>
                    <a:pt x="400" y="409"/>
                  </a:lnTo>
                  <a:lnTo>
                    <a:pt x="433" y="427"/>
                  </a:lnTo>
                  <a:lnTo>
                    <a:pt x="511" y="454"/>
                  </a:lnTo>
                  <a:lnTo>
                    <a:pt x="512" y="464"/>
                  </a:lnTo>
                  <a:lnTo>
                    <a:pt x="515" y="476"/>
                  </a:lnTo>
                  <a:lnTo>
                    <a:pt x="521" y="469"/>
                  </a:lnTo>
                  <a:lnTo>
                    <a:pt x="528" y="446"/>
                  </a:lnTo>
                  <a:lnTo>
                    <a:pt x="529" y="406"/>
                  </a:lnTo>
                  <a:lnTo>
                    <a:pt x="515" y="330"/>
                  </a:lnTo>
                  <a:lnTo>
                    <a:pt x="515" y="249"/>
                  </a:lnTo>
                  <a:lnTo>
                    <a:pt x="501" y="186"/>
                  </a:lnTo>
                  <a:lnTo>
                    <a:pt x="478" y="133"/>
                  </a:lnTo>
                  <a:lnTo>
                    <a:pt x="473" y="81"/>
                  </a:lnTo>
                  <a:lnTo>
                    <a:pt x="450" y="0"/>
                  </a:lnTo>
                  <a:lnTo>
                    <a:pt x="343" y="30"/>
                  </a:lnTo>
                  <a:lnTo>
                    <a:pt x="337" y="27"/>
                  </a:lnTo>
                  <a:lnTo>
                    <a:pt x="304" y="52"/>
                  </a:lnTo>
                  <a:lnTo>
                    <a:pt x="275" y="95"/>
                  </a:lnTo>
                  <a:lnTo>
                    <a:pt x="272" y="112"/>
                  </a:lnTo>
                  <a:lnTo>
                    <a:pt x="259" y="131"/>
                  </a:lnTo>
                  <a:lnTo>
                    <a:pt x="235" y="153"/>
                  </a:lnTo>
                  <a:lnTo>
                    <a:pt x="245" y="168"/>
                  </a:lnTo>
                  <a:lnTo>
                    <a:pt x="248" y="156"/>
                  </a:lnTo>
                  <a:lnTo>
                    <a:pt x="254" y="160"/>
                  </a:lnTo>
                  <a:lnTo>
                    <a:pt x="251" y="166"/>
                  </a:lnTo>
                  <a:lnTo>
                    <a:pt x="256" y="168"/>
                  </a:lnTo>
                  <a:lnTo>
                    <a:pt x="252" y="178"/>
                  </a:lnTo>
                  <a:lnTo>
                    <a:pt x="248" y="177"/>
                  </a:lnTo>
                  <a:lnTo>
                    <a:pt x="248" y="182"/>
                  </a:lnTo>
                  <a:lnTo>
                    <a:pt x="259" y="198"/>
                  </a:lnTo>
                  <a:lnTo>
                    <a:pt x="259" y="212"/>
                  </a:lnTo>
                  <a:lnTo>
                    <a:pt x="243" y="219"/>
                  </a:lnTo>
                  <a:lnTo>
                    <a:pt x="226" y="244"/>
                  </a:lnTo>
                  <a:lnTo>
                    <a:pt x="207" y="259"/>
                  </a:lnTo>
                  <a:lnTo>
                    <a:pt x="173" y="261"/>
                  </a:lnTo>
                  <a:lnTo>
                    <a:pt x="161" y="268"/>
                  </a:lnTo>
                  <a:lnTo>
                    <a:pt x="142" y="261"/>
                  </a:lnTo>
                  <a:lnTo>
                    <a:pt x="85" y="267"/>
                  </a:lnTo>
                  <a:lnTo>
                    <a:pt x="41" y="284"/>
                  </a:lnTo>
                  <a:lnTo>
                    <a:pt x="45" y="298"/>
                  </a:lnTo>
                  <a:lnTo>
                    <a:pt x="41" y="306"/>
                  </a:lnTo>
                  <a:lnTo>
                    <a:pt x="45" y="309"/>
                  </a:lnTo>
                  <a:lnTo>
                    <a:pt x="51" y="321"/>
                  </a:lnTo>
                  <a:lnTo>
                    <a:pt x="57" y="320"/>
                  </a:lnTo>
                  <a:lnTo>
                    <a:pt x="63" y="335"/>
                  </a:lnTo>
                  <a:lnTo>
                    <a:pt x="63" y="340"/>
                  </a:lnTo>
                  <a:lnTo>
                    <a:pt x="52" y="348"/>
                  </a:lnTo>
                  <a:lnTo>
                    <a:pt x="46" y="364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92D05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0" name="Freeform 40"/>
            <p:cNvSpPr>
              <a:spLocks/>
            </p:cNvSpPr>
            <p:nvPr/>
          </p:nvSpPr>
          <p:spPr bwMode="auto">
            <a:xfrm>
              <a:off x="4800" y="2231"/>
              <a:ext cx="15" cy="22"/>
            </a:xfrm>
            <a:custGeom>
              <a:avLst/>
              <a:gdLst>
                <a:gd name="T0" fmla="*/ 0 w 15"/>
                <a:gd name="T1" fmla="*/ 22 h 22"/>
                <a:gd name="T2" fmla="*/ 0 w 15"/>
                <a:gd name="T3" fmla="*/ 7 h 22"/>
                <a:gd name="T4" fmla="*/ 8 w 15"/>
                <a:gd name="T5" fmla="*/ 0 h 22"/>
                <a:gd name="T6" fmla="*/ 15 w 15"/>
                <a:gd name="T7" fmla="*/ 3 h 22"/>
                <a:gd name="T8" fmla="*/ 6 w 15"/>
                <a:gd name="T9" fmla="*/ 17 h 22"/>
                <a:gd name="T10" fmla="*/ 0 w 15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2"/>
                <a:gd name="T20" fmla="*/ 15 w 1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2">
                  <a:moveTo>
                    <a:pt x="0" y="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5" y="3"/>
                  </a:lnTo>
                  <a:lnTo>
                    <a:pt x="6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1" name="Freeform 41"/>
            <p:cNvSpPr>
              <a:spLocks/>
            </p:cNvSpPr>
            <p:nvPr/>
          </p:nvSpPr>
          <p:spPr bwMode="auto">
            <a:xfrm>
              <a:off x="4816" y="2140"/>
              <a:ext cx="166" cy="98"/>
            </a:xfrm>
            <a:custGeom>
              <a:avLst/>
              <a:gdLst>
                <a:gd name="T0" fmla="*/ 0 w 166"/>
                <a:gd name="T1" fmla="*/ 89 h 98"/>
                <a:gd name="T2" fmla="*/ 3 w 166"/>
                <a:gd name="T3" fmla="*/ 96 h 98"/>
                <a:gd name="T4" fmla="*/ 8 w 166"/>
                <a:gd name="T5" fmla="*/ 97 h 98"/>
                <a:gd name="T6" fmla="*/ 13 w 166"/>
                <a:gd name="T7" fmla="*/ 89 h 98"/>
                <a:gd name="T8" fmla="*/ 19 w 166"/>
                <a:gd name="T9" fmla="*/ 88 h 98"/>
                <a:gd name="T10" fmla="*/ 22 w 166"/>
                <a:gd name="T11" fmla="*/ 91 h 98"/>
                <a:gd name="T12" fmla="*/ 10 w 166"/>
                <a:gd name="T13" fmla="*/ 98 h 98"/>
                <a:gd name="T14" fmla="*/ 27 w 166"/>
                <a:gd name="T15" fmla="*/ 92 h 98"/>
                <a:gd name="T16" fmla="*/ 29 w 166"/>
                <a:gd name="T17" fmla="*/ 89 h 98"/>
                <a:gd name="T18" fmla="*/ 51 w 166"/>
                <a:gd name="T19" fmla="*/ 79 h 98"/>
                <a:gd name="T20" fmla="*/ 71 w 166"/>
                <a:gd name="T21" fmla="*/ 65 h 98"/>
                <a:gd name="T22" fmla="*/ 92 w 166"/>
                <a:gd name="T23" fmla="*/ 58 h 98"/>
                <a:gd name="T24" fmla="*/ 109 w 166"/>
                <a:gd name="T25" fmla="*/ 47 h 98"/>
                <a:gd name="T26" fmla="*/ 108 w 166"/>
                <a:gd name="T27" fmla="*/ 47 h 98"/>
                <a:gd name="T28" fmla="*/ 73 w 166"/>
                <a:gd name="T29" fmla="*/ 73 h 98"/>
                <a:gd name="T30" fmla="*/ 67 w 166"/>
                <a:gd name="T31" fmla="*/ 75 h 98"/>
                <a:gd name="T32" fmla="*/ 72 w 166"/>
                <a:gd name="T33" fmla="*/ 76 h 98"/>
                <a:gd name="T34" fmla="*/ 82 w 166"/>
                <a:gd name="T35" fmla="*/ 72 h 98"/>
                <a:gd name="T36" fmla="*/ 134 w 166"/>
                <a:gd name="T37" fmla="*/ 35 h 98"/>
                <a:gd name="T38" fmla="*/ 140 w 166"/>
                <a:gd name="T39" fmla="*/ 26 h 98"/>
                <a:gd name="T40" fmla="*/ 164 w 166"/>
                <a:gd name="T41" fmla="*/ 6 h 98"/>
                <a:gd name="T42" fmla="*/ 166 w 166"/>
                <a:gd name="T43" fmla="*/ 0 h 98"/>
                <a:gd name="T44" fmla="*/ 160 w 166"/>
                <a:gd name="T45" fmla="*/ 1 h 98"/>
                <a:gd name="T46" fmla="*/ 151 w 166"/>
                <a:gd name="T47" fmla="*/ 12 h 98"/>
                <a:gd name="T48" fmla="*/ 143 w 166"/>
                <a:gd name="T49" fmla="*/ 11 h 98"/>
                <a:gd name="T50" fmla="*/ 132 w 166"/>
                <a:gd name="T51" fmla="*/ 17 h 98"/>
                <a:gd name="T52" fmla="*/ 130 w 166"/>
                <a:gd name="T53" fmla="*/ 17 h 98"/>
                <a:gd name="T54" fmla="*/ 119 w 166"/>
                <a:gd name="T55" fmla="*/ 38 h 98"/>
                <a:gd name="T56" fmla="*/ 116 w 166"/>
                <a:gd name="T57" fmla="*/ 35 h 98"/>
                <a:gd name="T58" fmla="*/ 108 w 166"/>
                <a:gd name="T59" fmla="*/ 35 h 98"/>
                <a:gd name="T60" fmla="*/ 122 w 166"/>
                <a:gd name="T61" fmla="*/ 17 h 98"/>
                <a:gd name="T62" fmla="*/ 121 w 166"/>
                <a:gd name="T63" fmla="*/ 12 h 98"/>
                <a:gd name="T64" fmla="*/ 132 w 166"/>
                <a:gd name="T65" fmla="*/ 0 h 98"/>
                <a:gd name="T66" fmla="*/ 129 w 166"/>
                <a:gd name="T67" fmla="*/ 0 h 98"/>
                <a:gd name="T68" fmla="*/ 106 w 166"/>
                <a:gd name="T69" fmla="*/ 26 h 98"/>
                <a:gd name="T70" fmla="*/ 80 w 166"/>
                <a:gd name="T71" fmla="*/ 36 h 98"/>
                <a:gd name="T72" fmla="*/ 65 w 166"/>
                <a:gd name="T73" fmla="*/ 37 h 98"/>
                <a:gd name="T74" fmla="*/ 64 w 166"/>
                <a:gd name="T75" fmla="*/ 45 h 98"/>
                <a:gd name="T76" fmla="*/ 46 w 166"/>
                <a:gd name="T77" fmla="*/ 49 h 98"/>
                <a:gd name="T78" fmla="*/ 40 w 166"/>
                <a:gd name="T79" fmla="*/ 47 h 98"/>
                <a:gd name="T80" fmla="*/ 40 w 166"/>
                <a:gd name="T81" fmla="*/ 53 h 98"/>
                <a:gd name="T82" fmla="*/ 31 w 166"/>
                <a:gd name="T83" fmla="*/ 53 h 98"/>
                <a:gd name="T84" fmla="*/ 27 w 166"/>
                <a:gd name="T85" fmla="*/ 58 h 98"/>
                <a:gd name="T86" fmla="*/ 25 w 166"/>
                <a:gd name="T87" fmla="*/ 65 h 98"/>
                <a:gd name="T88" fmla="*/ 22 w 166"/>
                <a:gd name="T89" fmla="*/ 63 h 98"/>
                <a:gd name="T90" fmla="*/ 19 w 166"/>
                <a:gd name="T91" fmla="*/ 72 h 98"/>
                <a:gd name="T92" fmla="*/ 6 w 166"/>
                <a:gd name="T93" fmla="*/ 75 h 98"/>
                <a:gd name="T94" fmla="*/ 5 w 166"/>
                <a:gd name="T95" fmla="*/ 82 h 98"/>
                <a:gd name="T96" fmla="*/ 0 w 166"/>
                <a:gd name="T97" fmla="*/ 89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98"/>
                <a:gd name="T149" fmla="*/ 166 w 166"/>
                <a:gd name="T150" fmla="*/ 98 h 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98">
                  <a:moveTo>
                    <a:pt x="0" y="89"/>
                  </a:moveTo>
                  <a:lnTo>
                    <a:pt x="3" y="96"/>
                  </a:lnTo>
                  <a:lnTo>
                    <a:pt x="8" y="97"/>
                  </a:lnTo>
                  <a:lnTo>
                    <a:pt x="13" y="89"/>
                  </a:lnTo>
                  <a:lnTo>
                    <a:pt x="19" y="88"/>
                  </a:lnTo>
                  <a:lnTo>
                    <a:pt x="22" y="91"/>
                  </a:lnTo>
                  <a:lnTo>
                    <a:pt x="10" y="98"/>
                  </a:lnTo>
                  <a:lnTo>
                    <a:pt x="27" y="92"/>
                  </a:lnTo>
                  <a:lnTo>
                    <a:pt x="29" y="89"/>
                  </a:lnTo>
                  <a:lnTo>
                    <a:pt x="51" y="79"/>
                  </a:lnTo>
                  <a:lnTo>
                    <a:pt x="71" y="65"/>
                  </a:lnTo>
                  <a:lnTo>
                    <a:pt x="92" y="58"/>
                  </a:lnTo>
                  <a:lnTo>
                    <a:pt x="109" y="47"/>
                  </a:lnTo>
                  <a:lnTo>
                    <a:pt x="108" y="47"/>
                  </a:lnTo>
                  <a:lnTo>
                    <a:pt x="73" y="73"/>
                  </a:lnTo>
                  <a:lnTo>
                    <a:pt x="67" y="75"/>
                  </a:lnTo>
                  <a:lnTo>
                    <a:pt x="72" y="76"/>
                  </a:lnTo>
                  <a:lnTo>
                    <a:pt x="82" y="72"/>
                  </a:lnTo>
                  <a:lnTo>
                    <a:pt x="134" y="35"/>
                  </a:lnTo>
                  <a:lnTo>
                    <a:pt x="140" y="26"/>
                  </a:lnTo>
                  <a:lnTo>
                    <a:pt x="164" y="6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1" y="12"/>
                  </a:lnTo>
                  <a:lnTo>
                    <a:pt x="143" y="11"/>
                  </a:lnTo>
                  <a:lnTo>
                    <a:pt x="132" y="17"/>
                  </a:lnTo>
                  <a:lnTo>
                    <a:pt x="130" y="17"/>
                  </a:lnTo>
                  <a:lnTo>
                    <a:pt x="119" y="38"/>
                  </a:lnTo>
                  <a:lnTo>
                    <a:pt x="116" y="35"/>
                  </a:lnTo>
                  <a:lnTo>
                    <a:pt x="108" y="35"/>
                  </a:lnTo>
                  <a:lnTo>
                    <a:pt x="122" y="17"/>
                  </a:lnTo>
                  <a:lnTo>
                    <a:pt x="121" y="12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06" y="26"/>
                  </a:lnTo>
                  <a:lnTo>
                    <a:pt x="80" y="36"/>
                  </a:lnTo>
                  <a:lnTo>
                    <a:pt x="65" y="37"/>
                  </a:lnTo>
                  <a:lnTo>
                    <a:pt x="64" y="45"/>
                  </a:lnTo>
                  <a:lnTo>
                    <a:pt x="46" y="49"/>
                  </a:lnTo>
                  <a:lnTo>
                    <a:pt x="40" y="47"/>
                  </a:lnTo>
                  <a:lnTo>
                    <a:pt x="40" y="53"/>
                  </a:lnTo>
                  <a:lnTo>
                    <a:pt x="31" y="53"/>
                  </a:lnTo>
                  <a:lnTo>
                    <a:pt x="27" y="58"/>
                  </a:lnTo>
                  <a:lnTo>
                    <a:pt x="25" y="65"/>
                  </a:lnTo>
                  <a:lnTo>
                    <a:pt x="22" y="63"/>
                  </a:lnTo>
                  <a:lnTo>
                    <a:pt x="19" y="72"/>
                  </a:lnTo>
                  <a:lnTo>
                    <a:pt x="6" y="75"/>
                  </a:lnTo>
                  <a:lnTo>
                    <a:pt x="5" y="82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2" name="Freeform 42"/>
            <p:cNvSpPr>
              <a:spLocks/>
            </p:cNvSpPr>
            <p:nvPr/>
          </p:nvSpPr>
          <p:spPr bwMode="auto">
            <a:xfrm>
              <a:off x="4029" y="2724"/>
              <a:ext cx="763" cy="340"/>
            </a:xfrm>
            <a:custGeom>
              <a:avLst/>
              <a:gdLst>
                <a:gd name="T0" fmla="*/ 0 w 763"/>
                <a:gd name="T1" fmla="*/ 291 h 340"/>
                <a:gd name="T2" fmla="*/ 175 w 763"/>
                <a:gd name="T3" fmla="*/ 246 h 340"/>
                <a:gd name="T4" fmla="*/ 348 w 763"/>
                <a:gd name="T5" fmla="*/ 265 h 340"/>
                <a:gd name="T6" fmla="*/ 545 w 763"/>
                <a:gd name="T7" fmla="*/ 340 h 340"/>
                <a:gd name="T8" fmla="*/ 591 w 763"/>
                <a:gd name="T9" fmla="*/ 328 h 340"/>
                <a:gd name="T10" fmla="*/ 604 w 763"/>
                <a:gd name="T11" fmla="*/ 317 h 340"/>
                <a:gd name="T12" fmla="*/ 628 w 763"/>
                <a:gd name="T13" fmla="*/ 257 h 340"/>
                <a:gd name="T14" fmla="*/ 636 w 763"/>
                <a:gd name="T15" fmla="*/ 241 h 340"/>
                <a:gd name="T16" fmla="*/ 630 w 763"/>
                <a:gd name="T17" fmla="*/ 223 h 340"/>
                <a:gd name="T18" fmla="*/ 639 w 763"/>
                <a:gd name="T19" fmla="*/ 238 h 340"/>
                <a:gd name="T20" fmla="*/ 655 w 763"/>
                <a:gd name="T21" fmla="*/ 232 h 340"/>
                <a:gd name="T22" fmla="*/ 655 w 763"/>
                <a:gd name="T23" fmla="*/ 215 h 340"/>
                <a:gd name="T24" fmla="*/ 664 w 763"/>
                <a:gd name="T25" fmla="*/ 224 h 340"/>
                <a:gd name="T26" fmla="*/ 715 w 763"/>
                <a:gd name="T27" fmla="*/ 210 h 340"/>
                <a:gd name="T28" fmla="*/ 723 w 763"/>
                <a:gd name="T29" fmla="*/ 174 h 340"/>
                <a:gd name="T30" fmla="*/ 711 w 763"/>
                <a:gd name="T31" fmla="*/ 171 h 340"/>
                <a:gd name="T32" fmla="*/ 706 w 763"/>
                <a:gd name="T33" fmla="*/ 188 h 340"/>
                <a:gd name="T34" fmla="*/ 696 w 763"/>
                <a:gd name="T35" fmla="*/ 193 h 340"/>
                <a:gd name="T36" fmla="*/ 655 w 763"/>
                <a:gd name="T37" fmla="*/ 178 h 340"/>
                <a:gd name="T38" fmla="*/ 682 w 763"/>
                <a:gd name="T39" fmla="*/ 188 h 340"/>
                <a:gd name="T40" fmla="*/ 691 w 763"/>
                <a:gd name="T41" fmla="*/ 162 h 340"/>
                <a:gd name="T42" fmla="*/ 690 w 763"/>
                <a:gd name="T43" fmla="*/ 149 h 340"/>
                <a:gd name="T44" fmla="*/ 670 w 763"/>
                <a:gd name="T45" fmla="*/ 130 h 340"/>
                <a:gd name="T46" fmla="*/ 690 w 763"/>
                <a:gd name="T47" fmla="*/ 133 h 340"/>
                <a:gd name="T48" fmla="*/ 690 w 763"/>
                <a:gd name="T49" fmla="*/ 122 h 340"/>
                <a:gd name="T50" fmla="*/ 695 w 763"/>
                <a:gd name="T51" fmla="*/ 125 h 340"/>
                <a:gd name="T52" fmla="*/ 708 w 763"/>
                <a:gd name="T53" fmla="*/ 127 h 340"/>
                <a:gd name="T54" fmla="*/ 722 w 763"/>
                <a:gd name="T55" fmla="*/ 138 h 340"/>
                <a:gd name="T56" fmla="*/ 743 w 763"/>
                <a:gd name="T57" fmla="*/ 122 h 340"/>
                <a:gd name="T58" fmla="*/ 763 w 763"/>
                <a:gd name="T59" fmla="*/ 98 h 340"/>
                <a:gd name="T60" fmla="*/ 754 w 763"/>
                <a:gd name="T61" fmla="*/ 66 h 340"/>
                <a:gd name="T62" fmla="*/ 732 w 763"/>
                <a:gd name="T63" fmla="*/ 98 h 340"/>
                <a:gd name="T64" fmla="*/ 723 w 763"/>
                <a:gd name="T65" fmla="*/ 62 h 340"/>
                <a:gd name="T66" fmla="*/ 666 w 763"/>
                <a:gd name="T67" fmla="*/ 81 h 340"/>
                <a:gd name="T68" fmla="*/ 687 w 763"/>
                <a:gd name="T69" fmla="*/ 57 h 340"/>
                <a:gd name="T70" fmla="*/ 710 w 763"/>
                <a:gd name="T71" fmla="*/ 28 h 340"/>
                <a:gd name="T72" fmla="*/ 725 w 763"/>
                <a:gd name="T73" fmla="*/ 26 h 340"/>
                <a:gd name="T74" fmla="*/ 730 w 763"/>
                <a:gd name="T75" fmla="*/ 12 h 340"/>
                <a:gd name="T76" fmla="*/ 441 w 763"/>
                <a:gd name="T77" fmla="*/ 52 h 340"/>
                <a:gd name="T78" fmla="*/ 213 w 763"/>
                <a:gd name="T79" fmla="*/ 107 h 340"/>
                <a:gd name="T80" fmla="*/ 185 w 763"/>
                <a:gd name="T81" fmla="*/ 141 h 340"/>
                <a:gd name="T82" fmla="*/ 160 w 763"/>
                <a:gd name="T83" fmla="*/ 148 h 340"/>
                <a:gd name="T84" fmla="*/ 138 w 763"/>
                <a:gd name="T85" fmla="*/ 152 h 340"/>
                <a:gd name="T86" fmla="*/ 114 w 763"/>
                <a:gd name="T87" fmla="*/ 184 h 340"/>
                <a:gd name="T88" fmla="*/ 22 w 763"/>
                <a:gd name="T89" fmla="*/ 257 h 3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3"/>
                <a:gd name="T136" fmla="*/ 0 h 340"/>
                <a:gd name="T137" fmla="*/ 763 w 763"/>
                <a:gd name="T138" fmla="*/ 340 h 3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3" h="340">
                  <a:moveTo>
                    <a:pt x="0" y="267"/>
                  </a:moveTo>
                  <a:lnTo>
                    <a:pt x="0" y="291"/>
                  </a:lnTo>
                  <a:lnTo>
                    <a:pt x="110" y="279"/>
                  </a:lnTo>
                  <a:lnTo>
                    <a:pt x="175" y="246"/>
                  </a:lnTo>
                  <a:lnTo>
                    <a:pt x="296" y="233"/>
                  </a:lnTo>
                  <a:lnTo>
                    <a:pt x="348" y="265"/>
                  </a:lnTo>
                  <a:lnTo>
                    <a:pt x="427" y="254"/>
                  </a:lnTo>
                  <a:lnTo>
                    <a:pt x="545" y="340"/>
                  </a:lnTo>
                  <a:lnTo>
                    <a:pt x="562" y="330"/>
                  </a:lnTo>
                  <a:lnTo>
                    <a:pt x="591" y="328"/>
                  </a:lnTo>
                  <a:lnTo>
                    <a:pt x="598" y="305"/>
                  </a:lnTo>
                  <a:lnTo>
                    <a:pt x="604" y="317"/>
                  </a:lnTo>
                  <a:lnTo>
                    <a:pt x="611" y="278"/>
                  </a:lnTo>
                  <a:lnTo>
                    <a:pt x="628" y="257"/>
                  </a:lnTo>
                  <a:lnTo>
                    <a:pt x="643" y="246"/>
                  </a:lnTo>
                  <a:lnTo>
                    <a:pt x="636" y="241"/>
                  </a:lnTo>
                  <a:lnTo>
                    <a:pt x="636" y="233"/>
                  </a:lnTo>
                  <a:lnTo>
                    <a:pt x="630" y="223"/>
                  </a:lnTo>
                  <a:lnTo>
                    <a:pt x="642" y="234"/>
                  </a:lnTo>
                  <a:lnTo>
                    <a:pt x="639" y="238"/>
                  </a:lnTo>
                  <a:lnTo>
                    <a:pt x="647" y="241"/>
                  </a:lnTo>
                  <a:lnTo>
                    <a:pt x="655" y="232"/>
                  </a:lnTo>
                  <a:lnTo>
                    <a:pt x="659" y="231"/>
                  </a:lnTo>
                  <a:lnTo>
                    <a:pt x="655" y="215"/>
                  </a:lnTo>
                  <a:lnTo>
                    <a:pt x="659" y="215"/>
                  </a:lnTo>
                  <a:lnTo>
                    <a:pt x="664" y="224"/>
                  </a:lnTo>
                  <a:lnTo>
                    <a:pt x="691" y="211"/>
                  </a:lnTo>
                  <a:lnTo>
                    <a:pt x="715" y="210"/>
                  </a:lnTo>
                  <a:lnTo>
                    <a:pt x="729" y="182"/>
                  </a:lnTo>
                  <a:lnTo>
                    <a:pt x="723" y="174"/>
                  </a:lnTo>
                  <a:lnTo>
                    <a:pt x="715" y="183"/>
                  </a:lnTo>
                  <a:lnTo>
                    <a:pt x="711" y="171"/>
                  </a:lnTo>
                  <a:lnTo>
                    <a:pt x="701" y="179"/>
                  </a:lnTo>
                  <a:lnTo>
                    <a:pt x="706" y="188"/>
                  </a:lnTo>
                  <a:lnTo>
                    <a:pt x="697" y="183"/>
                  </a:lnTo>
                  <a:lnTo>
                    <a:pt x="696" y="193"/>
                  </a:lnTo>
                  <a:lnTo>
                    <a:pt x="672" y="191"/>
                  </a:lnTo>
                  <a:lnTo>
                    <a:pt x="655" y="178"/>
                  </a:lnTo>
                  <a:lnTo>
                    <a:pt x="655" y="171"/>
                  </a:lnTo>
                  <a:lnTo>
                    <a:pt x="682" y="188"/>
                  </a:lnTo>
                  <a:lnTo>
                    <a:pt x="701" y="164"/>
                  </a:lnTo>
                  <a:lnTo>
                    <a:pt x="691" y="162"/>
                  </a:lnTo>
                  <a:lnTo>
                    <a:pt x="704" y="145"/>
                  </a:lnTo>
                  <a:lnTo>
                    <a:pt x="690" y="149"/>
                  </a:lnTo>
                  <a:lnTo>
                    <a:pt x="648" y="134"/>
                  </a:lnTo>
                  <a:lnTo>
                    <a:pt x="670" y="130"/>
                  </a:lnTo>
                  <a:lnTo>
                    <a:pt x="690" y="138"/>
                  </a:lnTo>
                  <a:lnTo>
                    <a:pt x="690" y="133"/>
                  </a:lnTo>
                  <a:lnTo>
                    <a:pt x="682" y="122"/>
                  </a:lnTo>
                  <a:lnTo>
                    <a:pt x="690" y="122"/>
                  </a:lnTo>
                  <a:lnTo>
                    <a:pt x="701" y="116"/>
                  </a:lnTo>
                  <a:lnTo>
                    <a:pt x="695" y="125"/>
                  </a:lnTo>
                  <a:lnTo>
                    <a:pt x="699" y="138"/>
                  </a:lnTo>
                  <a:lnTo>
                    <a:pt x="708" y="127"/>
                  </a:lnTo>
                  <a:lnTo>
                    <a:pt x="713" y="138"/>
                  </a:lnTo>
                  <a:lnTo>
                    <a:pt x="722" y="138"/>
                  </a:lnTo>
                  <a:lnTo>
                    <a:pt x="732" y="136"/>
                  </a:lnTo>
                  <a:lnTo>
                    <a:pt x="743" y="122"/>
                  </a:lnTo>
                  <a:lnTo>
                    <a:pt x="751" y="101"/>
                  </a:lnTo>
                  <a:lnTo>
                    <a:pt x="763" y="98"/>
                  </a:lnTo>
                  <a:lnTo>
                    <a:pt x="763" y="88"/>
                  </a:lnTo>
                  <a:lnTo>
                    <a:pt x="754" y="66"/>
                  </a:lnTo>
                  <a:lnTo>
                    <a:pt x="743" y="66"/>
                  </a:lnTo>
                  <a:lnTo>
                    <a:pt x="732" y="98"/>
                  </a:lnTo>
                  <a:lnTo>
                    <a:pt x="726" y="82"/>
                  </a:lnTo>
                  <a:lnTo>
                    <a:pt x="723" y="62"/>
                  </a:lnTo>
                  <a:lnTo>
                    <a:pt x="700" y="74"/>
                  </a:lnTo>
                  <a:lnTo>
                    <a:pt x="666" y="81"/>
                  </a:lnTo>
                  <a:lnTo>
                    <a:pt x="672" y="66"/>
                  </a:lnTo>
                  <a:lnTo>
                    <a:pt x="687" y="57"/>
                  </a:lnTo>
                  <a:lnTo>
                    <a:pt x="722" y="45"/>
                  </a:lnTo>
                  <a:lnTo>
                    <a:pt x="710" y="28"/>
                  </a:lnTo>
                  <a:lnTo>
                    <a:pt x="732" y="39"/>
                  </a:lnTo>
                  <a:lnTo>
                    <a:pt x="725" y="26"/>
                  </a:lnTo>
                  <a:lnTo>
                    <a:pt x="747" y="45"/>
                  </a:lnTo>
                  <a:lnTo>
                    <a:pt x="730" y="12"/>
                  </a:lnTo>
                  <a:lnTo>
                    <a:pt x="715" y="0"/>
                  </a:lnTo>
                  <a:lnTo>
                    <a:pt x="441" y="52"/>
                  </a:lnTo>
                  <a:lnTo>
                    <a:pt x="217" y="81"/>
                  </a:lnTo>
                  <a:lnTo>
                    <a:pt x="213" y="107"/>
                  </a:lnTo>
                  <a:lnTo>
                    <a:pt x="201" y="115"/>
                  </a:lnTo>
                  <a:lnTo>
                    <a:pt x="185" y="141"/>
                  </a:lnTo>
                  <a:lnTo>
                    <a:pt x="173" y="140"/>
                  </a:lnTo>
                  <a:lnTo>
                    <a:pt x="160" y="148"/>
                  </a:lnTo>
                  <a:lnTo>
                    <a:pt x="149" y="162"/>
                  </a:lnTo>
                  <a:lnTo>
                    <a:pt x="138" y="152"/>
                  </a:lnTo>
                  <a:lnTo>
                    <a:pt x="116" y="171"/>
                  </a:lnTo>
                  <a:lnTo>
                    <a:pt x="114" y="184"/>
                  </a:lnTo>
                  <a:lnTo>
                    <a:pt x="27" y="237"/>
                  </a:lnTo>
                  <a:lnTo>
                    <a:pt x="22" y="25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3" name="Freeform 43"/>
            <p:cNvSpPr>
              <a:spLocks/>
            </p:cNvSpPr>
            <p:nvPr/>
          </p:nvSpPr>
          <p:spPr bwMode="auto">
            <a:xfrm>
              <a:off x="2332" y="1467"/>
              <a:ext cx="589" cy="371"/>
            </a:xfrm>
            <a:custGeom>
              <a:avLst/>
              <a:gdLst>
                <a:gd name="T0" fmla="*/ 0 w 589"/>
                <a:gd name="T1" fmla="*/ 340 h 371"/>
                <a:gd name="T2" fmla="*/ 31 w 589"/>
                <a:gd name="T3" fmla="*/ 0 h 371"/>
                <a:gd name="T4" fmla="*/ 321 w 589"/>
                <a:gd name="T5" fmla="*/ 20 h 371"/>
                <a:gd name="T6" fmla="*/ 544 w 589"/>
                <a:gd name="T7" fmla="*/ 27 h 371"/>
                <a:gd name="T8" fmla="*/ 546 w 589"/>
                <a:gd name="T9" fmla="*/ 120 h 371"/>
                <a:gd name="T10" fmla="*/ 570 w 589"/>
                <a:gd name="T11" fmla="*/ 195 h 371"/>
                <a:gd name="T12" fmla="*/ 573 w 589"/>
                <a:gd name="T13" fmla="*/ 292 h 371"/>
                <a:gd name="T14" fmla="*/ 589 w 589"/>
                <a:gd name="T15" fmla="*/ 371 h 371"/>
                <a:gd name="T16" fmla="*/ 279 w 589"/>
                <a:gd name="T17" fmla="*/ 361 h 371"/>
                <a:gd name="T18" fmla="*/ 0 w 589"/>
                <a:gd name="T19" fmla="*/ 340 h 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9"/>
                <a:gd name="T31" fmla="*/ 0 h 371"/>
                <a:gd name="T32" fmla="*/ 589 w 589"/>
                <a:gd name="T33" fmla="*/ 371 h 3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9" h="371">
                  <a:moveTo>
                    <a:pt x="0" y="340"/>
                  </a:moveTo>
                  <a:lnTo>
                    <a:pt x="31" y="0"/>
                  </a:lnTo>
                  <a:lnTo>
                    <a:pt x="321" y="20"/>
                  </a:lnTo>
                  <a:lnTo>
                    <a:pt x="544" y="27"/>
                  </a:lnTo>
                  <a:lnTo>
                    <a:pt x="546" y="120"/>
                  </a:lnTo>
                  <a:lnTo>
                    <a:pt x="570" y="195"/>
                  </a:lnTo>
                  <a:lnTo>
                    <a:pt x="573" y="292"/>
                  </a:lnTo>
                  <a:lnTo>
                    <a:pt x="589" y="371"/>
                  </a:lnTo>
                  <a:lnTo>
                    <a:pt x="279" y="361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4" name="Freeform 44"/>
            <p:cNvSpPr>
              <a:spLocks/>
            </p:cNvSpPr>
            <p:nvPr/>
          </p:nvSpPr>
          <p:spPr bwMode="auto">
            <a:xfrm>
              <a:off x="3899" y="2187"/>
              <a:ext cx="375" cy="424"/>
            </a:xfrm>
            <a:custGeom>
              <a:avLst/>
              <a:gdLst>
                <a:gd name="T0" fmla="*/ 0 w 375"/>
                <a:gd name="T1" fmla="*/ 78 h 424"/>
                <a:gd name="T2" fmla="*/ 31 w 375"/>
                <a:gd name="T3" fmla="*/ 369 h 424"/>
                <a:gd name="T4" fmla="*/ 59 w 375"/>
                <a:gd name="T5" fmla="*/ 368 h 424"/>
                <a:gd name="T6" fmla="*/ 77 w 375"/>
                <a:gd name="T7" fmla="*/ 376 h 424"/>
                <a:gd name="T8" fmla="*/ 87 w 375"/>
                <a:gd name="T9" fmla="*/ 395 h 424"/>
                <a:gd name="T10" fmla="*/ 116 w 375"/>
                <a:gd name="T11" fmla="*/ 400 h 424"/>
                <a:gd name="T12" fmla="*/ 133 w 375"/>
                <a:gd name="T13" fmla="*/ 410 h 424"/>
                <a:gd name="T14" fmla="*/ 175 w 375"/>
                <a:gd name="T15" fmla="*/ 409 h 424"/>
                <a:gd name="T16" fmla="*/ 194 w 375"/>
                <a:gd name="T17" fmla="*/ 395 h 424"/>
                <a:gd name="T18" fmla="*/ 237 w 375"/>
                <a:gd name="T19" fmla="*/ 424 h 424"/>
                <a:gd name="T20" fmla="*/ 264 w 375"/>
                <a:gd name="T21" fmla="*/ 400 h 424"/>
                <a:gd name="T22" fmla="*/ 270 w 375"/>
                <a:gd name="T23" fmla="*/ 354 h 424"/>
                <a:gd name="T24" fmla="*/ 288 w 375"/>
                <a:gd name="T25" fmla="*/ 363 h 424"/>
                <a:gd name="T26" fmla="*/ 296 w 375"/>
                <a:gd name="T27" fmla="*/ 324 h 424"/>
                <a:gd name="T28" fmla="*/ 343 w 375"/>
                <a:gd name="T29" fmla="*/ 289 h 424"/>
                <a:gd name="T30" fmla="*/ 360 w 375"/>
                <a:gd name="T31" fmla="*/ 269 h 424"/>
                <a:gd name="T32" fmla="*/ 371 w 375"/>
                <a:gd name="T33" fmla="*/ 177 h 424"/>
                <a:gd name="T34" fmla="*/ 362 w 375"/>
                <a:gd name="T35" fmla="*/ 157 h 424"/>
                <a:gd name="T36" fmla="*/ 375 w 375"/>
                <a:gd name="T37" fmla="*/ 148 h 424"/>
                <a:gd name="T38" fmla="*/ 351 w 375"/>
                <a:gd name="T39" fmla="*/ 0 h 424"/>
                <a:gd name="T40" fmla="*/ 314 w 375"/>
                <a:gd name="T41" fmla="*/ 19 h 424"/>
                <a:gd name="T42" fmla="*/ 288 w 375"/>
                <a:gd name="T43" fmla="*/ 35 h 424"/>
                <a:gd name="T44" fmla="*/ 277 w 375"/>
                <a:gd name="T45" fmla="*/ 49 h 424"/>
                <a:gd name="T46" fmla="*/ 257 w 375"/>
                <a:gd name="T47" fmla="*/ 69 h 424"/>
                <a:gd name="T48" fmla="*/ 233 w 375"/>
                <a:gd name="T49" fmla="*/ 71 h 424"/>
                <a:gd name="T50" fmla="*/ 208 w 375"/>
                <a:gd name="T51" fmla="*/ 84 h 424"/>
                <a:gd name="T52" fmla="*/ 197 w 375"/>
                <a:gd name="T53" fmla="*/ 89 h 424"/>
                <a:gd name="T54" fmla="*/ 180 w 375"/>
                <a:gd name="T55" fmla="*/ 80 h 424"/>
                <a:gd name="T56" fmla="*/ 159 w 375"/>
                <a:gd name="T57" fmla="*/ 89 h 424"/>
                <a:gd name="T58" fmla="*/ 156 w 375"/>
                <a:gd name="T59" fmla="*/ 85 h 424"/>
                <a:gd name="T60" fmla="*/ 177 w 375"/>
                <a:gd name="T61" fmla="*/ 74 h 424"/>
                <a:gd name="T62" fmla="*/ 175 w 375"/>
                <a:gd name="T63" fmla="*/ 74 h 424"/>
                <a:gd name="T64" fmla="*/ 165 w 375"/>
                <a:gd name="T65" fmla="*/ 71 h 424"/>
                <a:gd name="T66" fmla="*/ 157 w 375"/>
                <a:gd name="T67" fmla="*/ 78 h 424"/>
                <a:gd name="T68" fmla="*/ 123 w 375"/>
                <a:gd name="T69" fmla="*/ 63 h 424"/>
                <a:gd name="T70" fmla="*/ 111 w 375"/>
                <a:gd name="T71" fmla="*/ 69 h 424"/>
                <a:gd name="T72" fmla="*/ 113 w 375"/>
                <a:gd name="T73" fmla="*/ 60 h 424"/>
                <a:gd name="T74" fmla="*/ 0 w 375"/>
                <a:gd name="T75" fmla="*/ 78 h 4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5"/>
                <a:gd name="T115" fmla="*/ 0 h 424"/>
                <a:gd name="T116" fmla="*/ 375 w 375"/>
                <a:gd name="T117" fmla="*/ 424 h 4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5" h="424">
                  <a:moveTo>
                    <a:pt x="0" y="78"/>
                  </a:moveTo>
                  <a:lnTo>
                    <a:pt x="31" y="369"/>
                  </a:lnTo>
                  <a:lnTo>
                    <a:pt x="59" y="368"/>
                  </a:lnTo>
                  <a:lnTo>
                    <a:pt x="77" y="376"/>
                  </a:lnTo>
                  <a:lnTo>
                    <a:pt x="87" y="395"/>
                  </a:lnTo>
                  <a:lnTo>
                    <a:pt x="116" y="400"/>
                  </a:lnTo>
                  <a:lnTo>
                    <a:pt x="133" y="410"/>
                  </a:lnTo>
                  <a:lnTo>
                    <a:pt x="175" y="409"/>
                  </a:lnTo>
                  <a:lnTo>
                    <a:pt x="194" y="395"/>
                  </a:lnTo>
                  <a:lnTo>
                    <a:pt x="237" y="424"/>
                  </a:lnTo>
                  <a:lnTo>
                    <a:pt x="264" y="400"/>
                  </a:lnTo>
                  <a:lnTo>
                    <a:pt x="270" y="354"/>
                  </a:lnTo>
                  <a:lnTo>
                    <a:pt x="288" y="363"/>
                  </a:lnTo>
                  <a:lnTo>
                    <a:pt x="296" y="324"/>
                  </a:lnTo>
                  <a:lnTo>
                    <a:pt x="343" y="289"/>
                  </a:lnTo>
                  <a:lnTo>
                    <a:pt x="360" y="269"/>
                  </a:lnTo>
                  <a:lnTo>
                    <a:pt x="371" y="177"/>
                  </a:lnTo>
                  <a:lnTo>
                    <a:pt x="362" y="157"/>
                  </a:lnTo>
                  <a:lnTo>
                    <a:pt x="375" y="148"/>
                  </a:lnTo>
                  <a:lnTo>
                    <a:pt x="351" y="0"/>
                  </a:lnTo>
                  <a:lnTo>
                    <a:pt x="314" y="19"/>
                  </a:lnTo>
                  <a:lnTo>
                    <a:pt x="288" y="35"/>
                  </a:lnTo>
                  <a:lnTo>
                    <a:pt x="277" y="49"/>
                  </a:lnTo>
                  <a:lnTo>
                    <a:pt x="257" y="69"/>
                  </a:lnTo>
                  <a:lnTo>
                    <a:pt x="233" y="71"/>
                  </a:lnTo>
                  <a:lnTo>
                    <a:pt x="208" y="84"/>
                  </a:lnTo>
                  <a:lnTo>
                    <a:pt x="197" y="89"/>
                  </a:lnTo>
                  <a:lnTo>
                    <a:pt x="180" y="80"/>
                  </a:lnTo>
                  <a:lnTo>
                    <a:pt x="159" y="89"/>
                  </a:lnTo>
                  <a:lnTo>
                    <a:pt x="156" y="85"/>
                  </a:lnTo>
                  <a:lnTo>
                    <a:pt x="177" y="74"/>
                  </a:lnTo>
                  <a:lnTo>
                    <a:pt x="175" y="74"/>
                  </a:lnTo>
                  <a:lnTo>
                    <a:pt x="165" y="71"/>
                  </a:lnTo>
                  <a:lnTo>
                    <a:pt x="157" y="78"/>
                  </a:lnTo>
                  <a:lnTo>
                    <a:pt x="123" y="63"/>
                  </a:lnTo>
                  <a:lnTo>
                    <a:pt x="111" y="69"/>
                  </a:lnTo>
                  <a:lnTo>
                    <a:pt x="113" y="6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5" name="Freeform 45"/>
            <p:cNvSpPr>
              <a:spLocks/>
            </p:cNvSpPr>
            <p:nvPr/>
          </p:nvSpPr>
          <p:spPr bwMode="auto">
            <a:xfrm>
              <a:off x="2330" y="2823"/>
              <a:ext cx="773" cy="404"/>
            </a:xfrm>
            <a:custGeom>
              <a:avLst/>
              <a:gdLst>
                <a:gd name="T0" fmla="*/ 0 w 773"/>
                <a:gd name="T1" fmla="*/ 60 h 404"/>
                <a:gd name="T2" fmla="*/ 4 w 773"/>
                <a:gd name="T3" fmla="*/ 0 h 404"/>
                <a:gd name="T4" fmla="*/ 89 w 773"/>
                <a:gd name="T5" fmla="*/ 5 h 404"/>
                <a:gd name="T6" fmla="*/ 469 w 773"/>
                <a:gd name="T7" fmla="*/ 26 h 404"/>
                <a:gd name="T8" fmla="*/ 752 w 773"/>
                <a:gd name="T9" fmla="*/ 23 h 404"/>
                <a:gd name="T10" fmla="*/ 754 w 773"/>
                <a:gd name="T11" fmla="*/ 83 h 404"/>
                <a:gd name="T12" fmla="*/ 773 w 773"/>
                <a:gd name="T13" fmla="*/ 206 h 404"/>
                <a:gd name="T14" fmla="*/ 768 w 773"/>
                <a:gd name="T15" fmla="*/ 404 h 404"/>
                <a:gd name="T16" fmla="*/ 745 w 773"/>
                <a:gd name="T17" fmla="*/ 394 h 404"/>
                <a:gd name="T18" fmla="*/ 706 w 773"/>
                <a:gd name="T19" fmla="*/ 368 h 404"/>
                <a:gd name="T20" fmla="*/ 690 w 773"/>
                <a:gd name="T21" fmla="*/ 376 h 404"/>
                <a:gd name="T22" fmla="*/ 641 w 773"/>
                <a:gd name="T23" fmla="*/ 381 h 404"/>
                <a:gd name="T24" fmla="*/ 591 w 773"/>
                <a:gd name="T25" fmla="*/ 396 h 404"/>
                <a:gd name="T26" fmla="*/ 573 w 773"/>
                <a:gd name="T27" fmla="*/ 377 h 404"/>
                <a:gd name="T28" fmla="*/ 547 w 773"/>
                <a:gd name="T29" fmla="*/ 384 h 404"/>
                <a:gd name="T30" fmla="*/ 543 w 773"/>
                <a:gd name="T31" fmla="*/ 368 h 404"/>
                <a:gd name="T32" fmla="*/ 524 w 773"/>
                <a:gd name="T33" fmla="*/ 383 h 404"/>
                <a:gd name="T34" fmla="*/ 521 w 773"/>
                <a:gd name="T35" fmla="*/ 397 h 404"/>
                <a:gd name="T36" fmla="*/ 516 w 773"/>
                <a:gd name="T37" fmla="*/ 376 h 404"/>
                <a:gd name="T38" fmla="*/ 498 w 773"/>
                <a:gd name="T39" fmla="*/ 388 h 404"/>
                <a:gd name="T40" fmla="*/ 470 w 773"/>
                <a:gd name="T41" fmla="*/ 366 h 404"/>
                <a:gd name="T42" fmla="*/ 454 w 773"/>
                <a:gd name="T43" fmla="*/ 383 h 404"/>
                <a:gd name="T44" fmla="*/ 445 w 773"/>
                <a:gd name="T45" fmla="*/ 374 h 404"/>
                <a:gd name="T46" fmla="*/ 432 w 773"/>
                <a:gd name="T47" fmla="*/ 345 h 404"/>
                <a:gd name="T48" fmla="*/ 406 w 773"/>
                <a:gd name="T49" fmla="*/ 344 h 404"/>
                <a:gd name="T50" fmla="*/ 402 w 773"/>
                <a:gd name="T51" fmla="*/ 351 h 404"/>
                <a:gd name="T52" fmla="*/ 387 w 773"/>
                <a:gd name="T53" fmla="*/ 341 h 404"/>
                <a:gd name="T54" fmla="*/ 374 w 773"/>
                <a:gd name="T55" fmla="*/ 346 h 404"/>
                <a:gd name="T56" fmla="*/ 356 w 773"/>
                <a:gd name="T57" fmla="*/ 338 h 404"/>
                <a:gd name="T58" fmla="*/ 331 w 773"/>
                <a:gd name="T59" fmla="*/ 336 h 404"/>
                <a:gd name="T60" fmla="*/ 331 w 773"/>
                <a:gd name="T61" fmla="*/ 320 h 404"/>
                <a:gd name="T62" fmla="*/ 319 w 773"/>
                <a:gd name="T63" fmla="*/ 307 h 404"/>
                <a:gd name="T64" fmla="*/ 312 w 773"/>
                <a:gd name="T65" fmla="*/ 317 h 404"/>
                <a:gd name="T66" fmla="*/ 286 w 773"/>
                <a:gd name="T67" fmla="*/ 315 h 404"/>
                <a:gd name="T68" fmla="*/ 260 w 773"/>
                <a:gd name="T69" fmla="*/ 292 h 404"/>
                <a:gd name="T70" fmla="*/ 269 w 773"/>
                <a:gd name="T71" fmla="*/ 75 h 404"/>
                <a:gd name="T72" fmla="*/ 0 w 773"/>
                <a:gd name="T73" fmla="*/ 60 h 4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73"/>
                <a:gd name="T112" fmla="*/ 0 h 404"/>
                <a:gd name="T113" fmla="*/ 773 w 773"/>
                <a:gd name="T114" fmla="*/ 404 h 4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73" h="404">
                  <a:moveTo>
                    <a:pt x="0" y="60"/>
                  </a:moveTo>
                  <a:lnTo>
                    <a:pt x="4" y="0"/>
                  </a:lnTo>
                  <a:lnTo>
                    <a:pt x="89" y="5"/>
                  </a:lnTo>
                  <a:lnTo>
                    <a:pt x="469" y="26"/>
                  </a:lnTo>
                  <a:lnTo>
                    <a:pt x="752" y="23"/>
                  </a:lnTo>
                  <a:lnTo>
                    <a:pt x="754" y="83"/>
                  </a:lnTo>
                  <a:lnTo>
                    <a:pt x="773" y="206"/>
                  </a:lnTo>
                  <a:lnTo>
                    <a:pt x="768" y="404"/>
                  </a:lnTo>
                  <a:lnTo>
                    <a:pt x="745" y="394"/>
                  </a:lnTo>
                  <a:lnTo>
                    <a:pt x="706" y="368"/>
                  </a:lnTo>
                  <a:lnTo>
                    <a:pt x="690" y="376"/>
                  </a:lnTo>
                  <a:lnTo>
                    <a:pt x="641" y="381"/>
                  </a:lnTo>
                  <a:lnTo>
                    <a:pt x="591" y="396"/>
                  </a:lnTo>
                  <a:lnTo>
                    <a:pt x="573" y="377"/>
                  </a:lnTo>
                  <a:lnTo>
                    <a:pt x="547" y="384"/>
                  </a:lnTo>
                  <a:lnTo>
                    <a:pt x="543" y="368"/>
                  </a:lnTo>
                  <a:lnTo>
                    <a:pt x="524" y="383"/>
                  </a:lnTo>
                  <a:lnTo>
                    <a:pt x="521" y="397"/>
                  </a:lnTo>
                  <a:lnTo>
                    <a:pt x="516" y="376"/>
                  </a:lnTo>
                  <a:lnTo>
                    <a:pt x="498" y="388"/>
                  </a:lnTo>
                  <a:lnTo>
                    <a:pt x="470" y="366"/>
                  </a:lnTo>
                  <a:lnTo>
                    <a:pt x="454" y="383"/>
                  </a:lnTo>
                  <a:lnTo>
                    <a:pt x="445" y="374"/>
                  </a:lnTo>
                  <a:lnTo>
                    <a:pt x="432" y="345"/>
                  </a:lnTo>
                  <a:lnTo>
                    <a:pt x="406" y="344"/>
                  </a:lnTo>
                  <a:lnTo>
                    <a:pt x="402" y="351"/>
                  </a:lnTo>
                  <a:lnTo>
                    <a:pt x="387" y="341"/>
                  </a:lnTo>
                  <a:lnTo>
                    <a:pt x="374" y="346"/>
                  </a:lnTo>
                  <a:lnTo>
                    <a:pt x="356" y="338"/>
                  </a:lnTo>
                  <a:lnTo>
                    <a:pt x="331" y="336"/>
                  </a:lnTo>
                  <a:lnTo>
                    <a:pt x="331" y="320"/>
                  </a:lnTo>
                  <a:lnTo>
                    <a:pt x="319" y="307"/>
                  </a:lnTo>
                  <a:lnTo>
                    <a:pt x="312" y="317"/>
                  </a:lnTo>
                  <a:lnTo>
                    <a:pt x="286" y="315"/>
                  </a:lnTo>
                  <a:lnTo>
                    <a:pt x="260" y="292"/>
                  </a:lnTo>
                  <a:lnTo>
                    <a:pt x="269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6" name="Freeform 46"/>
            <p:cNvSpPr>
              <a:spLocks/>
            </p:cNvSpPr>
            <p:nvPr/>
          </p:nvSpPr>
          <p:spPr bwMode="auto">
            <a:xfrm>
              <a:off x="646" y="1472"/>
              <a:ext cx="713" cy="607"/>
            </a:xfrm>
            <a:custGeom>
              <a:avLst/>
              <a:gdLst>
                <a:gd name="T0" fmla="*/ 0 w 713"/>
                <a:gd name="T1" fmla="*/ 453 h 607"/>
                <a:gd name="T2" fmla="*/ 12 w 713"/>
                <a:gd name="T3" fmla="*/ 342 h 607"/>
                <a:gd name="T4" fmla="*/ 67 w 713"/>
                <a:gd name="T5" fmla="*/ 254 h 607"/>
                <a:gd name="T6" fmla="*/ 154 w 713"/>
                <a:gd name="T7" fmla="*/ 0 h 607"/>
                <a:gd name="T8" fmla="*/ 201 w 713"/>
                <a:gd name="T9" fmla="*/ 15 h 607"/>
                <a:gd name="T10" fmla="*/ 201 w 713"/>
                <a:gd name="T11" fmla="*/ 26 h 607"/>
                <a:gd name="T12" fmla="*/ 213 w 713"/>
                <a:gd name="T13" fmla="*/ 27 h 607"/>
                <a:gd name="T14" fmla="*/ 235 w 713"/>
                <a:gd name="T15" fmla="*/ 70 h 607"/>
                <a:gd name="T16" fmla="*/ 231 w 713"/>
                <a:gd name="T17" fmla="*/ 86 h 607"/>
                <a:gd name="T18" fmla="*/ 267 w 713"/>
                <a:gd name="T19" fmla="*/ 115 h 607"/>
                <a:gd name="T20" fmla="*/ 327 w 713"/>
                <a:gd name="T21" fmla="*/ 113 h 607"/>
                <a:gd name="T22" fmla="*/ 372 w 713"/>
                <a:gd name="T23" fmla="*/ 133 h 607"/>
                <a:gd name="T24" fmla="*/ 395 w 713"/>
                <a:gd name="T25" fmla="*/ 129 h 607"/>
                <a:gd name="T26" fmla="*/ 532 w 713"/>
                <a:gd name="T27" fmla="*/ 133 h 607"/>
                <a:gd name="T28" fmla="*/ 687 w 713"/>
                <a:gd name="T29" fmla="*/ 169 h 607"/>
                <a:gd name="T30" fmla="*/ 695 w 713"/>
                <a:gd name="T31" fmla="*/ 189 h 607"/>
                <a:gd name="T32" fmla="*/ 713 w 713"/>
                <a:gd name="T33" fmla="*/ 217 h 607"/>
                <a:gd name="T34" fmla="*/ 689 w 713"/>
                <a:gd name="T35" fmla="*/ 254 h 607"/>
                <a:gd name="T36" fmla="*/ 662 w 713"/>
                <a:gd name="T37" fmla="*/ 297 h 607"/>
                <a:gd name="T38" fmla="*/ 627 w 713"/>
                <a:gd name="T39" fmla="*/ 329 h 607"/>
                <a:gd name="T40" fmla="*/ 622 w 713"/>
                <a:gd name="T41" fmla="*/ 351 h 607"/>
                <a:gd name="T42" fmla="*/ 642 w 713"/>
                <a:gd name="T43" fmla="*/ 374 h 607"/>
                <a:gd name="T44" fmla="*/ 620 w 713"/>
                <a:gd name="T45" fmla="*/ 423 h 607"/>
                <a:gd name="T46" fmla="*/ 578 w 713"/>
                <a:gd name="T47" fmla="*/ 607 h 607"/>
                <a:gd name="T48" fmla="*/ 336 w 713"/>
                <a:gd name="T49" fmla="*/ 547 h 607"/>
                <a:gd name="T50" fmla="*/ 0 w 713"/>
                <a:gd name="T51" fmla="*/ 453 h 6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3"/>
                <a:gd name="T79" fmla="*/ 0 h 607"/>
                <a:gd name="T80" fmla="*/ 713 w 713"/>
                <a:gd name="T81" fmla="*/ 607 h 6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3" h="607">
                  <a:moveTo>
                    <a:pt x="0" y="453"/>
                  </a:moveTo>
                  <a:lnTo>
                    <a:pt x="12" y="342"/>
                  </a:lnTo>
                  <a:lnTo>
                    <a:pt x="67" y="254"/>
                  </a:lnTo>
                  <a:lnTo>
                    <a:pt x="154" y="0"/>
                  </a:lnTo>
                  <a:lnTo>
                    <a:pt x="201" y="15"/>
                  </a:lnTo>
                  <a:lnTo>
                    <a:pt x="201" y="26"/>
                  </a:lnTo>
                  <a:lnTo>
                    <a:pt x="213" y="27"/>
                  </a:lnTo>
                  <a:lnTo>
                    <a:pt x="235" y="70"/>
                  </a:lnTo>
                  <a:lnTo>
                    <a:pt x="231" y="86"/>
                  </a:lnTo>
                  <a:lnTo>
                    <a:pt x="267" y="115"/>
                  </a:lnTo>
                  <a:lnTo>
                    <a:pt x="327" y="113"/>
                  </a:lnTo>
                  <a:lnTo>
                    <a:pt x="372" y="133"/>
                  </a:lnTo>
                  <a:lnTo>
                    <a:pt x="395" y="129"/>
                  </a:lnTo>
                  <a:lnTo>
                    <a:pt x="532" y="133"/>
                  </a:lnTo>
                  <a:lnTo>
                    <a:pt x="687" y="169"/>
                  </a:lnTo>
                  <a:lnTo>
                    <a:pt x="695" y="189"/>
                  </a:lnTo>
                  <a:lnTo>
                    <a:pt x="713" y="217"/>
                  </a:lnTo>
                  <a:lnTo>
                    <a:pt x="689" y="254"/>
                  </a:lnTo>
                  <a:lnTo>
                    <a:pt x="662" y="297"/>
                  </a:lnTo>
                  <a:lnTo>
                    <a:pt x="627" y="329"/>
                  </a:lnTo>
                  <a:lnTo>
                    <a:pt x="622" y="351"/>
                  </a:lnTo>
                  <a:lnTo>
                    <a:pt x="642" y="374"/>
                  </a:lnTo>
                  <a:lnTo>
                    <a:pt x="620" y="423"/>
                  </a:lnTo>
                  <a:lnTo>
                    <a:pt x="578" y="607"/>
                  </a:lnTo>
                  <a:lnTo>
                    <a:pt x="336" y="547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7" name="Freeform 47"/>
            <p:cNvSpPr>
              <a:spLocks/>
            </p:cNvSpPr>
            <p:nvPr/>
          </p:nvSpPr>
          <p:spPr bwMode="auto">
            <a:xfrm>
              <a:off x="4250" y="2105"/>
              <a:ext cx="520" cy="335"/>
            </a:xfrm>
            <a:custGeom>
              <a:avLst/>
              <a:gdLst>
                <a:gd name="T0" fmla="*/ 0 w 520"/>
                <a:gd name="T1" fmla="*/ 82 h 335"/>
                <a:gd name="T2" fmla="*/ 24 w 520"/>
                <a:gd name="T3" fmla="*/ 230 h 335"/>
                <a:gd name="T4" fmla="*/ 41 w 520"/>
                <a:gd name="T5" fmla="*/ 335 h 335"/>
                <a:gd name="T6" fmla="*/ 128 w 520"/>
                <a:gd name="T7" fmla="*/ 320 h 335"/>
                <a:gd name="T8" fmla="*/ 440 w 520"/>
                <a:gd name="T9" fmla="*/ 261 h 335"/>
                <a:gd name="T10" fmla="*/ 453 w 520"/>
                <a:gd name="T11" fmla="*/ 244 h 335"/>
                <a:gd name="T12" fmla="*/ 470 w 520"/>
                <a:gd name="T13" fmla="*/ 244 h 335"/>
                <a:gd name="T14" fmla="*/ 490 w 520"/>
                <a:gd name="T15" fmla="*/ 231 h 335"/>
                <a:gd name="T16" fmla="*/ 501 w 520"/>
                <a:gd name="T17" fmla="*/ 209 h 335"/>
                <a:gd name="T18" fmla="*/ 520 w 520"/>
                <a:gd name="T19" fmla="*/ 193 h 335"/>
                <a:gd name="T20" fmla="*/ 469 w 520"/>
                <a:gd name="T21" fmla="*/ 151 h 335"/>
                <a:gd name="T22" fmla="*/ 466 w 520"/>
                <a:gd name="T23" fmla="*/ 110 h 335"/>
                <a:gd name="T24" fmla="*/ 490 w 520"/>
                <a:gd name="T25" fmla="*/ 58 h 335"/>
                <a:gd name="T26" fmla="*/ 457 w 520"/>
                <a:gd name="T27" fmla="*/ 40 h 335"/>
                <a:gd name="T28" fmla="*/ 443 w 520"/>
                <a:gd name="T29" fmla="*/ 14 h 335"/>
                <a:gd name="T30" fmla="*/ 419 w 520"/>
                <a:gd name="T31" fmla="*/ 0 h 335"/>
                <a:gd name="T32" fmla="*/ 74 w 520"/>
                <a:gd name="T33" fmla="*/ 66 h 335"/>
                <a:gd name="T34" fmla="*/ 57 w 520"/>
                <a:gd name="T35" fmla="*/ 40 h 335"/>
                <a:gd name="T36" fmla="*/ 0 w 520"/>
                <a:gd name="T37" fmla="*/ 82 h 3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0"/>
                <a:gd name="T58" fmla="*/ 0 h 335"/>
                <a:gd name="T59" fmla="*/ 520 w 520"/>
                <a:gd name="T60" fmla="*/ 335 h 3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0" h="335">
                  <a:moveTo>
                    <a:pt x="0" y="82"/>
                  </a:moveTo>
                  <a:lnTo>
                    <a:pt x="24" y="230"/>
                  </a:lnTo>
                  <a:lnTo>
                    <a:pt x="41" y="335"/>
                  </a:lnTo>
                  <a:lnTo>
                    <a:pt x="128" y="320"/>
                  </a:lnTo>
                  <a:lnTo>
                    <a:pt x="440" y="261"/>
                  </a:lnTo>
                  <a:lnTo>
                    <a:pt x="453" y="244"/>
                  </a:lnTo>
                  <a:lnTo>
                    <a:pt x="470" y="244"/>
                  </a:lnTo>
                  <a:lnTo>
                    <a:pt x="490" y="231"/>
                  </a:lnTo>
                  <a:lnTo>
                    <a:pt x="501" y="209"/>
                  </a:lnTo>
                  <a:lnTo>
                    <a:pt x="520" y="193"/>
                  </a:lnTo>
                  <a:lnTo>
                    <a:pt x="469" y="151"/>
                  </a:lnTo>
                  <a:lnTo>
                    <a:pt x="466" y="110"/>
                  </a:lnTo>
                  <a:lnTo>
                    <a:pt x="490" y="58"/>
                  </a:lnTo>
                  <a:lnTo>
                    <a:pt x="457" y="40"/>
                  </a:lnTo>
                  <a:lnTo>
                    <a:pt x="443" y="14"/>
                  </a:lnTo>
                  <a:lnTo>
                    <a:pt x="419" y="0"/>
                  </a:lnTo>
                  <a:lnTo>
                    <a:pt x="74" y="66"/>
                  </a:lnTo>
                  <a:lnTo>
                    <a:pt x="57" y="4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8" name="Freeform 48"/>
            <p:cNvSpPr>
              <a:spLocks/>
            </p:cNvSpPr>
            <p:nvPr/>
          </p:nvSpPr>
          <p:spPr bwMode="auto">
            <a:xfrm>
              <a:off x="4961" y="2028"/>
              <a:ext cx="70" cy="86"/>
            </a:xfrm>
            <a:custGeom>
              <a:avLst/>
              <a:gdLst>
                <a:gd name="T0" fmla="*/ 0 w 70"/>
                <a:gd name="T1" fmla="*/ 9 h 86"/>
                <a:gd name="T2" fmla="*/ 15 w 70"/>
                <a:gd name="T3" fmla="*/ 84 h 86"/>
                <a:gd name="T4" fmla="*/ 18 w 70"/>
                <a:gd name="T5" fmla="*/ 86 h 86"/>
                <a:gd name="T6" fmla="*/ 44 w 70"/>
                <a:gd name="T7" fmla="*/ 71 h 86"/>
                <a:gd name="T8" fmla="*/ 42 w 70"/>
                <a:gd name="T9" fmla="*/ 49 h 86"/>
                <a:gd name="T10" fmla="*/ 46 w 70"/>
                <a:gd name="T11" fmla="*/ 38 h 86"/>
                <a:gd name="T12" fmla="*/ 52 w 70"/>
                <a:gd name="T13" fmla="*/ 46 h 86"/>
                <a:gd name="T14" fmla="*/ 56 w 70"/>
                <a:gd name="T15" fmla="*/ 62 h 86"/>
                <a:gd name="T16" fmla="*/ 62 w 70"/>
                <a:gd name="T17" fmla="*/ 61 h 86"/>
                <a:gd name="T18" fmla="*/ 70 w 70"/>
                <a:gd name="T19" fmla="*/ 46 h 86"/>
                <a:gd name="T20" fmla="*/ 62 w 70"/>
                <a:gd name="T21" fmla="*/ 28 h 86"/>
                <a:gd name="T22" fmla="*/ 46 w 70"/>
                <a:gd name="T23" fmla="*/ 24 h 86"/>
                <a:gd name="T24" fmla="*/ 35 w 70"/>
                <a:gd name="T25" fmla="*/ 2 h 86"/>
                <a:gd name="T26" fmla="*/ 26 w 70"/>
                <a:gd name="T27" fmla="*/ 0 h 86"/>
                <a:gd name="T28" fmla="*/ 0 w 70"/>
                <a:gd name="T29" fmla="*/ 9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86"/>
                <a:gd name="T47" fmla="*/ 70 w 70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86">
                  <a:moveTo>
                    <a:pt x="0" y="9"/>
                  </a:moveTo>
                  <a:lnTo>
                    <a:pt x="15" y="84"/>
                  </a:lnTo>
                  <a:lnTo>
                    <a:pt x="18" y="86"/>
                  </a:lnTo>
                  <a:lnTo>
                    <a:pt x="44" y="71"/>
                  </a:lnTo>
                  <a:lnTo>
                    <a:pt x="42" y="49"/>
                  </a:lnTo>
                  <a:lnTo>
                    <a:pt x="46" y="38"/>
                  </a:lnTo>
                  <a:lnTo>
                    <a:pt x="52" y="46"/>
                  </a:lnTo>
                  <a:lnTo>
                    <a:pt x="56" y="62"/>
                  </a:lnTo>
                  <a:lnTo>
                    <a:pt x="62" y="61"/>
                  </a:lnTo>
                  <a:lnTo>
                    <a:pt x="70" y="46"/>
                  </a:lnTo>
                  <a:lnTo>
                    <a:pt x="62" y="28"/>
                  </a:lnTo>
                  <a:lnTo>
                    <a:pt x="46" y="24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89" name="Freeform 49"/>
            <p:cNvSpPr>
              <a:spLocks/>
            </p:cNvSpPr>
            <p:nvPr/>
          </p:nvSpPr>
          <p:spPr bwMode="auto">
            <a:xfrm>
              <a:off x="4120" y="2957"/>
              <a:ext cx="454" cy="347"/>
            </a:xfrm>
            <a:custGeom>
              <a:avLst/>
              <a:gdLst>
                <a:gd name="T0" fmla="*/ 0 w 454"/>
                <a:gd name="T1" fmla="*/ 81 h 347"/>
                <a:gd name="T2" fmla="*/ 19 w 454"/>
                <a:gd name="T3" fmla="*/ 46 h 347"/>
                <a:gd name="T4" fmla="*/ 84 w 454"/>
                <a:gd name="T5" fmla="*/ 13 h 347"/>
                <a:gd name="T6" fmla="*/ 205 w 454"/>
                <a:gd name="T7" fmla="*/ 0 h 347"/>
                <a:gd name="T8" fmla="*/ 257 w 454"/>
                <a:gd name="T9" fmla="*/ 32 h 347"/>
                <a:gd name="T10" fmla="*/ 336 w 454"/>
                <a:gd name="T11" fmla="*/ 21 h 347"/>
                <a:gd name="T12" fmla="*/ 454 w 454"/>
                <a:gd name="T13" fmla="*/ 107 h 347"/>
                <a:gd name="T14" fmla="*/ 420 w 454"/>
                <a:gd name="T15" fmla="*/ 147 h 347"/>
                <a:gd name="T16" fmla="*/ 401 w 454"/>
                <a:gd name="T17" fmla="*/ 173 h 347"/>
                <a:gd name="T18" fmla="*/ 403 w 454"/>
                <a:gd name="T19" fmla="*/ 202 h 347"/>
                <a:gd name="T20" fmla="*/ 372 w 454"/>
                <a:gd name="T21" fmla="*/ 228 h 347"/>
                <a:gd name="T22" fmla="*/ 348 w 454"/>
                <a:gd name="T23" fmla="*/ 266 h 347"/>
                <a:gd name="T24" fmla="*/ 313 w 454"/>
                <a:gd name="T25" fmla="*/ 286 h 347"/>
                <a:gd name="T26" fmla="*/ 299 w 454"/>
                <a:gd name="T27" fmla="*/ 289 h 347"/>
                <a:gd name="T28" fmla="*/ 291 w 454"/>
                <a:gd name="T29" fmla="*/ 315 h 347"/>
                <a:gd name="T30" fmla="*/ 272 w 454"/>
                <a:gd name="T31" fmla="*/ 301 h 347"/>
                <a:gd name="T32" fmla="*/ 289 w 454"/>
                <a:gd name="T33" fmla="*/ 323 h 347"/>
                <a:gd name="T34" fmla="*/ 272 w 454"/>
                <a:gd name="T35" fmla="*/ 347 h 347"/>
                <a:gd name="T36" fmla="*/ 257 w 454"/>
                <a:gd name="T37" fmla="*/ 345 h 347"/>
                <a:gd name="T38" fmla="*/ 245 w 454"/>
                <a:gd name="T39" fmla="*/ 329 h 347"/>
                <a:gd name="T40" fmla="*/ 225 w 454"/>
                <a:gd name="T41" fmla="*/ 296 h 347"/>
                <a:gd name="T42" fmla="*/ 215 w 454"/>
                <a:gd name="T43" fmla="*/ 291 h 347"/>
                <a:gd name="T44" fmla="*/ 192 w 454"/>
                <a:gd name="T45" fmla="*/ 245 h 347"/>
                <a:gd name="T46" fmla="*/ 162 w 454"/>
                <a:gd name="T47" fmla="*/ 225 h 347"/>
                <a:gd name="T48" fmla="*/ 140 w 454"/>
                <a:gd name="T49" fmla="*/ 195 h 347"/>
                <a:gd name="T50" fmla="*/ 86 w 454"/>
                <a:gd name="T51" fmla="*/ 155 h 347"/>
                <a:gd name="T52" fmla="*/ 58 w 454"/>
                <a:gd name="T53" fmla="*/ 118 h 347"/>
                <a:gd name="T54" fmla="*/ 0 w 454"/>
                <a:gd name="T55" fmla="*/ 81 h 3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4"/>
                <a:gd name="T85" fmla="*/ 0 h 347"/>
                <a:gd name="T86" fmla="*/ 454 w 454"/>
                <a:gd name="T87" fmla="*/ 347 h 3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4" h="347">
                  <a:moveTo>
                    <a:pt x="0" y="81"/>
                  </a:moveTo>
                  <a:lnTo>
                    <a:pt x="19" y="46"/>
                  </a:lnTo>
                  <a:lnTo>
                    <a:pt x="84" y="13"/>
                  </a:lnTo>
                  <a:lnTo>
                    <a:pt x="205" y="0"/>
                  </a:lnTo>
                  <a:lnTo>
                    <a:pt x="257" y="32"/>
                  </a:lnTo>
                  <a:lnTo>
                    <a:pt x="336" y="21"/>
                  </a:lnTo>
                  <a:lnTo>
                    <a:pt x="454" y="107"/>
                  </a:lnTo>
                  <a:lnTo>
                    <a:pt x="420" y="147"/>
                  </a:lnTo>
                  <a:lnTo>
                    <a:pt x="401" y="173"/>
                  </a:lnTo>
                  <a:lnTo>
                    <a:pt x="403" y="202"/>
                  </a:lnTo>
                  <a:lnTo>
                    <a:pt x="372" y="228"/>
                  </a:lnTo>
                  <a:lnTo>
                    <a:pt x="348" y="266"/>
                  </a:lnTo>
                  <a:lnTo>
                    <a:pt x="313" y="286"/>
                  </a:lnTo>
                  <a:lnTo>
                    <a:pt x="299" y="289"/>
                  </a:lnTo>
                  <a:lnTo>
                    <a:pt x="291" y="315"/>
                  </a:lnTo>
                  <a:lnTo>
                    <a:pt x="272" y="301"/>
                  </a:lnTo>
                  <a:lnTo>
                    <a:pt x="289" y="323"/>
                  </a:lnTo>
                  <a:lnTo>
                    <a:pt x="272" y="347"/>
                  </a:lnTo>
                  <a:lnTo>
                    <a:pt x="257" y="345"/>
                  </a:lnTo>
                  <a:lnTo>
                    <a:pt x="245" y="329"/>
                  </a:lnTo>
                  <a:lnTo>
                    <a:pt x="225" y="296"/>
                  </a:lnTo>
                  <a:lnTo>
                    <a:pt x="215" y="291"/>
                  </a:lnTo>
                  <a:lnTo>
                    <a:pt x="192" y="245"/>
                  </a:lnTo>
                  <a:lnTo>
                    <a:pt x="162" y="225"/>
                  </a:lnTo>
                  <a:lnTo>
                    <a:pt x="140" y="195"/>
                  </a:lnTo>
                  <a:lnTo>
                    <a:pt x="86" y="155"/>
                  </a:lnTo>
                  <a:lnTo>
                    <a:pt x="58" y="11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0" name="Freeform 50"/>
            <p:cNvSpPr>
              <a:spLocks/>
            </p:cNvSpPr>
            <p:nvPr/>
          </p:nvSpPr>
          <p:spPr bwMode="auto">
            <a:xfrm>
              <a:off x="2302" y="1807"/>
              <a:ext cx="628" cy="422"/>
            </a:xfrm>
            <a:custGeom>
              <a:avLst/>
              <a:gdLst>
                <a:gd name="T0" fmla="*/ 0 w 628"/>
                <a:gd name="T1" fmla="*/ 331 h 422"/>
                <a:gd name="T2" fmla="*/ 21 w 628"/>
                <a:gd name="T3" fmla="*/ 106 h 422"/>
                <a:gd name="T4" fmla="*/ 30 w 628"/>
                <a:gd name="T5" fmla="*/ 0 h 422"/>
                <a:gd name="T6" fmla="*/ 309 w 628"/>
                <a:gd name="T7" fmla="*/ 21 h 422"/>
                <a:gd name="T8" fmla="*/ 619 w 628"/>
                <a:gd name="T9" fmla="*/ 31 h 422"/>
                <a:gd name="T10" fmla="*/ 598 w 628"/>
                <a:gd name="T11" fmla="*/ 71 h 422"/>
                <a:gd name="T12" fmla="*/ 628 w 628"/>
                <a:gd name="T13" fmla="*/ 100 h 422"/>
                <a:gd name="T14" fmla="*/ 627 w 628"/>
                <a:gd name="T15" fmla="*/ 306 h 422"/>
                <a:gd name="T16" fmla="*/ 614 w 628"/>
                <a:gd name="T17" fmla="*/ 305 h 422"/>
                <a:gd name="T18" fmla="*/ 615 w 628"/>
                <a:gd name="T19" fmla="*/ 332 h 422"/>
                <a:gd name="T20" fmla="*/ 625 w 628"/>
                <a:gd name="T21" fmla="*/ 353 h 422"/>
                <a:gd name="T22" fmla="*/ 619 w 628"/>
                <a:gd name="T23" fmla="*/ 373 h 422"/>
                <a:gd name="T24" fmla="*/ 625 w 628"/>
                <a:gd name="T25" fmla="*/ 422 h 422"/>
                <a:gd name="T26" fmla="*/ 611 w 628"/>
                <a:gd name="T27" fmla="*/ 417 h 422"/>
                <a:gd name="T28" fmla="*/ 596 w 628"/>
                <a:gd name="T29" fmla="*/ 398 h 422"/>
                <a:gd name="T30" fmla="*/ 565 w 628"/>
                <a:gd name="T31" fmla="*/ 385 h 422"/>
                <a:gd name="T32" fmla="*/ 540 w 628"/>
                <a:gd name="T33" fmla="*/ 380 h 422"/>
                <a:gd name="T34" fmla="*/ 485 w 628"/>
                <a:gd name="T35" fmla="*/ 380 h 422"/>
                <a:gd name="T36" fmla="*/ 455 w 628"/>
                <a:gd name="T37" fmla="*/ 358 h 422"/>
                <a:gd name="T38" fmla="*/ 0 w 628"/>
                <a:gd name="T39" fmla="*/ 33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"/>
                <a:gd name="T61" fmla="*/ 0 h 422"/>
                <a:gd name="T62" fmla="*/ 628 w 628"/>
                <a:gd name="T63" fmla="*/ 422 h 4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" h="422">
                  <a:moveTo>
                    <a:pt x="0" y="331"/>
                  </a:moveTo>
                  <a:lnTo>
                    <a:pt x="21" y="106"/>
                  </a:lnTo>
                  <a:lnTo>
                    <a:pt x="30" y="0"/>
                  </a:lnTo>
                  <a:lnTo>
                    <a:pt x="309" y="21"/>
                  </a:lnTo>
                  <a:lnTo>
                    <a:pt x="619" y="31"/>
                  </a:lnTo>
                  <a:lnTo>
                    <a:pt x="598" y="71"/>
                  </a:lnTo>
                  <a:lnTo>
                    <a:pt x="628" y="100"/>
                  </a:lnTo>
                  <a:lnTo>
                    <a:pt x="627" y="306"/>
                  </a:lnTo>
                  <a:lnTo>
                    <a:pt x="614" y="305"/>
                  </a:lnTo>
                  <a:lnTo>
                    <a:pt x="615" y="332"/>
                  </a:lnTo>
                  <a:lnTo>
                    <a:pt x="625" y="353"/>
                  </a:lnTo>
                  <a:lnTo>
                    <a:pt x="619" y="373"/>
                  </a:lnTo>
                  <a:lnTo>
                    <a:pt x="625" y="422"/>
                  </a:lnTo>
                  <a:lnTo>
                    <a:pt x="611" y="417"/>
                  </a:lnTo>
                  <a:lnTo>
                    <a:pt x="596" y="398"/>
                  </a:lnTo>
                  <a:lnTo>
                    <a:pt x="565" y="385"/>
                  </a:lnTo>
                  <a:lnTo>
                    <a:pt x="540" y="380"/>
                  </a:lnTo>
                  <a:lnTo>
                    <a:pt x="485" y="380"/>
                  </a:lnTo>
                  <a:lnTo>
                    <a:pt x="455" y="358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1" name="Freeform 51"/>
            <p:cNvSpPr>
              <a:spLocks/>
            </p:cNvSpPr>
            <p:nvPr/>
          </p:nvSpPr>
          <p:spPr bwMode="auto">
            <a:xfrm>
              <a:off x="3483" y="2805"/>
              <a:ext cx="763" cy="257"/>
            </a:xfrm>
            <a:custGeom>
              <a:avLst/>
              <a:gdLst>
                <a:gd name="T0" fmla="*/ 0 w 763"/>
                <a:gd name="T1" fmla="*/ 257 h 257"/>
                <a:gd name="T2" fmla="*/ 14 w 763"/>
                <a:gd name="T3" fmla="*/ 212 h 257"/>
                <a:gd name="T4" fmla="*/ 9 w 763"/>
                <a:gd name="T5" fmla="*/ 208 h 257"/>
                <a:gd name="T6" fmla="*/ 31 w 763"/>
                <a:gd name="T7" fmla="*/ 190 h 257"/>
                <a:gd name="T8" fmla="*/ 52 w 763"/>
                <a:gd name="T9" fmla="*/ 150 h 257"/>
                <a:gd name="T10" fmla="*/ 46 w 763"/>
                <a:gd name="T11" fmla="*/ 142 h 257"/>
                <a:gd name="T12" fmla="*/ 54 w 763"/>
                <a:gd name="T13" fmla="*/ 121 h 257"/>
                <a:gd name="T14" fmla="*/ 58 w 763"/>
                <a:gd name="T15" fmla="*/ 101 h 257"/>
                <a:gd name="T16" fmla="*/ 71 w 763"/>
                <a:gd name="T17" fmla="*/ 83 h 257"/>
                <a:gd name="T18" fmla="*/ 191 w 763"/>
                <a:gd name="T19" fmla="*/ 75 h 257"/>
                <a:gd name="T20" fmla="*/ 190 w 763"/>
                <a:gd name="T21" fmla="*/ 57 h 257"/>
                <a:gd name="T22" fmla="*/ 226 w 763"/>
                <a:gd name="T23" fmla="*/ 57 h 257"/>
                <a:gd name="T24" fmla="*/ 585 w 763"/>
                <a:gd name="T25" fmla="*/ 23 h 257"/>
                <a:gd name="T26" fmla="*/ 763 w 763"/>
                <a:gd name="T27" fmla="*/ 0 h 257"/>
                <a:gd name="T28" fmla="*/ 759 w 763"/>
                <a:gd name="T29" fmla="*/ 26 h 257"/>
                <a:gd name="T30" fmla="*/ 747 w 763"/>
                <a:gd name="T31" fmla="*/ 34 h 257"/>
                <a:gd name="T32" fmla="*/ 731 w 763"/>
                <a:gd name="T33" fmla="*/ 60 h 257"/>
                <a:gd name="T34" fmla="*/ 719 w 763"/>
                <a:gd name="T35" fmla="*/ 59 h 257"/>
                <a:gd name="T36" fmla="*/ 706 w 763"/>
                <a:gd name="T37" fmla="*/ 67 h 257"/>
                <a:gd name="T38" fmla="*/ 695 w 763"/>
                <a:gd name="T39" fmla="*/ 81 h 257"/>
                <a:gd name="T40" fmla="*/ 684 w 763"/>
                <a:gd name="T41" fmla="*/ 71 h 257"/>
                <a:gd name="T42" fmla="*/ 662 w 763"/>
                <a:gd name="T43" fmla="*/ 90 h 257"/>
                <a:gd name="T44" fmla="*/ 660 w 763"/>
                <a:gd name="T45" fmla="*/ 103 h 257"/>
                <a:gd name="T46" fmla="*/ 573 w 763"/>
                <a:gd name="T47" fmla="*/ 156 h 257"/>
                <a:gd name="T48" fmla="*/ 568 w 763"/>
                <a:gd name="T49" fmla="*/ 176 h 257"/>
                <a:gd name="T50" fmla="*/ 546 w 763"/>
                <a:gd name="T51" fmla="*/ 186 h 257"/>
                <a:gd name="T52" fmla="*/ 546 w 763"/>
                <a:gd name="T53" fmla="*/ 210 h 257"/>
                <a:gd name="T54" fmla="*/ 429 w 763"/>
                <a:gd name="T55" fmla="*/ 226 h 257"/>
                <a:gd name="T56" fmla="*/ 192 w 763"/>
                <a:gd name="T57" fmla="*/ 246 h 257"/>
                <a:gd name="T58" fmla="*/ 0 w 763"/>
                <a:gd name="T59" fmla="*/ 257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3"/>
                <a:gd name="T91" fmla="*/ 0 h 257"/>
                <a:gd name="T92" fmla="*/ 763 w 763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3" h="257">
                  <a:moveTo>
                    <a:pt x="0" y="257"/>
                  </a:moveTo>
                  <a:lnTo>
                    <a:pt x="14" y="212"/>
                  </a:lnTo>
                  <a:lnTo>
                    <a:pt x="9" y="208"/>
                  </a:lnTo>
                  <a:lnTo>
                    <a:pt x="31" y="190"/>
                  </a:lnTo>
                  <a:lnTo>
                    <a:pt x="52" y="150"/>
                  </a:lnTo>
                  <a:lnTo>
                    <a:pt x="46" y="142"/>
                  </a:lnTo>
                  <a:lnTo>
                    <a:pt x="54" y="121"/>
                  </a:lnTo>
                  <a:lnTo>
                    <a:pt x="58" y="101"/>
                  </a:lnTo>
                  <a:lnTo>
                    <a:pt x="71" y="83"/>
                  </a:lnTo>
                  <a:lnTo>
                    <a:pt x="191" y="75"/>
                  </a:lnTo>
                  <a:lnTo>
                    <a:pt x="190" y="57"/>
                  </a:lnTo>
                  <a:lnTo>
                    <a:pt x="226" y="57"/>
                  </a:lnTo>
                  <a:lnTo>
                    <a:pt x="585" y="23"/>
                  </a:lnTo>
                  <a:lnTo>
                    <a:pt x="763" y="0"/>
                  </a:lnTo>
                  <a:lnTo>
                    <a:pt x="759" y="26"/>
                  </a:lnTo>
                  <a:lnTo>
                    <a:pt x="747" y="34"/>
                  </a:lnTo>
                  <a:lnTo>
                    <a:pt x="731" y="60"/>
                  </a:lnTo>
                  <a:lnTo>
                    <a:pt x="719" y="59"/>
                  </a:lnTo>
                  <a:lnTo>
                    <a:pt x="706" y="67"/>
                  </a:lnTo>
                  <a:lnTo>
                    <a:pt x="695" y="81"/>
                  </a:lnTo>
                  <a:lnTo>
                    <a:pt x="684" y="71"/>
                  </a:lnTo>
                  <a:lnTo>
                    <a:pt x="662" y="90"/>
                  </a:lnTo>
                  <a:lnTo>
                    <a:pt x="660" y="103"/>
                  </a:lnTo>
                  <a:lnTo>
                    <a:pt x="573" y="156"/>
                  </a:lnTo>
                  <a:lnTo>
                    <a:pt x="568" y="176"/>
                  </a:lnTo>
                  <a:lnTo>
                    <a:pt x="546" y="186"/>
                  </a:lnTo>
                  <a:lnTo>
                    <a:pt x="546" y="210"/>
                  </a:lnTo>
                  <a:lnTo>
                    <a:pt x="429" y="226"/>
                  </a:lnTo>
                  <a:lnTo>
                    <a:pt x="192" y="246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2" name="Freeform 52"/>
            <p:cNvSpPr>
              <a:spLocks/>
            </p:cNvSpPr>
            <p:nvPr/>
          </p:nvSpPr>
          <p:spPr bwMode="auto">
            <a:xfrm>
              <a:off x="1943" y="2883"/>
              <a:ext cx="1251" cy="1208"/>
            </a:xfrm>
            <a:custGeom>
              <a:avLst/>
              <a:gdLst>
                <a:gd name="T0" fmla="*/ 24 w 1251"/>
                <a:gd name="T1" fmla="*/ 474 h 1208"/>
                <a:gd name="T2" fmla="*/ 656 w 1251"/>
                <a:gd name="T3" fmla="*/ 15 h 1208"/>
                <a:gd name="T4" fmla="*/ 699 w 1251"/>
                <a:gd name="T5" fmla="*/ 257 h 1208"/>
                <a:gd name="T6" fmla="*/ 718 w 1251"/>
                <a:gd name="T7" fmla="*/ 276 h 1208"/>
                <a:gd name="T8" fmla="*/ 774 w 1251"/>
                <a:gd name="T9" fmla="*/ 281 h 1208"/>
                <a:gd name="T10" fmla="*/ 819 w 1251"/>
                <a:gd name="T11" fmla="*/ 285 h 1208"/>
                <a:gd name="T12" fmla="*/ 857 w 1251"/>
                <a:gd name="T13" fmla="*/ 306 h 1208"/>
                <a:gd name="T14" fmla="*/ 908 w 1251"/>
                <a:gd name="T15" fmla="*/ 337 h 1208"/>
                <a:gd name="T16" fmla="*/ 934 w 1251"/>
                <a:gd name="T17" fmla="*/ 324 h 1208"/>
                <a:gd name="T18" fmla="*/ 1028 w 1251"/>
                <a:gd name="T19" fmla="*/ 321 h 1208"/>
                <a:gd name="T20" fmla="*/ 1132 w 1251"/>
                <a:gd name="T21" fmla="*/ 334 h 1208"/>
                <a:gd name="T22" fmla="*/ 1197 w 1251"/>
                <a:gd name="T23" fmla="*/ 355 h 1208"/>
                <a:gd name="T24" fmla="*/ 1218 w 1251"/>
                <a:gd name="T25" fmla="*/ 548 h 1208"/>
                <a:gd name="T26" fmla="*/ 1249 w 1251"/>
                <a:gd name="T27" fmla="*/ 655 h 1208"/>
                <a:gd name="T28" fmla="*/ 1239 w 1251"/>
                <a:gd name="T29" fmla="*/ 728 h 1208"/>
                <a:gd name="T30" fmla="*/ 1215 w 1251"/>
                <a:gd name="T31" fmla="*/ 775 h 1208"/>
                <a:gd name="T32" fmla="*/ 1133 w 1251"/>
                <a:gd name="T33" fmla="*/ 823 h 1208"/>
                <a:gd name="T34" fmla="*/ 1140 w 1251"/>
                <a:gd name="T35" fmla="*/ 774 h 1208"/>
                <a:gd name="T36" fmla="*/ 1108 w 1251"/>
                <a:gd name="T37" fmla="*/ 806 h 1208"/>
                <a:gd name="T38" fmla="*/ 1103 w 1251"/>
                <a:gd name="T39" fmla="*/ 843 h 1208"/>
                <a:gd name="T40" fmla="*/ 975 w 1251"/>
                <a:gd name="T41" fmla="*/ 935 h 1208"/>
                <a:gd name="T42" fmla="*/ 989 w 1251"/>
                <a:gd name="T43" fmla="*/ 914 h 1208"/>
                <a:gd name="T44" fmla="*/ 970 w 1251"/>
                <a:gd name="T45" fmla="*/ 900 h 1208"/>
                <a:gd name="T46" fmla="*/ 946 w 1251"/>
                <a:gd name="T47" fmla="*/ 914 h 1208"/>
                <a:gd name="T48" fmla="*/ 933 w 1251"/>
                <a:gd name="T49" fmla="*/ 925 h 1208"/>
                <a:gd name="T50" fmla="*/ 889 w 1251"/>
                <a:gd name="T51" fmla="*/ 959 h 1208"/>
                <a:gd name="T52" fmla="*/ 856 w 1251"/>
                <a:gd name="T53" fmla="*/ 994 h 1208"/>
                <a:gd name="T54" fmla="*/ 881 w 1251"/>
                <a:gd name="T55" fmla="*/ 1015 h 1208"/>
                <a:gd name="T56" fmla="*/ 860 w 1251"/>
                <a:gd name="T57" fmla="*/ 1044 h 1208"/>
                <a:gd name="T58" fmla="*/ 834 w 1251"/>
                <a:gd name="T59" fmla="*/ 1060 h 1208"/>
                <a:gd name="T60" fmla="*/ 862 w 1251"/>
                <a:gd name="T61" fmla="*/ 1156 h 1208"/>
                <a:gd name="T62" fmla="*/ 819 w 1251"/>
                <a:gd name="T63" fmla="*/ 1195 h 1208"/>
                <a:gd name="T64" fmla="*/ 695 w 1251"/>
                <a:gd name="T65" fmla="*/ 1151 h 1208"/>
                <a:gd name="T66" fmla="*/ 662 w 1251"/>
                <a:gd name="T67" fmla="*/ 1082 h 1208"/>
                <a:gd name="T68" fmla="*/ 655 w 1251"/>
                <a:gd name="T69" fmla="*/ 1019 h 1208"/>
                <a:gd name="T70" fmla="*/ 538 w 1251"/>
                <a:gd name="T71" fmla="*/ 828 h 1208"/>
                <a:gd name="T72" fmla="*/ 450 w 1251"/>
                <a:gd name="T73" fmla="*/ 765 h 1208"/>
                <a:gd name="T74" fmla="*/ 386 w 1251"/>
                <a:gd name="T75" fmla="*/ 760 h 1208"/>
                <a:gd name="T76" fmla="*/ 307 w 1251"/>
                <a:gd name="T77" fmla="*/ 841 h 1208"/>
                <a:gd name="T78" fmla="*/ 224 w 1251"/>
                <a:gd name="T79" fmla="*/ 799 h 1208"/>
                <a:gd name="T80" fmla="*/ 165 w 1251"/>
                <a:gd name="T81" fmla="*/ 691 h 1208"/>
                <a:gd name="T82" fmla="*/ 53 w 1251"/>
                <a:gd name="T83" fmla="*/ 547 h 1208"/>
                <a:gd name="T84" fmla="*/ 7 w 1251"/>
                <a:gd name="T85" fmla="*/ 496 h 12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1"/>
                <a:gd name="T130" fmla="*/ 0 h 1208"/>
                <a:gd name="T131" fmla="*/ 1251 w 1251"/>
                <a:gd name="T132" fmla="*/ 1208 h 12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1" h="1208">
                  <a:moveTo>
                    <a:pt x="7" y="496"/>
                  </a:moveTo>
                  <a:lnTo>
                    <a:pt x="0" y="473"/>
                  </a:lnTo>
                  <a:lnTo>
                    <a:pt x="24" y="474"/>
                  </a:lnTo>
                  <a:lnTo>
                    <a:pt x="340" y="505"/>
                  </a:lnTo>
                  <a:lnTo>
                    <a:pt x="387" y="0"/>
                  </a:lnTo>
                  <a:lnTo>
                    <a:pt x="656" y="15"/>
                  </a:lnTo>
                  <a:lnTo>
                    <a:pt x="647" y="232"/>
                  </a:lnTo>
                  <a:lnTo>
                    <a:pt x="673" y="255"/>
                  </a:lnTo>
                  <a:lnTo>
                    <a:pt x="699" y="257"/>
                  </a:lnTo>
                  <a:lnTo>
                    <a:pt x="706" y="247"/>
                  </a:lnTo>
                  <a:lnTo>
                    <a:pt x="718" y="260"/>
                  </a:lnTo>
                  <a:lnTo>
                    <a:pt x="718" y="276"/>
                  </a:lnTo>
                  <a:lnTo>
                    <a:pt x="743" y="278"/>
                  </a:lnTo>
                  <a:lnTo>
                    <a:pt x="761" y="286"/>
                  </a:lnTo>
                  <a:lnTo>
                    <a:pt x="774" y="281"/>
                  </a:lnTo>
                  <a:lnTo>
                    <a:pt x="789" y="291"/>
                  </a:lnTo>
                  <a:lnTo>
                    <a:pt x="793" y="284"/>
                  </a:lnTo>
                  <a:lnTo>
                    <a:pt x="819" y="285"/>
                  </a:lnTo>
                  <a:lnTo>
                    <a:pt x="832" y="314"/>
                  </a:lnTo>
                  <a:lnTo>
                    <a:pt x="841" y="323"/>
                  </a:lnTo>
                  <a:lnTo>
                    <a:pt x="857" y="306"/>
                  </a:lnTo>
                  <a:lnTo>
                    <a:pt x="885" y="328"/>
                  </a:lnTo>
                  <a:lnTo>
                    <a:pt x="903" y="316"/>
                  </a:lnTo>
                  <a:lnTo>
                    <a:pt x="908" y="337"/>
                  </a:lnTo>
                  <a:lnTo>
                    <a:pt x="911" y="323"/>
                  </a:lnTo>
                  <a:lnTo>
                    <a:pt x="930" y="308"/>
                  </a:lnTo>
                  <a:lnTo>
                    <a:pt x="934" y="324"/>
                  </a:lnTo>
                  <a:lnTo>
                    <a:pt x="960" y="317"/>
                  </a:lnTo>
                  <a:lnTo>
                    <a:pt x="978" y="336"/>
                  </a:lnTo>
                  <a:lnTo>
                    <a:pt x="1028" y="321"/>
                  </a:lnTo>
                  <a:lnTo>
                    <a:pt x="1077" y="316"/>
                  </a:lnTo>
                  <a:lnTo>
                    <a:pt x="1093" y="308"/>
                  </a:lnTo>
                  <a:lnTo>
                    <a:pt x="1132" y="334"/>
                  </a:lnTo>
                  <a:lnTo>
                    <a:pt x="1155" y="344"/>
                  </a:lnTo>
                  <a:lnTo>
                    <a:pt x="1166" y="355"/>
                  </a:lnTo>
                  <a:lnTo>
                    <a:pt x="1197" y="355"/>
                  </a:lnTo>
                  <a:lnTo>
                    <a:pt x="1197" y="415"/>
                  </a:lnTo>
                  <a:lnTo>
                    <a:pt x="1204" y="533"/>
                  </a:lnTo>
                  <a:lnTo>
                    <a:pt x="1218" y="548"/>
                  </a:lnTo>
                  <a:lnTo>
                    <a:pt x="1222" y="579"/>
                  </a:lnTo>
                  <a:lnTo>
                    <a:pt x="1251" y="620"/>
                  </a:lnTo>
                  <a:lnTo>
                    <a:pt x="1249" y="655"/>
                  </a:lnTo>
                  <a:lnTo>
                    <a:pt x="1234" y="691"/>
                  </a:lnTo>
                  <a:lnTo>
                    <a:pt x="1234" y="710"/>
                  </a:lnTo>
                  <a:lnTo>
                    <a:pt x="1239" y="728"/>
                  </a:lnTo>
                  <a:lnTo>
                    <a:pt x="1237" y="747"/>
                  </a:lnTo>
                  <a:lnTo>
                    <a:pt x="1228" y="760"/>
                  </a:lnTo>
                  <a:lnTo>
                    <a:pt x="1215" y="775"/>
                  </a:lnTo>
                  <a:lnTo>
                    <a:pt x="1225" y="786"/>
                  </a:lnTo>
                  <a:lnTo>
                    <a:pt x="1173" y="802"/>
                  </a:lnTo>
                  <a:lnTo>
                    <a:pt x="1133" y="823"/>
                  </a:lnTo>
                  <a:lnTo>
                    <a:pt x="1156" y="805"/>
                  </a:lnTo>
                  <a:lnTo>
                    <a:pt x="1132" y="805"/>
                  </a:lnTo>
                  <a:lnTo>
                    <a:pt x="1140" y="774"/>
                  </a:lnTo>
                  <a:lnTo>
                    <a:pt x="1118" y="792"/>
                  </a:lnTo>
                  <a:lnTo>
                    <a:pt x="1108" y="786"/>
                  </a:lnTo>
                  <a:lnTo>
                    <a:pt x="1108" y="806"/>
                  </a:lnTo>
                  <a:lnTo>
                    <a:pt x="1118" y="811"/>
                  </a:lnTo>
                  <a:lnTo>
                    <a:pt x="1119" y="829"/>
                  </a:lnTo>
                  <a:lnTo>
                    <a:pt x="1103" y="843"/>
                  </a:lnTo>
                  <a:lnTo>
                    <a:pt x="1093" y="843"/>
                  </a:lnTo>
                  <a:lnTo>
                    <a:pt x="1091" y="864"/>
                  </a:lnTo>
                  <a:lnTo>
                    <a:pt x="975" y="935"/>
                  </a:lnTo>
                  <a:lnTo>
                    <a:pt x="976" y="928"/>
                  </a:lnTo>
                  <a:lnTo>
                    <a:pt x="1030" y="895"/>
                  </a:lnTo>
                  <a:lnTo>
                    <a:pt x="989" y="914"/>
                  </a:lnTo>
                  <a:lnTo>
                    <a:pt x="992" y="896"/>
                  </a:lnTo>
                  <a:lnTo>
                    <a:pt x="980" y="906"/>
                  </a:lnTo>
                  <a:lnTo>
                    <a:pt x="970" y="900"/>
                  </a:lnTo>
                  <a:lnTo>
                    <a:pt x="964" y="914"/>
                  </a:lnTo>
                  <a:lnTo>
                    <a:pt x="946" y="900"/>
                  </a:lnTo>
                  <a:lnTo>
                    <a:pt x="946" y="914"/>
                  </a:lnTo>
                  <a:lnTo>
                    <a:pt x="970" y="928"/>
                  </a:lnTo>
                  <a:lnTo>
                    <a:pt x="943" y="942"/>
                  </a:lnTo>
                  <a:lnTo>
                    <a:pt x="933" y="925"/>
                  </a:lnTo>
                  <a:lnTo>
                    <a:pt x="924" y="971"/>
                  </a:lnTo>
                  <a:lnTo>
                    <a:pt x="913" y="952"/>
                  </a:lnTo>
                  <a:lnTo>
                    <a:pt x="889" y="959"/>
                  </a:lnTo>
                  <a:lnTo>
                    <a:pt x="886" y="972"/>
                  </a:lnTo>
                  <a:lnTo>
                    <a:pt x="898" y="993"/>
                  </a:lnTo>
                  <a:lnTo>
                    <a:pt x="856" y="994"/>
                  </a:lnTo>
                  <a:lnTo>
                    <a:pt x="870" y="999"/>
                  </a:lnTo>
                  <a:lnTo>
                    <a:pt x="871" y="1019"/>
                  </a:lnTo>
                  <a:lnTo>
                    <a:pt x="881" y="1015"/>
                  </a:lnTo>
                  <a:lnTo>
                    <a:pt x="876" y="1028"/>
                  </a:lnTo>
                  <a:lnTo>
                    <a:pt x="857" y="1059"/>
                  </a:lnTo>
                  <a:lnTo>
                    <a:pt x="860" y="1044"/>
                  </a:lnTo>
                  <a:lnTo>
                    <a:pt x="846" y="1056"/>
                  </a:lnTo>
                  <a:lnTo>
                    <a:pt x="829" y="1038"/>
                  </a:lnTo>
                  <a:lnTo>
                    <a:pt x="834" y="1060"/>
                  </a:lnTo>
                  <a:lnTo>
                    <a:pt x="865" y="1063"/>
                  </a:lnTo>
                  <a:lnTo>
                    <a:pt x="851" y="1094"/>
                  </a:lnTo>
                  <a:lnTo>
                    <a:pt x="862" y="1156"/>
                  </a:lnTo>
                  <a:lnTo>
                    <a:pt x="889" y="1207"/>
                  </a:lnTo>
                  <a:lnTo>
                    <a:pt x="855" y="1208"/>
                  </a:lnTo>
                  <a:lnTo>
                    <a:pt x="819" y="1195"/>
                  </a:lnTo>
                  <a:lnTo>
                    <a:pt x="789" y="1195"/>
                  </a:lnTo>
                  <a:lnTo>
                    <a:pt x="746" y="1170"/>
                  </a:lnTo>
                  <a:lnTo>
                    <a:pt x="695" y="1151"/>
                  </a:lnTo>
                  <a:lnTo>
                    <a:pt x="689" y="1132"/>
                  </a:lnTo>
                  <a:lnTo>
                    <a:pt x="678" y="1102"/>
                  </a:lnTo>
                  <a:lnTo>
                    <a:pt x="662" y="1082"/>
                  </a:lnTo>
                  <a:lnTo>
                    <a:pt x="663" y="1059"/>
                  </a:lnTo>
                  <a:lnTo>
                    <a:pt x="655" y="1049"/>
                  </a:lnTo>
                  <a:lnTo>
                    <a:pt x="655" y="1019"/>
                  </a:lnTo>
                  <a:lnTo>
                    <a:pt x="624" y="995"/>
                  </a:lnTo>
                  <a:lnTo>
                    <a:pt x="593" y="948"/>
                  </a:lnTo>
                  <a:lnTo>
                    <a:pt x="538" y="828"/>
                  </a:lnTo>
                  <a:lnTo>
                    <a:pt x="497" y="795"/>
                  </a:lnTo>
                  <a:lnTo>
                    <a:pt x="485" y="768"/>
                  </a:lnTo>
                  <a:lnTo>
                    <a:pt x="450" y="765"/>
                  </a:lnTo>
                  <a:lnTo>
                    <a:pt x="420" y="760"/>
                  </a:lnTo>
                  <a:lnTo>
                    <a:pt x="393" y="749"/>
                  </a:lnTo>
                  <a:lnTo>
                    <a:pt x="386" y="760"/>
                  </a:lnTo>
                  <a:lnTo>
                    <a:pt x="359" y="760"/>
                  </a:lnTo>
                  <a:lnTo>
                    <a:pt x="334" y="817"/>
                  </a:lnTo>
                  <a:lnTo>
                    <a:pt x="307" y="841"/>
                  </a:lnTo>
                  <a:lnTo>
                    <a:pt x="291" y="841"/>
                  </a:lnTo>
                  <a:lnTo>
                    <a:pt x="244" y="805"/>
                  </a:lnTo>
                  <a:lnTo>
                    <a:pt x="224" y="799"/>
                  </a:lnTo>
                  <a:lnTo>
                    <a:pt x="177" y="758"/>
                  </a:lnTo>
                  <a:lnTo>
                    <a:pt x="165" y="724"/>
                  </a:lnTo>
                  <a:lnTo>
                    <a:pt x="165" y="691"/>
                  </a:lnTo>
                  <a:lnTo>
                    <a:pt x="144" y="643"/>
                  </a:lnTo>
                  <a:lnTo>
                    <a:pt x="105" y="612"/>
                  </a:lnTo>
                  <a:lnTo>
                    <a:pt x="53" y="547"/>
                  </a:lnTo>
                  <a:lnTo>
                    <a:pt x="34" y="537"/>
                  </a:lnTo>
                  <a:lnTo>
                    <a:pt x="23" y="501"/>
                  </a:lnTo>
                  <a:lnTo>
                    <a:pt x="7" y="49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3" name="Freeform 53"/>
            <p:cNvSpPr>
              <a:spLocks/>
            </p:cNvSpPr>
            <p:nvPr/>
          </p:nvSpPr>
          <p:spPr bwMode="auto">
            <a:xfrm>
              <a:off x="1357" y="2133"/>
              <a:ext cx="504" cy="630"/>
            </a:xfrm>
            <a:custGeom>
              <a:avLst/>
              <a:gdLst>
                <a:gd name="T0" fmla="*/ 0 w 504"/>
                <a:gd name="T1" fmla="*/ 557 h 630"/>
                <a:gd name="T2" fmla="*/ 110 w 504"/>
                <a:gd name="T3" fmla="*/ 0 h 630"/>
                <a:gd name="T4" fmla="*/ 355 w 504"/>
                <a:gd name="T5" fmla="*/ 44 h 630"/>
                <a:gd name="T6" fmla="*/ 336 w 504"/>
                <a:gd name="T7" fmla="*/ 157 h 630"/>
                <a:gd name="T8" fmla="*/ 504 w 504"/>
                <a:gd name="T9" fmla="*/ 181 h 630"/>
                <a:gd name="T10" fmla="*/ 441 w 504"/>
                <a:gd name="T11" fmla="*/ 630 h 630"/>
                <a:gd name="T12" fmla="*/ 0 w 504"/>
                <a:gd name="T13" fmla="*/ 557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4"/>
                <a:gd name="T22" fmla="*/ 0 h 630"/>
                <a:gd name="T23" fmla="*/ 504 w 504"/>
                <a:gd name="T24" fmla="*/ 630 h 6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4" h="630">
                  <a:moveTo>
                    <a:pt x="0" y="557"/>
                  </a:moveTo>
                  <a:lnTo>
                    <a:pt x="110" y="0"/>
                  </a:lnTo>
                  <a:lnTo>
                    <a:pt x="355" y="44"/>
                  </a:lnTo>
                  <a:lnTo>
                    <a:pt x="336" y="157"/>
                  </a:lnTo>
                  <a:lnTo>
                    <a:pt x="504" y="181"/>
                  </a:lnTo>
                  <a:lnTo>
                    <a:pt x="441" y="63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4" name="Freeform 54"/>
            <p:cNvSpPr>
              <a:spLocks/>
            </p:cNvSpPr>
            <p:nvPr/>
          </p:nvSpPr>
          <p:spPr bwMode="auto">
            <a:xfrm>
              <a:off x="4757" y="1701"/>
              <a:ext cx="144" cy="284"/>
            </a:xfrm>
            <a:custGeom>
              <a:avLst/>
              <a:gdLst>
                <a:gd name="T0" fmla="*/ 0 w 144"/>
                <a:gd name="T1" fmla="*/ 35 h 284"/>
                <a:gd name="T2" fmla="*/ 23 w 144"/>
                <a:gd name="T3" fmla="*/ 116 h 284"/>
                <a:gd name="T4" fmla="*/ 28 w 144"/>
                <a:gd name="T5" fmla="*/ 168 h 284"/>
                <a:gd name="T6" fmla="*/ 51 w 144"/>
                <a:gd name="T7" fmla="*/ 221 h 284"/>
                <a:gd name="T8" fmla="*/ 65 w 144"/>
                <a:gd name="T9" fmla="*/ 284 h 284"/>
                <a:gd name="T10" fmla="*/ 130 w 144"/>
                <a:gd name="T11" fmla="*/ 270 h 284"/>
                <a:gd name="T12" fmla="*/ 117 w 144"/>
                <a:gd name="T13" fmla="*/ 172 h 284"/>
                <a:gd name="T14" fmla="*/ 125 w 144"/>
                <a:gd name="T15" fmla="*/ 104 h 284"/>
                <a:gd name="T16" fmla="*/ 142 w 144"/>
                <a:gd name="T17" fmla="*/ 73 h 284"/>
                <a:gd name="T18" fmla="*/ 144 w 144"/>
                <a:gd name="T19" fmla="*/ 0 h 284"/>
                <a:gd name="T20" fmla="*/ 0 w 144"/>
                <a:gd name="T21" fmla="*/ 35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84"/>
                <a:gd name="T35" fmla="*/ 144 w 144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84">
                  <a:moveTo>
                    <a:pt x="0" y="35"/>
                  </a:moveTo>
                  <a:lnTo>
                    <a:pt x="23" y="116"/>
                  </a:lnTo>
                  <a:lnTo>
                    <a:pt x="28" y="168"/>
                  </a:lnTo>
                  <a:lnTo>
                    <a:pt x="51" y="221"/>
                  </a:lnTo>
                  <a:lnTo>
                    <a:pt x="65" y="284"/>
                  </a:lnTo>
                  <a:lnTo>
                    <a:pt x="130" y="270"/>
                  </a:lnTo>
                  <a:lnTo>
                    <a:pt x="117" y="172"/>
                  </a:lnTo>
                  <a:lnTo>
                    <a:pt x="125" y="104"/>
                  </a:lnTo>
                  <a:lnTo>
                    <a:pt x="142" y="73"/>
                  </a:lnTo>
                  <a:lnTo>
                    <a:pt x="14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5" name="Freeform 55"/>
            <p:cNvSpPr>
              <a:spLocks/>
            </p:cNvSpPr>
            <p:nvPr/>
          </p:nvSpPr>
          <p:spPr bwMode="auto">
            <a:xfrm>
              <a:off x="4068" y="2437"/>
              <a:ext cx="691" cy="391"/>
            </a:xfrm>
            <a:custGeom>
              <a:avLst/>
              <a:gdLst>
                <a:gd name="T0" fmla="*/ 65 w 691"/>
                <a:gd name="T1" fmla="*/ 349 h 391"/>
                <a:gd name="T2" fmla="*/ 89 w 691"/>
                <a:gd name="T3" fmla="*/ 313 h 391"/>
                <a:gd name="T4" fmla="*/ 134 w 691"/>
                <a:gd name="T5" fmla="*/ 267 h 391"/>
                <a:gd name="T6" fmla="*/ 192 w 691"/>
                <a:gd name="T7" fmla="*/ 280 h 391"/>
                <a:gd name="T8" fmla="*/ 224 w 691"/>
                <a:gd name="T9" fmla="*/ 280 h 391"/>
                <a:gd name="T10" fmla="*/ 269 w 691"/>
                <a:gd name="T11" fmla="*/ 259 h 391"/>
                <a:gd name="T12" fmla="*/ 277 w 691"/>
                <a:gd name="T13" fmla="*/ 228 h 391"/>
                <a:gd name="T14" fmla="*/ 318 w 691"/>
                <a:gd name="T15" fmla="*/ 116 h 391"/>
                <a:gd name="T16" fmla="*/ 365 w 691"/>
                <a:gd name="T17" fmla="*/ 88 h 391"/>
                <a:gd name="T18" fmla="*/ 404 w 691"/>
                <a:gd name="T19" fmla="*/ 44 h 391"/>
                <a:gd name="T20" fmla="*/ 461 w 691"/>
                <a:gd name="T21" fmla="*/ 29 h 391"/>
                <a:gd name="T22" fmla="*/ 492 w 691"/>
                <a:gd name="T23" fmla="*/ 11 h 391"/>
                <a:gd name="T24" fmla="*/ 527 w 691"/>
                <a:gd name="T25" fmla="*/ 39 h 391"/>
                <a:gd name="T26" fmla="*/ 535 w 691"/>
                <a:gd name="T27" fmla="*/ 66 h 391"/>
                <a:gd name="T28" fmla="*/ 527 w 691"/>
                <a:gd name="T29" fmla="*/ 107 h 391"/>
                <a:gd name="T30" fmla="*/ 552 w 691"/>
                <a:gd name="T31" fmla="*/ 112 h 391"/>
                <a:gd name="T32" fmla="*/ 589 w 691"/>
                <a:gd name="T33" fmla="*/ 119 h 391"/>
                <a:gd name="T34" fmla="*/ 626 w 691"/>
                <a:gd name="T35" fmla="*/ 137 h 391"/>
                <a:gd name="T36" fmla="*/ 622 w 691"/>
                <a:gd name="T37" fmla="*/ 164 h 391"/>
                <a:gd name="T38" fmla="*/ 613 w 691"/>
                <a:gd name="T39" fmla="*/ 168 h 391"/>
                <a:gd name="T40" fmla="*/ 563 w 691"/>
                <a:gd name="T41" fmla="*/ 137 h 391"/>
                <a:gd name="T42" fmla="*/ 627 w 691"/>
                <a:gd name="T43" fmla="*/ 178 h 391"/>
                <a:gd name="T44" fmla="*/ 638 w 691"/>
                <a:gd name="T45" fmla="*/ 195 h 391"/>
                <a:gd name="T46" fmla="*/ 628 w 691"/>
                <a:gd name="T47" fmla="*/ 197 h 391"/>
                <a:gd name="T48" fmla="*/ 623 w 691"/>
                <a:gd name="T49" fmla="*/ 204 h 391"/>
                <a:gd name="T50" fmla="*/ 620 w 691"/>
                <a:gd name="T51" fmla="*/ 215 h 391"/>
                <a:gd name="T52" fmla="*/ 587 w 691"/>
                <a:gd name="T53" fmla="*/ 190 h 391"/>
                <a:gd name="T54" fmla="*/ 616 w 691"/>
                <a:gd name="T55" fmla="*/ 220 h 391"/>
                <a:gd name="T56" fmla="*/ 637 w 691"/>
                <a:gd name="T57" fmla="*/ 223 h 391"/>
                <a:gd name="T58" fmla="*/ 643 w 691"/>
                <a:gd name="T59" fmla="*/ 229 h 391"/>
                <a:gd name="T60" fmla="*/ 635 w 691"/>
                <a:gd name="T61" fmla="*/ 244 h 391"/>
                <a:gd name="T62" fmla="*/ 609 w 691"/>
                <a:gd name="T63" fmla="*/ 227 h 391"/>
                <a:gd name="T64" fmla="*/ 584 w 691"/>
                <a:gd name="T65" fmla="*/ 217 h 391"/>
                <a:gd name="T66" fmla="*/ 607 w 691"/>
                <a:gd name="T67" fmla="*/ 234 h 391"/>
                <a:gd name="T68" fmla="*/ 635 w 691"/>
                <a:gd name="T69" fmla="*/ 253 h 391"/>
                <a:gd name="T70" fmla="*/ 645 w 691"/>
                <a:gd name="T71" fmla="*/ 244 h 391"/>
                <a:gd name="T72" fmla="*/ 672 w 691"/>
                <a:gd name="T73" fmla="*/ 245 h 391"/>
                <a:gd name="T74" fmla="*/ 679 w 691"/>
                <a:gd name="T75" fmla="*/ 275 h 391"/>
                <a:gd name="T76" fmla="*/ 402 w 691"/>
                <a:gd name="T77" fmla="*/ 339 h 391"/>
                <a:gd name="T78" fmla="*/ 0 w 691"/>
                <a:gd name="T79" fmla="*/ 391 h 3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1"/>
                <a:gd name="T121" fmla="*/ 0 h 391"/>
                <a:gd name="T122" fmla="*/ 691 w 691"/>
                <a:gd name="T123" fmla="*/ 391 h 3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1" h="391">
                  <a:moveTo>
                    <a:pt x="0" y="391"/>
                  </a:moveTo>
                  <a:lnTo>
                    <a:pt x="65" y="349"/>
                  </a:lnTo>
                  <a:lnTo>
                    <a:pt x="66" y="339"/>
                  </a:lnTo>
                  <a:lnTo>
                    <a:pt x="89" y="313"/>
                  </a:lnTo>
                  <a:lnTo>
                    <a:pt x="110" y="296"/>
                  </a:lnTo>
                  <a:lnTo>
                    <a:pt x="134" y="267"/>
                  </a:lnTo>
                  <a:lnTo>
                    <a:pt x="159" y="296"/>
                  </a:lnTo>
                  <a:lnTo>
                    <a:pt x="192" y="280"/>
                  </a:lnTo>
                  <a:lnTo>
                    <a:pt x="204" y="290"/>
                  </a:lnTo>
                  <a:lnTo>
                    <a:pt x="224" y="280"/>
                  </a:lnTo>
                  <a:lnTo>
                    <a:pt x="235" y="265"/>
                  </a:lnTo>
                  <a:lnTo>
                    <a:pt x="269" y="259"/>
                  </a:lnTo>
                  <a:lnTo>
                    <a:pt x="288" y="234"/>
                  </a:lnTo>
                  <a:lnTo>
                    <a:pt x="277" y="228"/>
                  </a:lnTo>
                  <a:lnTo>
                    <a:pt x="310" y="155"/>
                  </a:lnTo>
                  <a:lnTo>
                    <a:pt x="318" y="116"/>
                  </a:lnTo>
                  <a:lnTo>
                    <a:pt x="349" y="132"/>
                  </a:lnTo>
                  <a:lnTo>
                    <a:pt x="365" y="88"/>
                  </a:lnTo>
                  <a:lnTo>
                    <a:pt x="381" y="85"/>
                  </a:lnTo>
                  <a:lnTo>
                    <a:pt x="404" y="44"/>
                  </a:lnTo>
                  <a:lnTo>
                    <a:pt x="412" y="0"/>
                  </a:lnTo>
                  <a:lnTo>
                    <a:pt x="461" y="29"/>
                  </a:lnTo>
                  <a:lnTo>
                    <a:pt x="469" y="4"/>
                  </a:lnTo>
                  <a:lnTo>
                    <a:pt x="492" y="11"/>
                  </a:lnTo>
                  <a:lnTo>
                    <a:pt x="505" y="29"/>
                  </a:lnTo>
                  <a:lnTo>
                    <a:pt x="527" y="39"/>
                  </a:lnTo>
                  <a:lnTo>
                    <a:pt x="536" y="52"/>
                  </a:lnTo>
                  <a:lnTo>
                    <a:pt x="535" y="66"/>
                  </a:lnTo>
                  <a:lnTo>
                    <a:pt x="520" y="90"/>
                  </a:lnTo>
                  <a:lnTo>
                    <a:pt x="527" y="107"/>
                  </a:lnTo>
                  <a:lnTo>
                    <a:pt x="546" y="100"/>
                  </a:lnTo>
                  <a:lnTo>
                    <a:pt x="552" y="112"/>
                  </a:lnTo>
                  <a:lnTo>
                    <a:pt x="557" y="118"/>
                  </a:lnTo>
                  <a:lnTo>
                    <a:pt x="589" y="119"/>
                  </a:lnTo>
                  <a:lnTo>
                    <a:pt x="597" y="131"/>
                  </a:lnTo>
                  <a:lnTo>
                    <a:pt x="626" y="137"/>
                  </a:lnTo>
                  <a:lnTo>
                    <a:pt x="619" y="146"/>
                  </a:lnTo>
                  <a:lnTo>
                    <a:pt x="622" y="164"/>
                  </a:lnTo>
                  <a:lnTo>
                    <a:pt x="623" y="172"/>
                  </a:lnTo>
                  <a:lnTo>
                    <a:pt x="613" y="168"/>
                  </a:lnTo>
                  <a:lnTo>
                    <a:pt x="594" y="159"/>
                  </a:lnTo>
                  <a:lnTo>
                    <a:pt x="563" y="137"/>
                  </a:lnTo>
                  <a:lnTo>
                    <a:pt x="606" y="176"/>
                  </a:lnTo>
                  <a:lnTo>
                    <a:pt x="627" y="178"/>
                  </a:lnTo>
                  <a:lnTo>
                    <a:pt x="616" y="184"/>
                  </a:lnTo>
                  <a:lnTo>
                    <a:pt x="638" y="195"/>
                  </a:lnTo>
                  <a:lnTo>
                    <a:pt x="638" y="204"/>
                  </a:lnTo>
                  <a:lnTo>
                    <a:pt x="628" y="197"/>
                  </a:lnTo>
                  <a:lnTo>
                    <a:pt x="620" y="198"/>
                  </a:lnTo>
                  <a:lnTo>
                    <a:pt x="623" y="204"/>
                  </a:lnTo>
                  <a:lnTo>
                    <a:pt x="628" y="211"/>
                  </a:lnTo>
                  <a:lnTo>
                    <a:pt x="620" y="215"/>
                  </a:lnTo>
                  <a:lnTo>
                    <a:pt x="597" y="198"/>
                  </a:lnTo>
                  <a:lnTo>
                    <a:pt x="587" y="190"/>
                  </a:lnTo>
                  <a:lnTo>
                    <a:pt x="594" y="201"/>
                  </a:lnTo>
                  <a:lnTo>
                    <a:pt x="616" y="220"/>
                  </a:lnTo>
                  <a:lnTo>
                    <a:pt x="626" y="220"/>
                  </a:lnTo>
                  <a:lnTo>
                    <a:pt x="637" y="223"/>
                  </a:lnTo>
                  <a:lnTo>
                    <a:pt x="636" y="229"/>
                  </a:lnTo>
                  <a:lnTo>
                    <a:pt x="643" y="229"/>
                  </a:lnTo>
                  <a:lnTo>
                    <a:pt x="643" y="234"/>
                  </a:lnTo>
                  <a:lnTo>
                    <a:pt x="635" y="244"/>
                  </a:lnTo>
                  <a:lnTo>
                    <a:pt x="616" y="234"/>
                  </a:lnTo>
                  <a:lnTo>
                    <a:pt x="609" y="227"/>
                  </a:lnTo>
                  <a:lnTo>
                    <a:pt x="589" y="223"/>
                  </a:lnTo>
                  <a:lnTo>
                    <a:pt x="584" y="217"/>
                  </a:lnTo>
                  <a:lnTo>
                    <a:pt x="576" y="226"/>
                  </a:lnTo>
                  <a:lnTo>
                    <a:pt x="607" y="234"/>
                  </a:lnTo>
                  <a:lnTo>
                    <a:pt x="608" y="241"/>
                  </a:lnTo>
                  <a:lnTo>
                    <a:pt x="635" y="253"/>
                  </a:lnTo>
                  <a:lnTo>
                    <a:pt x="643" y="253"/>
                  </a:lnTo>
                  <a:lnTo>
                    <a:pt x="645" y="244"/>
                  </a:lnTo>
                  <a:lnTo>
                    <a:pt x="655" y="247"/>
                  </a:lnTo>
                  <a:lnTo>
                    <a:pt x="672" y="245"/>
                  </a:lnTo>
                  <a:lnTo>
                    <a:pt x="691" y="280"/>
                  </a:lnTo>
                  <a:lnTo>
                    <a:pt x="679" y="275"/>
                  </a:lnTo>
                  <a:lnTo>
                    <a:pt x="676" y="287"/>
                  </a:lnTo>
                  <a:lnTo>
                    <a:pt x="402" y="339"/>
                  </a:lnTo>
                  <a:lnTo>
                    <a:pt x="178" y="368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6" name="Freeform 56"/>
            <p:cNvSpPr>
              <a:spLocks/>
            </p:cNvSpPr>
            <p:nvPr/>
          </p:nvSpPr>
          <p:spPr bwMode="auto">
            <a:xfrm>
              <a:off x="4730" y="2545"/>
              <a:ext cx="37" cy="112"/>
            </a:xfrm>
            <a:custGeom>
              <a:avLst/>
              <a:gdLst>
                <a:gd name="T0" fmla="*/ 0 w 37"/>
                <a:gd name="T1" fmla="*/ 64 h 112"/>
                <a:gd name="T2" fmla="*/ 0 w 37"/>
                <a:gd name="T3" fmla="*/ 99 h 112"/>
                <a:gd name="T4" fmla="*/ 8 w 37"/>
                <a:gd name="T5" fmla="*/ 112 h 112"/>
                <a:gd name="T6" fmla="*/ 14 w 37"/>
                <a:gd name="T7" fmla="*/ 72 h 112"/>
                <a:gd name="T8" fmla="*/ 27 w 37"/>
                <a:gd name="T9" fmla="*/ 54 h 112"/>
                <a:gd name="T10" fmla="*/ 37 w 37"/>
                <a:gd name="T11" fmla="*/ 0 h 112"/>
                <a:gd name="T12" fmla="*/ 15 w 37"/>
                <a:gd name="T13" fmla="*/ 13 h 112"/>
                <a:gd name="T14" fmla="*/ 0 w 37"/>
                <a:gd name="T15" fmla="*/ 6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12"/>
                <a:gd name="T26" fmla="*/ 37 w 37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12">
                  <a:moveTo>
                    <a:pt x="0" y="64"/>
                  </a:moveTo>
                  <a:lnTo>
                    <a:pt x="0" y="99"/>
                  </a:lnTo>
                  <a:lnTo>
                    <a:pt x="8" y="112"/>
                  </a:lnTo>
                  <a:lnTo>
                    <a:pt x="14" y="72"/>
                  </a:lnTo>
                  <a:lnTo>
                    <a:pt x="27" y="54"/>
                  </a:lnTo>
                  <a:lnTo>
                    <a:pt x="37" y="0"/>
                  </a:lnTo>
                  <a:lnTo>
                    <a:pt x="15" y="1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7" name="Freeform 57"/>
            <p:cNvSpPr>
              <a:spLocks/>
            </p:cNvSpPr>
            <p:nvPr/>
          </p:nvSpPr>
          <p:spPr bwMode="auto">
            <a:xfrm>
              <a:off x="805" y="1206"/>
              <a:ext cx="597" cy="435"/>
            </a:xfrm>
            <a:custGeom>
              <a:avLst/>
              <a:gdLst>
                <a:gd name="T0" fmla="*/ 20 w 597"/>
                <a:gd name="T1" fmla="*/ 121 h 435"/>
                <a:gd name="T2" fmla="*/ 15 w 597"/>
                <a:gd name="T3" fmla="*/ 186 h 435"/>
                <a:gd name="T4" fmla="*/ 24 w 597"/>
                <a:gd name="T5" fmla="*/ 195 h 435"/>
                <a:gd name="T6" fmla="*/ 11 w 597"/>
                <a:gd name="T7" fmla="*/ 215 h 435"/>
                <a:gd name="T8" fmla="*/ 17 w 597"/>
                <a:gd name="T9" fmla="*/ 225 h 435"/>
                <a:gd name="T10" fmla="*/ 7 w 597"/>
                <a:gd name="T11" fmla="*/ 253 h 435"/>
                <a:gd name="T12" fmla="*/ 0 w 597"/>
                <a:gd name="T13" fmla="*/ 258 h 435"/>
                <a:gd name="T14" fmla="*/ 42 w 597"/>
                <a:gd name="T15" fmla="*/ 292 h 435"/>
                <a:gd name="T16" fmla="*/ 72 w 597"/>
                <a:gd name="T17" fmla="*/ 352 h 435"/>
                <a:gd name="T18" fmla="*/ 213 w 597"/>
                <a:gd name="T19" fmla="*/ 399 h 435"/>
                <a:gd name="T20" fmla="*/ 528 w 597"/>
                <a:gd name="T21" fmla="*/ 435 h 435"/>
                <a:gd name="T22" fmla="*/ 182 w 597"/>
                <a:gd name="T23" fmla="*/ 0 h 435"/>
                <a:gd name="T24" fmla="*/ 177 w 597"/>
                <a:gd name="T25" fmla="*/ 11 h 435"/>
                <a:gd name="T26" fmla="*/ 180 w 597"/>
                <a:gd name="T27" fmla="*/ 31 h 435"/>
                <a:gd name="T28" fmla="*/ 190 w 597"/>
                <a:gd name="T29" fmla="*/ 43 h 435"/>
                <a:gd name="T30" fmla="*/ 175 w 597"/>
                <a:gd name="T31" fmla="*/ 56 h 435"/>
                <a:gd name="T32" fmla="*/ 178 w 597"/>
                <a:gd name="T33" fmla="*/ 66 h 435"/>
                <a:gd name="T34" fmla="*/ 186 w 597"/>
                <a:gd name="T35" fmla="*/ 113 h 435"/>
                <a:gd name="T36" fmla="*/ 183 w 597"/>
                <a:gd name="T37" fmla="*/ 121 h 435"/>
                <a:gd name="T38" fmla="*/ 168 w 597"/>
                <a:gd name="T39" fmla="*/ 149 h 435"/>
                <a:gd name="T40" fmla="*/ 163 w 597"/>
                <a:gd name="T41" fmla="*/ 159 h 435"/>
                <a:gd name="T42" fmla="*/ 153 w 597"/>
                <a:gd name="T43" fmla="*/ 195 h 435"/>
                <a:gd name="T44" fmla="*/ 127 w 597"/>
                <a:gd name="T45" fmla="*/ 205 h 435"/>
                <a:gd name="T46" fmla="*/ 116 w 597"/>
                <a:gd name="T47" fmla="*/ 201 h 435"/>
                <a:gd name="T48" fmla="*/ 109 w 597"/>
                <a:gd name="T49" fmla="*/ 207 h 435"/>
                <a:gd name="T50" fmla="*/ 110 w 597"/>
                <a:gd name="T51" fmla="*/ 194 h 435"/>
                <a:gd name="T52" fmla="*/ 100 w 597"/>
                <a:gd name="T53" fmla="*/ 186 h 435"/>
                <a:gd name="T54" fmla="*/ 116 w 597"/>
                <a:gd name="T55" fmla="*/ 179 h 435"/>
                <a:gd name="T56" fmla="*/ 124 w 597"/>
                <a:gd name="T57" fmla="*/ 195 h 435"/>
                <a:gd name="T58" fmla="*/ 135 w 597"/>
                <a:gd name="T59" fmla="*/ 184 h 435"/>
                <a:gd name="T60" fmla="*/ 146 w 597"/>
                <a:gd name="T61" fmla="*/ 175 h 435"/>
                <a:gd name="T62" fmla="*/ 140 w 597"/>
                <a:gd name="T63" fmla="*/ 158 h 435"/>
                <a:gd name="T64" fmla="*/ 149 w 597"/>
                <a:gd name="T65" fmla="*/ 138 h 435"/>
                <a:gd name="T66" fmla="*/ 158 w 597"/>
                <a:gd name="T67" fmla="*/ 115 h 435"/>
                <a:gd name="T68" fmla="*/ 145 w 597"/>
                <a:gd name="T69" fmla="*/ 133 h 435"/>
                <a:gd name="T70" fmla="*/ 116 w 597"/>
                <a:gd name="T71" fmla="*/ 152 h 435"/>
                <a:gd name="T72" fmla="*/ 109 w 597"/>
                <a:gd name="T73" fmla="*/ 171 h 435"/>
                <a:gd name="T74" fmla="*/ 129 w 597"/>
                <a:gd name="T75" fmla="*/ 138 h 435"/>
                <a:gd name="T76" fmla="*/ 151 w 597"/>
                <a:gd name="T77" fmla="*/ 124 h 435"/>
                <a:gd name="T78" fmla="*/ 154 w 597"/>
                <a:gd name="T79" fmla="*/ 105 h 435"/>
                <a:gd name="T80" fmla="*/ 146 w 597"/>
                <a:gd name="T81" fmla="*/ 91 h 435"/>
                <a:gd name="T82" fmla="*/ 141 w 597"/>
                <a:gd name="T83" fmla="*/ 93 h 435"/>
                <a:gd name="T84" fmla="*/ 126 w 597"/>
                <a:gd name="T85" fmla="*/ 82 h 435"/>
                <a:gd name="T86" fmla="*/ 23 w 597"/>
                <a:gd name="T87" fmla="*/ 21 h 4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7"/>
                <a:gd name="T133" fmla="*/ 0 h 435"/>
                <a:gd name="T134" fmla="*/ 597 w 597"/>
                <a:gd name="T135" fmla="*/ 435 h 4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7" h="435">
                  <a:moveTo>
                    <a:pt x="11" y="75"/>
                  </a:moveTo>
                  <a:lnTo>
                    <a:pt x="21" y="95"/>
                  </a:lnTo>
                  <a:lnTo>
                    <a:pt x="20" y="121"/>
                  </a:lnTo>
                  <a:lnTo>
                    <a:pt x="17" y="143"/>
                  </a:lnTo>
                  <a:lnTo>
                    <a:pt x="21" y="153"/>
                  </a:lnTo>
                  <a:lnTo>
                    <a:pt x="15" y="186"/>
                  </a:lnTo>
                  <a:lnTo>
                    <a:pt x="26" y="179"/>
                  </a:lnTo>
                  <a:lnTo>
                    <a:pt x="42" y="193"/>
                  </a:lnTo>
                  <a:lnTo>
                    <a:pt x="24" y="195"/>
                  </a:lnTo>
                  <a:lnTo>
                    <a:pt x="14" y="193"/>
                  </a:lnTo>
                  <a:lnTo>
                    <a:pt x="12" y="206"/>
                  </a:lnTo>
                  <a:lnTo>
                    <a:pt x="11" y="215"/>
                  </a:lnTo>
                  <a:lnTo>
                    <a:pt x="27" y="215"/>
                  </a:lnTo>
                  <a:lnTo>
                    <a:pt x="29" y="221"/>
                  </a:lnTo>
                  <a:lnTo>
                    <a:pt x="17" y="225"/>
                  </a:lnTo>
                  <a:lnTo>
                    <a:pt x="20" y="240"/>
                  </a:lnTo>
                  <a:lnTo>
                    <a:pt x="11" y="253"/>
                  </a:lnTo>
                  <a:lnTo>
                    <a:pt x="7" y="253"/>
                  </a:lnTo>
                  <a:lnTo>
                    <a:pt x="11" y="231"/>
                  </a:lnTo>
                  <a:lnTo>
                    <a:pt x="8" y="225"/>
                  </a:lnTo>
                  <a:lnTo>
                    <a:pt x="0" y="258"/>
                  </a:lnTo>
                  <a:lnTo>
                    <a:pt x="14" y="268"/>
                  </a:lnTo>
                  <a:lnTo>
                    <a:pt x="42" y="281"/>
                  </a:lnTo>
                  <a:lnTo>
                    <a:pt x="42" y="292"/>
                  </a:lnTo>
                  <a:lnTo>
                    <a:pt x="54" y="293"/>
                  </a:lnTo>
                  <a:lnTo>
                    <a:pt x="76" y="336"/>
                  </a:lnTo>
                  <a:lnTo>
                    <a:pt x="72" y="352"/>
                  </a:lnTo>
                  <a:lnTo>
                    <a:pt x="108" y="381"/>
                  </a:lnTo>
                  <a:lnTo>
                    <a:pt x="168" y="379"/>
                  </a:lnTo>
                  <a:lnTo>
                    <a:pt x="213" y="399"/>
                  </a:lnTo>
                  <a:lnTo>
                    <a:pt x="236" y="395"/>
                  </a:lnTo>
                  <a:lnTo>
                    <a:pt x="373" y="399"/>
                  </a:lnTo>
                  <a:lnTo>
                    <a:pt x="528" y="435"/>
                  </a:lnTo>
                  <a:lnTo>
                    <a:pt x="531" y="388"/>
                  </a:lnTo>
                  <a:lnTo>
                    <a:pt x="597" y="109"/>
                  </a:lnTo>
                  <a:lnTo>
                    <a:pt x="182" y="0"/>
                  </a:lnTo>
                  <a:lnTo>
                    <a:pt x="178" y="2"/>
                  </a:lnTo>
                  <a:lnTo>
                    <a:pt x="180" y="9"/>
                  </a:lnTo>
                  <a:lnTo>
                    <a:pt x="177" y="11"/>
                  </a:lnTo>
                  <a:lnTo>
                    <a:pt x="180" y="18"/>
                  </a:lnTo>
                  <a:lnTo>
                    <a:pt x="179" y="23"/>
                  </a:lnTo>
                  <a:lnTo>
                    <a:pt x="180" y="31"/>
                  </a:lnTo>
                  <a:lnTo>
                    <a:pt x="186" y="28"/>
                  </a:lnTo>
                  <a:lnTo>
                    <a:pt x="195" y="32"/>
                  </a:lnTo>
                  <a:lnTo>
                    <a:pt x="190" y="43"/>
                  </a:lnTo>
                  <a:lnTo>
                    <a:pt x="191" y="48"/>
                  </a:lnTo>
                  <a:lnTo>
                    <a:pt x="184" y="66"/>
                  </a:lnTo>
                  <a:lnTo>
                    <a:pt x="175" y="56"/>
                  </a:lnTo>
                  <a:lnTo>
                    <a:pt x="171" y="56"/>
                  </a:lnTo>
                  <a:lnTo>
                    <a:pt x="171" y="63"/>
                  </a:lnTo>
                  <a:lnTo>
                    <a:pt x="178" y="66"/>
                  </a:lnTo>
                  <a:lnTo>
                    <a:pt x="186" y="83"/>
                  </a:lnTo>
                  <a:lnTo>
                    <a:pt x="183" y="107"/>
                  </a:lnTo>
                  <a:lnTo>
                    <a:pt x="186" y="113"/>
                  </a:lnTo>
                  <a:lnTo>
                    <a:pt x="191" y="114"/>
                  </a:lnTo>
                  <a:lnTo>
                    <a:pt x="189" y="120"/>
                  </a:lnTo>
                  <a:lnTo>
                    <a:pt x="183" y="121"/>
                  </a:lnTo>
                  <a:lnTo>
                    <a:pt x="171" y="135"/>
                  </a:lnTo>
                  <a:lnTo>
                    <a:pt x="171" y="140"/>
                  </a:lnTo>
                  <a:lnTo>
                    <a:pt x="168" y="149"/>
                  </a:lnTo>
                  <a:lnTo>
                    <a:pt x="164" y="149"/>
                  </a:lnTo>
                  <a:lnTo>
                    <a:pt x="168" y="156"/>
                  </a:lnTo>
                  <a:lnTo>
                    <a:pt x="163" y="159"/>
                  </a:lnTo>
                  <a:lnTo>
                    <a:pt x="162" y="183"/>
                  </a:lnTo>
                  <a:lnTo>
                    <a:pt x="153" y="187"/>
                  </a:lnTo>
                  <a:lnTo>
                    <a:pt x="153" y="195"/>
                  </a:lnTo>
                  <a:lnTo>
                    <a:pt x="145" y="186"/>
                  </a:lnTo>
                  <a:lnTo>
                    <a:pt x="144" y="190"/>
                  </a:lnTo>
                  <a:lnTo>
                    <a:pt x="127" y="205"/>
                  </a:lnTo>
                  <a:lnTo>
                    <a:pt x="122" y="204"/>
                  </a:lnTo>
                  <a:lnTo>
                    <a:pt x="119" y="196"/>
                  </a:lnTo>
                  <a:lnTo>
                    <a:pt x="116" y="201"/>
                  </a:lnTo>
                  <a:lnTo>
                    <a:pt x="113" y="19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9" y="199"/>
                  </a:lnTo>
                  <a:lnTo>
                    <a:pt x="103" y="201"/>
                  </a:lnTo>
                  <a:lnTo>
                    <a:pt x="110" y="194"/>
                  </a:lnTo>
                  <a:lnTo>
                    <a:pt x="101" y="193"/>
                  </a:lnTo>
                  <a:lnTo>
                    <a:pt x="109" y="189"/>
                  </a:lnTo>
                  <a:lnTo>
                    <a:pt x="100" y="186"/>
                  </a:lnTo>
                  <a:lnTo>
                    <a:pt x="104" y="182"/>
                  </a:lnTo>
                  <a:lnTo>
                    <a:pt x="112" y="186"/>
                  </a:lnTo>
                  <a:lnTo>
                    <a:pt x="116" y="179"/>
                  </a:lnTo>
                  <a:lnTo>
                    <a:pt x="127" y="172"/>
                  </a:lnTo>
                  <a:lnTo>
                    <a:pt x="121" y="189"/>
                  </a:lnTo>
                  <a:lnTo>
                    <a:pt x="124" y="195"/>
                  </a:lnTo>
                  <a:lnTo>
                    <a:pt x="129" y="182"/>
                  </a:lnTo>
                  <a:lnTo>
                    <a:pt x="140" y="175"/>
                  </a:lnTo>
                  <a:lnTo>
                    <a:pt x="135" y="184"/>
                  </a:lnTo>
                  <a:lnTo>
                    <a:pt x="140" y="189"/>
                  </a:lnTo>
                  <a:lnTo>
                    <a:pt x="140" y="182"/>
                  </a:lnTo>
                  <a:lnTo>
                    <a:pt x="146" y="175"/>
                  </a:lnTo>
                  <a:lnTo>
                    <a:pt x="153" y="164"/>
                  </a:lnTo>
                  <a:lnTo>
                    <a:pt x="152" y="158"/>
                  </a:lnTo>
                  <a:lnTo>
                    <a:pt x="140" y="158"/>
                  </a:lnTo>
                  <a:lnTo>
                    <a:pt x="142" y="149"/>
                  </a:lnTo>
                  <a:lnTo>
                    <a:pt x="148" y="154"/>
                  </a:lnTo>
                  <a:lnTo>
                    <a:pt x="149" y="138"/>
                  </a:lnTo>
                  <a:lnTo>
                    <a:pt x="163" y="138"/>
                  </a:lnTo>
                  <a:lnTo>
                    <a:pt x="164" y="124"/>
                  </a:lnTo>
                  <a:lnTo>
                    <a:pt x="158" y="115"/>
                  </a:lnTo>
                  <a:lnTo>
                    <a:pt x="158" y="129"/>
                  </a:lnTo>
                  <a:lnTo>
                    <a:pt x="154" y="127"/>
                  </a:lnTo>
                  <a:lnTo>
                    <a:pt x="145" y="133"/>
                  </a:lnTo>
                  <a:lnTo>
                    <a:pt x="139" y="143"/>
                  </a:lnTo>
                  <a:lnTo>
                    <a:pt x="132" y="143"/>
                  </a:lnTo>
                  <a:lnTo>
                    <a:pt x="116" y="152"/>
                  </a:lnTo>
                  <a:lnTo>
                    <a:pt x="105" y="164"/>
                  </a:lnTo>
                  <a:lnTo>
                    <a:pt x="125" y="166"/>
                  </a:lnTo>
                  <a:lnTo>
                    <a:pt x="109" y="171"/>
                  </a:lnTo>
                  <a:lnTo>
                    <a:pt x="100" y="168"/>
                  </a:lnTo>
                  <a:lnTo>
                    <a:pt x="116" y="143"/>
                  </a:lnTo>
                  <a:lnTo>
                    <a:pt x="129" y="138"/>
                  </a:lnTo>
                  <a:lnTo>
                    <a:pt x="141" y="122"/>
                  </a:lnTo>
                  <a:lnTo>
                    <a:pt x="142" y="131"/>
                  </a:lnTo>
                  <a:lnTo>
                    <a:pt x="151" y="124"/>
                  </a:lnTo>
                  <a:lnTo>
                    <a:pt x="158" y="108"/>
                  </a:lnTo>
                  <a:lnTo>
                    <a:pt x="158" y="97"/>
                  </a:lnTo>
                  <a:lnTo>
                    <a:pt x="154" y="105"/>
                  </a:lnTo>
                  <a:lnTo>
                    <a:pt x="149" y="104"/>
                  </a:lnTo>
                  <a:lnTo>
                    <a:pt x="153" y="91"/>
                  </a:lnTo>
                  <a:lnTo>
                    <a:pt x="146" y="91"/>
                  </a:lnTo>
                  <a:lnTo>
                    <a:pt x="146" y="103"/>
                  </a:lnTo>
                  <a:lnTo>
                    <a:pt x="142" y="107"/>
                  </a:lnTo>
                  <a:lnTo>
                    <a:pt x="141" y="93"/>
                  </a:lnTo>
                  <a:lnTo>
                    <a:pt x="137" y="91"/>
                  </a:lnTo>
                  <a:lnTo>
                    <a:pt x="134" y="97"/>
                  </a:lnTo>
                  <a:lnTo>
                    <a:pt x="126" y="82"/>
                  </a:lnTo>
                  <a:lnTo>
                    <a:pt x="113" y="82"/>
                  </a:lnTo>
                  <a:lnTo>
                    <a:pt x="60" y="56"/>
                  </a:lnTo>
                  <a:lnTo>
                    <a:pt x="23" y="21"/>
                  </a:lnTo>
                  <a:lnTo>
                    <a:pt x="12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8" name="Freeform 58"/>
            <p:cNvSpPr>
              <a:spLocks/>
            </p:cNvSpPr>
            <p:nvPr/>
          </p:nvSpPr>
          <p:spPr bwMode="auto">
            <a:xfrm>
              <a:off x="944" y="1231"/>
              <a:ext cx="26" cy="32"/>
            </a:xfrm>
            <a:custGeom>
              <a:avLst/>
              <a:gdLst>
                <a:gd name="T0" fmla="*/ 0 w 26"/>
                <a:gd name="T1" fmla="*/ 15 h 32"/>
                <a:gd name="T2" fmla="*/ 22 w 26"/>
                <a:gd name="T3" fmla="*/ 0 h 32"/>
                <a:gd name="T4" fmla="*/ 26 w 26"/>
                <a:gd name="T5" fmla="*/ 14 h 32"/>
                <a:gd name="T6" fmla="*/ 22 w 26"/>
                <a:gd name="T7" fmla="*/ 32 h 32"/>
                <a:gd name="T8" fmla="*/ 0 w 26"/>
                <a:gd name="T9" fmla="*/ 1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5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22" y="3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99" name="Freeform 59"/>
            <p:cNvSpPr>
              <a:spLocks/>
            </p:cNvSpPr>
            <p:nvPr/>
          </p:nvSpPr>
          <p:spPr bwMode="auto">
            <a:xfrm>
              <a:off x="963" y="1273"/>
              <a:ext cx="19" cy="47"/>
            </a:xfrm>
            <a:custGeom>
              <a:avLst/>
              <a:gdLst>
                <a:gd name="T0" fmla="*/ 0 w 19"/>
                <a:gd name="T1" fmla="*/ 14 h 47"/>
                <a:gd name="T2" fmla="*/ 10 w 19"/>
                <a:gd name="T3" fmla="*/ 0 h 47"/>
                <a:gd name="T4" fmla="*/ 19 w 19"/>
                <a:gd name="T5" fmla="*/ 8 h 47"/>
                <a:gd name="T6" fmla="*/ 15 w 19"/>
                <a:gd name="T7" fmla="*/ 47 h 47"/>
                <a:gd name="T8" fmla="*/ 0 w 19"/>
                <a:gd name="T9" fmla="*/ 1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7"/>
                <a:gd name="T17" fmla="*/ 19 w 1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7">
                  <a:moveTo>
                    <a:pt x="0" y="14"/>
                  </a:moveTo>
                  <a:lnTo>
                    <a:pt x="10" y="0"/>
                  </a:lnTo>
                  <a:lnTo>
                    <a:pt x="19" y="8"/>
                  </a:lnTo>
                  <a:lnTo>
                    <a:pt x="15" y="4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500" name="Freeform 60"/>
            <p:cNvSpPr>
              <a:spLocks/>
            </p:cNvSpPr>
            <p:nvPr/>
          </p:nvSpPr>
          <p:spPr bwMode="auto">
            <a:xfrm>
              <a:off x="4136" y="2335"/>
              <a:ext cx="401" cy="398"/>
            </a:xfrm>
            <a:custGeom>
              <a:avLst/>
              <a:gdLst>
                <a:gd name="T0" fmla="*/ 0 w 401"/>
                <a:gd name="T1" fmla="*/ 276 h 398"/>
                <a:gd name="T2" fmla="*/ 15 w 401"/>
                <a:gd name="T3" fmla="*/ 330 h 398"/>
                <a:gd name="T4" fmla="*/ 33 w 401"/>
                <a:gd name="T5" fmla="*/ 349 h 398"/>
                <a:gd name="T6" fmla="*/ 66 w 401"/>
                <a:gd name="T7" fmla="*/ 369 h 398"/>
                <a:gd name="T8" fmla="*/ 91 w 401"/>
                <a:gd name="T9" fmla="*/ 398 h 398"/>
                <a:gd name="T10" fmla="*/ 124 w 401"/>
                <a:gd name="T11" fmla="*/ 382 h 398"/>
                <a:gd name="T12" fmla="*/ 136 w 401"/>
                <a:gd name="T13" fmla="*/ 392 h 398"/>
                <a:gd name="T14" fmla="*/ 156 w 401"/>
                <a:gd name="T15" fmla="*/ 382 h 398"/>
                <a:gd name="T16" fmla="*/ 167 w 401"/>
                <a:gd name="T17" fmla="*/ 367 h 398"/>
                <a:gd name="T18" fmla="*/ 201 w 401"/>
                <a:gd name="T19" fmla="*/ 361 h 398"/>
                <a:gd name="T20" fmla="*/ 220 w 401"/>
                <a:gd name="T21" fmla="*/ 336 h 398"/>
                <a:gd name="T22" fmla="*/ 209 w 401"/>
                <a:gd name="T23" fmla="*/ 330 h 398"/>
                <a:gd name="T24" fmla="*/ 242 w 401"/>
                <a:gd name="T25" fmla="*/ 257 h 398"/>
                <a:gd name="T26" fmla="*/ 250 w 401"/>
                <a:gd name="T27" fmla="*/ 218 h 398"/>
                <a:gd name="T28" fmla="*/ 281 w 401"/>
                <a:gd name="T29" fmla="*/ 234 h 398"/>
                <a:gd name="T30" fmla="*/ 297 w 401"/>
                <a:gd name="T31" fmla="*/ 190 h 398"/>
                <a:gd name="T32" fmla="*/ 313 w 401"/>
                <a:gd name="T33" fmla="*/ 187 h 398"/>
                <a:gd name="T34" fmla="*/ 336 w 401"/>
                <a:gd name="T35" fmla="*/ 146 h 398"/>
                <a:gd name="T36" fmla="*/ 344 w 401"/>
                <a:gd name="T37" fmla="*/ 102 h 398"/>
                <a:gd name="T38" fmla="*/ 393 w 401"/>
                <a:gd name="T39" fmla="*/ 131 h 398"/>
                <a:gd name="T40" fmla="*/ 401 w 401"/>
                <a:gd name="T41" fmla="*/ 106 h 398"/>
                <a:gd name="T42" fmla="*/ 389 w 401"/>
                <a:gd name="T43" fmla="*/ 90 h 398"/>
                <a:gd name="T44" fmla="*/ 368 w 401"/>
                <a:gd name="T45" fmla="*/ 79 h 398"/>
                <a:gd name="T46" fmla="*/ 340 w 401"/>
                <a:gd name="T47" fmla="*/ 82 h 398"/>
                <a:gd name="T48" fmla="*/ 331 w 401"/>
                <a:gd name="T49" fmla="*/ 98 h 398"/>
                <a:gd name="T50" fmla="*/ 283 w 401"/>
                <a:gd name="T51" fmla="*/ 111 h 398"/>
                <a:gd name="T52" fmla="*/ 251 w 401"/>
                <a:gd name="T53" fmla="*/ 146 h 398"/>
                <a:gd name="T54" fmla="*/ 242 w 401"/>
                <a:gd name="T55" fmla="*/ 90 h 398"/>
                <a:gd name="T56" fmla="*/ 155 w 401"/>
                <a:gd name="T57" fmla="*/ 105 h 398"/>
                <a:gd name="T58" fmla="*/ 138 w 401"/>
                <a:gd name="T59" fmla="*/ 0 h 398"/>
                <a:gd name="T60" fmla="*/ 125 w 401"/>
                <a:gd name="T61" fmla="*/ 9 h 398"/>
                <a:gd name="T62" fmla="*/ 134 w 401"/>
                <a:gd name="T63" fmla="*/ 29 h 398"/>
                <a:gd name="T64" fmla="*/ 123 w 401"/>
                <a:gd name="T65" fmla="*/ 121 h 398"/>
                <a:gd name="T66" fmla="*/ 106 w 401"/>
                <a:gd name="T67" fmla="*/ 141 h 398"/>
                <a:gd name="T68" fmla="*/ 59 w 401"/>
                <a:gd name="T69" fmla="*/ 176 h 398"/>
                <a:gd name="T70" fmla="*/ 51 w 401"/>
                <a:gd name="T71" fmla="*/ 215 h 398"/>
                <a:gd name="T72" fmla="*/ 33 w 401"/>
                <a:gd name="T73" fmla="*/ 206 h 398"/>
                <a:gd name="T74" fmla="*/ 27 w 401"/>
                <a:gd name="T75" fmla="*/ 252 h 398"/>
                <a:gd name="T76" fmla="*/ 0 w 401"/>
                <a:gd name="T77" fmla="*/ 276 h 3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1"/>
                <a:gd name="T118" fmla="*/ 0 h 398"/>
                <a:gd name="T119" fmla="*/ 401 w 401"/>
                <a:gd name="T120" fmla="*/ 398 h 3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1" h="398">
                  <a:moveTo>
                    <a:pt x="0" y="276"/>
                  </a:moveTo>
                  <a:lnTo>
                    <a:pt x="15" y="330"/>
                  </a:lnTo>
                  <a:lnTo>
                    <a:pt x="33" y="349"/>
                  </a:lnTo>
                  <a:lnTo>
                    <a:pt x="66" y="369"/>
                  </a:lnTo>
                  <a:lnTo>
                    <a:pt x="91" y="398"/>
                  </a:lnTo>
                  <a:lnTo>
                    <a:pt x="124" y="382"/>
                  </a:lnTo>
                  <a:lnTo>
                    <a:pt x="136" y="392"/>
                  </a:lnTo>
                  <a:lnTo>
                    <a:pt x="156" y="382"/>
                  </a:lnTo>
                  <a:lnTo>
                    <a:pt x="167" y="367"/>
                  </a:lnTo>
                  <a:lnTo>
                    <a:pt x="201" y="361"/>
                  </a:lnTo>
                  <a:lnTo>
                    <a:pt x="220" y="336"/>
                  </a:lnTo>
                  <a:lnTo>
                    <a:pt x="209" y="330"/>
                  </a:lnTo>
                  <a:lnTo>
                    <a:pt x="242" y="257"/>
                  </a:lnTo>
                  <a:lnTo>
                    <a:pt x="250" y="218"/>
                  </a:lnTo>
                  <a:lnTo>
                    <a:pt x="281" y="234"/>
                  </a:lnTo>
                  <a:lnTo>
                    <a:pt x="297" y="190"/>
                  </a:lnTo>
                  <a:lnTo>
                    <a:pt x="313" y="187"/>
                  </a:lnTo>
                  <a:lnTo>
                    <a:pt x="336" y="146"/>
                  </a:lnTo>
                  <a:lnTo>
                    <a:pt x="344" y="102"/>
                  </a:lnTo>
                  <a:lnTo>
                    <a:pt x="393" y="131"/>
                  </a:lnTo>
                  <a:lnTo>
                    <a:pt x="401" y="106"/>
                  </a:lnTo>
                  <a:lnTo>
                    <a:pt x="389" y="90"/>
                  </a:lnTo>
                  <a:lnTo>
                    <a:pt x="368" y="79"/>
                  </a:lnTo>
                  <a:lnTo>
                    <a:pt x="340" y="82"/>
                  </a:lnTo>
                  <a:lnTo>
                    <a:pt x="331" y="98"/>
                  </a:lnTo>
                  <a:lnTo>
                    <a:pt x="283" y="111"/>
                  </a:lnTo>
                  <a:lnTo>
                    <a:pt x="251" y="146"/>
                  </a:lnTo>
                  <a:lnTo>
                    <a:pt x="242" y="90"/>
                  </a:lnTo>
                  <a:lnTo>
                    <a:pt x="155" y="105"/>
                  </a:lnTo>
                  <a:lnTo>
                    <a:pt x="138" y="0"/>
                  </a:lnTo>
                  <a:lnTo>
                    <a:pt x="125" y="9"/>
                  </a:lnTo>
                  <a:lnTo>
                    <a:pt x="134" y="29"/>
                  </a:lnTo>
                  <a:lnTo>
                    <a:pt x="123" y="121"/>
                  </a:lnTo>
                  <a:lnTo>
                    <a:pt x="106" y="141"/>
                  </a:lnTo>
                  <a:lnTo>
                    <a:pt x="59" y="176"/>
                  </a:lnTo>
                  <a:lnTo>
                    <a:pt x="51" y="215"/>
                  </a:lnTo>
                  <a:lnTo>
                    <a:pt x="33" y="206"/>
                  </a:lnTo>
                  <a:lnTo>
                    <a:pt x="27" y="252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501" name="Freeform 61"/>
            <p:cNvSpPr>
              <a:spLocks/>
            </p:cNvSpPr>
            <p:nvPr/>
          </p:nvSpPr>
          <p:spPr bwMode="auto">
            <a:xfrm>
              <a:off x="3210" y="1717"/>
              <a:ext cx="473" cy="498"/>
            </a:xfrm>
            <a:custGeom>
              <a:avLst/>
              <a:gdLst>
                <a:gd name="T0" fmla="*/ 0 w 473"/>
                <a:gd name="T1" fmla="*/ 151 h 498"/>
                <a:gd name="T2" fmla="*/ 13 w 473"/>
                <a:gd name="T3" fmla="*/ 190 h 498"/>
                <a:gd name="T4" fmla="*/ 11 w 473"/>
                <a:gd name="T5" fmla="*/ 250 h 498"/>
                <a:gd name="T6" fmla="*/ 68 w 473"/>
                <a:gd name="T7" fmla="*/ 286 h 498"/>
                <a:gd name="T8" fmla="*/ 91 w 473"/>
                <a:gd name="T9" fmla="*/ 312 h 498"/>
                <a:gd name="T10" fmla="*/ 124 w 473"/>
                <a:gd name="T11" fmla="*/ 334 h 498"/>
                <a:gd name="T12" fmla="*/ 136 w 473"/>
                <a:gd name="T13" fmla="*/ 349 h 498"/>
                <a:gd name="T14" fmla="*/ 145 w 473"/>
                <a:gd name="T15" fmla="*/ 388 h 498"/>
                <a:gd name="T16" fmla="*/ 152 w 473"/>
                <a:gd name="T17" fmla="*/ 444 h 498"/>
                <a:gd name="T18" fmla="*/ 197 w 473"/>
                <a:gd name="T19" fmla="*/ 498 h 498"/>
                <a:gd name="T20" fmla="*/ 431 w 473"/>
                <a:gd name="T21" fmla="*/ 482 h 498"/>
                <a:gd name="T22" fmla="*/ 419 w 473"/>
                <a:gd name="T23" fmla="*/ 405 h 498"/>
                <a:gd name="T24" fmla="*/ 426 w 473"/>
                <a:gd name="T25" fmla="*/ 325 h 498"/>
                <a:gd name="T26" fmla="*/ 442 w 473"/>
                <a:gd name="T27" fmla="*/ 290 h 498"/>
                <a:gd name="T28" fmla="*/ 441 w 473"/>
                <a:gd name="T29" fmla="*/ 258 h 498"/>
                <a:gd name="T30" fmla="*/ 469 w 473"/>
                <a:gd name="T31" fmla="*/ 187 h 498"/>
                <a:gd name="T32" fmla="*/ 473 w 473"/>
                <a:gd name="T33" fmla="*/ 168 h 498"/>
                <a:gd name="T34" fmla="*/ 464 w 473"/>
                <a:gd name="T35" fmla="*/ 164 h 498"/>
                <a:gd name="T36" fmla="*/ 452 w 473"/>
                <a:gd name="T37" fmla="*/ 178 h 498"/>
                <a:gd name="T38" fmla="*/ 444 w 473"/>
                <a:gd name="T39" fmla="*/ 216 h 498"/>
                <a:gd name="T40" fmla="*/ 425 w 473"/>
                <a:gd name="T41" fmla="*/ 220 h 498"/>
                <a:gd name="T42" fmla="*/ 415 w 473"/>
                <a:gd name="T43" fmla="*/ 242 h 498"/>
                <a:gd name="T44" fmla="*/ 396 w 473"/>
                <a:gd name="T45" fmla="*/ 257 h 498"/>
                <a:gd name="T46" fmla="*/ 398 w 473"/>
                <a:gd name="T47" fmla="*/ 233 h 498"/>
                <a:gd name="T48" fmla="*/ 409 w 473"/>
                <a:gd name="T49" fmla="*/ 208 h 498"/>
                <a:gd name="T50" fmla="*/ 424 w 473"/>
                <a:gd name="T51" fmla="*/ 198 h 498"/>
                <a:gd name="T52" fmla="*/ 425 w 473"/>
                <a:gd name="T53" fmla="*/ 190 h 498"/>
                <a:gd name="T54" fmla="*/ 400 w 473"/>
                <a:gd name="T55" fmla="*/ 121 h 498"/>
                <a:gd name="T56" fmla="*/ 381 w 473"/>
                <a:gd name="T57" fmla="*/ 116 h 498"/>
                <a:gd name="T58" fmla="*/ 375 w 473"/>
                <a:gd name="T59" fmla="*/ 100 h 498"/>
                <a:gd name="T60" fmla="*/ 331 w 473"/>
                <a:gd name="T61" fmla="*/ 95 h 498"/>
                <a:gd name="T62" fmla="*/ 231 w 473"/>
                <a:gd name="T63" fmla="*/ 69 h 498"/>
                <a:gd name="T64" fmla="*/ 191 w 473"/>
                <a:gd name="T65" fmla="*/ 40 h 498"/>
                <a:gd name="T66" fmla="*/ 169 w 473"/>
                <a:gd name="T67" fmla="*/ 30 h 498"/>
                <a:gd name="T68" fmla="*/ 156 w 473"/>
                <a:gd name="T69" fmla="*/ 40 h 498"/>
                <a:gd name="T70" fmla="*/ 151 w 473"/>
                <a:gd name="T71" fmla="*/ 37 h 498"/>
                <a:gd name="T72" fmla="*/ 159 w 473"/>
                <a:gd name="T73" fmla="*/ 30 h 498"/>
                <a:gd name="T74" fmla="*/ 159 w 473"/>
                <a:gd name="T75" fmla="*/ 18 h 498"/>
                <a:gd name="T76" fmla="*/ 163 w 473"/>
                <a:gd name="T77" fmla="*/ 13 h 498"/>
                <a:gd name="T78" fmla="*/ 163 w 473"/>
                <a:gd name="T79" fmla="*/ 4 h 498"/>
                <a:gd name="T80" fmla="*/ 157 w 473"/>
                <a:gd name="T81" fmla="*/ 0 h 498"/>
                <a:gd name="T82" fmla="*/ 101 w 473"/>
                <a:gd name="T83" fmla="*/ 25 h 498"/>
                <a:gd name="T84" fmla="*/ 80 w 473"/>
                <a:gd name="T85" fmla="*/ 33 h 498"/>
                <a:gd name="T86" fmla="*/ 73 w 473"/>
                <a:gd name="T87" fmla="*/ 33 h 498"/>
                <a:gd name="T88" fmla="*/ 59 w 473"/>
                <a:gd name="T89" fmla="*/ 27 h 498"/>
                <a:gd name="T90" fmla="*/ 57 w 473"/>
                <a:gd name="T91" fmla="*/ 33 h 498"/>
                <a:gd name="T92" fmla="*/ 55 w 473"/>
                <a:gd name="T93" fmla="*/ 26 h 498"/>
                <a:gd name="T94" fmla="*/ 45 w 473"/>
                <a:gd name="T95" fmla="*/ 36 h 498"/>
                <a:gd name="T96" fmla="*/ 47 w 473"/>
                <a:gd name="T97" fmla="*/ 93 h 498"/>
                <a:gd name="T98" fmla="*/ 0 w 473"/>
                <a:gd name="T99" fmla="*/ 151 h 4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3"/>
                <a:gd name="T151" fmla="*/ 0 h 498"/>
                <a:gd name="T152" fmla="*/ 473 w 473"/>
                <a:gd name="T153" fmla="*/ 498 h 4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3" h="498">
                  <a:moveTo>
                    <a:pt x="0" y="151"/>
                  </a:moveTo>
                  <a:lnTo>
                    <a:pt x="13" y="190"/>
                  </a:lnTo>
                  <a:lnTo>
                    <a:pt x="11" y="250"/>
                  </a:lnTo>
                  <a:lnTo>
                    <a:pt x="68" y="286"/>
                  </a:lnTo>
                  <a:lnTo>
                    <a:pt x="91" y="312"/>
                  </a:lnTo>
                  <a:lnTo>
                    <a:pt x="124" y="334"/>
                  </a:lnTo>
                  <a:lnTo>
                    <a:pt x="136" y="349"/>
                  </a:lnTo>
                  <a:lnTo>
                    <a:pt x="145" y="388"/>
                  </a:lnTo>
                  <a:lnTo>
                    <a:pt x="152" y="444"/>
                  </a:lnTo>
                  <a:lnTo>
                    <a:pt x="197" y="498"/>
                  </a:lnTo>
                  <a:lnTo>
                    <a:pt x="431" y="482"/>
                  </a:lnTo>
                  <a:lnTo>
                    <a:pt x="419" y="405"/>
                  </a:lnTo>
                  <a:lnTo>
                    <a:pt x="426" y="325"/>
                  </a:lnTo>
                  <a:lnTo>
                    <a:pt x="442" y="290"/>
                  </a:lnTo>
                  <a:lnTo>
                    <a:pt x="441" y="258"/>
                  </a:lnTo>
                  <a:lnTo>
                    <a:pt x="469" y="187"/>
                  </a:lnTo>
                  <a:lnTo>
                    <a:pt x="473" y="168"/>
                  </a:lnTo>
                  <a:lnTo>
                    <a:pt x="464" y="164"/>
                  </a:lnTo>
                  <a:lnTo>
                    <a:pt x="452" y="178"/>
                  </a:lnTo>
                  <a:lnTo>
                    <a:pt x="444" y="216"/>
                  </a:lnTo>
                  <a:lnTo>
                    <a:pt x="425" y="220"/>
                  </a:lnTo>
                  <a:lnTo>
                    <a:pt x="415" y="242"/>
                  </a:lnTo>
                  <a:lnTo>
                    <a:pt x="396" y="257"/>
                  </a:lnTo>
                  <a:lnTo>
                    <a:pt x="398" y="233"/>
                  </a:lnTo>
                  <a:lnTo>
                    <a:pt x="409" y="208"/>
                  </a:lnTo>
                  <a:lnTo>
                    <a:pt x="424" y="198"/>
                  </a:lnTo>
                  <a:lnTo>
                    <a:pt x="425" y="190"/>
                  </a:lnTo>
                  <a:lnTo>
                    <a:pt x="400" y="121"/>
                  </a:lnTo>
                  <a:lnTo>
                    <a:pt x="381" y="116"/>
                  </a:lnTo>
                  <a:lnTo>
                    <a:pt x="375" y="100"/>
                  </a:lnTo>
                  <a:lnTo>
                    <a:pt x="331" y="95"/>
                  </a:lnTo>
                  <a:lnTo>
                    <a:pt x="231" y="69"/>
                  </a:lnTo>
                  <a:lnTo>
                    <a:pt x="191" y="40"/>
                  </a:lnTo>
                  <a:lnTo>
                    <a:pt x="169" y="30"/>
                  </a:lnTo>
                  <a:lnTo>
                    <a:pt x="156" y="40"/>
                  </a:lnTo>
                  <a:lnTo>
                    <a:pt x="151" y="37"/>
                  </a:lnTo>
                  <a:lnTo>
                    <a:pt x="159" y="30"/>
                  </a:lnTo>
                  <a:lnTo>
                    <a:pt x="159" y="18"/>
                  </a:lnTo>
                  <a:lnTo>
                    <a:pt x="163" y="13"/>
                  </a:lnTo>
                  <a:lnTo>
                    <a:pt x="163" y="4"/>
                  </a:lnTo>
                  <a:lnTo>
                    <a:pt x="157" y="0"/>
                  </a:lnTo>
                  <a:lnTo>
                    <a:pt x="101" y="25"/>
                  </a:lnTo>
                  <a:lnTo>
                    <a:pt x="80" y="33"/>
                  </a:lnTo>
                  <a:lnTo>
                    <a:pt x="73" y="33"/>
                  </a:lnTo>
                  <a:lnTo>
                    <a:pt x="59" y="27"/>
                  </a:lnTo>
                  <a:lnTo>
                    <a:pt x="57" y="33"/>
                  </a:lnTo>
                  <a:lnTo>
                    <a:pt x="55" y="26"/>
                  </a:lnTo>
                  <a:lnTo>
                    <a:pt x="45" y="36"/>
                  </a:lnTo>
                  <a:lnTo>
                    <a:pt x="47" y="9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502" name="Freeform 62"/>
            <p:cNvSpPr>
              <a:spLocks/>
            </p:cNvSpPr>
            <p:nvPr/>
          </p:nvSpPr>
          <p:spPr bwMode="auto">
            <a:xfrm>
              <a:off x="1693" y="1843"/>
              <a:ext cx="630" cy="519"/>
            </a:xfrm>
            <a:custGeom>
              <a:avLst/>
              <a:gdLst>
                <a:gd name="T0" fmla="*/ 0 w 630"/>
                <a:gd name="T1" fmla="*/ 447 h 519"/>
                <a:gd name="T2" fmla="*/ 19 w 630"/>
                <a:gd name="T3" fmla="*/ 334 h 519"/>
                <a:gd name="T4" fmla="*/ 64 w 630"/>
                <a:gd name="T5" fmla="*/ 57 h 519"/>
                <a:gd name="T6" fmla="*/ 75 w 630"/>
                <a:gd name="T7" fmla="*/ 0 h 519"/>
                <a:gd name="T8" fmla="*/ 322 w 630"/>
                <a:gd name="T9" fmla="*/ 38 h 519"/>
                <a:gd name="T10" fmla="*/ 630 w 630"/>
                <a:gd name="T11" fmla="*/ 70 h 519"/>
                <a:gd name="T12" fmla="*/ 609 w 630"/>
                <a:gd name="T13" fmla="*/ 295 h 519"/>
                <a:gd name="T14" fmla="*/ 587 w 630"/>
                <a:gd name="T15" fmla="*/ 519 h 519"/>
                <a:gd name="T16" fmla="*/ 168 w 630"/>
                <a:gd name="T17" fmla="*/ 471 h 519"/>
                <a:gd name="T18" fmla="*/ 0 w 630"/>
                <a:gd name="T19" fmla="*/ 447 h 5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0"/>
                <a:gd name="T31" fmla="*/ 0 h 519"/>
                <a:gd name="T32" fmla="*/ 630 w 630"/>
                <a:gd name="T33" fmla="*/ 519 h 5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0" h="519">
                  <a:moveTo>
                    <a:pt x="0" y="447"/>
                  </a:moveTo>
                  <a:lnTo>
                    <a:pt x="19" y="334"/>
                  </a:lnTo>
                  <a:lnTo>
                    <a:pt x="64" y="57"/>
                  </a:lnTo>
                  <a:lnTo>
                    <a:pt x="75" y="0"/>
                  </a:lnTo>
                  <a:lnTo>
                    <a:pt x="322" y="38"/>
                  </a:lnTo>
                  <a:lnTo>
                    <a:pt x="630" y="70"/>
                  </a:lnTo>
                  <a:lnTo>
                    <a:pt x="609" y="295"/>
                  </a:lnTo>
                  <a:lnTo>
                    <a:pt x="587" y="519"/>
                  </a:lnTo>
                  <a:lnTo>
                    <a:pt x="168" y="471"/>
                  </a:lnTo>
                  <a:lnTo>
                    <a:pt x="0" y="447"/>
                  </a:lnTo>
                  <a:close/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 rot="3864876">
              <a:off x="702" y="2628"/>
              <a:ext cx="301" cy="95"/>
              <a:chOff x="800" y="2369"/>
              <a:chExt cx="301" cy="95"/>
            </a:xfrm>
          </p:grpSpPr>
          <p:sp>
            <p:nvSpPr>
              <p:cNvPr id="15504" name="Rectangle 64"/>
              <p:cNvSpPr>
                <a:spLocks noChangeArrowheads="1"/>
              </p:cNvSpPr>
              <p:nvPr/>
            </p:nvSpPr>
            <p:spPr bwMode="auto">
              <a:xfrm>
                <a:off x="800" y="2369"/>
                <a:ext cx="136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lIns="0" tIns="0" rIns="0" bIns="0">
                <a:spAutoFit/>
              </a:bodyPr>
              <a:lstStyle/>
              <a:p>
                <a:pPr eaLnBrk="0" hangingPunct="0"/>
                <a:endParaRPr lang="en-US" sz="1400" b="1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5505" name="Rectangle 65"/>
              <p:cNvSpPr>
                <a:spLocks noChangeArrowheads="1"/>
              </p:cNvSpPr>
              <p:nvPr/>
            </p:nvSpPr>
            <p:spPr bwMode="auto">
              <a:xfrm>
                <a:off x="965" y="2464"/>
                <a:ext cx="136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lIns="0" tIns="0" rIns="0" bIns="0">
                <a:spAutoFit/>
              </a:bodyPr>
              <a:lstStyle/>
              <a:p>
                <a:pPr eaLnBrk="0" hangingPunct="0"/>
                <a:endParaRPr lang="en-US" sz="1400" b="1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15363" name="Freeform 66"/>
          <p:cNvSpPr>
            <a:spLocks/>
          </p:cNvSpPr>
          <p:nvPr/>
        </p:nvSpPr>
        <p:spPr bwMode="auto">
          <a:xfrm>
            <a:off x="7299799" y="4765676"/>
            <a:ext cx="629288" cy="879475"/>
          </a:xfrm>
          <a:custGeom>
            <a:avLst/>
            <a:gdLst>
              <a:gd name="T0" fmla="*/ 0 w 341"/>
              <a:gd name="T1" fmla="*/ 31750 h 554"/>
              <a:gd name="T2" fmla="*/ 12700 w 341"/>
              <a:gd name="T3" fmla="*/ 47625 h 554"/>
              <a:gd name="T4" fmla="*/ 0 w 341"/>
              <a:gd name="T5" fmla="*/ 590550 h 554"/>
              <a:gd name="T6" fmla="*/ 34925 w 341"/>
              <a:gd name="T7" fmla="*/ 852488 h 554"/>
              <a:gd name="T8" fmla="*/ 71437 w 341"/>
              <a:gd name="T9" fmla="*/ 862013 h 554"/>
              <a:gd name="T10" fmla="*/ 85725 w 341"/>
              <a:gd name="T11" fmla="*/ 779462 h 554"/>
              <a:gd name="T12" fmla="*/ 101600 w 341"/>
              <a:gd name="T13" fmla="*/ 801687 h 554"/>
              <a:gd name="T14" fmla="*/ 104775 w 341"/>
              <a:gd name="T15" fmla="*/ 842963 h 554"/>
              <a:gd name="T16" fmla="*/ 125412 w 341"/>
              <a:gd name="T17" fmla="*/ 862013 h 554"/>
              <a:gd name="T18" fmla="*/ 95250 w 341"/>
              <a:gd name="T19" fmla="*/ 879475 h 554"/>
              <a:gd name="T20" fmla="*/ 171450 w 341"/>
              <a:gd name="T21" fmla="*/ 860425 h 554"/>
              <a:gd name="T22" fmla="*/ 184150 w 341"/>
              <a:gd name="T23" fmla="*/ 833438 h 554"/>
              <a:gd name="T24" fmla="*/ 174625 w 341"/>
              <a:gd name="T25" fmla="*/ 820738 h 554"/>
              <a:gd name="T26" fmla="*/ 180975 w 341"/>
              <a:gd name="T27" fmla="*/ 798512 h 554"/>
              <a:gd name="T28" fmla="*/ 144462 w 341"/>
              <a:gd name="T29" fmla="*/ 762000 h 554"/>
              <a:gd name="T30" fmla="*/ 146050 w 341"/>
              <a:gd name="T31" fmla="*/ 736600 h 554"/>
              <a:gd name="T32" fmla="*/ 541337 w 341"/>
              <a:gd name="T33" fmla="*/ 701675 h 554"/>
              <a:gd name="T34" fmla="*/ 504825 w 341"/>
              <a:gd name="T35" fmla="*/ 560387 h 554"/>
              <a:gd name="T36" fmla="*/ 512762 w 341"/>
              <a:gd name="T37" fmla="*/ 512762 h 554"/>
              <a:gd name="T38" fmla="*/ 530225 w 341"/>
              <a:gd name="T39" fmla="*/ 477837 h 554"/>
              <a:gd name="T40" fmla="*/ 515937 w 341"/>
              <a:gd name="T41" fmla="*/ 433388 h 554"/>
              <a:gd name="T42" fmla="*/ 476250 w 341"/>
              <a:gd name="T43" fmla="*/ 369887 h 554"/>
              <a:gd name="T44" fmla="*/ 376237 w 341"/>
              <a:gd name="T45" fmla="*/ 0 h 554"/>
              <a:gd name="T46" fmla="*/ 0 w 341"/>
              <a:gd name="T47" fmla="*/ 31750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1"/>
              <a:gd name="T73" fmla="*/ 0 h 554"/>
              <a:gd name="T74" fmla="*/ 341 w 341"/>
              <a:gd name="T75" fmla="*/ 554 h 55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1" h="554">
                <a:moveTo>
                  <a:pt x="0" y="20"/>
                </a:moveTo>
                <a:lnTo>
                  <a:pt x="8" y="30"/>
                </a:lnTo>
                <a:lnTo>
                  <a:pt x="0" y="372"/>
                </a:lnTo>
                <a:lnTo>
                  <a:pt x="22" y="537"/>
                </a:lnTo>
                <a:lnTo>
                  <a:pt x="45" y="543"/>
                </a:lnTo>
                <a:lnTo>
                  <a:pt x="54" y="491"/>
                </a:lnTo>
                <a:lnTo>
                  <a:pt x="64" y="505"/>
                </a:lnTo>
                <a:lnTo>
                  <a:pt x="66" y="531"/>
                </a:lnTo>
                <a:lnTo>
                  <a:pt x="79" y="543"/>
                </a:lnTo>
                <a:lnTo>
                  <a:pt x="60" y="554"/>
                </a:lnTo>
                <a:lnTo>
                  <a:pt x="108" y="542"/>
                </a:lnTo>
                <a:lnTo>
                  <a:pt x="116" y="525"/>
                </a:lnTo>
                <a:lnTo>
                  <a:pt x="110" y="517"/>
                </a:lnTo>
                <a:lnTo>
                  <a:pt x="114" y="503"/>
                </a:lnTo>
                <a:lnTo>
                  <a:pt x="91" y="480"/>
                </a:lnTo>
                <a:lnTo>
                  <a:pt x="92" y="464"/>
                </a:lnTo>
                <a:lnTo>
                  <a:pt x="341" y="442"/>
                </a:lnTo>
                <a:lnTo>
                  <a:pt x="318" y="353"/>
                </a:lnTo>
                <a:lnTo>
                  <a:pt x="323" y="323"/>
                </a:lnTo>
                <a:lnTo>
                  <a:pt x="334" y="301"/>
                </a:lnTo>
                <a:lnTo>
                  <a:pt x="325" y="273"/>
                </a:lnTo>
                <a:lnTo>
                  <a:pt x="300" y="233"/>
                </a:lnTo>
                <a:lnTo>
                  <a:pt x="237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64" name="Freeform 67"/>
          <p:cNvSpPr>
            <a:spLocks/>
          </p:cNvSpPr>
          <p:nvPr/>
        </p:nvSpPr>
        <p:spPr bwMode="auto">
          <a:xfrm>
            <a:off x="2708393" y="4224337"/>
            <a:ext cx="1127551" cy="1119188"/>
          </a:xfrm>
          <a:custGeom>
            <a:avLst/>
            <a:gdLst>
              <a:gd name="T0" fmla="*/ 0 w 611"/>
              <a:gd name="T1" fmla="*/ 765175 h 705"/>
              <a:gd name="T2" fmla="*/ 61912 w 611"/>
              <a:gd name="T3" fmla="*/ 714375 h 705"/>
              <a:gd name="T4" fmla="*/ 36512 w 611"/>
              <a:gd name="T5" fmla="*/ 669925 h 705"/>
              <a:gd name="T6" fmla="*/ 50800 w 611"/>
              <a:gd name="T7" fmla="*/ 606425 h 705"/>
              <a:gd name="T8" fmla="*/ 112712 w 611"/>
              <a:gd name="T9" fmla="*/ 503238 h 705"/>
              <a:gd name="T10" fmla="*/ 160337 w 611"/>
              <a:gd name="T11" fmla="*/ 471488 h 705"/>
              <a:gd name="T12" fmla="*/ 133350 w 611"/>
              <a:gd name="T13" fmla="*/ 436563 h 705"/>
              <a:gd name="T14" fmla="*/ 117475 w 611"/>
              <a:gd name="T15" fmla="*/ 330200 h 705"/>
              <a:gd name="T16" fmla="*/ 136525 w 611"/>
              <a:gd name="T17" fmla="*/ 144463 h 705"/>
              <a:gd name="T18" fmla="*/ 168275 w 611"/>
              <a:gd name="T19" fmla="*/ 134938 h 705"/>
              <a:gd name="T20" fmla="*/ 223837 w 611"/>
              <a:gd name="T21" fmla="*/ 166688 h 705"/>
              <a:gd name="T22" fmla="*/ 269875 w 611"/>
              <a:gd name="T23" fmla="*/ 0 h 705"/>
              <a:gd name="T24" fmla="*/ 969962 w 611"/>
              <a:gd name="T25" fmla="*/ 115888 h 705"/>
              <a:gd name="T26" fmla="*/ 822325 w 611"/>
              <a:gd name="T27" fmla="*/ 1119188 h 705"/>
              <a:gd name="T28" fmla="*/ 608012 w 611"/>
              <a:gd name="T29" fmla="*/ 1087438 h 705"/>
              <a:gd name="T30" fmla="*/ 473075 w 611"/>
              <a:gd name="T31" fmla="*/ 1049338 h 705"/>
              <a:gd name="T32" fmla="*/ 200025 w 611"/>
              <a:gd name="T33" fmla="*/ 889000 h 705"/>
              <a:gd name="T34" fmla="*/ 0 w 611"/>
              <a:gd name="T35" fmla="*/ 765175 h 7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1"/>
              <a:gd name="T55" fmla="*/ 0 h 705"/>
              <a:gd name="T56" fmla="*/ 611 w 611"/>
              <a:gd name="T57" fmla="*/ 705 h 70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1" h="705">
                <a:moveTo>
                  <a:pt x="0" y="482"/>
                </a:moveTo>
                <a:lnTo>
                  <a:pt x="39" y="450"/>
                </a:lnTo>
                <a:lnTo>
                  <a:pt x="23" y="422"/>
                </a:lnTo>
                <a:lnTo>
                  <a:pt x="32" y="382"/>
                </a:lnTo>
                <a:lnTo>
                  <a:pt x="71" y="317"/>
                </a:lnTo>
                <a:lnTo>
                  <a:pt x="101" y="297"/>
                </a:lnTo>
                <a:lnTo>
                  <a:pt x="84" y="275"/>
                </a:lnTo>
                <a:lnTo>
                  <a:pt x="74" y="208"/>
                </a:lnTo>
                <a:lnTo>
                  <a:pt x="86" y="91"/>
                </a:lnTo>
                <a:lnTo>
                  <a:pt x="106" y="85"/>
                </a:lnTo>
                <a:lnTo>
                  <a:pt x="141" y="105"/>
                </a:lnTo>
                <a:lnTo>
                  <a:pt x="170" y="0"/>
                </a:lnTo>
                <a:lnTo>
                  <a:pt x="611" y="73"/>
                </a:lnTo>
                <a:lnTo>
                  <a:pt x="518" y="705"/>
                </a:lnTo>
                <a:lnTo>
                  <a:pt x="383" y="685"/>
                </a:lnTo>
                <a:lnTo>
                  <a:pt x="298" y="661"/>
                </a:lnTo>
                <a:lnTo>
                  <a:pt x="126" y="560"/>
                </a:lnTo>
                <a:lnTo>
                  <a:pt x="0" y="48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65" name="Freeform 68"/>
          <p:cNvSpPr>
            <a:spLocks/>
          </p:cNvSpPr>
          <p:nvPr/>
        </p:nvSpPr>
        <p:spPr bwMode="auto">
          <a:xfrm>
            <a:off x="6209155" y="4543425"/>
            <a:ext cx="832285" cy="646112"/>
          </a:xfrm>
          <a:custGeom>
            <a:avLst/>
            <a:gdLst>
              <a:gd name="T0" fmla="*/ 0 w 451"/>
              <a:gd name="T1" fmla="*/ 23812 h 407"/>
              <a:gd name="T2" fmla="*/ 30163 w 451"/>
              <a:gd name="T3" fmla="*/ 219075 h 407"/>
              <a:gd name="T4" fmla="*/ 22225 w 451"/>
              <a:gd name="T5" fmla="*/ 533400 h 407"/>
              <a:gd name="T6" fmla="*/ 39688 w 451"/>
              <a:gd name="T7" fmla="*/ 550862 h 407"/>
              <a:gd name="T8" fmla="*/ 88900 w 451"/>
              <a:gd name="T9" fmla="*/ 550862 h 407"/>
              <a:gd name="T10" fmla="*/ 88900 w 451"/>
              <a:gd name="T11" fmla="*/ 646112 h 407"/>
              <a:gd name="T12" fmla="*/ 517525 w 451"/>
              <a:gd name="T13" fmla="*/ 638175 h 407"/>
              <a:gd name="T14" fmla="*/ 508000 w 451"/>
              <a:gd name="T15" fmla="*/ 539750 h 407"/>
              <a:gd name="T16" fmla="*/ 544513 w 451"/>
              <a:gd name="T17" fmla="*/ 433387 h 407"/>
              <a:gd name="T18" fmla="*/ 596900 w 451"/>
              <a:gd name="T19" fmla="*/ 360362 h 407"/>
              <a:gd name="T20" fmla="*/ 595313 w 451"/>
              <a:gd name="T21" fmla="*/ 339725 h 407"/>
              <a:gd name="T22" fmla="*/ 633413 w 451"/>
              <a:gd name="T23" fmla="*/ 271462 h 407"/>
              <a:gd name="T24" fmla="*/ 655638 w 451"/>
              <a:gd name="T25" fmla="*/ 200025 h 407"/>
              <a:gd name="T26" fmla="*/ 647700 w 451"/>
              <a:gd name="T27" fmla="*/ 193675 h 407"/>
              <a:gd name="T28" fmla="*/ 682625 w 451"/>
              <a:gd name="T29" fmla="*/ 165100 h 407"/>
              <a:gd name="T30" fmla="*/ 715963 w 451"/>
              <a:gd name="T31" fmla="*/ 101600 h 407"/>
              <a:gd name="T32" fmla="*/ 706438 w 451"/>
              <a:gd name="T33" fmla="*/ 88900 h 407"/>
              <a:gd name="T34" fmla="*/ 609600 w 451"/>
              <a:gd name="T35" fmla="*/ 92075 h 407"/>
              <a:gd name="T36" fmla="*/ 635000 w 451"/>
              <a:gd name="T37" fmla="*/ 55562 h 407"/>
              <a:gd name="T38" fmla="*/ 627063 w 451"/>
              <a:gd name="T39" fmla="*/ 0 h 407"/>
              <a:gd name="T40" fmla="*/ 0 w 451"/>
              <a:gd name="T41" fmla="*/ 23812 h 40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1"/>
              <a:gd name="T64" fmla="*/ 0 h 407"/>
              <a:gd name="T65" fmla="*/ 451 w 451"/>
              <a:gd name="T66" fmla="*/ 407 h 40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1" h="407">
                <a:moveTo>
                  <a:pt x="0" y="15"/>
                </a:moveTo>
                <a:lnTo>
                  <a:pt x="19" y="138"/>
                </a:lnTo>
                <a:lnTo>
                  <a:pt x="14" y="336"/>
                </a:lnTo>
                <a:lnTo>
                  <a:pt x="25" y="347"/>
                </a:lnTo>
                <a:lnTo>
                  <a:pt x="56" y="347"/>
                </a:lnTo>
                <a:lnTo>
                  <a:pt x="56" y="407"/>
                </a:lnTo>
                <a:lnTo>
                  <a:pt x="326" y="402"/>
                </a:lnTo>
                <a:lnTo>
                  <a:pt x="320" y="340"/>
                </a:lnTo>
                <a:lnTo>
                  <a:pt x="343" y="273"/>
                </a:lnTo>
                <a:lnTo>
                  <a:pt x="376" y="227"/>
                </a:lnTo>
                <a:lnTo>
                  <a:pt x="375" y="214"/>
                </a:lnTo>
                <a:lnTo>
                  <a:pt x="399" y="171"/>
                </a:lnTo>
                <a:lnTo>
                  <a:pt x="413" y="126"/>
                </a:lnTo>
                <a:lnTo>
                  <a:pt x="408" y="122"/>
                </a:lnTo>
                <a:lnTo>
                  <a:pt x="430" y="104"/>
                </a:lnTo>
                <a:lnTo>
                  <a:pt x="451" y="64"/>
                </a:lnTo>
                <a:lnTo>
                  <a:pt x="445" y="56"/>
                </a:lnTo>
                <a:lnTo>
                  <a:pt x="384" y="58"/>
                </a:lnTo>
                <a:lnTo>
                  <a:pt x="400" y="35"/>
                </a:lnTo>
                <a:lnTo>
                  <a:pt x="395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41" name="Freeform 69"/>
          <p:cNvSpPr>
            <a:spLocks/>
          </p:cNvSpPr>
          <p:nvPr/>
        </p:nvSpPr>
        <p:spPr bwMode="auto">
          <a:xfrm>
            <a:off x="1584534" y="3009900"/>
            <a:ext cx="1310248" cy="1928812"/>
          </a:xfrm>
          <a:custGeom>
            <a:avLst/>
            <a:gdLst>
              <a:gd name="T0" fmla="*/ 25400 w 710"/>
              <a:gd name="T1" fmla="*/ 349250 h 1215"/>
              <a:gd name="T2" fmla="*/ 39687 w 710"/>
              <a:gd name="T3" fmla="*/ 388937 h 1215"/>
              <a:gd name="T4" fmla="*/ 6350 w 710"/>
              <a:gd name="T5" fmla="*/ 541337 h 1215"/>
              <a:gd name="T6" fmla="*/ 28575 w 710"/>
              <a:gd name="T7" fmla="*/ 584200 h 1215"/>
              <a:gd name="T8" fmla="*/ 119063 w 710"/>
              <a:gd name="T9" fmla="*/ 782637 h 1215"/>
              <a:gd name="T10" fmla="*/ 127000 w 710"/>
              <a:gd name="T11" fmla="*/ 777875 h 1215"/>
              <a:gd name="T12" fmla="*/ 131763 w 710"/>
              <a:gd name="T13" fmla="*/ 735012 h 1215"/>
              <a:gd name="T14" fmla="*/ 147637 w 710"/>
              <a:gd name="T15" fmla="*/ 728662 h 1215"/>
              <a:gd name="T16" fmla="*/ 161925 w 710"/>
              <a:gd name="T17" fmla="*/ 741362 h 1215"/>
              <a:gd name="T18" fmla="*/ 134938 w 710"/>
              <a:gd name="T19" fmla="*/ 765175 h 1215"/>
              <a:gd name="T20" fmla="*/ 144462 w 710"/>
              <a:gd name="T21" fmla="*/ 781050 h 1215"/>
              <a:gd name="T22" fmla="*/ 168275 w 710"/>
              <a:gd name="T23" fmla="*/ 866775 h 1215"/>
              <a:gd name="T24" fmla="*/ 153987 w 710"/>
              <a:gd name="T25" fmla="*/ 860425 h 1215"/>
              <a:gd name="T26" fmla="*/ 123825 w 710"/>
              <a:gd name="T27" fmla="*/ 830262 h 1215"/>
              <a:gd name="T28" fmla="*/ 131763 w 710"/>
              <a:gd name="T29" fmla="*/ 795337 h 1215"/>
              <a:gd name="T30" fmla="*/ 119063 w 710"/>
              <a:gd name="T31" fmla="*/ 798512 h 1215"/>
              <a:gd name="T32" fmla="*/ 98425 w 710"/>
              <a:gd name="T33" fmla="*/ 833437 h 1215"/>
              <a:gd name="T34" fmla="*/ 104775 w 710"/>
              <a:gd name="T35" fmla="*/ 909637 h 1215"/>
              <a:gd name="T36" fmla="*/ 123825 w 710"/>
              <a:gd name="T37" fmla="*/ 947737 h 1215"/>
              <a:gd name="T38" fmla="*/ 165100 w 710"/>
              <a:gd name="T39" fmla="*/ 977900 h 1215"/>
              <a:gd name="T40" fmla="*/ 150812 w 710"/>
              <a:gd name="T41" fmla="*/ 1016000 h 1215"/>
              <a:gd name="T42" fmla="*/ 127000 w 710"/>
              <a:gd name="T43" fmla="*/ 1022350 h 1215"/>
              <a:gd name="T44" fmla="*/ 123825 w 710"/>
              <a:gd name="T45" fmla="*/ 1069975 h 1215"/>
              <a:gd name="T46" fmla="*/ 177800 w 710"/>
              <a:gd name="T47" fmla="*/ 1184275 h 1215"/>
              <a:gd name="T48" fmla="*/ 222250 w 710"/>
              <a:gd name="T49" fmla="*/ 1255712 h 1215"/>
              <a:gd name="T50" fmla="*/ 217488 w 710"/>
              <a:gd name="T51" fmla="*/ 1300162 h 1215"/>
              <a:gd name="T52" fmla="*/ 241300 w 710"/>
              <a:gd name="T53" fmla="*/ 1327150 h 1215"/>
              <a:gd name="T54" fmla="*/ 230188 w 710"/>
              <a:gd name="T55" fmla="*/ 1355724 h 1215"/>
              <a:gd name="T56" fmla="*/ 214313 w 710"/>
              <a:gd name="T57" fmla="*/ 1422399 h 1215"/>
              <a:gd name="T58" fmla="*/ 236538 w 710"/>
              <a:gd name="T59" fmla="*/ 1444624 h 1215"/>
              <a:gd name="T60" fmla="*/ 373062 w 710"/>
              <a:gd name="T61" fmla="*/ 1492249 h 1215"/>
              <a:gd name="T62" fmla="*/ 427038 w 710"/>
              <a:gd name="T63" fmla="*/ 1570037 h 1215"/>
              <a:gd name="T64" fmla="*/ 492125 w 710"/>
              <a:gd name="T65" fmla="*/ 1595437 h 1215"/>
              <a:gd name="T66" fmla="*/ 492125 w 710"/>
              <a:gd name="T67" fmla="*/ 1641475 h 1215"/>
              <a:gd name="T68" fmla="*/ 538163 w 710"/>
              <a:gd name="T69" fmla="*/ 1651000 h 1215"/>
              <a:gd name="T70" fmla="*/ 595312 w 710"/>
              <a:gd name="T71" fmla="*/ 1728787 h 1215"/>
              <a:gd name="T72" fmla="*/ 627062 w 710"/>
              <a:gd name="T73" fmla="*/ 1797050 h 1215"/>
              <a:gd name="T74" fmla="*/ 627062 w 710"/>
              <a:gd name="T75" fmla="*/ 1900237 h 1215"/>
              <a:gd name="T76" fmla="*/ 1028700 w 710"/>
              <a:gd name="T77" fmla="*/ 1928812 h 1215"/>
              <a:gd name="T78" fmla="*/ 1003300 w 710"/>
              <a:gd name="T79" fmla="*/ 1884362 h 1215"/>
              <a:gd name="T80" fmla="*/ 1017588 w 710"/>
              <a:gd name="T81" fmla="*/ 1820862 h 1215"/>
              <a:gd name="T82" fmla="*/ 1079500 w 710"/>
              <a:gd name="T83" fmla="*/ 1717675 h 1215"/>
              <a:gd name="T84" fmla="*/ 1127125 w 710"/>
              <a:gd name="T85" fmla="*/ 1685925 h 1215"/>
              <a:gd name="T86" fmla="*/ 1100138 w 710"/>
              <a:gd name="T87" fmla="*/ 1651000 h 1215"/>
              <a:gd name="T88" fmla="*/ 1084263 w 710"/>
              <a:gd name="T89" fmla="*/ 1544637 h 1215"/>
              <a:gd name="T90" fmla="*/ 549275 w 710"/>
              <a:gd name="T91" fmla="*/ 741362 h 1215"/>
              <a:gd name="T92" fmla="*/ 508000 w 710"/>
              <a:gd name="T93" fmla="*/ 661987 h 1215"/>
              <a:gd name="T94" fmla="*/ 641350 w 710"/>
              <a:gd name="T95" fmla="*/ 149225 h 1215"/>
              <a:gd name="T96" fmla="*/ 107950 w 710"/>
              <a:gd name="T97" fmla="*/ 0 h 1215"/>
              <a:gd name="T98" fmla="*/ 93662 w 710"/>
              <a:gd name="T99" fmla="*/ 30162 h 1215"/>
              <a:gd name="T100" fmla="*/ 98425 w 710"/>
              <a:gd name="T101" fmla="*/ 95250 h 1215"/>
              <a:gd name="T102" fmla="*/ 0 w 710"/>
              <a:gd name="T103" fmla="*/ 257175 h 1215"/>
              <a:gd name="T104" fmla="*/ 25400 w 710"/>
              <a:gd name="T105" fmla="*/ 349250 h 12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10"/>
              <a:gd name="T160" fmla="*/ 0 h 1215"/>
              <a:gd name="T161" fmla="*/ 710 w 710"/>
              <a:gd name="T162" fmla="*/ 1215 h 12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10" h="1215">
                <a:moveTo>
                  <a:pt x="16" y="220"/>
                </a:moveTo>
                <a:lnTo>
                  <a:pt x="25" y="245"/>
                </a:lnTo>
                <a:lnTo>
                  <a:pt x="4" y="341"/>
                </a:lnTo>
                <a:lnTo>
                  <a:pt x="18" y="368"/>
                </a:lnTo>
                <a:lnTo>
                  <a:pt x="75" y="493"/>
                </a:lnTo>
                <a:lnTo>
                  <a:pt x="80" y="490"/>
                </a:lnTo>
                <a:lnTo>
                  <a:pt x="83" y="463"/>
                </a:lnTo>
                <a:lnTo>
                  <a:pt x="93" y="459"/>
                </a:lnTo>
                <a:lnTo>
                  <a:pt x="102" y="467"/>
                </a:lnTo>
                <a:lnTo>
                  <a:pt x="85" y="482"/>
                </a:lnTo>
                <a:lnTo>
                  <a:pt x="91" y="492"/>
                </a:lnTo>
                <a:lnTo>
                  <a:pt x="106" y="546"/>
                </a:lnTo>
                <a:lnTo>
                  <a:pt x="97" y="542"/>
                </a:lnTo>
                <a:lnTo>
                  <a:pt x="78" y="523"/>
                </a:lnTo>
                <a:lnTo>
                  <a:pt x="83" y="501"/>
                </a:lnTo>
                <a:lnTo>
                  <a:pt x="75" y="503"/>
                </a:lnTo>
                <a:lnTo>
                  <a:pt x="62" y="525"/>
                </a:lnTo>
                <a:lnTo>
                  <a:pt x="66" y="573"/>
                </a:lnTo>
                <a:lnTo>
                  <a:pt x="78" y="597"/>
                </a:lnTo>
                <a:lnTo>
                  <a:pt x="104" y="616"/>
                </a:lnTo>
                <a:lnTo>
                  <a:pt x="95" y="640"/>
                </a:lnTo>
                <a:lnTo>
                  <a:pt x="80" y="644"/>
                </a:lnTo>
                <a:lnTo>
                  <a:pt x="78" y="674"/>
                </a:lnTo>
                <a:lnTo>
                  <a:pt x="112" y="746"/>
                </a:lnTo>
                <a:lnTo>
                  <a:pt x="140" y="791"/>
                </a:lnTo>
                <a:lnTo>
                  <a:pt x="137" y="819"/>
                </a:lnTo>
                <a:lnTo>
                  <a:pt x="152" y="836"/>
                </a:lnTo>
                <a:lnTo>
                  <a:pt x="145" y="854"/>
                </a:lnTo>
                <a:lnTo>
                  <a:pt x="135" y="896"/>
                </a:lnTo>
                <a:lnTo>
                  <a:pt x="149" y="910"/>
                </a:lnTo>
                <a:lnTo>
                  <a:pt x="235" y="940"/>
                </a:lnTo>
                <a:lnTo>
                  <a:pt x="269" y="989"/>
                </a:lnTo>
                <a:lnTo>
                  <a:pt x="310" y="1005"/>
                </a:lnTo>
                <a:lnTo>
                  <a:pt x="310" y="1034"/>
                </a:lnTo>
                <a:lnTo>
                  <a:pt x="339" y="1040"/>
                </a:lnTo>
                <a:lnTo>
                  <a:pt x="375" y="1089"/>
                </a:lnTo>
                <a:lnTo>
                  <a:pt x="395" y="1132"/>
                </a:lnTo>
                <a:lnTo>
                  <a:pt x="395" y="1197"/>
                </a:lnTo>
                <a:lnTo>
                  <a:pt x="648" y="1215"/>
                </a:lnTo>
                <a:lnTo>
                  <a:pt x="632" y="1187"/>
                </a:lnTo>
                <a:lnTo>
                  <a:pt x="641" y="1147"/>
                </a:lnTo>
                <a:lnTo>
                  <a:pt x="680" y="1082"/>
                </a:lnTo>
                <a:lnTo>
                  <a:pt x="710" y="1062"/>
                </a:lnTo>
                <a:lnTo>
                  <a:pt x="693" y="1040"/>
                </a:lnTo>
                <a:lnTo>
                  <a:pt x="683" y="973"/>
                </a:lnTo>
                <a:lnTo>
                  <a:pt x="346" y="467"/>
                </a:lnTo>
                <a:lnTo>
                  <a:pt x="320" y="417"/>
                </a:lnTo>
                <a:lnTo>
                  <a:pt x="404" y="94"/>
                </a:lnTo>
                <a:lnTo>
                  <a:pt x="68" y="0"/>
                </a:lnTo>
                <a:lnTo>
                  <a:pt x="59" y="19"/>
                </a:lnTo>
                <a:lnTo>
                  <a:pt x="62" y="60"/>
                </a:lnTo>
                <a:lnTo>
                  <a:pt x="0" y="162"/>
                </a:lnTo>
                <a:lnTo>
                  <a:pt x="16" y="220"/>
                </a:lnTo>
                <a:close/>
              </a:path>
            </a:pathLst>
          </a:custGeom>
          <a:solidFill>
            <a:srgbClr val="006600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67" name="Freeform 70"/>
          <p:cNvSpPr>
            <a:spLocks/>
          </p:cNvSpPr>
          <p:nvPr/>
        </p:nvSpPr>
        <p:spPr bwMode="auto">
          <a:xfrm>
            <a:off x="3835945" y="3627438"/>
            <a:ext cx="1199523" cy="815975"/>
          </a:xfrm>
          <a:custGeom>
            <a:avLst/>
            <a:gdLst>
              <a:gd name="T0" fmla="*/ 0 w 650"/>
              <a:gd name="T1" fmla="*/ 712787 h 514"/>
              <a:gd name="T2" fmla="*/ 100012 w 650"/>
              <a:gd name="T3" fmla="*/ 0 h 514"/>
              <a:gd name="T4" fmla="*/ 765175 w 650"/>
              <a:gd name="T5" fmla="*/ 76200 h 514"/>
              <a:gd name="T6" fmla="*/ 1031875 w 650"/>
              <a:gd name="T7" fmla="*/ 98425 h 514"/>
              <a:gd name="T8" fmla="*/ 1023938 w 650"/>
              <a:gd name="T9" fmla="*/ 277812 h 514"/>
              <a:gd name="T10" fmla="*/ 985838 w 650"/>
              <a:gd name="T11" fmla="*/ 815975 h 514"/>
              <a:gd name="T12" fmla="*/ 850900 w 650"/>
              <a:gd name="T13" fmla="*/ 808037 h 514"/>
              <a:gd name="T14" fmla="*/ 425450 w 650"/>
              <a:gd name="T15" fmla="*/ 769937 h 514"/>
              <a:gd name="T16" fmla="*/ 0 w 650"/>
              <a:gd name="T17" fmla="*/ 712787 h 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0"/>
              <a:gd name="T28" fmla="*/ 0 h 514"/>
              <a:gd name="T29" fmla="*/ 650 w 650"/>
              <a:gd name="T30" fmla="*/ 514 h 5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0" h="514">
                <a:moveTo>
                  <a:pt x="0" y="449"/>
                </a:moveTo>
                <a:lnTo>
                  <a:pt x="63" y="0"/>
                </a:lnTo>
                <a:lnTo>
                  <a:pt x="482" y="48"/>
                </a:lnTo>
                <a:lnTo>
                  <a:pt x="650" y="62"/>
                </a:lnTo>
                <a:lnTo>
                  <a:pt x="645" y="175"/>
                </a:lnTo>
                <a:lnTo>
                  <a:pt x="621" y="514"/>
                </a:lnTo>
                <a:lnTo>
                  <a:pt x="536" y="509"/>
                </a:lnTo>
                <a:lnTo>
                  <a:pt x="268" y="485"/>
                </a:lnTo>
                <a:lnTo>
                  <a:pt x="0" y="44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68" name="Freeform 71"/>
          <p:cNvSpPr>
            <a:spLocks/>
          </p:cNvSpPr>
          <p:nvPr/>
        </p:nvSpPr>
        <p:spPr bwMode="auto">
          <a:xfrm>
            <a:off x="9416495" y="3187701"/>
            <a:ext cx="284195" cy="230187"/>
          </a:xfrm>
          <a:custGeom>
            <a:avLst/>
            <a:gdLst>
              <a:gd name="T0" fmla="*/ 0 w 154"/>
              <a:gd name="T1" fmla="*/ 46037 h 145"/>
              <a:gd name="T2" fmla="*/ 22225 w 154"/>
              <a:gd name="T3" fmla="*/ 166687 h 145"/>
              <a:gd name="T4" fmla="*/ 20637 w 154"/>
              <a:gd name="T5" fmla="*/ 230187 h 145"/>
              <a:gd name="T6" fmla="*/ 39687 w 154"/>
              <a:gd name="T7" fmla="*/ 225425 h 145"/>
              <a:gd name="T8" fmla="*/ 53975 w 154"/>
              <a:gd name="T9" fmla="*/ 207962 h 145"/>
              <a:gd name="T10" fmla="*/ 88900 w 154"/>
              <a:gd name="T11" fmla="*/ 192087 h 145"/>
              <a:gd name="T12" fmla="*/ 103188 w 154"/>
              <a:gd name="T13" fmla="*/ 161925 h 145"/>
              <a:gd name="T14" fmla="*/ 112713 w 154"/>
              <a:gd name="T15" fmla="*/ 166687 h 145"/>
              <a:gd name="T16" fmla="*/ 141287 w 154"/>
              <a:gd name="T17" fmla="*/ 155575 h 145"/>
              <a:gd name="T18" fmla="*/ 177800 w 154"/>
              <a:gd name="T19" fmla="*/ 149225 h 145"/>
              <a:gd name="T20" fmla="*/ 177800 w 154"/>
              <a:gd name="T21" fmla="*/ 136525 h 145"/>
              <a:gd name="T22" fmla="*/ 190500 w 154"/>
              <a:gd name="T23" fmla="*/ 144462 h 145"/>
              <a:gd name="T24" fmla="*/ 203200 w 154"/>
              <a:gd name="T25" fmla="*/ 131762 h 145"/>
              <a:gd name="T26" fmla="*/ 220663 w 154"/>
              <a:gd name="T27" fmla="*/ 130175 h 145"/>
              <a:gd name="T28" fmla="*/ 244475 w 154"/>
              <a:gd name="T29" fmla="*/ 119062 h 145"/>
              <a:gd name="T30" fmla="*/ 220663 w 154"/>
              <a:gd name="T31" fmla="*/ 0 h 145"/>
              <a:gd name="T32" fmla="*/ 0 w 154"/>
              <a:gd name="T33" fmla="*/ 46037 h 1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4"/>
              <a:gd name="T52" fmla="*/ 0 h 145"/>
              <a:gd name="T53" fmla="*/ 154 w 154"/>
              <a:gd name="T54" fmla="*/ 145 h 1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4" h="145">
                <a:moveTo>
                  <a:pt x="0" y="29"/>
                </a:moveTo>
                <a:lnTo>
                  <a:pt x="14" y="105"/>
                </a:lnTo>
                <a:lnTo>
                  <a:pt x="13" y="145"/>
                </a:lnTo>
                <a:lnTo>
                  <a:pt x="25" y="142"/>
                </a:lnTo>
                <a:lnTo>
                  <a:pt x="34" y="131"/>
                </a:lnTo>
                <a:lnTo>
                  <a:pt x="56" y="121"/>
                </a:lnTo>
                <a:lnTo>
                  <a:pt x="65" y="102"/>
                </a:lnTo>
                <a:lnTo>
                  <a:pt x="71" y="105"/>
                </a:lnTo>
                <a:lnTo>
                  <a:pt x="89" y="98"/>
                </a:lnTo>
                <a:lnTo>
                  <a:pt x="112" y="94"/>
                </a:lnTo>
                <a:lnTo>
                  <a:pt x="112" y="86"/>
                </a:lnTo>
                <a:lnTo>
                  <a:pt x="120" y="91"/>
                </a:lnTo>
                <a:lnTo>
                  <a:pt x="128" y="83"/>
                </a:lnTo>
                <a:lnTo>
                  <a:pt x="139" y="82"/>
                </a:lnTo>
                <a:lnTo>
                  <a:pt x="154" y="75"/>
                </a:lnTo>
                <a:lnTo>
                  <a:pt x="139" y="0"/>
                </a:lnTo>
                <a:lnTo>
                  <a:pt x="0" y="29"/>
                </a:lnTo>
                <a:close/>
              </a:path>
            </a:pathLst>
          </a:custGeom>
          <a:solidFill>
            <a:srgbClr val="FF33CC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69" name="Freeform 72"/>
          <p:cNvSpPr>
            <a:spLocks/>
          </p:cNvSpPr>
          <p:nvPr/>
        </p:nvSpPr>
        <p:spPr bwMode="auto">
          <a:xfrm>
            <a:off x="9172898" y="3683000"/>
            <a:ext cx="171625" cy="246062"/>
          </a:xfrm>
          <a:custGeom>
            <a:avLst/>
            <a:gdLst>
              <a:gd name="T0" fmla="*/ 0 w 93"/>
              <a:gd name="T1" fmla="*/ 26987 h 155"/>
              <a:gd name="T2" fmla="*/ 20638 w 93"/>
              <a:gd name="T3" fmla="*/ 0 h 155"/>
              <a:gd name="T4" fmla="*/ 47625 w 93"/>
              <a:gd name="T5" fmla="*/ 0 h 155"/>
              <a:gd name="T6" fmla="*/ 38100 w 93"/>
              <a:gd name="T7" fmla="*/ 26987 h 155"/>
              <a:gd name="T8" fmla="*/ 30163 w 93"/>
              <a:gd name="T9" fmla="*/ 34925 h 155"/>
              <a:gd name="T10" fmla="*/ 36513 w 93"/>
              <a:gd name="T11" fmla="*/ 61912 h 155"/>
              <a:gd name="T12" fmla="*/ 52388 w 93"/>
              <a:gd name="T13" fmla="*/ 79375 h 155"/>
              <a:gd name="T14" fmla="*/ 71438 w 93"/>
              <a:gd name="T15" fmla="*/ 100012 h 155"/>
              <a:gd name="T16" fmla="*/ 79375 w 93"/>
              <a:gd name="T17" fmla="*/ 127000 h 155"/>
              <a:gd name="T18" fmla="*/ 93663 w 93"/>
              <a:gd name="T19" fmla="*/ 149225 h 155"/>
              <a:gd name="T20" fmla="*/ 107950 w 93"/>
              <a:gd name="T21" fmla="*/ 165100 h 155"/>
              <a:gd name="T22" fmla="*/ 130175 w 93"/>
              <a:gd name="T23" fmla="*/ 171450 h 155"/>
              <a:gd name="T24" fmla="*/ 142875 w 93"/>
              <a:gd name="T25" fmla="*/ 193675 h 155"/>
              <a:gd name="T26" fmla="*/ 122238 w 93"/>
              <a:gd name="T27" fmla="*/ 214312 h 155"/>
              <a:gd name="T28" fmla="*/ 142875 w 93"/>
              <a:gd name="T29" fmla="*/ 209550 h 155"/>
              <a:gd name="T30" fmla="*/ 147638 w 93"/>
              <a:gd name="T31" fmla="*/ 227012 h 155"/>
              <a:gd name="T32" fmla="*/ 109538 w 93"/>
              <a:gd name="T33" fmla="*/ 236537 h 155"/>
              <a:gd name="T34" fmla="*/ 57150 w 93"/>
              <a:gd name="T35" fmla="*/ 246062 h 155"/>
              <a:gd name="T36" fmla="*/ 55563 w 93"/>
              <a:gd name="T37" fmla="*/ 230187 h 155"/>
              <a:gd name="T38" fmla="*/ 0 w 93"/>
              <a:gd name="T39" fmla="*/ 26987 h 1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3"/>
              <a:gd name="T61" fmla="*/ 0 h 155"/>
              <a:gd name="T62" fmla="*/ 93 w 93"/>
              <a:gd name="T63" fmla="*/ 155 h 1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3" h="155">
                <a:moveTo>
                  <a:pt x="0" y="17"/>
                </a:moveTo>
                <a:lnTo>
                  <a:pt x="13" y="0"/>
                </a:lnTo>
                <a:lnTo>
                  <a:pt x="30" y="0"/>
                </a:lnTo>
                <a:lnTo>
                  <a:pt x="24" y="17"/>
                </a:lnTo>
                <a:lnTo>
                  <a:pt x="19" y="22"/>
                </a:lnTo>
                <a:lnTo>
                  <a:pt x="23" y="39"/>
                </a:lnTo>
                <a:lnTo>
                  <a:pt x="33" y="50"/>
                </a:lnTo>
                <a:lnTo>
                  <a:pt x="45" y="63"/>
                </a:lnTo>
                <a:lnTo>
                  <a:pt x="50" y="80"/>
                </a:lnTo>
                <a:lnTo>
                  <a:pt x="59" y="94"/>
                </a:lnTo>
                <a:lnTo>
                  <a:pt x="68" y="104"/>
                </a:lnTo>
                <a:lnTo>
                  <a:pt x="82" y="108"/>
                </a:lnTo>
                <a:lnTo>
                  <a:pt x="90" y="122"/>
                </a:lnTo>
                <a:lnTo>
                  <a:pt x="77" y="135"/>
                </a:lnTo>
                <a:lnTo>
                  <a:pt x="90" y="132"/>
                </a:lnTo>
                <a:lnTo>
                  <a:pt x="93" y="143"/>
                </a:lnTo>
                <a:lnTo>
                  <a:pt x="69" y="149"/>
                </a:lnTo>
                <a:lnTo>
                  <a:pt x="36" y="155"/>
                </a:lnTo>
                <a:lnTo>
                  <a:pt x="35" y="145"/>
                </a:lnTo>
                <a:lnTo>
                  <a:pt x="0" y="17"/>
                </a:lnTo>
                <a:close/>
              </a:path>
            </a:pathLst>
          </a:custGeom>
          <a:solidFill>
            <a:srgbClr val="993300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70" name="Freeform 73"/>
          <p:cNvSpPr>
            <a:spLocks/>
          </p:cNvSpPr>
          <p:nvPr/>
        </p:nvSpPr>
        <p:spPr bwMode="auto">
          <a:xfrm>
            <a:off x="8997585" y="3873500"/>
            <a:ext cx="25836" cy="31750"/>
          </a:xfrm>
          <a:custGeom>
            <a:avLst/>
            <a:gdLst>
              <a:gd name="T0" fmla="*/ 0 w 14"/>
              <a:gd name="T1" fmla="*/ 11112 h 20"/>
              <a:gd name="T2" fmla="*/ 12700 w 14"/>
              <a:gd name="T3" fmla="*/ 0 h 20"/>
              <a:gd name="T4" fmla="*/ 22225 w 14"/>
              <a:gd name="T5" fmla="*/ 19050 h 20"/>
              <a:gd name="T6" fmla="*/ 14288 w 14"/>
              <a:gd name="T7" fmla="*/ 31750 h 20"/>
              <a:gd name="T8" fmla="*/ 0 w 14"/>
              <a:gd name="T9" fmla="*/ 11112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0"/>
              <a:gd name="T17" fmla="*/ 14 w 14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0">
                <a:moveTo>
                  <a:pt x="0" y="7"/>
                </a:moveTo>
                <a:lnTo>
                  <a:pt x="8" y="0"/>
                </a:lnTo>
                <a:lnTo>
                  <a:pt x="14" y="12"/>
                </a:lnTo>
                <a:lnTo>
                  <a:pt x="9" y="2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46" name="Freeform 74"/>
          <p:cNvSpPr>
            <a:spLocks/>
          </p:cNvSpPr>
          <p:nvPr/>
        </p:nvSpPr>
        <p:spPr bwMode="auto">
          <a:xfrm>
            <a:off x="7467731" y="5437188"/>
            <a:ext cx="1496636" cy="974725"/>
          </a:xfrm>
          <a:custGeom>
            <a:avLst/>
            <a:gdLst>
              <a:gd name="T0" fmla="*/ 0 w 811"/>
              <a:gd name="T1" fmla="*/ 90487 h 614"/>
              <a:gd name="T2" fmla="*/ 30163 w 811"/>
              <a:gd name="T3" fmla="*/ 149225 h 614"/>
              <a:gd name="T4" fmla="*/ 26988 w 811"/>
              <a:gd name="T5" fmla="*/ 188912 h 614"/>
              <a:gd name="T6" fmla="*/ 69850 w 811"/>
              <a:gd name="T7" fmla="*/ 157162 h 614"/>
              <a:gd name="T8" fmla="*/ 84138 w 811"/>
              <a:gd name="T9" fmla="*/ 149225 h 614"/>
              <a:gd name="T10" fmla="*/ 106363 w 811"/>
              <a:gd name="T11" fmla="*/ 149225 h 614"/>
              <a:gd name="T12" fmla="*/ 160338 w 811"/>
              <a:gd name="T13" fmla="*/ 152400 h 614"/>
              <a:gd name="T14" fmla="*/ 187325 w 811"/>
              <a:gd name="T15" fmla="*/ 141287 h 614"/>
              <a:gd name="T16" fmla="*/ 234950 w 811"/>
              <a:gd name="T17" fmla="*/ 142875 h 614"/>
              <a:gd name="T18" fmla="*/ 193675 w 811"/>
              <a:gd name="T19" fmla="*/ 157162 h 614"/>
              <a:gd name="T20" fmla="*/ 296863 w 811"/>
              <a:gd name="T21" fmla="*/ 192087 h 614"/>
              <a:gd name="T22" fmla="*/ 307975 w 811"/>
              <a:gd name="T23" fmla="*/ 185737 h 614"/>
              <a:gd name="T24" fmla="*/ 311150 w 811"/>
              <a:gd name="T25" fmla="*/ 196850 h 614"/>
              <a:gd name="T26" fmla="*/ 371475 w 811"/>
              <a:gd name="T27" fmla="*/ 239713 h 614"/>
              <a:gd name="T28" fmla="*/ 352425 w 811"/>
              <a:gd name="T29" fmla="*/ 233363 h 614"/>
              <a:gd name="T30" fmla="*/ 396875 w 811"/>
              <a:gd name="T31" fmla="*/ 254000 h 614"/>
              <a:gd name="T32" fmla="*/ 434975 w 811"/>
              <a:gd name="T33" fmla="*/ 238125 h 614"/>
              <a:gd name="T34" fmla="*/ 488950 w 811"/>
              <a:gd name="T35" fmla="*/ 211138 h 614"/>
              <a:gd name="T36" fmla="*/ 506413 w 811"/>
              <a:gd name="T37" fmla="*/ 200025 h 614"/>
              <a:gd name="T38" fmla="*/ 571500 w 811"/>
              <a:gd name="T39" fmla="*/ 171450 h 614"/>
              <a:gd name="T40" fmla="*/ 649288 w 811"/>
              <a:gd name="T41" fmla="*/ 230188 h 614"/>
              <a:gd name="T42" fmla="*/ 676275 w 811"/>
              <a:gd name="T43" fmla="*/ 261937 h 614"/>
              <a:gd name="T44" fmla="*/ 720725 w 811"/>
              <a:gd name="T45" fmla="*/ 295275 h 614"/>
              <a:gd name="T46" fmla="*/ 776288 w 811"/>
              <a:gd name="T47" fmla="*/ 311150 h 614"/>
              <a:gd name="T48" fmla="*/ 814388 w 811"/>
              <a:gd name="T49" fmla="*/ 390525 h 614"/>
              <a:gd name="T50" fmla="*/ 804863 w 811"/>
              <a:gd name="T51" fmla="*/ 544512 h 614"/>
              <a:gd name="T52" fmla="*/ 835025 w 811"/>
              <a:gd name="T53" fmla="*/ 534987 h 614"/>
              <a:gd name="T54" fmla="*/ 819150 w 811"/>
              <a:gd name="T55" fmla="*/ 506412 h 614"/>
              <a:gd name="T56" fmla="*/ 846138 w 811"/>
              <a:gd name="T57" fmla="*/ 519112 h 614"/>
              <a:gd name="T58" fmla="*/ 862013 w 811"/>
              <a:gd name="T59" fmla="*/ 515937 h 614"/>
              <a:gd name="T60" fmla="*/ 838200 w 811"/>
              <a:gd name="T61" fmla="*/ 598487 h 614"/>
              <a:gd name="T62" fmla="*/ 858838 w 811"/>
              <a:gd name="T63" fmla="*/ 617537 h 614"/>
              <a:gd name="T64" fmla="*/ 901700 w 811"/>
              <a:gd name="T65" fmla="*/ 693737 h 614"/>
              <a:gd name="T66" fmla="*/ 935038 w 811"/>
              <a:gd name="T67" fmla="*/ 711200 h 614"/>
              <a:gd name="T68" fmla="*/ 930275 w 811"/>
              <a:gd name="T69" fmla="*/ 685800 h 614"/>
              <a:gd name="T70" fmla="*/ 939800 w 811"/>
              <a:gd name="T71" fmla="*/ 693737 h 614"/>
              <a:gd name="T72" fmla="*/ 955675 w 811"/>
              <a:gd name="T73" fmla="*/ 752475 h 614"/>
              <a:gd name="T74" fmla="*/ 993775 w 811"/>
              <a:gd name="T75" fmla="*/ 788987 h 614"/>
              <a:gd name="T76" fmla="*/ 1055688 w 811"/>
              <a:gd name="T77" fmla="*/ 857250 h 614"/>
              <a:gd name="T78" fmla="*/ 1131888 w 811"/>
              <a:gd name="T79" fmla="*/ 935038 h 614"/>
              <a:gd name="T80" fmla="*/ 1173163 w 811"/>
              <a:gd name="T81" fmla="*/ 954088 h 614"/>
              <a:gd name="T82" fmla="*/ 1131888 w 811"/>
              <a:gd name="T83" fmla="*/ 949325 h 614"/>
              <a:gd name="T84" fmla="*/ 1179513 w 811"/>
              <a:gd name="T85" fmla="*/ 965200 h 614"/>
              <a:gd name="T86" fmla="*/ 1225550 w 811"/>
              <a:gd name="T87" fmla="*/ 949325 h 614"/>
              <a:gd name="T88" fmla="*/ 1266825 w 811"/>
              <a:gd name="T89" fmla="*/ 919163 h 614"/>
              <a:gd name="T90" fmla="*/ 1276350 w 811"/>
              <a:gd name="T91" fmla="*/ 835025 h 614"/>
              <a:gd name="T92" fmla="*/ 1277938 w 811"/>
              <a:gd name="T93" fmla="*/ 681037 h 614"/>
              <a:gd name="T94" fmla="*/ 1120775 w 811"/>
              <a:gd name="T95" fmla="*/ 409575 h 614"/>
              <a:gd name="T96" fmla="*/ 1104900 w 811"/>
              <a:gd name="T97" fmla="*/ 338137 h 614"/>
              <a:gd name="T98" fmla="*/ 949325 w 811"/>
              <a:gd name="T99" fmla="*/ 41275 h 614"/>
              <a:gd name="T100" fmla="*/ 930275 w 811"/>
              <a:gd name="T101" fmla="*/ 12700 h 614"/>
              <a:gd name="T102" fmla="*/ 852488 w 811"/>
              <a:gd name="T103" fmla="*/ 17462 h 614"/>
              <a:gd name="T104" fmla="*/ 838200 w 811"/>
              <a:gd name="T105" fmla="*/ 84137 h 614"/>
              <a:gd name="T106" fmla="*/ 423863 w 811"/>
              <a:gd name="T107" fmla="*/ 77787 h 614"/>
              <a:gd name="T108" fmla="*/ 1588 w 811"/>
              <a:gd name="T109" fmla="*/ 65087 h 6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1"/>
              <a:gd name="T166" fmla="*/ 0 h 614"/>
              <a:gd name="T167" fmla="*/ 811 w 811"/>
              <a:gd name="T168" fmla="*/ 614 h 61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1" h="614">
                <a:moveTo>
                  <a:pt x="1" y="41"/>
                </a:moveTo>
                <a:lnTo>
                  <a:pt x="0" y="57"/>
                </a:lnTo>
                <a:lnTo>
                  <a:pt x="23" y="80"/>
                </a:lnTo>
                <a:lnTo>
                  <a:pt x="19" y="94"/>
                </a:lnTo>
                <a:lnTo>
                  <a:pt x="25" y="102"/>
                </a:lnTo>
                <a:lnTo>
                  <a:pt x="17" y="119"/>
                </a:lnTo>
                <a:lnTo>
                  <a:pt x="34" y="110"/>
                </a:lnTo>
                <a:lnTo>
                  <a:pt x="44" y="99"/>
                </a:lnTo>
                <a:lnTo>
                  <a:pt x="44" y="88"/>
                </a:lnTo>
                <a:lnTo>
                  <a:pt x="53" y="94"/>
                </a:lnTo>
                <a:lnTo>
                  <a:pt x="60" y="83"/>
                </a:lnTo>
                <a:lnTo>
                  <a:pt x="67" y="94"/>
                </a:lnTo>
                <a:lnTo>
                  <a:pt x="48" y="108"/>
                </a:lnTo>
                <a:lnTo>
                  <a:pt x="101" y="96"/>
                </a:lnTo>
                <a:lnTo>
                  <a:pt x="111" y="84"/>
                </a:lnTo>
                <a:lnTo>
                  <a:pt x="118" y="89"/>
                </a:lnTo>
                <a:lnTo>
                  <a:pt x="138" y="83"/>
                </a:lnTo>
                <a:lnTo>
                  <a:pt x="148" y="90"/>
                </a:lnTo>
                <a:lnTo>
                  <a:pt x="112" y="94"/>
                </a:lnTo>
                <a:lnTo>
                  <a:pt x="122" y="99"/>
                </a:lnTo>
                <a:lnTo>
                  <a:pt x="162" y="108"/>
                </a:lnTo>
                <a:lnTo>
                  <a:pt x="187" y="121"/>
                </a:lnTo>
                <a:lnTo>
                  <a:pt x="180" y="102"/>
                </a:lnTo>
                <a:lnTo>
                  <a:pt x="194" y="117"/>
                </a:lnTo>
                <a:lnTo>
                  <a:pt x="210" y="120"/>
                </a:lnTo>
                <a:lnTo>
                  <a:pt x="196" y="124"/>
                </a:lnTo>
                <a:lnTo>
                  <a:pt x="223" y="139"/>
                </a:lnTo>
                <a:lnTo>
                  <a:pt x="234" y="151"/>
                </a:lnTo>
                <a:lnTo>
                  <a:pt x="234" y="165"/>
                </a:lnTo>
                <a:lnTo>
                  <a:pt x="222" y="147"/>
                </a:lnTo>
                <a:lnTo>
                  <a:pt x="227" y="169"/>
                </a:lnTo>
                <a:lnTo>
                  <a:pt x="250" y="160"/>
                </a:lnTo>
                <a:lnTo>
                  <a:pt x="264" y="158"/>
                </a:lnTo>
                <a:lnTo>
                  <a:pt x="274" y="150"/>
                </a:lnTo>
                <a:lnTo>
                  <a:pt x="278" y="157"/>
                </a:lnTo>
                <a:lnTo>
                  <a:pt x="308" y="133"/>
                </a:lnTo>
                <a:lnTo>
                  <a:pt x="327" y="132"/>
                </a:lnTo>
                <a:lnTo>
                  <a:pt x="319" y="126"/>
                </a:lnTo>
                <a:lnTo>
                  <a:pt x="333" y="108"/>
                </a:lnTo>
                <a:lnTo>
                  <a:pt x="360" y="108"/>
                </a:lnTo>
                <a:lnTo>
                  <a:pt x="391" y="121"/>
                </a:lnTo>
                <a:lnTo>
                  <a:pt x="409" y="145"/>
                </a:lnTo>
                <a:lnTo>
                  <a:pt x="423" y="148"/>
                </a:lnTo>
                <a:lnTo>
                  <a:pt x="426" y="165"/>
                </a:lnTo>
                <a:lnTo>
                  <a:pt x="445" y="174"/>
                </a:lnTo>
                <a:lnTo>
                  <a:pt x="454" y="186"/>
                </a:lnTo>
                <a:lnTo>
                  <a:pt x="463" y="195"/>
                </a:lnTo>
                <a:lnTo>
                  <a:pt x="489" y="196"/>
                </a:lnTo>
                <a:lnTo>
                  <a:pt x="499" y="213"/>
                </a:lnTo>
                <a:lnTo>
                  <a:pt x="513" y="246"/>
                </a:lnTo>
                <a:lnTo>
                  <a:pt x="505" y="307"/>
                </a:lnTo>
                <a:lnTo>
                  <a:pt x="507" y="343"/>
                </a:lnTo>
                <a:lnTo>
                  <a:pt x="522" y="356"/>
                </a:lnTo>
                <a:lnTo>
                  <a:pt x="526" y="337"/>
                </a:lnTo>
                <a:lnTo>
                  <a:pt x="516" y="332"/>
                </a:lnTo>
                <a:lnTo>
                  <a:pt x="516" y="319"/>
                </a:lnTo>
                <a:lnTo>
                  <a:pt x="522" y="324"/>
                </a:lnTo>
                <a:lnTo>
                  <a:pt x="533" y="327"/>
                </a:lnTo>
                <a:lnTo>
                  <a:pt x="536" y="338"/>
                </a:lnTo>
                <a:lnTo>
                  <a:pt x="543" y="325"/>
                </a:lnTo>
                <a:lnTo>
                  <a:pt x="549" y="337"/>
                </a:lnTo>
                <a:lnTo>
                  <a:pt x="528" y="377"/>
                </a:lnTo>
                <a:lnTo>
                  <a:pt x="528" y="383"/>
                </a:lnTo>
                <a:lnTo>
                  <a:pt x="541" y="389"/>
                </a:lnTo>
                <a:lnTo>
                  <a:pt x="552" y="422"/>
                </a:lnTo>
                <a:lnTo>
                  <a:pt x="568" y="437"/>
                </a:lnTo>
                <a:lnTo>
                  <a:pt x="577" y="448"/>
                </a:lnTo>
                <a:lnTo>
                  <a:pt x="589" y="448"/>
                </a:lnTo>
                <a:lnTo>
                  <a:pt x="575" y="429"/>
                </a:lnTo>
                <a:lnTo>
                  <a:pt x="586" y="432"/>
                </a:lnTo>
                <a:lnTo>
                  <a:pt x="598" y="429"/>
                </a:lnTo>
                <a:lnTo>
                  <a:pt x="592" y="437"/>
                </a:lnTo>
                <a:lnTo>
                  <a:pt x="598" y="453"/>
                </a:lnTo>
                <a:lnTo>
                  <a:pt x="602" y="474"/>
                </a:lnTo>
                <a:lnTo>
                  <a:pt x="622" y="484"/>
                </a:lnTo>
                <a:lnTo>
                  <a:pt x="626" y="497"/>
                </a:lnTo>
                <a:lnTo>
                  <a:pt x="644" y="540"/>
                </a:lnTo>
                <a:lnTo>
                  <a:pt x="665" y="540"/>
                </a:lnTo>
                <a:lnTo>
                  <a:pt x="683" y="548"/>
                </a:lnTo>
                <a:lnTo>
                  <a:pt x="713" y="589"/>
                </a:lnTo>
                <a:lnTo>
                  <a:pt x="739" y="593"/>
                </a:lnTo>
                <a:lnTo>
                  <a:pt x="739" y="601"/>
                </a:lnTo>
                <a:lnTo>
                  <a:pt x="732" y="606"/>
                </a:lnTo>
                <a:lnTo>
                  <a:pt x="713" y="598"/>
                </a:lnTo>
                <a:lnTo>
                  <a:pt x="720" y="614"/>
                </a:lnTo>
                <a:lnTo>
                  <a:pt x="743" y="608"/>
                </a:lnTo>
                <a:lnTo>
                  <a:pt x="763" y="608"/>
                </a:lnTo>
                <a:lnTo>
                  <a:pt x="772" y="598"/>
                </a:lnTo>
                <a:lnTo>
                  <a:pt x="789" y="597"/>
                </a:lnTo>
                <a:lnTo>
                  <a:pt x="798" y="579"/>
                </a:lnTo>
                <a:lnTo>
                  <a:pt x="795" y="555"/>
                </a:lnTo>
                <a:lnTo>
                  <a:pt x="804" y="526"/>
                </a:lnTo>
                <a:lnTo>
                  <a:pt x="811" y="530"/>
                </a:lnTo>
                <a:lnTo>
                  <a:pt x="805" y="429"/>
                </a:lnTo>
                <a:lnTo>
                  <a:pt x="795" y="401"/>
                </a:lnTo>
                <a:lnTo>
                  <a:pt x="706" y="258"/>
                </a:lnTo>
                <a:lnTo>
                  <a:pt x="686" y="213"/>
                </a:lnTo>
                <a:lnTo>
                  <a:pt x="696" y="213"/>
                </a:lnTo>
                <a:lnTo>
                  <a:pt x="638" y="121"/>
                </a:lnTo>
                <a:lnTo>
                  <a:pt x="598" y="26"/>
                </a:lnTo>
                <a:lnTo>
                  <a:pt x="596" y="10"/>
                </a:lnTo>
                <a:lnTo>
                  <a:pt x="586" y="8"/>
                </a:lnTo>
                <a:lnTo>
                  <a:pt x="548" y="0"/>
                </a:lnTo>
                <a:lnTo>
                  <a:pt x="537" y="11"/>
                </a:lnTo>
                <a:lnTo>
                  <a:pt x="544" y="54"/>
                </a:lnTo>
                <a:lnTo>
                  <a:pt x="528" y="53"/>
                </a:lnTo>
                <a:lnTo>
                  <a:pt x="525" y="34"/>
                </a:lnTo>
                <a:lnTo>
                  <a:pt x="267" y="49"/>
                </a:lnTo>
                <a:lnTo>
                  <a:pt x="250" y="19"/>
                </a:lnTo>
                <a:lnTo>
                  <a:pt x="1" y="41"/>
                </a:lnTo>
                <a:close/>
              </a:path>
            </a:pathLst>
          </a:custGeom>
          <a:solidFill>
            <a:srgbClr val="008080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47" name="Freeform 75"/>
          <p:cNvSpPr>
            <a:spLocks/>
          </p:cNvSpPr>
          <p:nvPr/>
        </p:nvSpPr>
        <p:spPr bwMode="auto">
          <a:xfrm>
            <a:off x="7737163" y="4721226"/>
            <a:ext cx="896874" cy="801687"/>
          </a:xfrm>
          <a:custGeom>
            <a:avLst/>
            <a:gdLst>
              <a:gd name="T0" fmla="*/ 0 w 486"/>
              <a:gd name="T1" fmla="*/ 44450 h 505"/>
              <a:gd name="T2" fmla="*/ 100012 w 486"/>
              <a:gd name="T3" fmla="*/ 414337 h 505"/>
              <a:gd name="T4" fmla="*/ 139700 w 486"/>
              <a:gd name="T5" fmla="*/ 477837 h 505"/>
              <a:gd name="T6" fmla="*/ 153988 w 486"/>
              <a:gd name="T7" fmla="*/ 522287 h 505"/>
              <a:gd name="T8" fmla="*/ 136525 w 486"/>
              <a:gd name="T9" fmla="*/ 557212 h 505"/>
              <a:gd name="T10" fmla="*/ 128588 w 486"/>
              <a:gd name="T11" fmla="*/ 604837 h 505"/>
              <a:gd name="T12" fmla="*/ 165100 w 486"/>
              <a:gd name="T13" fmla="*/ 746125 h 505"/>
              <a:gd name="T14" fmla="*/ 192088 w 486"/>
              <a:gd name="T15" fmla="*/ 793750 h 505"/>
              <a:gd name="T16" fmla="*/ 601663 w 486"/>
              <a:gd name="T17" fmla="*/ 769937 h 505"/>
              <a:gd name="T18" fmla="*/ 606425 w 486"/>
              <a:gd name="T19" fmla="*/ 800100 h 505"/>
              <a:gd name="T20" fmla="*/ 631825 w 486"/>
              <a:gd name="T21" fmla="*/ 801687 h 505"/>
              <a:gd name="T22" fmla="*/ 620713 w 486"/>
              <a:gd name="T23" fmla="*/ 733425 h 505"/>
              <a:gd name="T24" fmla="*/ 638175 w 486"/>
              <a:gd name="T25" fmla="*/ 715962 h 505"/>
              <a:gd name="T26" fmla="*/ 698500 w 486"/>
              <a:gd name="T27" fmla="*/ 728662 h 505"/>
              <a:gd name="T28" fmla="*/ 708025 w 486"/>
              <a:gd name="T29" fmla="*/ 679450 h 505"/>
              <a:gd name="T30" fmla="*/ 698500 w 486"/>
              <a:gd name="T31" fmla="*/ 677862 h 505"/>
              <a:gd name="T32" fmla="*/ 711200 w 486"/>
              <a:gd name="T33" fmla="*/ 665162 h 505"/>
              <a:gd name="T34" fmla="*/ 687388 w 486"/>
              <a:gd name="T35" fmla="*/ 655637 h 505"/>
              <a:gd name="T36" fmla="*/ 701675 w 486"/>
              <a:gd name="T37" fmla="*/ 638175 h 505"/>
              <a:gd name="T38" fmla="*/ 698500 w 486"/>
              <a:gd name="T39" fmla="*/ 617537 h 505"/>
              <a:gd name="T40" fmla="*/ 723900 w 486"/>
              <a:gd name="T41" fmla="*/ 596900 h 505"/>
              <a:gd name="T42" fmla="*/ 717550 w 486"/>
              <a:gd name="T43" fmla="*/ 576262 h 505"/>
              <a:gd name="T44" fmla="*/ 730250 w 486"/>
              <a:gd name="T45" fmla="*/ 566737 h 505"/>
              <a:gd name="T46" fmla="*/ 738188 w 486"/>
              <a:gd name="T47" fmla="*/ 547687 h 505"/>
              <a:gd name="T48" fmla="*/ 723900 w 486"/>
              <a:gd name="T49" fmla="*/ 539750 h 505"/>
              <a:gd name="T50" fmla="*/ 744538 w 486"/>
              <a:gd name="T51" fmla="*/ 522287 h 505"/>
              <a:gd name="T52" fmla="*/ 733425 w 486"/>
              <a:gd name="T53" fmla="*/ 509587 h 505"/>
              <a:gd name="T54" fmla="*/ 750888 w 486"/>
              <a:gd name="T55" fmla="*/ 509587 h 505"/>
              <a:gd name="T56" fmla="*/ 771525 w 486"/>
              <a:gd name="T57" fmla="*/ 485775 h 505"/>
              <a:gd name="T58" fmla="*/ 762000 w 486"/>
              <a:gd name="T59" fmla="*/ 477837 h 505"/>
              <a:gd name="T60" fmla="*/ 738188 w 486"/>
              <a:gd name="T61" fmla="*/ 474662 h 505"/>
              <a:gd name="T62" fmla="*/ 719138 w 486"/>
              <a:gd name="T63" fmla="*/ 449262 h 505"/>
              <a:gd name="T64" fmla="*/ 687388 w 486"/>
              <a:gd name="T65" fmla="*/ 396875 h 505"/>
              <a:gd name="T66" fmla="*/ 671513 w 486"/>
              <a:gd name="T67" fmla="*/ 388937 h 505"/>
              <a:gd name="T68" fmla="*/ 635000 w 486"/>
              <a:gd name="T69" fmla="*/ 315912 h 505"/>
              <a:gd name="T70" fmla="*/ 587375 w 486"/>
              <a:gd name="T71" fmla="*/ 284162 h 505"/>
              <a:gd name="T72" fmla="*/ 552450 w 486"/>
              <a:gd name="T73" fmla="*/ 236537 h 505"/>
              <a:gd name="T74" fmla="*/ 466725 w 486"/>
              <a:gd name="T75" fmla="*/ 173037 h 505"/>
              <a:gd name="T76" fmla="*/ 422275 w 486"/>
              <a:gd name="T77" fmla="*/ 114300 h 505"/>
              <a:gd name="T78" fmla="*/ 330200 w 486"/>
              <a:gd name="T79" fmla="*/ 55562 h 505"/>
              <a:gd name="T80" fmla="*/ 360363 w 486"/>
              <a:gd name="T81" fmla="*/ 0 h 505"/>
              <a:gd name="T82" fmla="*/ 185738 w 486"/>
              <a:gd name="T83" fmla="*/ 19050 h 505"/>
              <a:gd name="T84" fmla="*/ 0 w 486"/>
              <a:gd name="T85" fmla="*/ 44450 h 5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86"/>
              <a:gd name="T130" fmla="*/ 0 h 505"/>
              <a:gd name="T131" fmla="*/ 486 w 486"/>
              <a:gd name="T132" fmla="*/ 505 h 5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86" h="505">
                <a:moveTo>
                  <a:pt x="0" y="28"/>
                </a:moveTo>
                <a:lnTo>
                  <a:pt x="63" y="261"/>
                </a:lnTo>
                <a:lnTo>
                  <a:pt x="88" y="301"/>
                </a:lnTo>
                <a:lnTo>
                  <a:pt x="97" y="329"/>
                </a:lnTo>
                <a:lnTo>
                  <a:pt x="86" y="351"/>
                </a:lnTo>
                <a:lnTo>
                  <a:pt x="81" y="381"/>
                </a:lnTo>
                <a:lnTo>
                  <a:pt x="104" y="470"/>
                </a:lnTo>
                <a:lnTo>
                  <a:pt x="121" y="500"/>
                </a:lnTo>
                <a:lnTo>
                  <a:pt x="379" y="485"/>
                </a:lnTo>
                <a:lnTo>
                  <a:pt x="382" y="504"/>
                </a:lnTo>
                <a:lnTo>
                  <a:pt x="398" y="505"/>
                </a:lnTo>
                <a:lnTo>
                  <a:pt x="391" y="462"/>
                </a:lnTo>
                <a:lnTo>
                  <a:pt x="402" y="451"/>
                </a:lnTo>
                <a:lnTo>
                  <a:pt x="440" y="459"/>
                </a:lnTo>
                <a:lnTo>
                  <a:pt x="446" y="428"/>
                </a:lnTo>
                <a:lnTo>
                  <a:pt x="440" y="427"/>
                </a:lnTo>
                <a:lnTo>
                  <a:pt x="448" y="419"/>
                </a:lnTo>
                <a:lnTo>
                  <a:pt x="433" y="413"/>
                </a:lnTo>
                <a:lnTo>
                  <a:pt x="442" y="402"/>
                </a:lnTo>
                <a:lnTo>
                  <a:pt x="440" y="389"/>
                </a:lnTo>
                <a:lnTo>
                  <a:pt x="456" y="376"/>
                </a:lnTo>
                <a:lnTo>
                  <a:pt x="452" y="363"/>
                </a:lnTo>
                <a:lnTo>
                  <a:pt x="460" y="357"/>
                </a:lnTo>
                <a:lnTo>
                  <a:pt x="465" y="345"/>
                </a:lnTo>
                <a:lnTo>
                  <a:pt x="456" y="340"/>
                </a:lnTo>
                <a:lnTo>
                  <a:pt x="469" y="329"/>
                </a:lnTo>
                <a:lnTo>
                  <a:pt x="462" y="321"/>
                </a:lnTo>
                <a:lnTo>
                  <a:pt x="473" y="321"/>
                </a:lnTo>
                <a:lnTo>
                  <a:pt x="486" y="306"/>
                </a:lnTo>
                <a:lnTo>
                  <a:pt x="480" y="301"/>
                </a:lnTo>
                <a:lnTo>
                  <a:pt x="465" y="299"/>
                </a:lnTo>
                <a:lnTo>
                  <a:pt x="453" y="283"/>
                </a:lnTo>
                <a:lnTo>
                  <a:pt x="433" y="250"/>
                </a:lnTo>
                <a:lnTo>
                  <a:pt x="423" y="245"/>
                </a:lnTo>
                <a:lnTo>
                  <a:pt x="400" y="199"/>
                </a:lnTo>
                <a:lnTo>
                  <a:pt x="370" y="179"/>
                </a:lnTo>
                <a:lnTo>
                  <a:pt x="348" y="149"/>
                </a:lnTo>
                <a:lnTo>
                  <a:pt x="294" y="109"/>
                </a:lnTo>
                <a:lnTo>
                  <a:pt x="266" y="72"/>
                </a:lnTo>
                <a:lnTo>
                  <a:pt x="208" y="35"/>
                </a:lnTo>
                <a:lnTo>
                  <a:pt x="227" y="0"/>
                </a:lnTo>
                <a:lnTo>
                  <a:pt x="117" y="12"/>
                </a:lnTo>
                <a:lnTo>
                  <a:pt x="0" y="28"/>
                </a:lnTo>
                <a:close/>
              </a:path>
            </a:pathLst>
          </a:custGeom>
          <a:noFill/>
          <a:ln w="397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73" name="Freeform 76"/>
          <p:cNvSpPr>
            <a:spLocks/>
          </p:cNvSpPr>
          <p:nvPr/>
        </p:nvSpPr>
        <p:spPr bwMode="auto">
          <a:xfrm>
            <a:off x="2776673" y="2041526"/>
            <a:ext cx="983609" cy="1368425"/>
          </a:xfrm>
          <a:custGeom>
            <a:avLst/>
            <a:gdLst>
              <a:gd name="T0" fmla="*/ 0 w 533"/>
              <a:gd name="T1" fmla="*/ 1212850 h 862"/>
              <a:gd name="T2" fmla="*/ 66675 w 533"/>
              <a:gd name="T3" fmla="*/ 920750 h 862"/>
              <a:gd name="T4" fmla="*/ 101600 w 533"/>
              <a:gd name="T5" fmla="*/ 842963 h 862"/>
              <a:gd name="T6" fmla="*/ 69850 w 533"/>
              <a:gd name="T7" fmla="*/ 806450 h 862"/>
              <a:gd name="T8" fmla="*/ 77788 w 533"/>
              <a:gd name="T9" fmla="*/ 771525 h 862"/>
              <a:gd name="T10" fmla="*/ 133350 w 533"/>
              <a:gd name="T11" fmla="*/ 720725 h 862"/>
              <a:gd name="T12" fmla="*/ 176213 w 533"/>
              <a:gd name="T13" fmla="*/ 652463 h 862"/>
              <a:gd name="T14" fmla="*/ 214313 w 533"/>
              <a:gd name="T15" fmla="*/ 593725 h 862"/>
              <a:gd name="T16" fmla="*/ 185738 w 533"/>
              <a:gd name="T17" fmla="*/ 549275 h 862"/>
              <a:gd name="T18" fmla="*/ 173038 w 533"/>
              <a:gd name="T19" fmla="*/ 517525 h 862"/>
              <a:gd name="T20" fmla="*/ 177800 w 533"/>
              <a:gd name="T21" fmla="*/ 442913 h 862"/>
              <a:gd name="T22" fmla="*/ 282575 w 533"/>
              <a:gd name="T23" fmla="*/ 0 h 862"/>
              <a:gd name="T24" fmla="*/ 395288 w 533"/>
              <a:gd name="T25" fmla="*/ 25400 h 862"/>
              <a:gd name="T26" fmla="*/ 357188 w 533"/>
              <a:gd name="T27" fmla="*/ 198437 h 862"/>
              <a:gd name="T28" fmla="*/ 381000 w 533"/>
              <a:gd name="T29" fmla="*/ 258763 h 862"/>
              <a:gd name="T30" fmla="*/ 384175 w 533"/>
              <a:gd name="T31" fmla="*/ 296863 h 862"/>
              <a:gd name="T32" fmla="*/ 369888 w 533"/>
              <a:gd name="T33" fmla="*/ 301625 h 862"/>
              <a:gd name="T34" fmla="*/ 414338 w 533"/>
              <a:gd name="T35" fmla="*/ 346075 h 862"/>
              <a:gd name="T36" fmla="*/ 458788 w 533"/>
              <a:gd name="T37" fmla="*/ 455613 h 862"/>
              <a:gd name="T38" fmla="*/ 474663 w 533"/>
              <a:gd name="T39" fmla="*/ 449263 h 862"/>
              <a:gd name="T40" fmla="*/ 477838 w 533"/>
              <a:gd name="T41" fmla="*/ 466725 h 862"/>
              <a:gd name="T42" fmla="*/ 496888 w 533"/>
              <a:gd name="T43" fmla="*/ 471488 h 862"/>
              <a:gd name="T44" fmla="*/ 512763 w 533"/>
              <a:gd name="T45" fmla="*/ 476250 h 862"/>
              <a:gd name="T46" fmla="*/ 471488 w 533"/>
              <a:gd name="T47" fmla="*/ 554038 h 862"/>
              <a:gd name="T48" fmla="*/ 479425 w 533"/>
              <a:gd name="T49" fmla="*/ 609600 h 862"/>
              <a:gd name="T50" fmla="*/ 450850 w 533"/>
              <a:gd name="T51" fmla="*/ 658813 h 862"/>
              <a:gd name="T52" fmla="*/ 469900 w 533"/>
              <a:gd name="T53" fmla="*/ 684213 h 862"/>
              <a:gd name="T54" fmla="*/ 527050 w 533"/>
              <a:gd name="T55" fmla="*/ 650875 h 862"/>
              <a:gd name="T56" fmla="*/ 569913 w 533"/>
              <a:gd name="T57" fmla="*/ 823913 h 862"/>
              <a:gd name="T58" fmla="*/ 595313 w 533"/>
              <a:gd name="T59" fmla="*/ 833438 h 862"/>
              <a:gd name="T60" fmla="*/ 600075 w 533"/>
              <a:gd name="T61" fmla="*/ 884238 h 862"/>
              <a:gd name="T62" fmla="*/ 620713 w 533"/>
              <a:gd name="T63" fmla="*/ 908050 h 862"/>
              <a:gd name="T64" fmla="*/ 639763 w 533"/>
              <a:gd name="T65" fmla="*/ 885825 h 862"/>
              <a:gd name="T66" fmla="*/ 677863 w 533"/>
              <a:gd name="T67" fmla="*/ 904875 h 862"/>
              <a:gd name="T68" fmla="*/ 701675 w 533"/>
              <a:gd name="T69" fmla="*/ 884238 h 862"/>
              <a:gd name="T70" fmla="*/ 779463 w 533"/>
              <a:gd name="T71" fmla="*/ 904875 h 862"/>
              <a:gd name="T72" fmla="*/ 798513 w 533"/>
              <a:gd name="T73" fmla="*/ 904875 h 862"/>
              <a:gd name="T74" fmla="*/ 814388 w 533"/>
              <a:gd name="T75" fmla="*/ 869950 h 862"/>
              <a:gd name="T76" fmla="*/ 846138 w 533"/>
              <a:gd name="T77" fmla="*/ 928688 h 862"/>
              <a:gd name="T78" fmla="*/ 774700 w 533"/>
              <a:gd name="T79" fmla="*/ 1368425 h 862"/>
              <a:gd name="T80" fmla="*/ 385763 w 533"/>
              <a:gd name="T81" fmla="*/ 1298575 h 862"/>
              <a:gd name="T82" fmla="*/ 0 w 533"/>
              <a:gd name="T83" fmla="*/ 1212850 h 8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3"/>
              <a:gd name="T127" fmla="*/ 0 h 862"/>
              <a:gd name="T128" fmla="*/ 533 w 533"/>
              <a:gd name="T129" fmla="*/ 862 h 86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3" h="862">
                <a:moveTo>
                  <a:pt x="0" y="764"/>
                </a:moveTo>
                <a:lnTo>
                  <a:pt x="42" y="580"/>
                </a:lnTo>
                <a:lnTo>
                  <a:pt x="64" y="531"/>
                </a:lnTo>
                <a:lnTo>
                  <a:pt x="44" y="508"/>
                </a:lnTo>
                <a:lnTo>
                  <a:pt x="49" y="486"/>
                </a:lnTo>
                <a:lnTo>
                  <a:pt x="84" y="454"/>
                </a:lnTo>
                <a:lnTo>
                  <a:pt x="111" y="411"/>
                </a:lnTo>
                <a:lnTo>
                  <a:pt x="135" y="374"/>
                </a:lnTo>
                <a:lnTo>
                  <a:pt x="117" y="346"/>
                </a:lnTo>
                <a:lnTo>
                  <a:pt x="109" y="326"/>
                </a:lnTo>
                <a:lnTo>
                  <a:pt x="112" y="279"/>
                </a:lnTo>
                <a:lnTo>
                  <a:pt x="178" y="0"/>
                </a:lnTo>
                <a:lnTo>
                  <a:pt x="249" y="16"/>
                </a:lnTo>
                <a:lnTo>
                  <a:pt x="225" y="125"/>
                </a:lnTo>
                <a:lnTo>
                  <a:pt x="240" y="163"/>
                </a:lnTo>
                <a:lnTo>
                  <a:pt x="242" y="187"/>
                </a:lnTo>
                <a:lnTo>
                  <a:pt x="233" y="190"/>
                </a:lnTo>
                <a:lnTo>
                  <a:pt x="261" y="218"/>
                </a:lnTo>
                <a:lnTo>
                  <a:pt x="289" y="287"/>
                </a:lnTo>
                <a:lnTo>
                  <a:pt x="299" y="283"/>
                </a:lnTo>
                <a:lnTo>
                  <a:pt x="301" y="294"/>
                </a:lnTo>
                <a:lnTo>
                  <a:pt x="313" y="297"/>
                </a:lnTo>
                <a:lnTo>
                  <a:pt x="323" y="300"/>
                </a:lnTo>
                <a:lnTo>
                  <a:pt x="297" y="349"/>
                </a:lnTo>
                <a:lnTo>
                  <a:pt x="302" y="384"/>
                </a:lnTo>
                <a:lnTo>
                  <a:pt x="284" y="415"/>
                </a:lnTo>
                <a:lnTo>
                  <a:pt x="296" y="431"/>
                </a:lnTo>
                <a:lnTo>
                  <a:pt x="332" y="410"/>
                </a:lnTo>
                <a:lnTo>
                  <a:pt x="359" y="519"/>
                </a:lnTo>
                <a:lnTo>
                  <a:pt x="375" y="525"/>
                </a:lnTo>
                <a:lnTo>
                  <a:pt x="378" y="557"/>
                </a:lnTo>
                <a:lnTo>
                  <a:pt x="391" y="572"/>
                </a:lnTo>
                <a:lnTo>
                  <a:pt x="403" y="558"/>
                </a:lnTo>
                <a:lnTo>
                  <a:pt x="427" y="570"/>
                </a:lnTo>
                <a:lnTo>
                  <a:pt x="442" y="557"/>
                </a:lnTo>
                <a:lnTo>
                  <a:pt x="491" y="570"/>
                </a:lnTo>
                <a:lnTo>
                  <a:pt x="503" y="570"/>
                </a:lnTo>
                <a:lnTo>
                  <a:pt x="513" y="548"/>
                </a:lnTo>
                <a:lnTo>
                  <a:pt x="533" y="585"/>
                </a:lnTo>
                <a:lnTo>
                  <a:pt x="488" y="862"/>
                </a:lnTo>
                <a:lnTo>
                  <a:pt x="243" y="818"/>
                </a:lnTo>
                <a:lnTo>
                  <a:pt x="0" y="76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49" name="Freeform 77"/>
          <p:cNvSpPr>
            <a:spLocks/>
          </p:cNvSpPr>
          <p:nvPr/>
        </p:nvSpPr>
        <p:spPr bwMode="auto">
          <a:xfrm>
            <a:off x="6694500" y="3444875"/>
            <a:ext cx="649588" cy="1003300"/>
          </a:xfrm>
          <a:custGeom>
            <a:avLst/>
            <a:gdLst>
              <a:gd name="T0" fmla="*/ 0 w 352"/>
              <a:gd name="T1" fmla="*/ 442913 h 632"/>
              <a:gd name="T2" fmla="*/ 12700 w 352"/>
              <a:gd name="T3" fmla="*/ 414338 h 632"/>
              <a:gd name="T4" fmla="*/ 47625 w 352"/>
              <a:gd name="T5" fmla="*/ 352425 h 632"/>
              <a:gd name="T6" fmla="*/ 68263 w 352"/>
              <a:gd name="T7" fmla="*/ 282575 h 632"/>
              <a:gd name="T8" fmla="*/ 49212 w 352"/>
              <a:gd name="T9" fmla="*/ 234950 h 632"/>
              <a:gd name="T10" fmla="*/ 144462 w 352"/>
              <a:gd name="T11" fmla="*/ 161925 h 632"/>
              <a:gd name="T12" fmla="*/ 163512 w 352"/>
              <a:gd name="T13" fmla="*/ 122238 h 632"/>
              <a:gd name="T14" fmla="*/ 163512 w 352"/>
              <a:gd name="T15" fmla="*/ 106363 h 632"/>
              <a:gd name="T16" fmla="*/ 95250 w 352"/>
              <a:gd name="T17" fmla="*/ 25400 h 632"/>
              <a:gd name="T18" fmla="*/ 466725 w 352"/>
              <a:gd name="T19" fmla="*/ 0 h 632"/>
              <a:gd name="T20" fmla="*/ 476250 w 352"/>
              <a:gd name="T21" fmla="*/ 61913 h 632"/>
              <a:gd name="T22" fmla="*/ 515938 w 352"/>
              <a:gd name="T23" fmla="*/ 133350 h 632"/>
              <a:gd name="T24" fmla="*/ 549275 w 352"/>
              <a:gd name="T25" fmla="*/ 517525 h 632"/>
              <a:gd name="T26" fmla="*/ 538163 w 352"/>
              <a:gd name="T27" fmla="*/ 595312 h 632"/>
              <a:gd name="T28" fmla="*/ 558800 w 352"/>
              <a:gd name="T29" fmla="*/ 641350 h 632"/>
              <a:gd name="T30" fmla="*/ 536575 w 352"/>
              <a:gd name="T31" fmla="*/ 730250 h 632"/>
              <a:gd name="T32" fmla="*/ 508000 w 352"/>
              <a:gd name="T33" fmla="*/ 769937 h 632"/>
              <a:gd name="T34" fmla="*/ 493713 w 352"/>
              <a:gd name="T35" fmla="*/ 831850 h 632"/>
              <a:gd name="T36" fmla="*/ 506413 w 352"/>
              <a:gd name="T37" fmla="*/ 847725 h 632"/>
              <a:gd name="T38" fmla="*/ 495300 w 352"/>
              <a:gd name="T39" fmla="*/ 887413 h 632"/>
              <a:gd name="T40" fmla="*/ 503238 w 352"/>
              <a:gd name="T41" fmla="*/ 900113 h 632"/>
              <a:gd name="T42" fmla="*/ 458788 w 352"/>
              <a:gd name="T43" fmla="*/ 917575 h 632"/>
              <a:gd name="T44" fmla="*/ 447675 w 352"/>
              <a:gd name="T45" fmla="*/ 981075 h 632"/>
              <a:gd name="T46" fmla="*/ 385762 w 352"/>
              <a:gd name="T47" fmla="*/ 957263 h 632"/>
              <a:gd name="T48" fmla="*/ 352425 w 352"/>
              <a:gd name="T49" fmla="*/ 990600 h 632"/>
              <a:gd name="T50" fmla="*/ 352425 w 352"/>
              <a:gd name="T51" fmla="*/ 1003300 h 632"/>
              <a:gd name="T52" fmla="*/ 328612 w 352"/>
              <a:gd name="T53" fmla="*/ 1003300 h 632"/>
              <a:gd name="T54" fmla="*/ 309562 w 352"/>
              <a:gd name="T55" fmla="*/ 958850 h 632"/>
              <a:gd name="T56" fmla="*/ 298450 w 352"/>
              <a:gd name="T57" fmla="*/ 900113 h 632"/>
              <a:gd name="T58" fmla="*/ 276225 w 352"/>
              <a:gd name="T59" fmla="*/ 862013 h 632"/>
              <a:gd name="T60" fmla="*/ 236538 w 352"/>
              <a:gd name="T61" fmla="*/ 847725 h 632"/>
              <a:gd name="T62" fmla="*/ 190500 w 352"/>
              <a:gd name="T63" fmla="*/ 811212 h 632"/>
              <a:gd name="T64" fmla="*/ 174625 w 352"/>
              <a:gd name="T65" fmla="*/ 760412 h 632"/>
              <a:gd name="T66" fmla="*/ 201612 w 352"/>
              <a:gd name="T67" fmla="*/ 681037 h 632"/>
              <a:gd name="T68" fmla="*/ 177800 w 352"/>
              <a:gd name="T69" fmla="*/ 666750 h 632"/>
              <a:gd name="T70" fmla="*/ 122238 w 352"/>
              <a:gd name="T71" fmla="*/ 666750 h 632"/>
              <a:gd name="T72" fmla="*/ 114300 w 352"/>
              <a:gd name="T73" fmla="*/ 619125 h 632"/>
              <a:gd name="T74" fmla="*/ 22225 w 352"/>
              <a:gd name="T75" fmla="*/ 523875 h 632"/>
              <a:gd name="T76" fmla="*/ 0 w 352"/>
              <a:gd name="T77" fmla="*/ 442913 h 6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2"/>
              <a:gd name="T118" fmla="*/ 0 h 632"/>
              <a:gd name="T119" fmla="*/ 352 w 352"/>
              <a:gd name="T120" fmla="*/ 632 h 6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2" h="632">
                <a:moveTo>
                  <a:pt x="0" y="279"/>
                </a:moveTo>
                <a:lnTo>
                  <a:pt x="8" y="261"/>
                </a:lnTo>
                <a:lnTo>
                  <a:pt x="30" y="222"/>
                </a:lnTo>
                <a:lnTo>
                  <a:pt x="43" y="178"/>
                </a:lnTo>
                <a:lnTo>
                  <a:pt x="31" y="148"/>
                </a:lnTo>
                <a:lnTo>
                  <a:pt x="91" y="102"/>
                </a:lnTo>
                <a:lnTo>
                  <a:pt x="103" y="77"/>
                </a:lnTo>
                <a:lnTo>
                  <a:pt x="103" y="67"/>
                </a:lnTo>
                <a:lnTo>
                  <a:pt x="60" y="16"/>
                </a:lnTo>
                <a:lnTo>
                  <a:pt x="294" y="0"/>
                </a:lnTo>
                <a:lnTo>
                  <a:pt x="300" y="39"/>
                </a:lnTo>
                <a:lnTo>
                  <a:pt x="325" y="84"/>
                </a:lnTo>
                <a:lnTo>
                  <a:pt x="346" y="326"/>
                </a:lnTo>
                <a:lnTo>
                  <a:pt x="339" y="375"/>
                </a:lnTo>
                <a:lnTo>
                  <a:pt x="352" y="404"/>
                </a:lnTo>
                <a:lnTo>
                  <a:pt x="338" y="460"/>
                </a:lnTo>
                <a:lnTo>
                  <a:pt x="320" y="485"/>
                </a:lnTo>
                <a:lnTo>
                  <a:pt x="311" y="524"/>
                </a:lnTo>
                <a:lnTo>
                  <a:pt x="319" y="534"/>
                </a:lnTo>
                <a:lnTo>
                  <a:pt x="312" y="559"/>
                </a:lnTo>
                <a:lnTo>
                  <a:pt x="317" y="567"/>
                </a:lnTo>
                <a:lnTo>
                  <a:pt x="289" y="578"/>
                </a:lnTo>
                <a:lnTo>
                  <a:pt x="282" y="618"/>
                </a:lnTo>
                <a:lnTo>
                  <a:pt x="243" y="603"/>
                </a:lnTo>
                <a:lnTo>
                  <a:pt x="222" y="624"/>
                </a:lnTo>
                <a:lnTo>
                  <a:pt x="222" y="632"/>
                </a:lnTo>
                <a:lnTo>
                  <a:pt x="207" y="632"/>
                </a:lnTo>
                <a:lnTo>
                  <a:pt x="195" y="604"/>
                </a:lnTo>
                <a:lnTo>
                  <a:pt x="188" y="567"/>
                </a:lnTo>
                <a:lnTo>
                  <a:pt x="174" y="543"/>
                </a:lnTo>
                <a:lnTo>
                  <a:pt x="149" y="534"/>
                </a:lnTo>
                <a:lnTo>
                  <a:pt x="120" y="511"/>
                </a:lnTo>
                <a:lnTo>
                  <a:pt x="110" y="479"/>
                </a:lnTo>
                <a:lnTo>
                  <a:pt x="127" y="429"/>
                </a:lnTo>
                <a:lnTo>
                  <a:pt x="112" y="420"/>
                </a:lnTo>
                <a:lnTo>
                  <a:pt x="77" y="420"/>
                </a:lnTo>
                <a:lnTo>
                  <a:pt x="72" y="390"/>
                </a:lnTo>
                <a:lnTo>
                  <a:pt x="14" y="330"/>
                </a:lnTo>
                <a:lnTo>
                  <a:pt x="0" y="279"/>
                </a:lnTo>
                <a:close/>
              </a:path>
            </a:pathLst>
          </a:custGeom>
          <a:solidFill>
            <a:srgbClr val="808000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50" name="Freeform 78"/>
          <p:cNvSpPr>
            <a:spLocks/>
          </p:cNvSpPr>
          <p:nvPr/>
        </p:nvSpPr>
        <p:spPr bwMode="auto">
          <a:xfrm>
            <a:off x="7268426" y="3535362"/>
            <a:ext cx="513027" cy="757238"/>
          </a:xfrm>
          <a:custGeom>
            <a:avLst/>
            <a:gdLst>
              <a:gd name="T0" fmla="*/ 0 w 278"/>
              <a:gd name="T1" fmla="*/ 741363 h 477"/>
              <a:gd name="T2" fmla="*/ 12700 w 278"/>
              <a:gd name="T3" fmla="*/ 757238 h 477"/>
              <a:gd name="T4" fmla="*/ 25400 w 278"/>
              <a:gd name="T5" fmla="*/ 736600 h 477"/>
              <a:gd name="T6" fmla="*/ 90487 w 278"/>
              <a:gd name="T7" fmla="*/ 723900 h 477"/>
              <a:gd name="T8" fmla="*/ 109538 w 278"/>
              <a:gd name="T9" fmla="*/ 730250 h 477"/>
              <a:gd name="T10" fmla="*/ 180975 w 278"/>
              <a:gd name="T11" fmla="*/ 708025 h 477"/>
              <a:gd name="T12" fmla="*/ 204788 w 278"/>
              <a:gd name="T13" fmla="*/ 728663 h 477"/>
              <a:gd name="T14" fmla="*/ 225425 w 278"/>
              <a:gd name="T15" fmla="*/ 679450 h 477"/>
              <a:gd name="T16" fmla="*/ 247650 w 278"/>
              <a:gd name="T17" fmla="*/ 665163 h 477"/>
              <a:gd name="T18" fmla="*/ 296862 w 278"/>
              <a:gd name="T19" fmla="*/ 692150 h 477"/>
              <a:gd name="T20" fmla="*/ 304800 w 278"/>
              <a:gd name="T21" fmla="*/ 660400 h 477"/>
              <a:gd name="T22" fmla="*/ 357187 w 278"/>
              <a:gd name="T23" fmla="*/ 592138 h 477"/>
              <a:gd name="T24" fmla="*/ 369887 w 278"/>
              <a:gd name="T25" fmla="*/ 552450 h 477"/>
              <a:gd name="T26" fmla="*/ 390525 w 278"/>
              <a:gd name="T27" fmla="*/ 560388 h 477"/>
              <a:gd name="T28" fmla="*/ 441325 w 278"/>
              <a:gd name="T29" fmla="*/ 525463 h 477"/>
              <a:gd name="T30" fmla="*/ 425450 w 278"/>
              <a:gd name="T31" fmla="*/ 495300 h 477"/>
              <a:gd name="T32" fmla="*/ 431800 w 278"/>
              <a:gd name="T33" fmla="*/ 476250 h 477"/>
              <a:gd name="T34" fmla="*/ 382587 w 278"/>
              <a:gd name="T35" fmla="*/ 14288 h 477"/>
              <a:gd name="T36" fmla="*/ 377825 w 278"/>
              <a:gd name="T37" fmla="*/ 0 h 477"/>
              <a:gd name="T38" fmla="*/ 114300 w 278"/>
              <a:gd name="T39" fmla="*/ 31750 h 477"/>
              <a:gd name="T40" fmla="*/ 65087 w 278"/>
              <a:gd name="T41" fmla="*/ 58738 h 477"/>
              <a:gd name="T42" fmla="*/ 22225 w 278"/>
              <a:gd name="T43" fmla="*/ 42863 h 477"/>
              <a:gd name="T44" fmla="*/ 55562 w 278"/>
              <a:gd name="T45" fmla="*/ 427038 h 477"/>
              <a:gd name="T46" fmla="*/ 44450 w 278"/>
              <a:gd name="T47" fmla="*/ 504825 h 477"/>
              <a:gd name="T48" fmla="*/ 65087 w 278"/>
              <a:gd name="T49" fmla="*/ 550863 h 477"/>
              <a:gd name="T50" fmla="*/ 42862 w 278"/>
              <a:gd name="T51" fmla="*/ 639763 h 477"/>
              <a:gd name="T52" fmla="*/ 14287 w 278"/>
              <a:gd name="T53" fmla="*/ 679450 h 477"/>
              <a:gd name="T54" fmla="*/ 0 w 278"/>
              <a:gd name="T55" fmla="*/ 741363 h 4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8"/>
              <a:gd name="T85" fmla="*/ 0 h 477"/>
              <a:gd name="T86" fmla="*/ 278 w 278"/>
              <a:gd name="T87" fmla="*/ 477 h 47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8" h="477">
                <a:moveTo>
                  <a:pt x="0" y="467"/>
                </a:moveTo>
                <a:lnTo>
                  <a:pt x="8" y="477"/>
                </a:lnTo>
                <a:lnTo>
                  <a:pt x="16" y="464"/>
                </a:lnTo>
                <a:lnTo>
                  <a:pt x="57" y="456"/>
                </a:lnTo>
                <a:lnTo>
                  <a:pt x="69" y="460"/>
                </a:lnTo>
                <a:lnTo>
                  <a:pt x="114" y="446"/>
                </a:lnTo>
                <a:lnTo>
                  <a:pt x="129" y="459"/>
                </a:lnTo>
                <a:lnTo>
                  <a:pt x="142" y="428"/>
                </a:lnTo>
                <a:lnTo>
                  <a:pt x="156" y="419"/>
                </a:lnTo>
                <a:lnTo>
                  <a:pt x="187" y="436"/>
                </a:lnTo>
                <a:lnTo>
                  <a:pt x="192" y="416"/>
                </a:lnTo>
                <a:lnTo>
                  <a:pt x="225" y="373"/>
                </a:lnTo>
                <a:lnTo>
                  <a:pt x="233" y="348"/>
                </a:lnTo>
                <a:lnTo>
                  <a:pt x="246" y="353"/>
                </a:lnTo>
                <a:lnTo>
                  <a:pt x="278" y="331"/>
                </a:lnTo>
                <a:lnTo>
                  <a:pt x="268" y="312"/>
                </a:lnTo>
                <a:lnTo>
                  <a:pt x="272" y="300"/>
                </a:lnTo>
                <a:lnTo>
                  <a:pt x="241" y="9"/>
                </a:lnTo>
                <a:lnTo>
                  <a:pt x="238" y="0"/>
                </a:lnTo>
                <a:lnTo>
                  <a:pt x="72" y="20"/>
                </a:lnTo>
                <a:lnTo>
                  <a:pt x="41" y="37"/>
                </a:lnTo>
                <a:lnTo>
                  <a:pt x="14" y="27"/>
                </a:lnTo>
                <a:lnTo>
                  <a:pt x="35" y="269"/>
                </a:lnTo>
                <a:lnTo>
                  <a:pt x="28" y="318"/>
                </a:lnTo>
                <a:lnTo>
                  <a:pt x="41" y="347"/>
                </a:lnTo>
                <a:lnTo>
                  <a:pt x="27" y="403"/>
                </a:lnTo>
                <a:lnTo>
                  <a:pt x="9" y="428"/>
                </a:lnTo>
                <a:lnTo>
                  <a:pt x="0" y="467"/>
                </a:lnTo>
                <a:close/>
              </a:path>
            </a:pathLst>
          </a:custGeom>
          <a:noFill/>
          <a:ln w="397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76" name="Freeform 79"/>
          <p:cNvSpPr>
            <a:spLocks/>
          </p:cNvSpPr>
          <p:nvPr/>
        </p:nvSpPr>
        <p:spPr bwMode="auto">
          <a:xfrm>
            <a:off x="5899125" y="3295650"/>
            <a:ext cx="985454" cy="563562"/>
          </a:xfrm>
          <a:custGeom>
            <a:avLst/>
            <a:gdLst>
              <a:gd name="T0" fmla="*/ 0 w 534"/>
              <a:gd name="T1" fmla="*/ 11112 h 355"/>
              <a:gd name="T2" fmla="*/ 1588 w 534"/>
              <a:gd name="T3" fmla="*/ 53975 h 355"/>
              <a:gd name="T4" fmla="*/ 17462 w 534"/>
              <a:gd name="T5" fmla="*/ 87312 h 355"/>
              <a:gd name="T6" fmla="*/ 7937 w 534"/>
              <a:gd name="T7" fmla="*/ 119062 h 355"/>
              <a:gd name="T8" fmla="*/ 17462 w 534"/>
              <a:gd name="T9" fmla="*/ 196850 h 355"/>
              <a:gd name="T10" fmla="*/ 58737 w 534"/>
              <a:gd name="T11" fmla="*/ 306387 h 355"/>
              <a:gd name="T12" fmla="*/ 58737 w 534"/>
              <a:gd name="T13" fmla="*/ 341312 h 355"/>
              <a:gd name="T14" fmla="*/ 84137 w 534"/>
              <a:gd name="T15" fmla="*/ 393700 h 355"/>
              <a:gd name="T16" fmla="*/ 98425 w 534"/>
              <a:gd name="T17" fmla="*/ 479425 h 355"/>
              <a:gd name="T18" fmla="*/ 90487 w 534"/>
              <a:gd name="T19" fmla="*/ 501650 h 355"/>
              <a:gd name="T20" fmla="*/ 106362 w 534"/>
              <a:gd name="T21" fmla="*/ 531812 h 355"/>
              <a:gd name="T22" fmla="*/ 652462 w 534"/>
              <a:gd name="T23" fmla="*/ 520700 h 355"/>
              <a:gd name="T24" fmla="*/ 696912 w 534"/>
              <a:gd name="T25" fmla="*/ 563562 h 355"/>
              <a:gd name="T26" fmla="*/ 731837 w 534"/>
              <a:gd name="T27" fmla="*/ 501650 h 355"/>
              <a:gd name="T28" fmla="*/ 752475 w 534"/>
              <a:gd name="T29" fmla="*/ 431800 h 355"/>
              <a:gd name="T30" fmla="*/ 733425 w 534"/>
              <a:gd name="T31" fmla="*/ 384175 h 355"/>
              <a:gd name="T32" fmla="*/ 828675 w 534"/>
              <a:gd name="T33" fmla="*/ 311150 h 355"/>
              <a:gd name="T34" fmla="*/ 847725 w 534"/>
              <a:gd name="T35" fmla="*/ 271462 h 355"/>
              <a:gd name="T36" fmla="*/ 847725 w 534"/>
              <a:gd name="T37" fmla="*/ 255587 h 355"/>
              <a:gd name="T38" fmla="*/ 779462 w 534"/>
              <a:gd name="T39" fmla="*/ 174625 h 355"/>
              <a:gd name="T40" fmla="*/ 708025 w 534"/>
              <a:gd name="T41" fmla="*/ 88900 h 355"/>
              <a:gd name="T42" fmla="*/ 696912 w 534"/>
              <a:gd name="T43" fmla="*/ 0 h 355"/>
              <a:gd name="T44" fmla="*/ 20637 w 534"/>
              <a:gd name="T45" fmla="*/ 12700 h 355"/>
              <a:gd name="T46" fmla="*/ 0 w 534"/>
              <a:gd name="T47" fmla="*/ 11112 h 35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34"/>
              <a:gd name="T73" fmla="*/ 0 h 355"/>
              <a:gd name="T74" fmla="*/ 534 w 534"/>
              <a:gd name="T75" fmla="*/ 355 h 35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34" h="355">
                <a:moveTo>
                  <a:pt x="0" y="7"/>
                </a:moveTo>
                <a:lnTo>
                  <a:pt x="1" y="34"/>
                </a:lnTo>
                <a:lnTo>
                  <a:pt x="11" y="55"/>
                </a:lnTo>
                <a:lnTo>
                  <a:pt x="5" y="75"/>
                </a:lnTo>
                <a:lnTo>
                  <a:pt x="11" y="124"/>
                </a:lnTo>
                <a:lnTo>
                  <a:pt x="37" y="193"/>
                </a:lnTo>
                <a:lnTo>
                  <a:pt x="37" y="215"/>
                </a:lnTo>
                <a:lnTo>
                  <a:pt x="53" y="248"/>
                </a:lnTo>
                <a:lnTo>
                  <a:pt x="62" y="302"/>
                </a:lnTo>
                <a:lnTo>
                  <a:pt x="57" y="316"/>
                </a:lnTo>
                <a:lnTo>
                  <a:pt x="67" y="335"/>
                </a:lnTo>
                <a:lnTo>
                  <a:pt x="411" y="328"/>
                </a:lnTo>
                <a:lnTo>
                  <a:pt x="439" y="355"/>
                </a:lnTo>
                <a:lnTo>
                  <a:pt x="461" y="316"/>
                </a:lnTo>
                <a:lnTo>
                  <a:pt x="474" y="272"/>
                </a:lnTo>
                <a:lnTo>
                  <a:pt x="462" y="242"/>
                </a:lnTo>
                <a:lnTo>
                  <a:pt x="522" y="196"/>
                </a:lnTo>
                <a:lnTo>
                  <a:pt x="534" y="171"/>
                </a:lnTo>
                <a:lnTo>
                  <a:pt x="534" y="161"/>
                </a:lnTo>
                <a:lnTo>
                  <a:pt x="491" y="110"/>
                </a:lnTo>
                <a:lnTo>
                  <a:pt x="446" y="56"/>
                </a:lnTo>
                <a:lnTo>
                  <a:pt x="439" y="0"/>
                </a:lnTo>
                <a:lnTo>
                  <a:pt x="13" y="8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77" name="Freeform 80"/>
          <p:cNvSpPr>
            <a:spLocks/>
          </p:cNvSpPr>
          <p:nvPr/>
        </p:nvSpPr>
        <p:spPr bwMode="auto">
          <a:xfrm>
            <a:off x="4981952" y="3905250"/>
            <a:ext cx="1227203" cy="571500"/>
          </a:xfrm>
          <a:custGeom>
            <a:avLst/>
            <a:gdLst>
              <a:gd name="T0" fmla="*/ 0 w 665"/>
              <a:gd name="T1" fmla="*/ 538163 h 360"/>
              <a:gd name="T2" fmla="*/ 38100 w 665"/>
              <a:gd name="T3" fmla="*/ 0 h 360"/>
              <a:gd name="T4" fmla="*/ 431800 w 665"/>
              <a:gd name="T5" fmla="*/ 22225 h 360"/>
              <a:gd name="T6" fmla="*/ 954087 w 665"/>
              <a:gd name="T7" fmla="*/ 28575 h 360"/>
              <a:gd name="T8" fmla="*/ 979487 w 665"/>
              <a:gd name="T9" fmla="*/ 52388 h 360"/>
              <a:gd name="T10" fmla="*/ 996950 w 665"/>
              <a:gd name="T11" fmla="*/ 47625 h 360"/>
              <a:gd name="T12" fmla="*/ 1011237 w 665"/>
              <a:gd name="T13" fmla="*/ 61913 h 360"/>
              <a:gd name="T14" fmla="*/ 1016000 w 665"/>
              <a:gd name="T15" fmla="*/ 76200 h 360"/>
              <a:gd name="T16" fmla="*/ 1000125 w 665"/>
              <a:gd name="T17" fmla="*/ 76200 h 360"/>
              <a:gd name="T18" fmla="*/ 984250 w 665"/>
              <a:gd name="T19" fmla="*/ 112713 h 360"/>
              <a:gd name="T20" fmla="*/ 1025525 w 665"/>
              <a:gd name="T21" fmla="*/ 173037 h 360"/>
              <a:gd name="T22" fmla="*/ 1055687 w 665"/>
              <a:gd name="T23" fmla="*/ 182562 h 360"/>
              <a:gd name="T24" fmla="*/ 1052512 w 665"/>
              <a:gd name="T25" fmla="*/ 566738 h 360"/>
              <a:gd name="T26" fmla="*/ 603250 w 665"/>
              <a:gd name="T27" fmla="*/ 571500 h 360"/>
              <a:gd name="T28" fmla="*/ 0 w 665"/>
              <a:gd name="T29" fmla="*/ 538163 h 3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5"/>
              <a:gd name="T46" fmla="*/ 0 h 360"/>
              <a:gd name="T47" fmla="*/ 665 w 665"/>
              <a:gd name="T48" fmla="*/ 360 h 3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5" h="360">
                <a:moveTo>
                  <a:pt x="0" y="339"/>
                </a:moveTo>
                <a:lnTo>
                  <a:pt x="24" y="0"/>
                </a:lnTo>
                <a:lnTo>
                  <a:pt x="272" y="14"/>
                </a:lnTo>
                <a:lnTo>
                  <a:pt x="601" y="18"/>
                </a:lnTo>
                <a:lnTo>
                  <a:pt x="617" y="33"/>
                </a:lnTo>
                <a:lnTo>
                  <a:pt x="628" y="30"/>
                </a:lnTo>
                <a:lnTo>
                  <a:pt x="637" y="39"/>
                </a:lnTo>
                <a:lnTo>
                  <a:pt x="640" y="48"/>
                </a:lnTo>
                <a:lnTo>
                  <a:pt x="630" y="48"/>
                </a:lnTo>
                <a:lnTo>
                  <a:pt x="620" y="71"/>
                </a:lnTo>
                <a:lnTo>
                  <a:pt x="646" y="109"/>
                </a:lnTo>
                <a:lnTo>
                  <a:pt x="665" y="115"/>
                </a:lnTo>
                <a:lnTo>
                  <a:pt x="663" y="357"/>
                </a:lnTo>
                <a:lnTo>
                  <a:pt x="380" y="360"/>
                </a:lnTo>
                <a:lnTo>
                  <a:pt x="0" y="33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78" name="Freeform 81"/>
          <p:cNvSpPr>
            <a:spLocks/>
          </p:cNvSpPr>
          <p:nvPr/>
        </p:nvSpPr>
        <p:spPr bwMode="auto">
          <a:xfrm>
            <a:off x="7076501" y="4010026"/>
            <a:ext cx="1195832" cy="528637"/>
          </a:xfrm>
          <a:custGeom>
            <a:avLst/>
            <a:gdLst>
              <a:gd name="T0" fmla="*/ 0 w 648"/>
              <a:gd name="T1" fmla="*/ 528637 h 333"/>
              <a:gd name="T2" fmla="*/ 9525 w 648"/>
              <a:gd name="T3" fmla="*/ 504825 h 333"/>
              <a:gd name="T4" fmla="*/ 30163 w 648"/>
              <a:gd name="T5" fmla="*/ 500062 h 333"/>
              <a:gd name="T6" fmla="*/ 36512 w 648"/>
              <a:gd name="T7" fmla="*/ 441325 h 333"/>
              <a:gd name="T8" fmla="*/ 23812 w 648"/>
              <a:gd name="T9" fmla="*/ 438150 h 333"/>
              <a:gd name="T10" fmla="*/ 23812 w 648"/>
              <a:gd name="T11" fmla="*/ 425450 h 333"/>
              <a:gd name="T12" fmla="*/ 57150 w 648"/>
              <a:gd name="T13" fmla="*/ 392112 h 333"/>
              <a:gd name="T14" fmla="*/ 119063 w 648"/>
              <a:gd name="T15" fmla="*/ 415925 h 333"/>
              <a:gd name="T16" fmla="*/ 130175 w 648"/>
              <a:gd name="T17" fmla="*/ 352425 h 333"/>
              <a:gd name="T18" fmla="*/ 174625 w 648"/>
              <a:gd name="T19" fmla="*/ 334962 h 333"/>
              <a:gd name="T20" fmla="*/ 166687 w 648"/>
              <a:gd name="T21" fmla="*/ 322262 h 333"/>
              <a:gd name="T22" fmla="*/ 177800 w 648"/>
              <a:gd name="T23" fmla="*/ 282575 h 333"/>
              <a:gd name="T24" fmla="*/ 190500 w 648"/>
              <a:gd name="T25" fmla="*/ 261937 h 333"/>
              <a:gd name="T26" fmla="*/ 255588 w 648"/>
              <a:gd name="T27" fmla="*/ 249237 h 333"/>
              <a:gd name="T28" fmla="*/ 274637 w 648"/>
              <a:gd name="T29" fmla="*/ 255587 h 333"/>
              <a:gd name="T30" fmla="*/ 346075 w 648"/>
              <a:gd name="T31" fmla="*/ 233362 h 333"/>
              <a:gd name="T32" fmla="*/ 369887 w 648"/>
              <a:gd name="T33" fmla="*/ 254000 h 333"/>
              <a:gd name="T34" fmla="*/ 390525 w 648"/>
              <a:gd name="T35" fmla="*/ 204787 h 333"/>
              <a:gd name="T36" fmla="*/ 412750 w 648"/>
              <a:gd name="T37" fmla="*/ 190500 h 333"/>
              <a:gd name="T38" fmla="*/ 461963 w 648"/>
              <a:gd name="T39" fmla="*/ 217487 h 333"/>
              <a:gd name="T40" fmla="*/ 469900 w 648"/>
              <a:gd name="T41" fmla="*/ 185737 h 333"/>
              <a:gd name="T42" fmla="*/ 522287 w 648"/>
              <a:gd name="T43" fmla="*/ 117475 h 333"/>
              <a:gd name="T44" fmla="*/ 534987 w 648"/>
              <a:gd name="T45" fmla="*/ 77787 h 333"/>
              <a:gd name="T46" fmla="*/ 555625 w 648"/>
              <a:gd name="T47" fmla="*/ 85725 h 333"/>
              <a:gd name="T48" fmla="*/ 606425 w 648"/>
              <a:gd name="T49" fmla="*/ 50800 h 333"/>
              <a:gd name="T50" fmla="*/ 590550 w 648"/>
              <a:gd name="T51" fmla="*/ 20637 h 333"/>
              <a:gd name="T52" fmla="*/ 596900 w 648"/>
              <a:gd name="T53" fmla="*/ 1587 h 333"/>
              <a:gd name="T54" fmla="*/ 641350 w 648"/>
              <a:gd name="T55" fmla="*/ 0 h 333"/>
              <a:gd name="T56" fmla="*/ 669925 w 648"/>
              <a:gd name="T57" fmla="*/ 12700 h 333"/>
              <a:gd name="T58" fmla="*/ 685800 w 648"/>
              <a:gd name="T59" fmla="*/ 42862 h 333"/>
              <a:gd name="T60" fmla="*/ 731837 w 648"/>
              <a:gd name="T61" fmla="*/ 50800 h 333"/>
              <a:gd name="T62" fmla="*/ 758825 w 648"/>
              <a:gd name="T63" fmla="*/ 66675 h 333"/>
              <a:gd name="T64" fmla="*/ 825500 w 648"/>
              <a:gd name="T65" fmla="*/ 65087 h 333"/>
              <a:gd name="T66" fmla="*/ 855663 w 648"/>
              <a:gd name="T67" fmla="*/ 42862 h 333"/>
              <a:gd name="T68" fmla="*/ 923925 w 648"/>
              <a:gd name="T69" fmla="*/ 88900 h 333"/>
              <a:gd name="T70" fmla="*/ 947738 w 648"/>
              <a:gd name="T71" fmla="*/ 174625 h 333"/>
              <a:gd name="T72" fmla="*/ 976313 w 648"/>
              <a:gd name="T73" fmla="*/ 204787 h 333"/>
              <a:gd name="T74" fmla="*/ 1028700 w 648"/>
              <a:gd name="T75" fmla="*/ 236537 h 333"/>
              <a:gd name="T76" fmla="*/ 990600 w 648"/>
              <a:gd name="T77" fmla="*/ 282575 h 333"/>
              <a:gd name="T78" fmla="*/ 957263 w 648"/>
              <a:gd name="T79" fmla="*/ 309562 h 333"/>
              <a:gd name="T80" fmla="*/ 920750 w 648"/>
              <a:gd name="T81" fmla="*/ 350837 h 333"/>
              <a:gd name="T82" fmla="*/ 919163 w 648"/>
              <a:gd name="T83" fmla="*/ 366712 h 333"/>
              <a:gd name="T84" fmla="*/ 815975 w 648"/>
              <a:gd name="T85" fmla="*/ 433387 h 333"/>
              <a:gd name="T86" fmla="*/ 246063 w 648"/>
              <a:gd name="T87" fmla="*/ 487362 h 333"/>
              <a:gd name="T88" fmla="*/ 188912 w 648"/>
              <a:gd name="T89" fmla="*/ 487362 h 333"/>
              <a:gd name="T90" fmla="*/ 190500 w 648"/>
              <a:gd name="T91" fmla="*/ 515937 h 333"/>
              <a:gd name="T92" fmla="*/ 0 w 648"/>
              <a:gd name="T93" fmla="*/ 528637 h 33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8"/>
              <a:gd name="T142" fmla="*/ 0 h 333"/>
              <a:gd name="T143" fmla="*/ 648 w 648"/>
              <a:gd name="T144" fmla="*/ 333 h 33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8" h="333">
                <a:moveTo>
                  <a:pt x="0" y="333"/>
                </a:moveTo>
                <a:lnTo>
                  <a:pt x="6" y="318"/>
                </a:lnTo>
                <a:lnTo>
                  <a:pt x="19" y="315"/>
                </a:lnTo>
                <a:lnTo>
                  <a:pt x="23" y="278"/>
                </a:lnTo>
                <a:lnTo>
                  <a:pt x="15" y="276"/>
                </a:lnTo>
                <a:lnTo>
                  <a:pt x="15" y="268"/>
                </a:lnTo>
                <a:lnTo>
                  <a:pt x="36" y="247"/>
                </a:lnTo>
                <a:lnTo>
                  <a:pt x="75" y="262"/>
                </a:lnTo>
                <a:lnTo>
                  <a:pt x="82" y="222"/>
                </a:lnTo>
                <a:lnTo>
                  <a:pt x="110" y="211"/>
                </a:lnTo>
                <a:lnTo>
                  <a:pt x="105" y="203"/>
                </a:lnTo>
                <a:lnTo>
                  <a:pt x="112" y="178"/>
                </a:lnTo>
                <a:lnTo>
                  <a:pt x="120" y="165"/>
                </a:lnTo>
                <a:lnTo>
                  <a:pt x="161" y="157"/>
                </a:lnTo>
                <a:lnTo>
                  <a:pt x="173" y="161"/>
                </a:lnTo>
                <a:lnTo>
                  <a:pt x="218" y="147"/>
                </a:lnTo>
                <a:lnTo>
                  <a:pt x="233" y="160"/>
                </a:lnTo>
                <a:lnTo>
                  <a:pt x="246" y="129"/>
                </a:lnTo>
                <a:lnTo>
                  <a:pt x="260" y="120"/>
                </a:lnTo>
                <a:lnTo>
                  <a:pt x="291" y="137"/>
                </a:lnTo>
                <a:lnTo>
                  <a:pt x="296" y="117"/>
                </a:lnTo>
                <a:lnTo>
                  <a:pt x="329" y="74"/>
                </a:lnTo>
                <a:lnTo>
                  <a:pt x="337" y="49"/>
                </a:lnTo>
                <a:lnTo>
                  <a:pt x="350" y="54"/>
                </a:lnTo>
                <a:lnTo>
                  <a:pt x="382" y="32"/>
                </a:lnTo>
                <a:lnTo>
                  <a:pt x="372" y="13"/>
                </a:lnTo>
                <a:lnTo>
                  <a:pt x="376" y="1"/>
                </a:lnTo>
                <a:lnTo>
                  <a:pt x="404" y="0"/>
                </a:lnTo>
                <a:lnTo>
                  <a:pt x="422" y="8"/>
                </a:lnTo>
                <a:lnTo>
                  <a:pt x="432" y="27"/>
                </a:lnTo>
                <a:lnTo>
                  <a:pt x="461" y="32"/>
                </a:lnTo>
                <a:lnTo>
                  <a:pt x="478" y="42"/>
                </a:lnTo>
                <a:lnTo>
                  <a:pt x="520" y="41"/>
                </a:lnTo>
                <a:lnTo>
                  <a:pt x="539" y="27"/>
                </a:lnTo>
                <a:lnTo>
                  <a:pt x="582" y="56"/>
                </a:lnTo>
                <a:lnTo>
                  <a:pt x="597" y="110"/>
                </a:lnTo>
                <a:lnTo>
                  <a:pt x="615" y="129"/>
                </a:lnTo>
                <a:lnTo>
                  <a:pt x="648" y="149"/>
                </a:lnTo>
                <a:lnTo>
                  <a:pt x="624" y="178"/>
                </a:lnTo>
                <a:lnTo>
                  <a:pt x="603" y="195"/>
                </a:lnTo>
                <a:lnTo>
                  <a:pt x="580" y="221"/>
                </a:lnTo>
                <a:lnTo>
                  <a:pt x="579" y="231"/>
                </a:lnTo>
                <a:lnTo>
                  <a:pt x="514" y="273"/>
                </a:lnTo>
                <a:lnTo>
                  <a:pt x="155" y="307"/>
                </a:lnTo>
                <a:lnTo>
                  <a:pt x="119" y="307"/>
                </a:lnTo>
                <a:lnTo>
                  <a:pt x="120" y="325"/>
                </a:lnTo>
                <a:lnTo>
                  <a:pt x="0" y="33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79" name="Freeform 82"/>
          <p:cNvSpPr>
            <a:spLocks/>
          </p:cNvSpPr>
          <p:nvPr/>
        </p:nvSpPr>
        <p:spPr bwMode="auto">
          <a:xfrm>
            <a:off x="6312499" y="5181600"/>
            <a:ext cx="928247" cy="704850"/>
          </a:xfrm>
          <a:custGeom>
            <a:avLst/>
            <a:gdLst>
              <a:gd name="T0" fmla="*/ 11113 w 503"/>
              <a:gd name="T1" fmla="*/ 195262 h 444"/>
              <a:gd name="T2" fmla="*/ 39688 w 503"/>
              <a:gd name="T3" fmla="*/ 268288 h 444"/>
              <a:gd name="T4" fmla="*/ 82550 w 503"/>
              <a:gd name="T5" fmla="*/ 388937 h 444"/>
              <a:gd name="T6" fmla="*/ 58738 w 503"/>
              <a:gd name="T7" fmla="*/ 476250 h 444"/>
              <a:gd name="T8" fmla="*/ 63500 w 503"/>
              <a:gd name="T9" fmla="*/ 534988 h 444"/>
              <a:gd name="T10" fmla="*/ 28575 w 503"/>
              <a:gd name="T11" fmla="*/ 579438 h 444"/>
              <a:gd name="T12" fmla="*/ 150813 w 503"/>
              <a:gd name="T13" fmla="*/ 581025 h 444"/>
              <a:gd name="T14" fmla="*/ 317500 w 503"/>
              <a:gd name="T15" fmla="*/ 611188 h 444"/>
              <a:gd name="T16" fmla="*/ 336550 w 503"/>
              <a:gd name="T17" fmla="*/ 568325 h 444"/>
              <a:gd name="T18" fmla="*/ 401638 w 503"/>
              <a:gd name="T19" fmla="*/ 622300 h 444"/>
              <a:gd name="T20" fmla="*/ 442913 w 503"/>
              <a:gd name="T21" fmla="*/ 625475 h 444"/>
              <a:gd name="T22" fmla="*/ 473075 w 503"/>
              <a:gd name="T23" fmla="*/ 674688 h 444"/>
              <a:gd name="T24" fmla="*/ 520700 w 503"/>
              <a:gd name="T25" fmla="*/ 693738 h 444"/>
              <a:gd name="T26" fmla="*/ 557213 w 503"/>
              <a:gd name="T27" fmla="*/ 665163 h 444"/>
              <a:gd name="T28" fmla="*/ 579438 w 503"/>
              <a:gd name="T29" fmla="*/ 669925 h 444"/>
              <a:gd name="T30" fmla="*/ 609600 w 503"/>
              <a:gd name="T31" fmla="*/ 687388 h 444"/>
              <a:gd name="T32" fmla="*/ 646113 w 503"/>
              <a:gd name="T33" fmla="*/ 660400 h 444"/>
              <a:gd name="T34" fmla="*/ 638175 w 503"/>
              <a:gd name="T35" fmla="*/ 617538 h 444"/>
              <a:gd name="T36" fmla="*/ 669925 w 503"/>
              <a:gd name="T37" fmla="*/ 622300 h 444"/>
              <a:gd name="T38" fmla="*/ 698500 w 503"/>
              <a:gd name="T39" fmla="*/ 641350 h 444"/>
              <a:gd name="T40" fmla="*/ 725488 w 503"/>
              <a:gd name="T41" fmla="*/ 652463 h 444"/>
              <a:gd name="T42" fmla="*/ 752475 w 503"/>
              <a:gd name="T43" fmla="*/ 679450 h 444"/>
              <a:gd name="T44" fmla="*/ 765175 w 503"/>
              <a:gd name="T45" fmla="*/ 679450 h 444"/>
              <a:gd name="T46" fmla="*/ 781050 w 503"/>
              <a:gd name="T47" fmla="*/ 676275 h 444"/>
              <a:gd name="T48" fmla="*/ 798513 w 503"/>
              <a:gd name="T49" fmla="*/ 658813 h 444"/>
              <a:gd name="T50" fmla="*/ 766763 w 503"/>
              <a:gd name="T51" fmla="*/ 641350 h 444"/>
              <a:gd name="T52" fmla="*/ 741363 w 503"/>
              <a:gd name="T53" fmla="*/ 627063 h 444"/>
              <a:gd name="T54" fmla="*/ 701675 w 503"/>
              <a:gd name="T55" fmla="*/ 593725 h 444"/>
              <a:gd name="T56" fmla="*/ 728663 w 503"/>
              <a:gd name="T57" fmla="*/ 573088 h 444"/>
              <a:gd name="T58" fmla="*/ 746125 w 503"/>
              <a:gd name="T59" fmla="*/ 554038 h 444"/>
              <a:gd name="T60" fmla="*/ 760413 w 503"/>
              <a:gd name="T61" fmla="*/ 527050 h 444"/>
              <a:gd name="T62" fmla="*/ 736600 w 503"/>
              <a:gd name="T63" fmla="*/ 506413 h 444"/>
              <a:gd name="T64" fmla="*/ 693738 w 503"/>
              <a:gd name="T65" fmla="*/ 544513 h 444"/>
              <a:gd name="T66" fmla="*/ 669925 w 503"/>
              <a:gd name="T67" fmla="*/ 515938 h 444"/>
              <a:gd name="T68" fmla="*/ 681038 w 503"/>
              <a:gd name="T69" fmla="*/ 515938 h 444"/>
              <a:gd name="T70" fmla="*/ 677863 w 503"/>
              <a:gd name="T71" fmla="*/ 503238 h 444"/>
              <a:gd name="T72" fmla="*/ 669925 w 503"/>
              <a:gd name="T73" fmla="*/ 504825 h 444"/>
              <a:gd name="T74" fmla="*/ 639763 w 503"/>
              <a:gd name="T75" fmla="*/ 515938 h 444"/>
              <a:gd name="T76" fmla="*/ 571500 w 503"/>
              <a:gd name="T77" fmla="*/ 509588 h 444"/>
              <a:gd name="T78" fmla="*/ 595313 w 503"/>
              <a:gd name="T79" fmla="*/ 458788 h 444"/>
              <a:gd name="T80" fmla="*/ 639763 w 503"/>
              <a:gd name="T81" fmla="*/ 476250 h 444"/>
              <a:gd name="T82" fmla="*/ 657225 w 503"/>
              <a:gd name="T83" fmla="*/ 404812 h 444"/>
              <a:gd name="T84" fmla="*/ 379413 w 503"/>
              <a:gd name="T85" fmla="*/ 355600 h 444"/>
              <a:gd name="T86" fmla="*/ 414338 w 503"/>
              <a:gd name="T87" fmla="*/ 223838 h 444"/>
              <a:gd name="T88" fmla="*/ 447675 w 503"/>
              <a:gd name="T89" fmla="*/ 138113 h 444"/>
              <a:gd name="T90" fmla="*/ 428625 w 503"/>
              <a:gd name="T91" fmla="*/ 0 h 4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3"/>
              <a:gd name="T139" fmla="*/ 0 h 444"/>
              <a:gd name="T140" fmla="*/ 503 w 503"/>
              <a:gd name="T141" fmla="*/ 444 h 4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3" h="444">
                <a:moveTo>
                  <a:pt x="0" y="5"/>
                </a:moveTo>
                <a:lnTo>
                  <a:pt x="7" y="123"/>
                </a:lnTo>
                <a:lnTo>
                  <a:pt x="21" y="138"/>
                </a:lnTo>
                <a:lnTo>
                  <a:pt x="25" y="169"/>
                </a:lnTo>
                <a:lnTo>
                  <a:pt x="54" y="210"/>
                </a:lnTo>
                <a:lnTo>
                  <a:pt x="52" y="245"/>
                </a:lnTo>
                <a:lnTo>
                  <a:pt x="37" y="281"/>
                </a:lnTo>
                <a:lnTo>
                  <a:pt x="37" y="300"/>
                </a:lnTo>
                <a:lnTo>
                  <a:pt x="42" y="318"/>
                </a:lnTo>
                <a:lnTo>
                  <a:pt x="40" y="337"/>
                </a:lnTo>
                <a:lnTo>
                  <a:pt x="31" y="350"/>
                </a:lnTo>
                <a:lnTo>
                  <a:pt x="18" y="365"/>
                </a:lnTo>
                <a:lnTo>
                  <a:pt x="28" y="376"/>
                </a:lnTo>
                <a:lnTo>
                  <a:pt x="95" y="366"/>
                </a:lnTo>
                <a:lnTo>
                  <a:pt x="148" y="389"/>
                </a:lnTo>
                <a:lnTo>
                  <a:pt x="200" y="385"/>
                </a:lnTo>
                <a:lnTo>
                  <a:pt x="194" y="371"/>
                </a:lnTo>
                <a:lnTo>
                  <a:pt x="212" y="358"/>
                </a:lnTo>
                <a:lnTo>
                  <a:pt x="249" y="365"/>
                </a:lnTo>
                <a:lnTo>
                  <a:pt x="253" y="392"/>
                </a:lnTo>
                <a:lnTo>
                  <a:pt x="264" y="388"/>
                </a:lnTo>
                <a:lnTo>
                  <a:pt x="279" y="394"/>
                </a:lnTo>
                <a:lnTo>
                  <a:pt x="295" y="410"/>
                </a:lnTo>
                <a:lnTo>
                  <a:pt x="298" y="425"/>
                </a:lnTo>
                <a:lnTo>
                  <a:pt x="314" y="426"/>
                </a:lnTo>
                <a:lnTo>
                  <a:pt x="328" y="437"/>
                </a:lnTo>
                <a:lnTo>
                  <a:pt x="340" y="431"/>
                </a:lnTo>
                <a:lnTo>
                  <a:pt x="351" y="419"/>
                </a:lnTo>
                <a:lnTo>
                  <a:pt x="349" y="410"/>
                </a:lnTo>
                <a:lnTo>
                  <a:pt x="365" y="422"/>
                </a:lnTo>
                <a:lnTo>
                  <a:pt x="373" y="411"/>
                </a:lnTo>
                <a:lnTo>
                  <a:pt x="384" y="433"/>
                </a:lnTo>
                <a:lnTo>
                  <a:pt x="401" y="422"/>
                </a:lnTo>
                <a:lnTo>
                  <a:pt x="407" y="416"/>
                </a:lnTo>
                <a:lnTo>
                  <a:pt x="401" y="410"/>
                </a:lnTo>
                <a:lnTo>
                  <a:pt x="402" y="389"/>
                </a:lnTo>
                <a:lnTo>
                  <a:pt x="407" y="389"/>
                </a:lnTo>
                <a:lnTo>
                  <a:pt x="422" y="392"/>
                </a:lnTo>
                <a:lnTo>
                  <a:pt x="424" y="404"/>
                </a:lnTo>
                <a:lnTo>
                  <a:pt x="440" y="404"/>
                </a:lnTo>
                <a:lnTo>
                  <a:pt x="454" y="412"/>
                </a:lnTo>
                <a:lnTo>
                  <a:pt x="457" y="411"/>
                </a:lnTo>
                <a:lnTo>
                  <a:pt x="461" y="422"/>
                </a:lnTo>
                <a:lnTo>
                  <a:pt x="474" y="428"/>
                </a:lnTo>
                <a:lnTo>
                  <a:pt x="468" y="444"/>
                </a:lnTo>
                <a:lnTo>
                  <a:pt x="482" y="428"/>
                </a:lnTo>
                <a:lnTo>
                  <a:pt x="492" y="438"/>
                </a:lnTo>
                <a:lnTo>
                  <a:pt x="492" y="426"/>
                </a:lnTo>
                <a:lnTo>
                  <a:pt x="503" y="422"/>
                </a:lnTo>
                <a:lnTo>
                  <a:pt x="503" y="415"/>
                </a:lnTo>
                <a:lnTo>
                  <a:pt x="491" y="412"/>
                </a:lnTo>
                <a:lnTo>
                  <a:pt x="483" y="404"/>
                </a:lnTo>
                <a:lnTo>
                  <a:pt x="473" y="407"/>
                </a:lnTo>
                <a:lnTo>
                  <a:pt x="467" y="395"/>
                </a:lnTo>
                <a:lnTo>
                  <a:pt x="454" y="395"/>
                </a:lnTo>
                <a:lnTo>
                  <a:pt x="442" y="374"/>
                </a:lnTo>
                <a:lnTo>
                  <a:pt x="449" y="366"/>
                </a:lnTo>
                <a:lnTo>
                  <a:pt x="459" y="361"/>
                </a:lnTo>
                <a:lnTo>
                  <a:pt x="461" y="350"/>
                </a:lnTo>
                <a:lnTo>
                  <a:pt x="470" y="349"/>
                </a:lnTo>
                <a:lnTo>
                  <a:pt x="483" y="336"/>
                </a:lnTo>
                <a:lnTo>
                  <a:pt x="479" y="332"/>
                </a:lnTo>
                <a:lnTo>
                  <a:pt x="479" y="309"/>
                </a:lnTo>
                <a:lnTo>
                  <a:pt x="464" y="319"/>
                </a:lnTo>
                <a:lnTo>
                  <a:pt x="450" y="323"/>
                </a:lnTo>
                <a:lnTo>
                  <a:pt x="437" y="343"/>
                </a:lnTo>
                <a:lnTo>
                  <a:pt x="417" y="332"/>
                </a:lnTo>
                <a:lnTo>
                  <a:pt x="422" y="325"/>
                </a:lnTo>
                <a:lnTo>
                  <a:pt x="429" y="321"/>
                </a:lnTo>
                <a:lnTo>
                  <a:pt x="429" y="325"/>
                </a:lnTo>
                <a:lnTo>
                  <a:pt x="436" y="312"/>
                </a:lnTo>
                <a:lnTo>
                  <a:pt x="427" y="317"/>
                </a:lnTo>
                <a:lnTo>
                  <a:pt x="424" y="312"/>
                </a:lnTo>
                <a:lnTo>
                  <a:pt x="422" y="318"/>
                </a:lnTo>
                <a:lnTo>
                  <a:pt x="411" y="312"/>
                </a:lnTo>
                <a:lnTo>
                  <a:pt x="403" y="325"/>
                </a:lnTo>
                <a:lnTo>
                  <a:pt x="389" y="328"/>
                </a:lnTo>
                <a:lnTo>
                  <a:pt x="360" y="321"/>
                </a:lnTo>
                <a:lnTo>
                  <a:pt x="359" y="314"/>
                </a:lnTo>
                <a:lnTo>
                  <a:pt x="375" y="289"/>
                </a:lnTo>
                <a:lnTo>
                  <a:pt x="391" y="290"/>
                </a:lnTo>
                <a:lnTo>
                  <a:pt x="403" y="300"/>
                </a:lnTo>
                <a:lnTo>
                  <a:pt x="446" y="308"/>
                </a:lnTo>
                <a:lnTo>
                  <a:pt x="414" y="255"/>
                </a:lnTo>
                <a:lnTo>
                  <a:pt x="420" y="218"/>
                </a:lnTo>
                <a:lnTo>
                  <a:pt x="239" y="224"/>
                </a:lnTo>
                <a:lnTo>
                  <a:pt x="240" y="204"/>
                </a:lnTo>
                <a:lnTo>
                  <a:pt x="261" y="141"/>
                </a:lnTo>
                <a:lnTo>
                  <a:pt x="291" y="102"/>
                </a:lnTo>
                <a:lnTo>
                  <a:pt x="282" y="87"/>
                </a:lnTo>
                <a:lnTo>
                  <a:pt x="285" y="48"/>
                </a:lnTo>
                <a:lnTo>
                  <a:pt x="270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0" name="Freeform 83"/>
          <p:cNvSpPr>
            <a:spLocks/>
          </p:cNvSpPr>
          <p:nvPr/>
        </p:nvSpPr>
        <p:spPr bwMode="auto">
          <a:xfrm>
            <a:off x="9606572" y="2144712"/>
            <a:ext cx="603452" cy="819150"/>
          </a:xfrm>
          <a:custGeom>
            <a:avLst/>
            <a:gdLst>
              <a:gd name="T0" fmla="*/ 0 w 327"/>
              <a:gd name="T1" fmla="*/ 446087 h 516"/>
              <a:gd name="T2" fmla="*/ 31750 w 327"/>
              <a:gd name="T3" fmla="*/ 447675 h 516"/>
              <a:gd name="T4" fmla="*/ 33337 w 327"/>
              <a:gd name="T5" fmla="*/ 393700 h 516"/>
              <a:gd name="T6" fmla="*/ 69850 w 327"/>
              <a:gd name="T7" fmla="*/ 319087 h 516"/>
              <a:gd name="T8" fmla="*/ 52387 w 327"/>
              <a:gd name="T9" fmla="*/ 266700 h 516"/>
              <a:gd name="T10" fmla="*/ 68262 w 327"/>
              <a:gd name="T11" fmla="*/ 196850 h 516"/>
              <a:gd name="T12" fmla="*/ 66675 w 327"/>
              <a:gd name="T13" fmla="*/ 169862 h 516"/>
              <a:gd name="T14" fmla="*/ 125412 w 327"/>
              <a:gd name="T15" fmla="*/ 12700 h 516"/>
              <a:gd name="T16" fmla="*/ 142875 w 327"/>
              <a:gd name="T17" fmla="*/ 12700 h 516"/>
              <a:gd name="T18" fmla="*/ 150812 w 327"/>
              <a:gd name="T19" fmla="*/ 42862 h 516"/>
              <a:gd name="T20" fmla="*/ 223837 w 327"/>
              <a:gd name="T21" fmla="*/ 14287 h 516"/>
              <a:gd name="T22" fmla="*/ 225425 w 327"/>
              <a:gd name="T23" fmla="*/ 4762 h 516"/>
              <a:gd name="T24" fmla="*/ 246062 w 327"/>
              <a:gd name="T25" fmla="*/ 0 h 516"/>
              <a:gd name="T26" fmla="*/ 285750 w 327"/>
              <a:gd name="T27" fmla="*/ 17462 h 516"/>
              <a:gd name="T28" fmla="*/ 315912 w 327"/>
              <a:gd name="T29" fmla="*/ 42862 h 516"/>
              <a:gd name="T30" fmla="*/ 382587 w 327"/>
              <a:gd name="T31" fmla="*/ 269875 h 516"/>
              <a:gd name="T32" fmla="*/ 425450 w 327"/>
              <a:gd name="T33" fmla="*/ 271462 h 516"/>
              <a:gd name="T34" fmla="*/ 434975 w 327"/>
              <a:gd name="T35" fmla="*/ 284162 h 516"/>
              <a:gd name="T36" fmla="*/ 430212 w 327"/>
              <a:gd name="T37" fmla="*/ 292100 h 516"/>
              <a:gd name="T38" fmla="*/ 463550 w 327"/>
              <a:gd name="T39" fmla="*/ 344487 h 516"/>
              <a:gd name="T40" fmla="*/ 468312 w 327"/>
              <a:gd name="T41" fmla="*/ 333375 h 516"/>
              <a:gd name="T42" fmla="*/ 506412 w 327"/>
              <a:gd name="T43" fmla="*/ 368300 h 516"/>
              <a:gd name="T44" fmla="*/ 492125 w 327"/>
              <a:gd name="T45" fmla="*/ 376237 h 516"/>
              <a:gd name="T46" fmla="*/ 495300 w 327"/>
              <a:gd name="T47" fmla="*/ 387350 h 516"/>
              <a:gd name="T48" fmla="*/ 519112 w 327"/>
              <a:gd name="T49" fmla="*/ 387350 h 516"/>
              <a:gd name="T50" fmla="*/ 501650 w 327"/>
              <a:gd name="T51" fmla="*/ 430212 h 516"/>
              <a:gd name="T52" fmla="*/ 481012 w 327"/>
              <a:gd name="T53" fmla="*/ 420687 h 516"/>
              <a:gd name="T54" fmla="*/ 463550 w 327"/>
              <a:gd name="T55" fmla="*/ 439737 h 516"/>
              <a:gd name="T56" fmla="*/ 465137 w 327"/>
              <a:gd name="T57" fmla="*/ 455612 h 516"/>
              <a:gd name="T58" fmla="*/ 449262 w 327"/>
              <a:gd name="T59" fmla="*/ 469900 h 516"/>
              <a:gd name="T60" fmla="*/ 430212 w 327"/>
              <a:gd name="T61" fmla="*/ 463550 h 516"/>
              <a:gd name="T62" fmla="*/ 431800 w 327"/>
              <a:gd name="T63" fmla="*/ 490537 h 516"/>
              <a:gd name="T64" fmla="*/ 419100 w 327"/>
              <a:gd name="T65" fmla="*/ 481012 h 516"/>
              <a:gd name="T66" fmla="*/ 412750 w 327"/>
              <a:gd name="T67" fmla="*/ 511175 h 516"/>
              <a:gd name="T68" fmla="*/ 388937 w 327"/>
              <a:gd name="T69" fmla="*/ 485775 h 516"/>
              <a:gd name="T70" fmla="*/ 369887 w 327"/>
              <a:gd name="T71" fmla="*/ 509587 h 516"/>
              <a:gd name="T72" fmla="*/ 350837 w 327"/>
              <a:gd name="T73" fmla="*/ 520700 h 516"/>
              <a:gd name="T74" fmla="*/ 344487 w 327"/>
              <a:gd name="T75" fmla="*/ 547687 h 516"/>
              <a:gd name="T76" fmla="*/ 322262 w 327"/>
              <a:gd name="T77" fmla="*/ 541337 h 516"/>
              <a:gd name="T78" fmla="*/ 328612 w 327"/>
              <a:gd name="T79" fmla="*/ 519112 h 516"/>
              <a:gd name="T80" fmla="*/ 315912 w 327"/>
              <a:gd name="T81" fmla="*/ 498475 h 516"/>
              <a:gd name="T82" fmla="*/ 296862 w 327"/>
              <a:gd name="T83" fmla="*/ 528637 h 516"/>
              <a:gd name="T84" fmla="*/ 304800 w 327"/>
              <a:gd name="T85" fmla="*/ 595312 h 516"/>
              <a:gd name="T86" fmla="*/ 293687 w 327"/>
              <a:gd name="T87" fmla="*/ 614362 h 516"/>
              <a:gd name="T88" fmla="*/ 277812 w 327"/>
              <a:gd name="T89" fmla="*/ 614362 h 516"/>
              <a:gd name="T90" fmla="*/ 265112 w 327"/>
              <a:gd name="T91" fmla="*/ 612775 h 516"/>
              <a:gd name="T92" fmla="*/ 247650 w 327"/>
              <a:gd name="T93" fmla="*/ 649287 h 516"/>
              <a:gd name="T94" fmla="*/ 225425 w 327"/>
              <a:gd name="T95" fmla="*/ 647700 h 516"/>
              <a:gd name="T96" fmla="*/ 228600 w 327"/>
              <a:gd name="T97" fmla="*/ 682625 h 516"/>
              <a:gd name="T98" fmla="*/ 214312 w 327"/>
              <a:gd name="T99" fmla="*/ 657225 h 516"/>
              <a:gd name="T100" fmla="*/ 180975 w 327"/>
              <a:gd name="T101" fmla="*/ 685800 h 516"/>
              <a:gd name="T102" fmla="*/ 174625 w 327"/>
              <a:gd name="T103" fmla="*/ 706437 h 516"/>
              <a:gd name="T104" fmla="*/ 187325 w 327"/>
              <a:gd name="T105" fmla="*/ 719137 h 516"/>
              <a:gd name="T106" fmla="*/ 169862 w 327"/>
              <a:gd name="T107" fmla="*/ 728662 h 516"/>
              <a:gd name="T108" fmla="*/ 174625 w 327"/>
              <a:gd name="T109" fmla="*/ 752475 h 516"/>
              <a:gd name="T110" fmla="*/ 157162 w 327"/>
              <a:gd name="T111" fmla="*/ 771525 h 516"/>
              <a:gd name="T112" fmla="*/ 155575 w 327"/>
              <a:gd name="T113" fmla="*/ 819150 h 516"/>
              <a:gd name="T114" fmla="*/ 146050 w 327"/>
              <a:gd name="T115" fmla="*/ 819150 h 516"/>
              <a:gd name="T116" fmla="*/ 98425 w 327"/>
              <a:gd name="T117" fmla="*/ 754062 h 516"/>
              <a:gd name="T118" fmla="*/ 0 w 327"/>
              <a:gd name="T119" fmla="*/ 446087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7"/>
              <a:gd name="T181" fmla="*/ 0 h 516"/>
              <a:gd name="T182" fmla="*/ 327 w 327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7" h="516">
                <a:moveTo>
                  <a:pt x="0" y="281"/>
                </a:moveTo>
                <a:lnTo>
                  <a:pt x="20" y="282"/>
                </a:lnTo>
                <a:lnTo>
                  <a:pt x="21" y="248"/>
                </a:lnTo>
                <a:lnTo>
                  <a:pt x="44" y="201"/>
                </a:lnTo>
                <a:lnTo>
                  <a:pt x="33" y="168"/>
                </a:lnTo>
                <a:lnTo>
                  <a:pt x="43" y="124"/>
                </a:lnTo>
                <a:lnTo>
                  <a:pt x="42" y="107"/>
                </a:lnTo>
                <a:lnTo>
                  <a:pt x="79" y="8"/>
                </a:lnTo>
                <a:lnTo>
                  <a:pt x="90" y="8"/>
                </a:lnTo>
                <a:lnTo>
                  <a:pt x="95" y="27"/>
                </a:lnTo>
                <a:lnTo>
                  <a:pt x="141" y="9"/>
                </a:lnTo>
                <a:lnTo>
                  <a:pt x="142" y="3"/>
                </a:lnTo>
                <a:lnTo>
                  <a:pt x="155" y="0"/>
                </a:lnTo>
                <a:lnTo>
                  <a:pt x="180" y="11"/>
                </a:lnTo>
                <a:lnTo>
                  <a:pt x="199" y="27"/>
                </a:lnTo>
                <a:lnTo>
                  <a:pt x="241" y="170"/>
                </a:lnTo>
                <a:lnTo>
                  <a:pt x="268" y="171"/>
                </a:lnTo>
                <a:lnTo>
                  <a:pt x="274" y="179"/>
                </a:lnTo>
                <a:lnTo>
                  <a:pt x="271" y="184"/>
                </a:lnTo>
                <a:lnTo>
                  <a:pt x="292" y="217"/>
                </a:lnTo>
                <a:lnTo>
                  <a:pt x="295" y="210"/>
                </a:lnTo>
                <a:lnTo>
                  <a:pt x="319" y="232"/>
                </a:lnTo>
                <a:lnTo>
                  <a:pt x="310" y="237"/>
                </a:lnTo>
                <a:lnTo>
                  <a:pt x="312" y="244"/>
                </a:lnTo>
                <a:lnTo>
                  <a:pt x="327" y="244"/>
                </a:lnTo>
                <a:lnTo>
                  <a:pt x="316" y="271"/>
                </a:lnTo>
                <a:lnTo>
                  <a:pt x="303" y="265"/>
                </a:lnTo>
                <a:lnTo>
                  <a:pt x="292" y="277"/>
                </a:lnTo>
                <a:lnTo>
                  <a:pt x="293" y="287"/>
                </a:lnTo>
                <a:lnTo>
                  <a:pt x="283" y="296"/>
                </a:lnTo>
                <a:lnTo>
                  <a:pt x="271" y="292"/>
                </a:lnTo>
                <a:lnTo>
                  <a:pt x="272" y="309"/>
                </a:lnTo>
                <a:lnTo>
                  <a:pt x="264" y="303"/>
                </a:lnTo>
                <a:lnTo>
                  <a:pt x="260" y="322"/>
                </a:lnTo>
                <a:lnTo>
                  <a:pt x="245" y="306"/>
                </a:lnTo>
                <a:lnTo>
                  <a:pt x="233" y="321"/>
                </a:lnTo>
                <a:lnTo>
                  <a:pt x="221" y="328"/>
                </a:lnTo>
                <a:lnTo>
                  <a:pt x="217" y="345"/>
                </a:lnTo>
                <a:lnTo>
                  <a:pt x="203" y="341"/>
                </a:lnTo>
                <a:lnTo>
                  <a:pt x="207" y="327"/>
                </a:lnTo>
                <a:lnTo>
                  <a:pt x="199" y="314"/>
                </a:lnTo>
                <a:lnTo>
                  <a:pt x="187" y="333"/>
                </a:lnTo>
                <a:lnTo>
                  <a:pt x="192" y="375"/>
                </a:lnTo>
                <a:lnTo>
                  <a:pt x="185" y="387"/>
                </a:lnTo>
                <a:lnTo>
                  <a:pt x="175" y="387"/>
                </a:lnTo>
                <a:lnTo>
                  <a:pt x="167" y="386"/>
                </a:lnTo>
                <a:lnTo>
                  <a:pt x="156" y="409"/>
                </a:lnTo>
                <a:lnTo>
                  <a:pt x="142" y="408"/>
                </a:lnTo>
                <a:lnTo>
                  <a:pt x="144" y="430"/>
                </a:lnTo>
                <a:lnTo>
                  <a:pt x="135" y="414"/>
                </a:lnTo>
                <a:lnTo>
                  <a:pt x="114" y="432"/>
                </a:lnTo>
                <a:lnTo>
                  <a:pt x="110" y="445"/>
                </a:lnTo>
                <a:lnTo>
                  <a:pt x="118" y="453"/>
                </a:lnTo>
                <a:lnTo>
                  <a:pt x="107" y="459"/>
                </a:lnTo>
                <a:lnTo>
                  <a:pt x="110" y="474"/>
                </a:lnTo>
                <a:lnTo>
                  <a:pt x="99" y="486"/>
                </a:lnTo>
                <a:lnTo>
                  <a:pt x="98" y="516"/>
                </a:lnTo>
                <a:lnTo>
                  <a:pt x="92" y="516"/>
                </a:lnTo>
                <a:lnTo>
                  <a:pt x="62" y="475"/>
                </a:lnTo>
                <a:lnTo>
                  <a:pt x="0" y="281"/>
                </a:lnTo>
                <a:close/>
              </a:path>
            </a:pathLst>
          </a:custGeom>
          <a:solidFill>
            <a:srgbClr val="FF33CC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56" name="Freeform 84"/>
          <p:cNvSpPr>
            <a:spLocks/>
          </p:cNvSpPr>
          <p:nvPr/>
        </p:nvSpPr>
        <p:spPr bwMode="auto">
          <a:xfrm>
            <a:off x="8597127" y="3709987"/>
            <a:ext cx="747396" cy="319088"/>
          </a:xfrm>
          <a:custGeom>
            <a:avLst/>
            <a:gdLst>
              <a:gd name="T0" fmla="*/ 14288 w 405"/>
              <a:gd name="T1" fmla="*/ 182563 h 201"/>
              <a:gd name="T2" fmla="*/ 141288 w 405"/>
              <a:gd name="T3" fmla="*/ 106363 h 201"/>
              <a:gd name="T4" fmla="*/ 200025 w 405"/>
              <a:gd name="T5" fmla="*/ 76200 h 201"/>
              <a:gd name="T6" fmla="*/ 252413 w 405"/>
              <a:gd name="T7" fmla="*/ 119063 h 201"/>
              <a:gd name="T8" fmla="*/ 309563 w 405"/>
              <a:gd name="T9" fmla="*/ 158750 h 201"/>
              <a:gd name="T10" fmla="*/ 357188 w 405"/>
              <a:gd name="T11" fmla="*/ 163513 h 201"/>
              <a:gd name="T12" fmla="*/ 358775 w 405"/>
              <a:gd name="T13" fmla="*/ 195263 h 201"/>
              <a:gd name="T14" fmla="*/ 333375 w 405"/>
              <a:gd name="T15" fmla="*/ 255588 h 201"/>
              <a:gd name="T16" fmla="*/ 374650 w 405"/>
              <a:gd name="T17" fmla="*/ 271463 h 201"/>
              <a:gd name="T18" fmla="*/ 395288 w 405"/>
              <a:gd name="T19" fmla="*/ 284163 h 201"/>
              <a:gd name="T20" fmla="*/ 415925 w 405"/>
              <a:gd name="T21" fmla="*/ 292100 h 201"/>
              <a:gd name="T22" fmla="*/ 449263 w 405"/>
              <a:gd name="T23" fmla="*/ 292100 h 201"/>
              <a:gd name="T24" fmla="*/ 485775 w 405"/>
              <a:gd name="T25" fmla="*/ 307975 h 201"/>
              <a:gd name="T26" fmla="*/ 422275 w 405"/>
              <a:gd name="T27" fmla="*/ 242888 h 201"/>
              <a:gd name="T28" fmla="*/ 438150 w 405"/>
              <a:gd name="T29" fmla="*/ 227013 h 201"/>
              <a:gd name="T30" fmla="*/ 434975 w 405"/>
              <a:gd name="T31" fmla="*/ 127000 h 201"/>
              <a:gd name="T32" fmla="*/ 461963 w 405"/>
              <a:gd name="T33" fmla="*/ 65088 h 201"/>
              <a:gd name="T34" fmla="*/ 492125 w 405"/>
              <a:gd name="T35" fmla="*/ 38100 h 201"/>
              <a:gd name="T36" fmla="*/ 466725 w 405"/>
              <a:gd name="T37" fmla="*/ 73025 h 201"/>
              <a:gd name="T38" fmla="*/ 461963 w 405"/>
              <a:gd name="T39" fmla="*/ 125413 h 201"/>
              <a:gd name="T40" fmla="*/ 466725 w 405"/>
              <a:gd name="T41" fmla="*/ 146050 h 201"/>
              <a:gd name="T42" fmla="*/ 474663 w 405"/>
              <a:gd name="T43" fmla="*/ 177800 h 201"/>
              <a:gd name="T44" fmla="*/ 457200 w 405"/>
              <a:gd name="T45" fmla="*/ 188913 h 201"/>
              <a:gd name="T46" fmla="*/ 485775 w 405"/>
              <a:gd name="T47" fmla="*/ 196850 h 201"/>
              <a:gd name="T48" fmla="*/ 473075 w 405"/>
              <a:gd name="T49" fmla="*/ 207963 h 201"/>
              <a:gd name="T50" fmla="*/ 515938 w 405"/>
              <a:gd name="T51" fmla="*/ 268288 h 201"/>
              <a:gd name="T52" fmla="*/ 533400 w 405"/>
              <a:gd name="T53" fmla="*/ 284163 h 201"/>
              <a:gd name="T54" fmla="*/ 544513 w 405"/>
              <a:gd name="T55" fmla="*/ 292100 h 201"/>
              <a:gd name="T56" fmla="*/ 549275 w 405"/>
              <a:gd name="T57" fmla="*/ 312738 h 201"/>
              <a:gd name="T58" fmla="*/ 582613 w 405"/>
              <a:gd name="T59" fmla="*/ 304800 h 201"/>
              <a:gd name="T60" fmla="*/ 631825 w 405"/>
              <a:gd name="T61" fmla="*/ 242888 h 201"/>
              <a:gd name="T62" fmla="*/ 631825 w 405"/>
              <a:gd name="T63" fmla="*/ 282575 h 201"/>
              <a:gd name="T64" fmla="*/ 625475 w 405"/>
              <a:gd name="T65" fmla="*/ 315913 h 201"/>
              <a:gd name="T66" fmla="*/ 642938 w 405"/>
              <a:gd name="T67" fmla="*/ 200025 h 201"/>
              <a:gd name="T68" fmla="*/ 552450 w 405"/>
              <a:gd name="T69" fmla="*/ 219075 h 201"/>
              <a:gd name="T70" fmla="*/ 495300 w 405"/>
              <a:gd name="T71" fmla="*/ 0 h 2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5"/>
              <a:gd name="T109" fmla="*/ 0 h 201"/>
              <a:gd name="T110" fmla="*/ 405 w 405"/>
              <a:gd name="T111" fmla="*/ 201 h 20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5" h="201">
                <a:moveTo>
                  <a:pt x="0" y="59"/>
                </a:moveTo>
                <a:lnTo>
                  <a:pt x="9" y="115"/>
                </a:lnTo>
                <a:lnTo>
                  <a:pt x="41" y="80"/>
                </a:lnTo>
                <a:lnTo>
                  <a:pt x="89" y="67"/>
                </a:lnTo>
                <a:lnTo>
                  <a:pt x="98" y="51"/>
                </a:lnTo>
                <a:lnTo>
                  <a:pt x="126" y="48"/>
                </a:lnTo>
                <a:lnTo>
                  <a:pt x="147" y="59"/>
                </a:lnTo>
                <a:lnTo>
                  <a:pt x="159" y="75"/>
                </a:lnTo>
                <a:lnTo>
                  <a:pt x="182" y="82"/>
                </a:lnTo>
                <a:lnTo>
                  <a:pt x="195" y="100"/>
                </a:lnTo>
                <a:lnTo>
                  <a:pt x="217" y="110"/>
                </a:lnTo>
                <a:lnTo>
                  <a:pt x="225" y="103"/>
                </a:lnTo>
                <a:lnTo>
                  <a:pt x="231" y="115"/>
                </a:lnTo>
                <a:lnTo>
                  <a:pt x="226" y="123"/>
                </a:lnTo>
                <a:lnTo>
                  <a:pt x="225" y="137"/>
                </a:lnTo>
                <a:lnTo>
                  <a:pt x="210" y="161"/>
                </a:lnTo>
                <a:lnTo>
                  <a:pt x="217" y="178"/>
                </a:lnTo>
                <a:lnTo>
                  <a:pt x="236" y="171"/>
                </a:lnTo>
                <a:lnTo>
                  <a:pt x="236" y="163"/>
                </a:lnTo>
                <a:lnTo>
                  <a:pt x="249" y="179"/>
                </a:lnTo>
                <a:lnTo>
                  <a:pt x="252" y="171"/>
                </a:lnTo>
                <a:lnTo>
                  <a:pt x="262" y="184"/>
                </a:lnTo>
                <a:lnTo>
                  <a:pt x="266" y="178"/>
                </a:lnTo>
                <a:lnTo>
                  <a:pt x="283" y="184"/>
                </a:lnTo>
                <a:lnTo>
                  <a:pt x="291" y="181"/>
                </a:lnTo>
                <a:lnTo>
                  <a:pt x="306" y="194"/>
                </a:lnTo>
                <a:lnTo>
                  <a:pt x="294" y="172"/>
                </a:lnTo>
                <a:lnTo>
                  <a:pt x="266" y="153"/>
                </a:lnTo>
                <a:lnTo>
                  <a:pt x="293" y="166"/>
                </a:lnTo>
                <a:lnTo>
                  <a:pt x="276" y="143"/>
                </a:lnTo>
                <a:lnTo>
                  <a:pt x="271" y="124"/>
                </a:lnTo>
                <a:lnTo>
                  <a:pt x="274" y="80"/>
                </a:lnTo>
                <a:lnTo>
                  <a:pt x="258" y="69"/>
                </a:lnTo>
                <a:lnTo>
                  <a:pt x="291" y="41"/>
                </a:lnTo>
                <a:lnTo>
                  <a:pt x="293" y="22"/>
                </a:lnTo>
                <a:lnTo>
                  <a:pt x="310" y="24"/>
                </a:lnTo>
                <a:lnTo>
                  <a:pt x="306" y="41"/>
                </a:lnTo>
                <a:lnTo>
                  <a:pt x="294" y="46"/>
                </a:lnTo>
                <a:lnTo>
                  <a:pt x="287" y="63"/>
                </a:lnTo>
                <a:lnTo>
                  <a:pt x="291" y="79"/>
                </a:lnTo>
                <a:lnTo>
                  <a:pt x="298" y="74"/>
                </a:lnTo>
                <a:lnTo>
                  <a:pt x="294" y="92"/>
                </a:lnTo>
                <a:lnTo>
                  <a:pt x="298" y="100"/>
                </a:lnTo>
                <a:lnTo>
                  <a:pt x="299" y="112"/>
                </a:lnTo>
                <a:lnTo>
                  <a:pt x="293" y="105"/>
                </a:lnTo>
                <a:lnTo>
                  <a:pt x="288" y="119"/>
                </a:lnTo>
                <a:lnTo>
                  <a:pt x="309" y="115"/>
                </a:lnTo>
                <a:lnTo>
                  <a:pt x="306" y="124"/>
                </a:lnTo>
                <a:lnTo>
                  <a:pt x="317" y="131"/>
                </a:lnTo>
                <a:lnTo>
                  <a:pt x="298" y="131"/>
                </a:lnTo>
                <a:lnTo>
                  <a:pt x="305" y="159"/>
                </a:lnTo>
                <a:lnTo>
                  <a:pt x="325" y="169"/>
                </a:lnTo>
                <a:lnTo>
                  <a:pt x="335" y="156"/>
                </a:lnTo>
                <a:lnTo>
                  <a:pt x="336" y="179"/>
                </a:lnTo>
                <a:lnTo>
                  <a:pt x="352" y="175"/>
                </a:lnTo>
                <a:lnTo>
                  <a:pt x="343" y="184"/>
                </a:lnTo>
                <a:lnTo>
                  <a:pt x="352" y="184"/>
                </a:lnTo>
                <a:lnTo>
                  <a:pt x="346" y="197"/>
                </a:lnTo>
                <a:lnTo>
                  <a:pt x="348" y="201"/>
                </a:lnTo>
                <a:lnTo>
                  <a:pt x="367" y="192"/>
                </a:lnTo>
                <a:lnTo>
                  <a:pt x="389" y="179"/>
                </a:lnTo>
                <a:lnTo>
                  <a:pt x="398" y="153"/>
                </a:lnTo>
                <a:lnTo>
                  <a:pt x="399" y="168"/>
                </a:lnTo>
                <a:lnTo>
                  <a:pt x="398" y="178"/>
                </a:lnTo>
                <a:lnTo>
                  <a:pt x="392" y="189"/>
                </a:lnTo>
                <a:lnTo>
                  <a:pt x="394" y="199"/>
                </a:lnTo>
                <a:lnTo>
                  <a:pt x="402" y="178"/>
                </a:lnTo>
                <a:lnTo>
                  <a:pt x="405" y="126"/>
                </a:lnTo>
                <a:lnTo>
                  <a:pt x="381" y="132"/>
                </a:lnTo>
                <a:lnTo>
                  <a:pt x="348" y="138"/>
                </a:lnTo>
                <a:lnTo>
                  <a:pt x="347" y="128"/>
                </a:lnTo>
                <a:lnTo>
                  <a:pt x="312" y="0"/>
                </a:lnTo>
                <a:lnTo>
                  <a:pt x="0" y="59"/>
                </a:lnTo>
                <a:close/>
              </a:path>
            </a:pathLst>
          </a:custGeom>
          <a:solidFill>
            <a:srgbClr val="800000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2" name="Freeform 85"/>
          <p:cNvSpPr>
            <a:spLocks/>
          </p:cNvSpPr>
          <p:nvPr/>
        </p:nvSpPr>
        <p:spPr bwMode="auto">
          <a:xfrm>
            <a:off x="9416493" y="3009900"/>
            <a:ext cx="553626" cy="239712"/>
          </a:xfrm>
          <a:custGeom>
            <a:avLst/>
            <a:gdLst>
              <a:gd name="T0" fmla="*/ 0 w 300"/>
              <a:gd name="T1" fmla="*/ 95250 h 151"/>
              <a:gd name="T2" fmla="*/ 0 w 300"/>
              <a:gd name="T3" fmla="*/ 223837 h 151"/>
              <a:gd name="T4" fmla="*/ 220663 w 300"/>
              <a:gd name="T5" fmla="*/ 177800 h 151"/>
              <a:gd name="T6" fmla="*/ 261937 w 300"/>
              <a:gd name="T7" fmla="*/ 163512 h 151"/>
              <a:gd name="T8" fmla="*/ 276225 w 300"/>
              <a:gd name="T9" fmla="*/ 166687 h 151"/>
              <a:gd name="T10" fmla="*/ 293687 w 300"/>
              <a:gd name="T11" fmla="*/ 201612 h 151"/>
              <a:gd name="T12" fmla="*/ 319087 w 300"/>
              <a:gd name="T13" fmla="*/ 207962 h 151"/>
              <a:gd name="T14" fmla="*/ 331787 w 300"/>
              <a:gd name="T15" fmla="*/ 236537 h 151"/>
              <a:gd name="T16" fmla="*/ 349250 w 300"/>
              <a:gd name="T17" fmla="*/ 239712 h 151"/>
              <a:gd name="T18" fmla="*/ 352425 w 300"/>
              <a:gd name="T19" fmla="*/ 219075 h 151"/>
              <a:gd name="T20" fmla="*/ 366712 w 300"/>
              <a:gd name="T21" fmla="*/ 209550 h 151"/>
              <a:gd name="T22" fmla="*/ 373062 w 300"/>
              <a:gd name="T23" fmla="*/ 190500 h 151"/>
              <a:gd name="T24" fmla="*/ 381000 w 300"/>
              <a:gd name="T25" fmla="*/ 184150 h 151"/>
              <a:gd name="T26" fmla="*/ 388937 w 300"/>
              <a:gd name="T27" fmla="*/ 220662 h 151"/>
              <a:gd name="T28" fmla="*/ 411163 w 300"/>
              <a:gd name="T29" fmla="*/ 212725 h 151"/>
              <a:gd name="T30" fmla="*/ 415925 w 300"/>
              <a:gd name="T31" fmla="*/ 196850 h 151"/>
              <a:gd name="T32" fmla="*/ 446088 w 300"/>
              <a:gd name="T33" fmla="*/ 184150 h 151"/>
              <a:gd name="T34" fmla="*/ 461963 w 300"/>
              <a:gd name="T35" fmla="*/ 179387 h 151"/>
              <a:gd name="T36" fmla="*/ 476250 w 300"/>
              <a:gd name="T37" fmla="*/ 190500 h 151"/>
              <a:gd name="T38" fmla="*/ 469900 w 300"/>
              <a:gd name="T39" fmla="*/ 155575 h 151"/>
              <a:gd name="T40" fmla="*/ 447675 w 300"/>
              <a:gd name="T41" fmla="*/ 115887 h 151"/>
              <a:gd name="T42" fmla="*/ 434975 w 300"/>
              <a:gd name="T43" fmla="*/ 111125 h 151"/>
              <a:gd name="T44" fmla="*/ 419100 w 300"/>
              <a:gd name="T45" fmla="*/ 111125 h 151"/>
              <a:gd name="T46" fmla="*/ 422275 w 300"/>
              <a:gd name="T47" fmla="*/ 120650 h 151"/>
              <a:gd name="T48" fmla="*/ 430213 w 300"/>
              <a:gd name="T49" fmla="*/ 120650 h 151"/>
              <a:gd name="T50" fmla="*/ 441325 w 300"/>
              <a:gd name="T51" fmla="*/ 120650 h 151"/>
              <a:gd name="T52" fmla="*/ 452438 w 300"/>
              <a:gd name="T53" fmla="*/ 131762 h 151"/>
              <a:gd name="T54" fmla="*/ 458788 w 300"/>
              <a:gd name="T55" fmla="*/ 149225 h 151"/>
              <a:gd name="T56" fmla="*/ 450850 w 300"/>
              <a:gd name="T57" fmla="*/ 163512 h 151"/>
              <a:gd name="T58" fmla="*/ 414338 w 300"/>
              <a:gd name="T59" fmla="*/ 179387 h 151"/>
              <a:gd name="T60" fmla="*/ 393700 w 300"/>
              <a:gd name="T61" fmla="*/ 168275 h 151"/>
              <a:gd name="T62" fmla="*/ 385762 w 300"/>
              <a:gd name="T63" fmla="*/ 149225 h 151"/>
              <a:gd name="T64" fmla="*/ 366712 w 300"/>
              <a:gd name="T65" fmla="*/ 146050 h 151"/>
              <a:gd name="T66" fmla="*/ 368300 w 300"/>
              <a:gd name="T67" fmla="*/ 131762 h 151"/>
              <a:gd name="T68" fmla="*/ 350837 w 300"/>
              <a:gd name="T69" fmla="*/ 109537 h 151"/>
              <a:gd name="T70" fmla="*/ 322262 w 300"/>
              <a:gd name="T71" fmla="*/ 98425 h 151"/>
              <a:gd name="T72" fmla="*/ 322262 w 300"/>
              <a:gd name="T73" fmla="*/ 111125 h 151"/>
              <a:gd name="T74" fmla="*/ 309562 w 300"/>
              <a:gd name="T75" fmla="*/ 106362 h 151"/>
              <a:gd name="T76" fmla="*/ 303212 w 300"/>
              <a:gd name="T77" fmla="*/ 90487 h 151"/>
              <a:gd name="T78" fmla="*/ 306387 w 300"/>
              <a:gd name="T79" fmla="*/ 77787 h 151"/>
              <a:gd name="T80" fmla="*/ 320675 w 300"/>
              <a:gd name="T81" fmla="*/ 63500 h 151"/>
              <a:gd name="T82" fmla="*/ 314325 w 300"/>
              <a:gd name="T83" fmla="*/ 53975 h 151"/>
              <a:gd name="T84" fmla="*/ 336550 w 300"/>
              <a:gd name="T85" fmla="*/ 39687 h 151"/>
              <a:gd name="T86" fmla="*/ 314325 w 300"/>
              <a:gd name="T87" fmla="*/ 20637 h 151"/>
              <a:gd name="T88" fmla="*/ 306387 w 300"/>
              <a:gd name="T89" fmla="*/ 0 h 151"/>
              <a:gd name="T90" fmla="*/ 261937 w 300"/>
              <a:gd name="T91" fmla="*/ 33337 h 151"/>
              <a:gd name="T92" fmla="*/ 103188 w 300"/>
              <a:gd name="T93" fmla="*/ 73025 h 151"/>
              <a:gd name="T94" fmla="*/ 0 w 300"/>
              <a:gd name="T95" fmla="*/ 95250 h 1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0"/>
              <a:gd name="T145" fmla="*/ 0 h 151"/>
              <a:gd name="T146" fmla="*/ 300 w 300"/>
              <a:gd name="T147" fmla="*/ 151 h 1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0" h="151">
                <a:moveTo>
                  <a:pt x="0" y="60"/>
                </a:moveTo>
                <a:lnTo>
                  <a:pt x="0" y="141"/>
                </a:lnTo>
                <a:lnTo>
                  <a:pt x="139" y="112"/>
                </a:lnTo>
                <a:lnTo>
                  <a:pt x="165" y="103"/>
                </a:lnTo>
                <a:lnTo>
                  <a:pt x="174" y="105"/>
                </a:lnTo>
                <a:lnTo>
                  <a:pt x="185" y="127"/>
                </a:lnTo>
                <a:lnTo>
                  <a:pt x="201" y="131"/>
                </a:lnTo>
                <a:lnTo>
                  <a:pt x="209" y="149"/>
                </a:lnTo>
                <a:lnTo>
                  <a:pt x="220" y="151"/>
                </a:lnTo>
                <a:lnTo>
                  <a:pt x="222" y="138"/>
                </a:lnTo>
                <a:lnTo>
                  <a:pt x="231" y="132"/>
                </a:lnTo>
                <a:lnTo>
                  <a:pt x="235" y="120"/>
                </a:lnTo>
                <a:lnTo>
                  <a:pt x="240" y="116"/>
                </a:lnTo>
                <a:lnTo>
                  <a:pt x="245" y="139"/>
                </a:lnTo>
                <a:lnTo>
                  <a:pt x="259" y="134"/>
                </a:lnTo>
                <a:lnTo>
                  <a:pt x="262" y="124"/>
                </a:lnTo>
                <a:lnTo>
                  <a:pt x="281" y="116"/>
                </a:lnTo>
                <a:lnTo>
                  <a:pt x="291" y="113"/>
                </a:lnTo>
                <a:lnTo>
                  <a:pt x="300" y="120"/>
                </a:lnTo>
                <a:lnTo>
                  <a:pt x="296" y="98"/>
                </a:lnTo>
                <a:lnTo>
                  <a:pt x="282" y="73"/>
                </a:lnTo>
                <a:lnTo>
                  <a:pt x="274" y="70"/>
                </a:lnTo>
                <a:lnTo>
                  <a:pt x="264" y="70"/>
                </a:lnTo>
                <a:lnTo>
                  <a:pt x="266" y="76"/>
                </a:lnTo>
                <a:lnTo>
                  <a:pt x="271" y="76"/>
                </a:lnTo>
                <a:lnTo>
                  <a:pt x="278" y="76"/>
                </a:lnTo>
                <a:lnTo>
                  <a:pt x="285" y="83"/>
                </a:lnTo>
                <a:lnTo>
                  <a:pt x="289" y="94"/>
                </a:lnTo>
                <a:lnTo>
                  <a:pt x="284" y="103"/>
                </a:lnTo>
                <a:lnTo>
                  <a:pt x="261" y="113"/>
                </a:lnTo>
                <a:lnTo>
                  <a:pt x="248" y="106"/>
                </a:lnTo>
                <a:lnTo>
                  <a:pt x="243" y="94"/>
                </a:lnTo>
                <a:lnTo>
                  <a:pt x="231" y="92"/>
                </a:lnTo>
                <a:lnTo>
                  <a:pt x="232" y="83"/>
                </a:lnTo>
                <a:lnTo>
                  <a:pt x="221" y="69"/>
                </a:lnTo>
                <a:lnTo>
                  <a:pt x="203" y="62"/>
                </a:lnTo>
                <a:lnTo>
                  <a:pt x="203" y="70"/>
                </a:lnTo>
                <a:lnTo>
                  <a:pt x="195" y="67"/>
                </a:lnTo>
                <a:lnTo>
                  <a:pt x="191" y="57"/>
                </a:lnTo>
                <a:lnTo>
                  <a:pt x="193" y="49"/>
                </a:lnTo>
                <a:lnTo>
                  <a:pt x="202" y="40"/>
                </a:lnTo>
                <a:lnTo>
                  <a:pt x="198" y="34"/>
                </a:lnTo>
                <a:lnTo>
                  <a:pt x="212" y="25"/>
                </a:lnTo>
                <a:lnTo>
                  <a:pt x="198" y="13"/>
                </a:lnTo>
                <a:lnTo>
                  <a:pt x="193" y="0"/>
                </a:lnTo>
                <a:lnTo>
                  <a:pt x="165" y="21"/>
                </a:lnTo>
                <a:lnTo>
                  <a:pt x="65" y="46"/>
                </a:lnTo>
                <a:lnTo>
                  <a:pt x="0" y="60"/>
                </a:lnTo>
                <a:close/>
              </a:path>
            </a:pathLst>
          </a:custGeom>
          <a:solidFill>
            <a:srgbClr val="FF33CC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3" name="Freeform 86"/>
          <p:cNvSpPr>
            <a:spLocks/>
          </p:cNvSpPr>
          <p:nvPr/>
        </p:nvSpPr>
        <p:spPr bwMode="auto">
          <a:xfrm>
            <a:off x="9859395" y="3240088"/>
            <a:ext cx="47981" cy="36513"/>
          </a:xfrm>
          <a:custGeom>
            <a:avLst/>
            <a:gdLst>
              <a:gd name="T0" fmla="*/ 0 w 26"/>
              <a:gd name="T1" fmla="*/ 36513 h 23"/>
              <a:gd name="T2" fmla="*/ 17463 w 26"/>
              <a:gd name="T3" fmla="*/ 0 h 23"/>
              <a:gd name="T4" fmla="*/ 41275 w 26"/>
              <a:gd name="T5" fmla="*/ 19050 h 23"/>
              <a:gd name="T6" fmla="*/ 0 w 26"/>
              <a:gd name="T7" fmla="*/ 36513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3"/>
              <a:gd name="T14" fmla="*/ 26 w 26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3">
                <a:moveTo>
                  <a:pt x="0" y="23"/>
                </a:moveTo>
                <a:lnTo>
                  <a:pt x="11" y="0"/>
                </a:lnTo>
                <a:lnTo>
                  <a:pt x="26" y="12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4" name="Freeform 87"/>
          <p:cNvSpPr>
            <a:spLocks/>
          </p:cNvSpPr>
          <p:nvPr/>
        </p:nvSpPr>
        <p:spPr bwMode="auto">
          <a:xfrm>
            <a:off x="9951665" y="3235325"/>
            <a:ext cx="36908" cy="25400"/>
          </a:xfrm>
          <a:custGeom>
            <a:avLst/>
            <a:gdLst>
              <a:gd name="T0" fmla="*/ 0 w 20"/>
              <a:gd name="T1" fmla="*/ 25400 h 16"/>
              <a:gd name="T2" fmla="*/ 20637 w 20"/>
              <a:gd name="T3" fmla="*/ 0 h 16"/>
              <a:gd name="T4" fmla="*/ 31750 w 20"/>
              <a:gd name="T5" fmla="*/ 19050 h 16"/>
              <a:gd name="T6" fmla="*/ 0 w 20"/>
              <a:gd name="T7" fmla="*/ 2540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6"/>
              <a:gd name="T14" fmla="*/ 20 w 20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6">
                <a:moveTo>
                  <a:pt x="0" y="16"/>
                </a:moveTo>
                <a:lnTo>
                  <a:pt x="13" y="0"/>
                </a:lnTo>
                <a:lnTo>
                  <a:pt x="20" y="12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5" name="Freeform 88"/>
          <p:cNvSpPr>
            <a:spLocks/>
          </p:cNvSpPr>
          <p:nvPr/>
        </p:nvSpPr>
        <p:spPr bwMode="auto">
          <a:xfrm>
            <a:off x="6794154" y="2562225"/>
            <a:ext cx="946700" cy="419100"/>
          </a:xfrm>
          <a:custGeom>
            <a:avLst/>
            <a:gdLst>
              <a:gd name="T0" fmla="*/ 63500 w 513"/>
              <a:gd name="T1" fmla="*/ 227012 h 264"/>
              <a:gd name="T2" fmla="*/ 292100 w 513"/>
              <a:gd name="T3" fmla="*/ 276225 h 264"/>
              <a:gd name="T4" fmla="*/ 331787 w 513"/>
              <a:gd name="T5" fmla="*/ 309562 h 264"/>
              <a:gd name="T6" fmla="*/ 406400 w 513"/>
              <a:gd name="T7" fmla="*/ 334962 h 264"/>
              <a:gd name="T8" fmla="*/ 422275 w 513"/>
              <a:gd name="T9" fmla="*/ 301625 h 264"/>
              <a:gd name="T10" fmla="*/ 439737 w 513"/>
              <a:gd name="T11" fmla="*/ 266700 h 264"/>
              <a:gd name="T12" fmla="*/ 438150 w 513"/>
              <a:gd name="T13" fmla="*/ 280987 h 264"/>
              <a:gd name="T14" fmla="*/ 452437 w 513"/>
              <a:gd name="T15" fmla="*/ 298450 h 264"/>
              <a:gd name="T16" fmla="*/ 479425 w 513"/>
              <a:gd name="T17" fmla="*/ 276225 h 264"/>
              <a:gd name="T18" fmla="*/ 492125 w 513"/>
              <a:gd name="T19" fmla="*/ 271462 h 264"/>
              <a:gd name="T20" fmla="*/ 485775 w 513"/>
              <a:gd name="T21" fmla="*/ 314325 h 264"/>
              <a:gd name="T22" fmla="*/ 515937 w 513"/>
              <a:gd name="T23" fmla="*/ 280987 h 264"/>
              <a:gd name="T24" fmla="*/ 573087 w 513"/>
              <a:gd name="T25" fmla="*/ 242887 h 264"/>
              <a:gd name="T26" fmla="*/ 628650 w 513"/>
              <a:gd name="T27" fmla="*/ 214312 h 264"/>
              <a:gd name="T28" fmla="*/ 715962 w 513"/>
              <a:gd name="T29" fmla="*/ 247650 h 264"/>
              <a:gd name="T30" fmla="*/ 736599 w 513"/>
              <a:gd name="T31" fmla="*/ 215900 h 264"/>
              <a:gd name="T32" fmla="*/ 814387 w 513"/>
              <a:gd name="T33" fmla="*/ 209550 h 264"/>
              <a:gd name="T34" fmla="*/ 758824 w 513"/>
              <a:gd name="T35" fmla="*/ 138112 h 264"/>
              <a:gd name="T36" fmla="*/ 714374 w 513"/>
              <a:gd name="T37" fmla="*/ 138112 h 264"/>
              <a:gd name="T38" fmla="*/ 677862 w 513"/>
              <a:gd name="T39" fmla="*/ 139700 h 264"/>
              <a:gd name="T40" fmla="*/ 663574 w 513"/>
              <a:gd name="T41" fmla="*/ 117475 h 264"/>
              <a:gd name="T42" fmla="*/ 635000 w 513"/>
              <a:gd name="T43" fmla="*/ 96837 h 264"/>
              <a:gd name="T44" fmla="*/ 520700 w 513"/>
              <a:gd name="T45" fmla="*/ 125412 h 264"/>
              <a:gd name="T46" fmla="*/ 455612 w 513"/>
              <a:gd name="T47" fmla="*/ 165100 h 264"/>
              <a:gd name="T48" fmla="*/ 420687 w 513"/>
              <a:gd name="T49" fmla="*/ 157162 h 264"/>
              <a:gd name="T50" fmla="*/ 379412 w 513"/>
              <a:gd name="T51" fmla="*/ 168275 h 264"/>
              <a:gd name="T52" fmla="*/ 287337 w 513"/>
              <a:gd name="T53" fmla="*/ 101600 h 264"/>
              <a:gd name="T54" fmla="*/ 263525 w 513"/>
              <a:gd name="T55" fmla="*/ 117475 h 264"/>
              <a:gd name="T56" fmla="*/ 250825 w 513"/>
              <a:gd name="T57" fmla="*/ 111125 h 264"/>
              <a:gd name="T58" fmla="*/ 242887 w 513"/>
              <a:gd name="T59" fmla="*/ 96837 h 264"/>
              <a:gd name="T60" fmla="*/ 295275 w 513"/>
              <a:gd name="T61" fmla="*/ 17462 h 264"/>
              <a:gd name="T62" fmla="*/ 315912 w 513"/>
              <a:gd name="T63" fmla="*/ 0 h 264"/>
              <a:gd name="T64" fmla="*/ 238125 w 513"/>
              <a:gd name="T65" fmla="*/ 20637 h 264"/>
              <a:gd name="T66" fmla="*/ 195262 w 513"/>
              <a:gd name="T67" fmla="*/ 63500 h 264"/>
              <a:gd name="T68" fmla="*/ 150812 w 513"/>
              <a:gd name="T69" fmla="*/ 96837 h 264"/>
              <a:gd name="T70" fmla="*/ 123825 w 513"/>
              <a:gd name="T71" fmla="*/ 123825 h 264"/>
              <a:gd name="T72" fmla="*/ 63500 w 513"/>
              <a:gd name="T73" fmla="*/ 139700 h 264"/>
              <a:gd name="T74" fmla="*/ 0 w 513"/>
              <a:gd name="T75" fmla="*/ 180975 h 2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3"/>
              <a:gd name="T115" fmla="*/ 0 h 264"/>
              <a:gd name="T116" fmla="*/ 513 w 513"/>
              <a:gd name="T117" fmla="*/ 264 h 2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3" h="264">
                <a:moveTo>
                  <a:pt x="0" y="114"/>
                </a:moveTo>
                <a:lnTo>
                  <a:pt x="40" y="143"/>
                </a:lnTo>
                <a:lnTo>
                  <a:pt x="140" y="169"/>
                </a:lnTo>
                <a:lnTo>
                  <a:pt x="184" y="174"/>
                </a:lnTo>
                <a:lnTo>
                  <a:pt x="190" y="190"/>
                </a:lnTo>
                <a:lnTo>
                  <a:pt x="209" y="195"/>
                </a:lnTo>
                <a:lnTo>
                  <a:pt x="234" y="264"/>
                </a:lnTo>
                <a:lnTo>
                  <a:pt x="256" y="211"/>
                </a:lnTo>
                <a:lnTo>
                  <a:pt x="261" y="198"/>
                </a:lnTo>
                <a:lnTo>
                  <a:pt x="266" y="190"/>
                </a:lnTo>
                <a:lnTo>
                  <a:pt x="266" y="182"/>
                </a:lnTo>
                <a:lnTo>
                  <a:pt x="277" y="168"/>
                </a:lnTo>
                <a:lnTo>
                  <a:pt x="279" y="169"/>
                </a:lnTo>
                <a:lnTo>
                  <a:pt x="276" y="177"/>
                </a:lnTo>
                <a:lnTo>
                  <a:pt x="277" y="193"/>
                </a:lnTo>
                <a:lnTo>
                  <a:pt x="285" y="188"/>
                </a:lnTo>
                <a:lnTo>
                  <a:pt x="292" y="171"/>
                </a:lnTo>
                <a:lnTo>
                  <a:pt x="302" y="174"/>
                </a:lnTo>
                <a:lnTo>
                  <a:pt x="308" y="167"/>
                </a:lnTo>
                <a:lnTo>
                  <a:pt x="310" y="171"/>
                </a:lnTo>
                <a:lnTo>
                  <a:pt x="298" y="195"/>
                </a:lnTo>
                <a:lnTo>
                  <a:pt x="306" y="198"/>
                </a:lnTo>
                <a:lnTo>
                  <a:pt x="314" y="182"/>
                </a:lnTo>
                <a:lnTo>
                  <a:pt x="325" y="177"/>
                </a:lnTo>
                <a:lnTo>
                  <a:pt x="331" y="158"/>
                </a:lnTo>
                <a:lnTo>
                  <a:pt x="361" y="153"/>
                </a:lnTo>
                <a:lnTo>
                  <a:pt x="374" y="152"/>
                </a:lnTo>
                <a:lnTo>
                  <a:pt x="396" y="135"/>
                </a:lnTo>
                <a:lnTo>
                  <a:pt x="430" y="141"/>
                </a:lnTo>
                <a:lnTo>
                  <a:pt x="451" y="156"/>
                </a:lnTo>
                <a:lnTo>
                  <a:pt x="453" y="136"/>
                </a:lnTo>
                <a:lnTo>
                  <a:pt x="464" y="136"/>
                </a:lnTo>
                <a:lnTo>
                  <a:pt x="492" y="138"/>
                </a:lnTo>
                <a:lnTo>
                  <a:pt x="513" y="132"/>
                </a:lnTo>
                <a:lnTo>
                  <a:pt x="485" y="114"/>
                </a:lnTo>
                <a:lnTo>
                  <a:pt x="478" y="87"/>
                </a:lnTo>
                <a:lnTo>
                  <a:pt x="456" y="92"/>
                </a:lnTo>
                <a:lnTo>
                  <a:pt x="450" y="87"/>
                </a:lnTo>
                <a:lnTo>
                  <a:pt x="440" y="92"/>
                </a:lnTo>
                <a:lnTo>
                  <a:pt x="427" y="88"/>
                </a:lnTo>
                <a:lnTo>
                  <a:pt x="420" y="88"/>
                </a:lnTo>
                <a:lnTo>
                  <a:pt x="418" y="74"/>
                </a:lnTo>
                <a:lnTo>
                  <a:pt x="422" y="56"/>
                </a:lnTo>
                <a:lnTo>
                  <a:pt x="400" y="61"/>
                </a:lnTo>
                <a:lnTo>
                  <a:pt x="381" y="72"/>
                </a:lnTo>
                <a:lnTo>
                  <a:pt x="328" y="79"/>
                </a:lnTo>
                <a:lnTo>
                  <a:pt x="296" y="110"/>
                </a:lnTo>
                <a:lnTo>
                  <a:pt x="287" y="104"/>
                </a:lnTo>
                <a:lnTo>
                  <a:pt x="279" y="107"/>
                </a:lnTo>
                <a:lnTo>
                  <a:pt x="265" y="99"/>
                </a:lnTo>
                <a:lnTo>
                  <a:pt x="257" y="103"/>
                </a:lnTo>
                <a:lnTo>
                  <a:pt x="239" y="106"/>
                </a:lnTo>
                <a:lnTo>
                  <a:pt x="213" y="69"/>
                </a:lnTo>
                <a:lnTo>
                  <a:pt x="181" y="64"/>
                </a:lnTo>
                <a:lnTo>
                  <a:pt x="172" y="65"/>
                </a:lnTo>
                <a:lnTo>
                  <a:pt x="166" y="74"/>
                </a:lnTo>
                <a:lnTo>
                  <a:pt x="172" y="58"/>
                </a:lnTo>
                <a:lnTo>
                  <a:pt x="158" y="70"/>
                </a:lnTo>
                <a:lnTo>
                  <a:pt x="150" y="82"/>
                </a:lnTo>
                <a:lnTo>
                  <a:pt x="153" y="61"/>
                </a:lnTo>
                <a:lnTo>
                  <a:pt x="166" y="33"/>
                </a:lnTo>
                <a:lnTo>
                  <a:pt x="186" y="11"/>
                </a:lnTo>
                <a:lnTo>
                  <a:pt x="202" y="4"/>
                </a:lnTo>
                <a:lnTo>
                  <a:pt x="199" y="0"/>
                </a:lnTo>
                <a:lnTo>
                  <a:pt x="170" y="2"/>
                </a:lnTo>
                <a:lnTo>
                  <a:pt x="150" y="13"/>
                </a:lnTo>
                <a:lnTo>
                  <a:pt x="146" y="22"/>
                </a:lnTo>
                <a:lnTo>
                  <a:pt x="123" y="40"/>
                </a:lnTo>
                <a:lnTo>
                  <a:pt x="112" y="57"/>
                </a:lnTo>
                <a:lnTo>
                  <a:pt x="95" y="61"/>
                </a:lnTo>
                <a:lnTo>
                  <a:pt x="89" y="72"/>
                </a:lnTo>
                <a:lnTo>
                  <a:pt x="78" y="78"/>
                </a:lnTo>
                <a:lnTo>
                  <a:pt x="48" y="82"/>
                </a:lnTo>
                <a:lnTo>
                  <a:pt x="40" y="88"/>
                </a:lnTo>
                <a:lnTo>
                  <a:pt x="26" y="104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6" name="Freeform 89"/>
          <p:cNvSpPr>
            <a:spLocks/>
          </p:cNvSpPr>
          <p:nvPr/>
        </p:nvSpPr>
        <p:spPr bwMode="auto">
          <a:xfrm>
            <a:off x="7401296" y="2822576"/>
            <a:ext cx="638515" cy="744537"/>
          </a:xfrm>
          <a:custGeom>
            <a:avLst/>
            <a:gdLst>
              <a:gd name="T0" fmla="*/ 0 w 346"/>
              <a:gd name="T1" fmla="*/ 744537 h 469"/>
              <a:gd name="T2" fmla="*/ 53975 w 346"/>
              <a:gd name="T3" fmla="*/ 654050 h 469"/>
              <a:gd name="T4" fmla="*/ 61913 w 346"/>
              <a:gd name="T5" fmla="*/ 620712 h 469"/>
              <a:gd name="T6" fmla="*/ 66675 w 346"/>
              <a:gd name="T7" fmla="*/ 555625 h 469"/>
              <a:gd name="T8" fmla="*/ 53975 w 346"/>
              <a:gd name="T9" fmla="*/ 495300 h 469"/>
              <a:gd name="T10" fmla="*/ 23812 w 346"/>
              <a:gd name="T11" fmla="*/ 438150 h 469"/>
              <a:gd name="T12" fmla="*/ 7938 w 346"/>
              <a:gd name="T13" fmla="*/ 401637 h 469"/>
              <a:gd name="T14" fmla="*/ 17462 w 346"/>
              <a:gd name="T15" fmla="*/ 371475 h 469"/>
              <a:gd name="T16" fmla="*/ 3175 w 346"/>
              <a:gd name="T17" fmla="*/ 334962 h 469"/>
              <a:gd name="T18" fmla="*/ 19050 w 346"/>
              <a:gd name="T19" fmla="*/ 307975 h 469"/>
              <a:gd name="T20" fmla="*/ 33338 w 346"/>
              <a:gd name="T21" fmla="*/ 244475 h 469"/>
              <a:gd name="T22" fmla="*/ 28575 w 346"/>
              <a:gd name="T23" fmla="*/ 214312 h 469"/>
              <a:gd name="T24" fmla="*/ 49212 w 346"/>
              <a:gd name="T25" fmla="*/ 195262 h 469"/>
              <a:gd name="T26" fmla="*/ 47625 w 346"/>
              <a:gd name="T27" fmla="*/ 171450 h 469"/>
              <a:gd name="T28" fmla="*/ 76200 w 346"/>
              <a:gd name="T29" fmla="*/ 158750 h 469"/>
              <a:gd name="T30" fmla="*/ 106363 w 346"/>
              <a:gd name="T31" fmla="*/ 114300 h 469"/>
              <a:gd name="T32" fmla="*/ 104775 w 346"/>
              <a:gd name="T33" fmla="*/ 187325 h 469"/>
              <a:gd name="T34" fmla="*/ 127000 w 346"/>
              <a:gd name="T35" fmla="*/ 171450 h 469"/>
              <a:gd name="T36" fmla="*/ 127000 w 346"/>
              <a:gd name="T37" fmla="*/ 112712 h 469"/>
              <a:gd name="T38" fmla="*/ 157162 w 346"/>
              <a:gd name="T39" fmla="*/ 76200 h 469"/>
              <a:gd name="T40" fmla="*/ 176212 w 346"/>
              <a:gd name="T41" fmla="*/ 73025 h 469"/>
              <a:gd name="T42" fmla="*/ 160337 w 346"/>
              <a:gd name="T43" fmla="*/ 60325 h 469"/>
              <a:gd name="T44" fmla="*/ 155575 w 346"/>
              <a:gd name="T45" fmla="*/ 41275 h 469"/>
              <a:gd name="T46" fmla="*/ 165100 w 346"/>
              <a:gd name="T47" fmla="*/ 9525 h 469"/>
              <a:gd name="T48" fmla="*/ 193675 w 346"/>
              <a:gd name="T49" fmla="*/ 0 h 469"/>
              <a:gd name="T50" fmla="*/ 260350 w 346"/>
              <a:gd name="T51" fmla="*/ 15875 h 469"/>
              <a:gd name="T52" fmla="*/ 282575 w 346"/>
              <a:gd name="T53" fmla="*/ 41275 h 469"/>
              <a:gd name="T54" fmla="*/ 358775 w 346"/>
              <a:gd name="T55" fmla="*/ 57150 h 469"/>
              <a:gd name="T56" fmla="*/ 373062 w 346"/>
              <a:gd name="T57" fmla="*/ 80962 h 469"/>
              <a:gd name="T58" fmla="*/ 393700 w 346"/>
              <a:gd name="T59" fmla="*/ 109537 h 469"/>
              <a:gd name="T60" fmla="*/ 373062 w 346"/>
              <a:gd name="T61" fmla="*/ 106362 h 469"/>
              <a:gd name="T62" fmla="*/ 373062 w 346"/>
              <a:gd name="T63" fmla="*/ 123825 h 469"/>
              <a:gd name="T64" fmla="*/ 396875 w 346"/>
              <a:gd name="T65" fmla="*/ 153987 h 469"/>
              <a:gd name="T66" fmla="*/ 401637 w 346"/>
              <a:gd name="T67" fmla="*/ 203200 h 469"/>
              <a:gd name="T68" fmla="*/ 401637 w 346"/>
              <a:gd name="T69" fmla="*/ 234950 h 469"/>
              <a:gd name="T70" fmla="*/ 379412 w 346"/>
              <a:gd name="T71" fmla="*/ 269875 h 469"/>
              <a:gd name="T72" fmla="*/ 373062 w 346"/>
              <a:gd name="T73" fmla="*/ 287337 h 469"/>
              <a:gd name="T74" fmla="*/ 342900 w 346"/>
              <a:gd name="T75" fmla="*/ 303212 h 469"/>
              <a:gd name="T76" fmla="*/ 339725 w 346"/>
              <a:gd name="T77" fmla="*/ 319087 h 469"/>
              <a:gd name="T78" fmla="*/ 342900 w 346"/>
              <a:gd name="T79" fmla="*/ 355600 h 469"/>
              <a:gd name="T80" fmla="*/ 373062 w 346"/>
              <a:gd name="T81" fmla="*/ 377825 h 469"/>
              <a:gd name="T82" fmla="*/ 401637 w 346"/>
              <a:gd name="T83" fmla="*/ 346075 h 469"/>
              <a:gd name="T84" fmla="*/ 417513 w 346"/>
              <a:gd name="T85" fmla="*/ 303212 h 469"/>
              <a:gd name="T86" fmla="*/ 463550 w 346"/>
              <a:gd name="T87" fmla="*/ 276225 h 469"/>
              <a:gd name="T88" fmla="*/ 492125 w 346"/>
              <a:gd name="T89" fmla="*/ 293687 h 469"/>
              <a:gd name="T90" fmla="*/ 509588 w 346"/>
              <a:gd name="T91" fmla="*/ 336550 h 469"/>
              <a:gd name="T92" fmla="*/ 536575 w 346"/>
              <a:gd name="T93" fmla="*/ 427037 h 469"/>
              <a:gd name="T94" fmla="*/ 549275 w 346"/>
              <a:gd name="T95" fmla="*/ 457200 h 469"/>
              <a:gd name="T96" fmla="*/ 539750 w 346"/>
              <a:gd name="T97" fmla="*/ 481012 h 469"/>
              <a:gd name="T98" fmla="*/ 546100 w 346"/>
              <a:gd name="T99" fmla="*/ 519112 h 469"/>
              <a:gd name="T100" fmla="*/ 534988 w 346"/>
              <a:gd name="T101" fmla="*/ 538162 h 469"/>
              <a:gd name="T102" fmla="*/ 522288 w 346"/>
              <a:gd name="T103" fmla="*/ 519112 h 469"/>
              <a:gd name="T104" fmla="*/ 509588 w 346"/>
              <a:gd name="T105" fmla="*/ 527050 h 469"/>
              <a:gd name="T106" fmla="*/ 508000 w 346"/>
              <a:gd name="T107" fmla="*/ 561975 h 469"/>
              <a:gd name="T108" fmla="*/ 503238 w 346"/>
              <a:gd name="T109" fmla="*/ 576262 h 469"/>
              <a:gd name="T110" fmla="*/ 476250 w 346"/>
              <a:gd name="T111" fmla="*/ 593725 h 469"/>
              <a:gd name="T112" fmla="*/ 476250 w 346"/>
              <a:gd name="T113" fmla="*/ 639762 h 469"/>
              <a:gd name="T114" fmla="*/ 460375 w 346"/>
              <a:gd name="T115" fmla="*/ 661987 h 469"/>
              <a:gd name="T116" fmla="*/ 447675 w 346"/>
              <a:gd name="T117" fmla="*/ 698500 h 469"/>
              <a:gd name="T118" fmla="*/ 268288 w 346"/>
              <a:gd name="T119" fmla="*/ 727075 h 469"/>
              <a:gd name="T120" fmla="*/ 263525 w 346"/>
              <a:gd name="T121" fmla="*/ 712787 h 469"/>
              <a:gd name="T122" fmla="*/ 0 w 346"/>
              <a:gd name="T123" fmla="*/ 744537 h 4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6"/>
              <a:gd name="T187" fmla="*/ 0 h 469"/>
              <a:gd name="T188" fmla="*/ 346 w 346"/>
              <a:gd name="T189" fmla="*/ 469 h 4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6" h="469">
                <a:moveTo>
                  <a:pt x="0" y="469"/>
                </a:moveTo>
                <a:lnTo>
                  <a:pt x="34" y="412"/>
                </a:lnTo>
                <a:lnTo>
                  <a:pt x="39" y="391"/>
                </a:lnTo>
                <a:lnTo>
                  <a:pt x="42" y="350"/>
                </a:lnTo>
                <a:lnTo>
                  <a:pt x="34" y="312"/>
                </a:lnTo>
                <a:lnTo>
                  <a:pt x="15" y="276"/>
                </a:lnTo>
                <a:lnTo>
                  <a:pt x="5" y="253"/>
                </a:lnTo>
                <a:lnTo>
                  <a:pt x="11" y="234"/>
                </a:lnTo>
                <a:lnTo>
                  <a:pt x="2" y="211"/>
                </a:lnTo>
                <a:lnTo>
                  <a:pt x="12" y="194"/>
                </a:lnTo>
                <a:lnTo>
                  <a:pt x="21" y="154"/>
                </a:lnTo>
                <a:lnTo>
                  <a:pt x="18" y="135"/>
                </a:lnTo>
                <a:lnTo>
                  <a:pt x="31" y="123"/>
                </a:lnTo>
                <a:lnTo>
                  <a:pt x="30" y="108"/>
                </a:lnTo>
                <a:lnTo>
                  <a:pt x="48" y="100"/>
                </a:lnTo>
                <a:lnTo>
                  <a:pt x="67" y="72"/>
                </a:lnTo>
                <a:lnTo>
                  <a:pt x="66" y="118"/>
                </a:lnTo>
                <a:lnTo>
                  <a:pt x="80" y="108"/>
                </a:lnTo>
                <a:lnTo>
                  <a:pt x="80" y="71"/>
                </a:lnTo>
                <a:lnTo>
                  <a:pt x="99" y="48"/>
                </a:lnTo>
                <a:lnTo>
                  <a:pt x="111" y="46"/>
                </a:lnTo>
                <a:lnTo>
                  <a:pt x="101" y="38"/>
                </a:lnTo>
                <a:lnTo>
                  <a:pt x="98" y="26"/>
                </a:lnTo>
                <a:lnTo>
                  <a:pt x="104" y="6"/>
                </a:lnTo>
                <a:lnTo>
                  <a:pt x="122" y="0"/>
                </a:lnTo>
                <a:lnTo>
                  <a:pt x="164" y="10"/>
                </a:lnTo>
                <a:lnTo>
                  <a:pt x="178" y="26"/>
                </a:lnTo>
                <a:lnTo>
                  <a:pt x="226" y="36"/>
                </a:lnTo>
                <a:lnTo>
                  <a:pt x="235" y="51"/>
                </a:lnTo>
                <a:lnTo>
                  <a:pt x="248" y="69"/>
                </a:lnTo>
                <a:lnTo>
                  <a:pt x="235" y="67"/>
                </a:lnTo>
                <a:lnTo>
                  <a:pt x="235" y="78"/>
                </a:lnTo>
                <a:lnTo>
                  <a:pt x="250" y="97"/>
                </a:lnTo>
                <a:lnTo>
                  <a:pt x="253" y="128"/>
                </a:lnTo>
                <a:lnTo>
                  <a:pt x="253" y="148"/>
                </a:lnTo>
                <a:lnTo>
                  <a:pt x="239" y="170"/>
                </a:lnTo>
                <a:lnTo>
                  <a:pt x="235" y="181"/>
                </a:lnTo>
                <a:lnTo>
                  <a:pt x="216" y="191"/>
                </a:lnTo>
                <a:lnTo>
                  <a:pt x="214" y="201"/>
                </a:lnTo>
                <a:lnTo>
                  <a:pt x="216" y="224"/>
                </a:lnTo>
                <a:lnTo>
                  <a:pt x="235" y="238"/>
                </a:lnTo>
                <a:lnTo>
                  <a:pt x="253" y="218"/>
                </a:lnTo>
                <a:lnTo>
                  <a:pt x="263" y="191"/>
                </a:lnTo>
                <a:lnTo>
                  <a:pt x="292" y="174"/>
                </a:lnTo>
                <a:lnTo>
                  <a:pt x="310" y="185"/>
                </a:lnTo>
                <a:lnTo>
                  <a:pt x="321" y="212"/>
                </a:lnTo>
                <a:lnTo>
                  <a:pt x="338" y="269"/>
                </a:lnTo>
                <a:lnTo>
                  <a:pt x="346" y="288"/>
                </a:lnTo>
                <a:lnTo>
                  <a:pt x="340" y="303"/>
                </a:lnTo>
                <a:lnTo>
                  <a:pt x="344" y="327"/>
                </a:lnTo>
                <a:lnTo>
                  <a:pt x="337" y="339"/>
                </a:lnTo>
                <a:lnTo>
                  <a:pt x="329" y="327"/>
                </a:lnTo>
                <a:lnTo>
                  <a:pt x="321" y="332"/>
                </a:lnTo>
                <a:lnTo>
                  <a:pt x="320" y="354"/>
                </a:lnTo>
                <a:lnTo>
                  <a:pt x="317" y="363"/>
                </a:lnTo>
                <a:lnTo>
                  <a:pt x="300" y="374"/>
                </a:lnTo>
                <a:lnTo>
                  <a:pt x="300" y="403"/>
                </a:lnTo>
                <a:lnTo>
                  <a:pt x="290" y="417"/>
                </a:lnTo>
                <a:lnTo>
                  <a:pt x="282" y="440"/>
                </a:lnTo>
                <a:lnTo>
                  <a:pt x="169" y="458"/>
                </a:lnTo>
                <a:lnTo>
                  <a:pt x="166" y="449"/>
                </a:lnTo>
                <a:lnTo>
                  <a:pt x="0" y="46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7" name="Freeform 90"/>
          <p:cNvSpPr>
            <a:spLocks/>
          </p:cNvSpPr>
          <p:nvPr/>
        </p:nvSpPr>
        <p:spPr bwMode="auto">
          <a:xfrm>
            <a:off x="5825307" y="2260600"/>
            <a:ext cx="1086953" cy="1047750"/>
          </a:xfrm>
          <a:custGeom>
            <a:avLst/>
            <a:gdLst>
              <a:gd name="T0" fmla="*/ 0 w 589"/>
              <a:gd name="T1" fmla="*/ 65088 h 660"/>
              <a:gd name="T2" fmla="*/ 3175 w 589"/>
              <a:gd name="T3" fmla="*/ 212725 h 660"/>
              <a:gd name="T4" fmla="*/ 41275 w 589"/>
              <a:gd name="T5" fmla="*/ 331787 h 660"/>
              <a:gd name="T6" fmla="*/ 46038 w 589"/>
              <a:gd name="T7" fmla="*/ 485775 h 660"/>
              <a:gd name="T8" fmla="*/ 71438 w 589"/>
              <a:gd name="T9" fmla="*/ 611187 h 660"/>
              <a:gd name="T10" fmla="*/ 38100 w 589"/>
              <a:gd name="T11" fmla="*/ 674687 h 660"/>
              <a:gd name="T12" fmla="*/ 85725 w 589"/>
              <a:gd name="T13" fmla="*/ 720725 h 660"/>
              <a:gd name="T14" fmla="*/ 84138 w 589"/>
              <a:gd name="T15" fmla="*/ 1047750 h 660"/>
              <a:gd name="T16" fmla="*/ 760413 w 589"/>
              <a:gd name="T17" fmla="*/ 1035050 h 660"/>
              <a:gd name="T18" fmla="*/ 746125 w 589"/>
              <a:gd name="T19" fmla="*/ 973138 h 660"/>
              <a:gd name="T20" fmla="*/ 727075 w 589"/>
              <a:gd name="T21" fmla="*/ 949325 h 660"/>
              <a:gd name="T22" fmla="*/ 674688 w 589"/>
              <a:gd name="T23" fmla="*/ 914400 h 660"/>
              <a:gd name="T24" fmla="*/ 638175 w 589"/>
              <a:gd name="T25" fmla="*/ 873125 h 660"/>
              <a:gd name="T26" fmla="*/ 547688 w 589"/>
              <a:gd name="T27" fmla="*/ 815975 h 660"/>
              <a:gd name="T28" fmla="*/ 550863 w 589"/>
              <a:gd name="T29" fmla="*/ 720725 h 660"/>
              <a:gd name="T30" fmla="*/ 530225 w 589"/>
              <a:gd name="T31" fmla="*/ 658812 h 660"/>
              <a:gd name="T32" fmla="*/ 604838 w 589"/>
              <a:gd name="T33" fmla="*/ 566737 h 660"/>
              <a:gd name="T34" fmla="*/ 601663 w 589"/>
              <a:gd name="T35" fmla="*/ 476250 h 660"/>
              <a:gd name="T36" fmla="*/ 617538 w 589"/>
              <a:gd name="T37" fmla="*/ 460375 h 660"/>
              <a:gd name="T38" fmla="*/ 709613 w 589"/>
              <a:gd name="T39" fmla="*/ 384175 h 660"/>
              <a:gd name="T40" fmla="*/ 755650 w 589"/>
              <a:gd name="T41" fmla="*/ 330200 h 660"/>
              <a:gd name="T42" fmla="*/ 814388 w 589"/>
              <a:gd name="T43" fmla="*/ 282575 h 660"/>
              <a:gd name="T44" fmla="*/ 935038 w 589"/>
              <a:gd name="T45" fmla="*/ 219075 h 660"/>
              <a:gd name="T46" fmla="*/ 890588 w 589"/>
              <a:gd name="T47" fmla="*/ 223838 h 660"/>
              <a:gd name="T48" fmla="*/ 847725 w 589"/>
              <a:gd name="T49" fmla="*/ 203200 h 660"/>
              <a:gd name="T50" fmla="*/ 782638 w 589"/>
              <a:gd name="T51" fmla="*/ 211138 h 660"/>
              <a:gd name="T52" fmla="*/ 763588 w 589"/>
              <a:gd name="T53" fmla="*/ 184150 h 660"/>
              <a:gd name="T54" fmla="*/ 746125 w 589"/>
              <a:gd name="T55" fmla="*/ 195262 h 660"/>
              <a:gd name="T56" fmla="*/ 700088 w 589"/>
              <a:gd name="T57" fmla="*/ 223838 h 660"/>
              <a:gd name="T58" fmla="*/ 666750 w 589"/>
              <a:gd name="T59" fmla="*/ 214313 h 660"/>
              <a:gd name="T60" fmla="*/ 654050 w 589"/>
              <a:gd name="T61" fmla="*/ 200025 h 660"/>
              <a:gd name="T62" fmla="*/ 628650 w 589"/>
              <a:gd name="T63" fmla="*/ 193675 h 660"/>
              <a:gd name="T64" fmla="*/ 617538 w 589"/>
              <a:gd name="T65" fmla="*/ 174625 h 660"/>
              <a:gd name="T66" fmla="*/ 593725 w 589"/>
              <a:gd name="T67" fmla="*/ 174625 h 660"/>
              <a:gd name="T68" fmla="*/ 593725 w 589"/>
              <a:gd name="T69" fmla="*/ 193675 h 660"/>
              <a:gd name="T70" fmla="*/ 582613 w 589"/>
              <a:gd name="T71" fmla="*/ 198437 h 660"/>
              <a:gd name="T72" fmla="*/ 566738 w 589"/>
              <a:gd name="T73" fmla="*/ 157162 h 660"/>
              <a:gd name="T74" fmla="*/ 542925 w 589"/>
              <a:gd name="T75" fmla="*/ 157162 h 660"/>
              <a:gd name="T76" fmla="*/ 550863 w 589"/>
              <a:gd name="T77" fmla="*/ 141287 h 660"/>
              <a:gd name="T78" fmla="*/ 493713 w 589"/>
              <a:gd name="T79" fmla="*/ 130175 h 660"/>
              <a:gd name="T80" fmla="*/ 477838 w 589"/>
              <a:gd name="T81" fmla="*/ 127000 h 660"/>
              <a:gd name="T82" fmla="*/ 411163 w 589"/>
              <a:gd name="T83" fmla="*/ 152400 h 660"/>
              <a:gd name="T84" fmla="*/ 403225 w 589"/>
              <a:gd name="T85" fmla="*/ 130175 h 660"/>
              <a:gd name="T86" fmla="*/ 303213 w 589"/>
              <a:gd name="T87" fmla="*/ 109538 h 660"/>
              <a:gd name="T88" fmla="*/ 285750 w 589"/>
              <a:gd name="T89" fmla="*/ 6350 h 660"/>
              <a:gd name="T90" fmla="*/ 246063 w 589"/>
              <a:gd name="T91" fmla="*/ 0 h 660"/>
              <a:gd name="T92" fmla="*/ 246063 w 589"/>
              <a:gd name="T93" fmla="*/ 65088 h 660"/>
              <a:gd name="T94" fmla="*/ 0 w 589"/>
              <a:gd name="T95" fmla="*/ 65088 h 6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89"/>
              <a:gd name="T145" fmla="*/ 0 h 660"/>
              <a:gd name="T146" fmla="*/ 589 w 589"/>
              <a:gd name="T147" fmla="*/ 660 h 6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89" h="660">
                <a:moveTo>
                  <a:pt x="0" y="41"/>
                </a:moveTo>
                <a:lnTo>
                  <a:pt x="2" y="134"/>
                </a:lnTo>
                <a:lnTo>
                  <a:pt x="26" y="209"/>
                </a:lnTo>
                <a:lnTo>
                  <a:pt x="29" y="306"/>
                </a:lnTo>
                <a:lnTo>
                  <a:pt x="45" y="385"/>
                </a:lnTo>
                <a:lnTo>
                  <a:pt x="24" y="425"/>
                </a:lnTo>
                <a:lnTo>
                  <a:pt x="54" y="454"/>
                </a:lnTo>
                <a:lnTo>
                  <a:pt x="53" y="660"/>
                </a:lnTo>
                <a:lnTo>
                  <a:pt x="479" y="652"/>
                </a:lnTo>
                <a:lnTo>
                  <a:pt x="470" y="613"/>
                </a:lnTo>
                <a:lnTo>
                  <a:pt x="458" y="598"/>
                </a:lnTo>
                <a:lnTo>
                  <a:pt x="425" y="576"/>
                </a:lnTo>
                <a:lnTo>
                  <a:pt x="402" y="550"/>
                </a:lnTo>
                <a:lnTo>
                  <a:pt x="345" y="514"/>
                </a:lnTo>
                <a:lnTo>
                  <a:pt x="347" y="454"/>
                </a:lnTo>
                <a:lnTo>
                  <a:pt x="334" y="415"/>
                </a:lnTo>
                <a:lnTo>
                  <a:pt x="381" y="357"/>
                </a:lnTo>
                <a:lnTo>
                  <a:pt x="379" y="300"/>
                </a:lnTo>
                <a:lnTo>
                  <a:pt x="389" y="290"/>
                </a:lnTo>
                <a:lnTo>
                  <a:pt x="447" y="242"/>
                </a:lnTo>
                <a:lnTo>
                  <a:pt x="476" y="208"/>
                </a:lnTo>
                <a:lnTo>
                  <a:pt x="513" y="178"/>
                </a:lnTo>
                <a:lnTo>
                  <a:pt x="589" y="138"/>
                </a:lnTo>
                <a:lnTo>
                  <a:pt x="561" y="141"/>
                </a:lnTo>
                <a:lnTo>
                  <a:pt x="534" y="128"/>
                </a:lnTo>
                <a:lnTo>
                  <a:pt x="493" y="133"/>
                </a:lnTo>
                <a:lnTo>
                  <a:pt x="481" y="116"/>
                </a:lnTo>
                <a:lnTo>
                  <a:pt x="470" y="123"/>
                </a:lnTo>
                <a:lnTo>
                  <a:pt x="441" y="141"/>
                </a:lnTo>
                <a:lnTo>
                  <a:pt x="420" y="135"/>
                </a:lnTo>
                <a:lnTo>
                  <a:pt x="412" y="126"/>
                </a:lnTo>
                <a:lnTo>
                  <a:pt x="396" y="122"/>
                </a:lnTo>
                <a:lnTo>
                  <a:pt x="389" y="110"/>
                </a:lnTo>
                <a:lnTo>
                  <a:pt x="374" y="110"/>
                </a:lnTo>
                <a:lnTo>
                  <a:pt x="374" y="122"/>
                </a:lnTo>
                <a:lnTo>
                  <a:pt x="367" y="125"/>
                </a:lnTo>
                <a:lnTo>
                  <a:pt x="357" y="99"/>
                </a:lnTo>
                <a:lnTo>
                  <a:pt x="342" y="99"/>
                </a:lnTo>
                <a:lnTo>
                  <a:pt x="347" y="89"/>
                </a:lnTo>
                <a:lnTo>
                  <a:pt x="311" y="82"/>
                </a:lnTo>
                <a:lnTo>
                  <a:pt x="301" y="80"/>
                </a:lnTo>
                <a:lnTo>
                  <a:pt x="259" y="96"/>
                </a:lnTo>
                <a:lnTo>
                  <a:pt x="254" y="82"/>
                </a:lnTo>
                <a:lnTo>
                  <a:pt x="191" y="69"/>
                </a:lnTo>
                <a:lnTo>
                  <a:pt x="180" y="4"/>
                </a:lnTo>
                <a:lnTo>
                  <a:pt x="155" y="0"/>
                </a:lnTo>
                <a:lnTo>
                  <a:pt x="155" y="41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8" name="Freeform 91"/>
          <p:cNvSpPr>
            <a:spLocks/>
          </p:cNvSpPr>
          <p:nvPr/>
        </p:nvSpPr>
        <p:spPr bwMode="auto">
          <a:xfrm>
            <a:off x="6753555" y="4797426"/>
            <a:ext cx="586843" cy="873125"/>
          </a:xfrm>
          <a:custGeom>
            <a:avLst/>
            <a:gdLst>
              <a:gd name="T0" fmla="*/ 0 w 318"/>
              <a:gd name="T1" fmla="*/ 739775 h 550"/>
              <a:gd name="T2" fmla="*/ 1588 w 318"/>
              <a:gd name="T3" fmla="*/ 708025 h 550"/>
              <a:gd name="T4" fmla="*/ 34925 w 318"/>
              <a:gd name="T5" fmla="*/ 608012 h 550"/>
              <a:gd name="T6" fmla="*/ 82550 w 318"/>
              <a:gd name="T7" fmla="*/ 546100 h 550"/>
              <a:gd name="T8" fmla="*/ 68262 w 318"/>
              <a:gd name="T9" fmla="*/ 522287 h 550"/>
              <a:gd name="T10" fmla="*/ 73025 w 318"/>
              <a:gd name="T11" fmla="*/ 460375 h 550"/>
              <a:gd name="T12" fmla="*/ 49212 w 318"/>
              <a:gd name="T13" fmla="*/ 384175 h 550"/>
              <a:gd name="T14" fmla="*/ 39687 w 318"/>
              <a:gd name="T15" fmla="*/ 285750 h 550"/>
              <a:gd name="T16" fmla="*/ 76200 w 318"/>
              <a:gd name="T17" fmla="*/ 179387 h 550"/>
              <a:gd name="T18" fmla="*/ 128587 w 318"/>
              <a:gd name="T19" fmla="*/ 106363 h 550"/>
              <a:gd name="T20" fmla="*/ 127000 w 318"/>
              <a:gd name="T21" fmla="*/ 85725 h 550"/>
              <a:gd name="T22" fmla="*/ 165100 w 318"/>
              <a:gd name="T23" fmla="*/ 17462 h 550"/>
              <a:gd name="T24" fmla="*/ 469900 w 318"/>
              <a:gd name="T25" fmla="*/ 0 h 550"/>
              <a:gd name="T26" fmla="*/ 482600 w 318"/>
              <a:gd name="T27" fmla="*/ 15875 h 550"/>
              <a:gd name="T28" fmla="*/ 469900 w 318"/>
              <a:gd name="T29" fmla="*/ 558800 h 550"/>
              <a:gd name="T30" fmla="*/ 504825 w 318"/>
              <a:gd name="T31" fmla="*/ 820738 h 550"/>
              <a:gd name="T32" fmla="*/ 487363 w 318"/>
              <a:gd name="T33" fmla="*/ 831850 h 550"/>
              <a:gd name="T34" fmla="*/ 471488 w 318"/>
              <a:gd name="T35" fmla="*/ 820738 h 550"/>
              <a:gd name="T36" fmla="*/ 449263 w 318"/>
              <a:gd name="T37" fmla="*/ 831850 h 550"/>
              <a:gd name="T38" fmla="*/ 425450 w 318"/>
              <a:gd name="T39" fmla="*/ 817563 h 550"/>
              <a:gd name="T40" fmla="*/ 423863 w 318"/>
              <a:gd name="T41" fmla="*/ 828675 h 550"/>
              <a:gd name="T42" fmla="*/ 401637 w 318"/>
              <a:gd name="T43" fmla="*/ 830263 h 550"/>
              <a:gd name="T44" fmla="*/ 368300 w 318"/>
              <a:gd name="T45" fmla="*/ 846138 h 550"/>
              <a:gd name="T46" fmla="*/ 357187 w 318"/>
              <a:gd name="T47" fmla="*/ 838200 h 550"/>
              <a:gd name="T48" fmla="*/ 342900 w 318"/>
              <a:gd name="T49" fmla="*/ 868363 h 550"/>
              <a:gd name="T50" fmla="*/ 328612 w 318"/>
              <a:gd name="T51" fmla="*/ 873125 h 550"/>
              <a:gd name="T52" fmla="*/ 277812 w 318"/>
              <a:gd name="T53" fmla="*/ 788987 h 550"/>
              <a:gd name="T54" fmla="*/ 287337 w 318"/>
              <a:gd name="T55" fmla="*/ 730250 h 550"/>
              <a:gd name="T56" fmla="*/ 0 w 318"/>
              <a:gd name="T57" fmla="*/ 739775 h 5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18"/>
              <a:gd name="T88" fmla="*/ 0 h 550"/>
              <a:gd name="T89" fmla="*/ 318 w 318"/>
              <a:gd name="T90" fmla="*/ 550 h 5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18" h="550">
                <a:moveTo>
                  <a:pt x="0" y="466"/>
                </a:moveTo>
                <a:lnTo>
                  <a:pt x="1" y="446"/>
                </a:lnTo>
                <a:lnTo>
                  <a:pt x="22" y="383"/>
                </a:lnTo>
                <a:lnTo>
                  <a:pt x="52" y="344"/>
                </a:lnTo>
                <a:lnTo>
                  <a:pt x="43" y="329"/>
                </a:lnTo>
                <a:lnTo>
                  <a:pt x="46" y="290"/>
                </a:lnTo>
                <a:lnTo>
                  <a:pt x="31" y="242"/>
                </a:lnTo>
                <a:lnTo>
                  <a:pt x="25" y="180"/>
                </a:lnTo>
                <a:lnTo>
                  <a:pt x="48" y="113"/>
                </a:lnTo>
                <a:lnTo>
                  <a:pt x="81" y="67"/>
                </a:lnTo>
                <a:lnTo>
                  <a:pt x="80" y="54"/>
                </a:lnTo>
                <a:lnTo>
                  <a:pt x="104" y="11"/>
                </a:lnTo>
                <a:lnTo>
                  <a:pt x="296" y="0"/>
                </a:lnTo>
                <a:lnTo>
                  <a:pt x="304" y="10"/>
                </a:lnTo>
                <a:lnTo>
                  <a:pt x="296" y="352"/>
                </a:lnTo>
                <a:lnTo>
                  <a:pt x="318" y="517"/>
                </a:lnTo>
                <a:lnTo>
                  <a:pt x="307" y="524"/>
                </a:lnTo>
                <a:lnTo>
                  <a:pt x="297" y="517"/>
                </a:lnTo>
                <a:lnTo>
                  <a:pt x="283" y="524"/>
                </a:lnTo>
                <a:lnTo>
                  <a:pt x="268" y="515"/>
                </a:lnTo>
                <a:lnTo>
                  <a:pt x="267" y="522"/>
                </a:lnTo>
                <a:lnTo>
                  <a:pt x="253" y="523"/>
                </a:lnTo>
                <a:lnTo>
                  <a:pt x="232" y="533"/>
                </a:lnTo>
                <a:lnTo>
                  <a:pt x="225" y="528"/>
                </a:lnTo>
                <a:lnTo>
                  <a:pt x="216" y="547"/>
                </a:lnTo>
                <a:lnTo>
                  <a:pt x="207" y="550"/>
                </a:lnTo>
                <a:lnTo>
                  <a:pt x="175" y="497"/>
                </a:lnTo>
                <a:lnTo>
                  <a:pt x="181" y="460"/>
                </a:lnTo>
                <a:lnTo>
                  <a:pt x="0" y="466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89" name="Freeform 92"/>
          <p:cNvSpPr>
            <a:spLocks/>
          </p:cNvSpPr>
          <p:nvPr/>
        </p:nvSpPr>
        <p:spPr bwMode="auto">
          <a:xfrm>
            <a:off x="6022768" y="3816350"/>
            <a:ext cx="1096179" cy="819150"/>
          </a:xfrm>
          <a:custGeom>
            <a:avLst/>
            <a:gdLst>
              <a:gd name="T0" fmla="*/ 0 w 594"/>
              <a:gd name="T1" fmla="*/ 11112 h 516"/>
              <a:gd name="T2" fmla="*/ 58738 w 594"/>
              <a:gd name="T3" fmla="*/ 117475 h 516"/>
              <a:gd name="T4" fmla="*/ 84137 w 594"/>
              <a:gd name="T5" fmla="*/ 141287 h 516"/>
              <a:gd name="T6" fmla="*/ 101600 w 594"/>
              <a:gd name="T7" fmla="*/ 136525 h 516"/>
              <a:gd name="T8" fmla="*/ 115888 w 594"/>
              <a:gd name="T9" fmla="*/ 150812 h 516"/>
              <a:gd name="T10" fmla="*/ 120650 w 594"/>
              <a:gd name="T11" fmla="*/ 165100 h 516"/>
              <a:gd name="T12" fmla="*/ 104775 w 594"/>
              <a:gd name="T13" fmla="*/ 165100 h 516"/>
              <a:gd name="T14" fmla="*/ 88900 w 594"/>
              <a:gd name="T15" fmla="*/ 201612 h 516"/>
              <a:gd name="T16" fmla="*/ 130175 w 594"/>
              <a:gd name="T17" fmla="*/ 261937 h 516"/>
              <a:gd name="T18" fmla="*/ 160337 w 594"/>
              <a:gd name="T19" fmla="*/ 271462 h 516"/>
              <a:gd name="T20" fmla="*/ 157162 w 594"/>
              <a:gd name="T21" fmla="*/ 655637 h 516"/>
              <a:gd name="T22" fmla="*/ 160337 w 594"/>
              <a:gd name="T23" fmla="*/ 750887 h 516"/>
              <a:gd name="T24" fmla="*/ 787400 w 594"/>
              <a:gd name="T25" fmla="*/ 727075 h 516"/>
              <a:gd name="T26" fmla="*/ 795337 w 594"/>
              <a:gd name="T27" fmla="*/ 782637 h 516"/>
              <a:gd name="T28" fmla="*/ 769937 w 594"/>
              <a:gd name="T29" fmla="*/ 819150 h 516"/>
              <a:gd name="T30" fmla="*/ 866775 w 594"/>
              <a:gd name="T31" fmla="*/ 815975 h 516"/>
              <a:gd name="T32" fmla="*/ 879475 w 594"/>
              <a:gd name="T33" fmla="*/ 782637 h 516"/>
              <a:gd name="T34" fmla="*/ 885825 w 594"/>
              <a:gd name="T35" fmla="*/ 750887 h 516"/>
              <a:gd name="T36" fmla="*/ 906463 w 594"/>
              <a:gd name="T37" fmla="*/ 722312 h 516"/>
              <a:gd name="T38" fmla="*/ 915988 w 594"/>
              <a:gd name="T39" fmla="*/ 698500 h 516"/>
              <a:gd name="T40" fmla="*/ 936625 w 594"/>
              <a:gd name="T41" fmla="*/ 693737 h 516"/>
              <a:gd name="T42" fmla="*/ 942975 w 594"/>
              <a:gd name="T43" fmla="*/ 635000 h 516"/>
              <a:gd name="T44" fmla="*/ 930275 w 594"/>
              <a:gd name="T45" fmla="*/ 631825 h 516"/>
              <a:gd name="T46" fmla="*/ 906463 w 594"/>
              <a:gd name="T47" fmla="*/ 631825 h 516"/>
              <a:gd name="T48" fmla="*/ 887413 w 594"/>
              <a:gd name="T49" fmla="*/ 587375 h 516"/>
              <a:gd name="T50" fmla="*/ 876300 w 594"/>
              <a:gd name="T51" fmla="*/ 528637 h 516"/>
              <a:gd name="T52" fmla="*/ 854075 w 594"/>
              <a:gd name="T53" fmla="*/ 490537 h 516"/>
              <a:gd name="T54" fmla="*/ 814388 w 594"/>
              <a:gd name="T55" fmla="*/ 476250 h 516"/>
              <a:gd name="T56" fmla="*/ 768350 w 594"/>
              <a:gd name="T57" fmla="*/ 439737 h 516"/>
              <a:gd name="T58" fmla="*/ 752475 w 594"/>
              <a:gd name="T59" fmla="*/ 388937 h 516"/>
              <a:gd name="T60" fmla="*/ 779462 w 594"/>
              <a:gd name="T61" fmla="*/ 309562 h 516"/>
              <a:gd name="T62" fmla="*/ 755650 w 594"/>
              <a:gd name="T63" fmla="*/ 295275 h 516"/>
              <a:gd name="T64" fmla="*/ 700087 w 594"/>
              <a:gd name="T65" fmla="*/ 295275 h 516"/>
              <a:gd name="T66" fmla="*/ 692150 w 594"/>
              <a:gd name="T67" fmla="*/ 247650 h 516"/>
              <a:gd name="T68" fmla="*/ 600075 w 594"/>
              <a:gd name="T69" fmla="*/ 152400 h 516"/>
              <a:gd name="T70" fmla="*/ 577850 w 594"/>
              <a:gd name="T71" fmla="*/ 71437 h 516"/>
              <a:gd name="T72" fmla="*/ 590550 w 594"/>
              <a:gd name="T73" fmla="*/ 42862 h 516"/>
              <a:gd name="T74" fmla="*/ 546100 w 594"/>
              <a:gd name="T75" fmla="*/ 0 h 516"/>
              <a:gd name="T76" fmla="*/ 0 w 594"/>
              <a:gd name="T77" fmla="*/ 11112 h 5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4"/>
              <a:gd name="T118" fmla="*/ 0 h 516"/>
              <a:gd name="T119" fmla="*/ 594 w 594"/>
              <a:gd name="T120" fmla="*/ 516 h 51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4" h="516">
                <a:moveTo>
                  <a:pt x="0" y="7"/>
                </a:moveTo>
                <a:lnTo>
                  <a:pt x="37" y="74"/>
                </a:lnTo>
                <a:lnTo>
                  <a:pt x="53" y="89"/>
                </a:lnTo>
                <a:lnTo>
                  <a:pt x="64" y="86"/>
                </a:lnTo>
                <a:lnTo>
                  <a:pt x="73" y="95"/>
                </a:lnTo>
                <a:lnTo>
                  <a:pt x="76" y="104"/>
                </a:lnTo>
                <a:lnTo>
                  <a:pt x="66" y="104"/>
                </a:lnTo>
                <a:lnTo>
                  <a:pt x="56" y="127"/>
                </a:lnTo>
                <a:lnTo>
                  <a:pt x="82" y="165"/>
                </a:lnTo>
                <a:lnTo>
                  <a:pt x="101" y="171"/>
                </a:lnTo>
                <a:lnTo>
                  <a:pt x="99" y="413"/>
                </a:lnTo>
                <a:lnTo>
                  <a:pt x="101" y="473"/>
                </a:lnTo>
                <a:lnTo>
                  <a:pt x="496" y="458"/>
                </a:lnTo>
                <a:lnTo>
                  <a:pt x="501" y="493"/>
                </a:lnTo>
                <a:lnTo>
                  <a:pt x="485" y="516"/>
                </a:lnTo>
                <a:lnTo>
                  <a:pt x="546" y="514"/>
                </a:lnTo>
                <a:lnTo>
                  <a:pt x="554" y="493"/>
                </a:lnTo>
                <a:lnTo>
                  <a:pt x="558" y="473"/>
                </a:lnTo>
                <a:lnTo>
                  <a:pt x="571" y="455"/>
                </a:lnTo>
                <a:lnTo>
                  <a:pt x="577" y="440"/>
                </a:lnTo>
                <a:lnTo>
                  <a:pt x="590" y="437"/>
                </a:lnTo>
                <a:lnTo>
                  <a:pt x="594" y="400"/>
                </a:lnTo>
                <a:lnTo>
                  <a:pt x="586" y="398"/>
                </a:lnTo>
                <a:lnTo>
                  <a:pt x="571" y="398"/>
                </a:lnTo>
                <a:lnTo>
                  <a:pt x="559" y="370"/>
                </a:lnTo>
                <a:lnTo>
                  <a:pt x="552" y="333"/>
                </a:lnTo>
                <a:lnTo>
                  <a:pt x="538" y="309"/>
                </a:lnTo>
                <a:lnTo>
                  <a:pt x="513" y="300"/>
                </a:lnTo>
                <a:lnTo>
                  <a:pt x="484" y="277"/>
                </a:lnTo>
                <a:lnTo>
                  <a:pt x="474" y="245"/>
                </a:lnTo>
                <a:lnTo>
                  <a:pt x="491" y="195"/>
                </a:lnTo>
                <a:lnTo>
                  <a:pt x="476" y="186"/>
                </a:lnTo>
                <a:lnTo>
                  <a:pt x="441" y="186"/>
                </a:lnTo>
                <a:lnTo>
                  <a:pt x="436" y="156"/>
                </a:lnTo>
                <a:lnTo>
                  <a:pt x="378" y="96"/>
                </a:lnTo>
                <a:lnTo>
                  <a:pt x="364" y="45"/>
                </a:lnTo>
                <a:lnTo>
                  <a:pt x="372" y="27"/>
                </a:lnTo>
                <a:lnTo>
                  <a:pt x="344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0" name="Freeform 93"/>
          <p:cNvSpPr>
            <a:spLocks/>
          </p:cNvSpPr>
          <p:nvPr/>
        </p:nvSpPr>
        <p:spPr bwMode="auto">
          <a:xfrm>
            <a:off x="3191895" y="2066926"/>
            <a:ext cx="1686714" cy="923925"/>
          </a:xfrm>
          <a:custGeom>
            <a:avLst/>
            <a:gdLst>
              <a:gd name="T0" fmla="*/ 0 w 914"/>
              <a:gd name="T1" fmla="*/ 173037 h 582"/>
              <a:gd name="T2" fmla="*/ 23812 w 914"/>
              <a:gd name="T3" fmla="*/ 233362 h 582"/>
              <a:gd name="T4" fmla="*/ 26988 w 914"/>
              <a:gd name="T5" fmla="*/ 271462 h 582"/>
              <a:gd name="T6" fmla="*/ 12700 w 914"/>
              <a:gd name="T7" fmla="*/ 276225 h 582"/>
              <a:gd name="T8" fmla="*/ 57150 w 914"/>
              <a:gd name="T9" fmla="*/ 320675 h 582"/>
              <a:gd name="T10" fmla="*/ 101600 w 914"/>
              <a:gd name="T11" fmla="*/ 430213 h 582"/>
              <a:gd name="T12" fmla="*/ 117475 w 914"/>
              <a:gd name="T13" fmla="*/ 423863 h 582"/>
              <a:gd name="T14" fmla="*/ 120650 w 914"/>
              <a:gd name="T15" fmla="*/ 441325 h 582"/>
              <a:gd name="T16" fmla="*/ 139700 w 914"/>
              <a:gd name="T17" fmla="*/ 446088 h 582"/>
              <a:gd name="T18" fmla="*/ 155575 w 914"/>
              <a:gd name="T19" fmla="*/ 450850 h 582"/>
              <a:gd name="T20" fmla="*/ 114300 w 914"/>
              <a:gd name="T21" fmla="*/ 528637 h 582"/>
              <a:gd name="T22" fmla="*/ 122238 w 914"/>
              <a:gd name="T23" fmla="*/ 584200 h 582"/>
              <a:gd name="T24" fmla="*/ 93662 w 914"/>
              <a:gd name="T25" fmla="*/ 633412 h 582"/>
              <a:gd name="T26" fmla="*/ 112713 w 914"/>
              <a:gd name="T27" fmla="*/ 658812 h 582"/>
              <a:gd name="T28" fmla="*/ 169863 w 914"/>
              <a:gd name="T29" fmla="*/ 625475 h 582"/>
              <a:gd name="T30" fmla="*/ 212725 w 914"/>
              <a:gd name="T31" fmla="*/ 798512 h 582"/>
              <a:gd name="T32" fmla="*/ 238125 w 914"/>
              <a:gd name="T33" fmla="*/ 808037 h 582"/>
              <a:gd name="T34" fmla="*/ 242888 w 914"/>
              <a:gd name="T35" fmla="*/ 858838 h 582"/>
              <a:gd name="T36" fmla="*/ 263525 w 914"/>
              <a:gd name="T37" fmla="*/ 882650 h 582"/>
              <a:gd name="T38" fmla="*/ 282575 w 914"/>
              <a:gd name="T39" fmla="*/ 860425 h 582"/>
              <a:gd name="T40" fmla="*/ 320675 w 914"/>
              <a:gd name="T41" fmla="*/ 879475 h 582"/>
              <a:gd name="T42" fmla="*/ 344488 w 914"/>
              <a:gd name="T43" fmla="*/ 858838 h 582"/>
              <a:gd name="T44" fmla="*/ 422275 w 914"/>
              <a:gd name="T45" fmla="*/ 879475 h 582"/>
              <a:gd name="T46" fmla="*/ 441325 w 914"/>
              <a:gd name="T47" fmla="*/ 879475 h 582"/>
              <a:gd name="T48" fmla="*/ 457200 w 914"/>
              <a:gd name="T49" fmla="*/ 844550 h 582"/>
              <a:gd name="T50" fmla="*/ 488950 w 914"/>
              <a:gd name="T51" fmla="*/ 903288 h 582"/>
              <a:gd name="T52" fmla="*/ 506413 w 914"/>
              <a:gd name="T53" fmla="*/ 812800 h 582"/>
              <a:gd name="T54" fmla="*/ 898525 w 914"/>
              <a:gd name="T55" fmla="*/ 873125 h 582"/>
              <a:gd name="T56" fmla="*/ 1387475 w 914"/>
              <a:gd name="T57" fmla="*/ 923925 h 582"/>
              <a:gd name="T58" fmla="*/ 1401763 w 914"/>
              <a:gd name="T59" fmla="*/ 755650 h 582"/>
              <a:gd name="T60" fmla="*/ 1450975 w 914"/>
              <a:gd name="T61" fmla="*/ 215900 h 582"/>
              <a:gd name="T62" fmla="*/ 808037 w 914"/>
              <a:gd name="T63" fmla="*/ 141287 h 582"/>
              <a:gd name="T64" fmla="*/ 487363 w 914"/>
              <a:gd name="T65" fmla="*/ 85725 h 582"/>
              <a:gd name="T66" fmla="*/ 38100 w 914"/>
              <a:gd name="T67" fmla="*/ 0 h 582"/>
              <a:gd name="T68" fmla="*/ 0 w 914"/>
              <a:gd name="T69" fmla="*/ 173037 h 5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14"/>
              <a:gd name="T106" fmla="*/ 0 h 582"/>
              <a:gd name="T107" fmla="*/ 914 w 914"/>
              <a:gd name="T108" fmla="*/ 582 h 5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14" h="582">
                <a:moveTo>
                  <a:pt x="0" y="109"/>
                </a:moveTo>
                <a:lnTo>
                  <a:pt x="15" y="147"/>
                </a:lnTo>
                <a:lnTo>
                  <a:pt x="17" y="171"/>
                </a:lnTo>
                <a:lnTo>
                  <a:pt x="8" y="174"/>
                </a:lnTo>
                <a:lnTo>
                  <a:pt x="36" y="202"/>
                </a:lnTo>
                <a:lnTo>
                  <a:pt x="64" y="271"/>
                </a:lnTo>
                <a:lnTo>
                  <a:pt x="74" y="267"/>
                </a:lnTo>
                <a:lnTo>
                  <a:pt x="76" y="278"/>
                </a:lnTo>
                <a:lnTo>
                  <a:pt x="88" y="281"/>
                </a:lnTo>
                <a:lnTo>
                  <a:pt x="98" y="284"/>
                </a:lnTo>
                <a:lnTo>
                  <a:pt x="72" y="333"/>
                </a:lnTo>
                <a:lnTo>
                  <a:pt x="77" y="368"/>
                </a:lnTo>
                <a:lnTo>
                  <a:pt x="59" y="399"/>
                </a:lnTo>
                <a:lnTo>
                  <a:pt x="71" y="415"/>
                </a:lnTo>
                <a:lnTo>
                  <a:pt x="107" y="394"/>
                </a:lnTo>
                <a:lnTo>
                  <a:pt x="134" y="503"/>
                </a:lnTo>
                <a:lnTo>
                  <a:pt x="150" y="509"/>
                </a:lnTo>
                <a:lnTo>
                  <a:pt x="153" y="541"/>
                </a:lnTo>
                <a:lnTo>
                  <a:pt x="166" y="556"/>
                </a:lnTo>
                <a:lnTo>
                  <a:pt x="178" y="542"/>
                </a:lnTo>
                <a:lnTo>
                  <a:pt x="202" y="554"/>
                </a:lnTo>
                <a:lnTo>
                  <a:pt x="217" y="541"/>
                </a:lnTo>
                <a:lnTo>
                  <a:pt x="266" y="554"/>
                </a:lnTo>
                <a:lnTo>
                  <a:pt x="278" y="554"/>
                </a:lnTo>
                <a:lnTo>
                  <a:pt x="288" y="532"/>
                </a:lnTo>
                <a:lnTo>
                  <a:pt x="308" y="569"/>
                </a:lnTo>
                <a:lnTo>
                  <a:pt x="319" y="512"/>
                </a:lnTo>
                <a:lnTo>
                  <a:pt x="566" y="550"/>
                </a:lnTo>
                <a:lnTo>
                  <a:pt x="874" y="582"/>
                </a:lnTo>
                <a:lnTo>
                  <a:pt x="883" y="476"/>
                </a:lnTo>
                <a:lnTo>
                  <a:pt x="914" y="136"/>
                </a:lnTo>
                <a:lnTo>
                  <a:pt x="509" y="89"/>
                </a:lnTo>
                <a:lnTo>
                  <a:pt x="307" y="54"/>
                </a:lnTo>
                <a:lnTo>
                  <a:pt x="24" y="0"/>
                </a:lnTo>
                <a:lnTo>
                  <a:pt x="0" y="10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1" name="Freeform 94"/>
          <p:cNvSpPr>
            <a:spLocks/>
          </p:cNvSpPr>
          <p:nvPr/>
        </p:nvSpPr>
        <p:spPr bwMode="auto">
          <a:xfrm>
            <a:off x="4725437" y="3348037"/>
            <a:ext cx="1365611" cy="585788"/>
          </a:xfrm>
          <a:custGeom>
            <a:avLst/>
            <a:gdLst>
              <a:gd name="T0" fmla="*/ 0 w 740"/>
              <a:gd name="T1" fmla="*/ 355600 h 369"/>
              <a:gd name="T2" fmla="*/ 34925 w 740"/>
              <a:gd name="T3" fmla="*/ 0 h 369"/>
              <a:gd name="T4" fmla="*/ 757237 w 740"/>
              <a:gd name="T5" fmla="*/ 42863 h 369"/>
              <a:gd name="T6" fmla="*/ 804862 w 740"/>
              <a:gd name="T7" fmla="*/ 77788 h 369"/>
              <a:gd name="T8" fmla="*/ 892175 w 740"/>
              <a:gd name="T9" fmla="*/ 77788 h 369"/>
              <a:gd name="T10" fmla="*/ 931863 w 740"/>
              <a:gd name="T11" fmla="*/ 85725 h 369"/>
              <a:gd name="T12" fmla="*/ 981075 w 740"/>
              <a:gd name="T13" fmla="*/ 106363 h 369"/>
              <a:gd name="T14" fmla="*/ 1004888 w 740"/>
              <a:gd name="T15" fmla="*/ 136525 h 369"/>
              <a:gd name="T16" fmla="*/ 1027113 w 740"/>
              <a:gd name="T17" fmla="*/ 144463 h 369"/>
              <a:gd name="T18" fmla="*/ 1068388 w 740"/>
              <a:gd name="T19" fmla="*/ 254000 h 369"/>
              <a:gd name="T20" fmla="*/ 1068388 w 740"/>
              <a:gd name="T21" fmla="*/ 288925 h 369"/>
              <a:gd name="T22" fmla="*/ 1093788 w 740"/>
              <a:gd name="T23" fmla="*/ 341313 h 369"/>
              <a:gd name="T24" fmla="*/ 1108075 w 740"/>
              <a:gd name="T25" fmla="*/ 427038 h 369"/>
              <a:gd name="T26" fmla="*/ 1100138 w 740"/>
              <a:gd name="T27" fmla="*/ 449263 h 369"/>
              <a:gd name="T28" fmla="*/ 1116013 w 740"/>
              <a:gd name="T29" fmla="*/ 479425 h 369"/>
              <a:gd name="T30" fmla="*/ 1174750 w 740"/>
              <a:gd name="T31" fmla="*/ 585788 h 369"/>
              <a:gd name="T32" fmla="*/ 652462 w 740"/>
              <a:gd name="T33" fmla="*/ 579438 h 369"/>
              <a:gd name="T34" fmla="*/ 258763 w 740"/>
              <a:gd name="T35" fmla="*/ 557213 h 369"/>
              <a:gd name="T36" fmla="*/ 266700 w 740"/>
              <a:gd name="T37" fmla="*/ 377825 h 369"/>
              <a:gd name="T38" fmla="*/ 0 w 740"/>
              <a:gd name="T39" fmla="*/ 355600 h 3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0"/>
              <a:gd name="T61" fmla="*/ 0 h 369"/>
              <a:gd name="T62" fmla="*/ 740 w 740"/>
              <a:gd name="T63" fmla="*/ 369 h 3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0" h="369">
                <a:moveTo>
                  <a:pt x="0" y="224"/>
                </a:moveTo>
                <a:lnTo>
                  <a:pt x="22" y="0"/>
                </a:lnTo>
                <a:lnTo>
                  <a:pt x="477" y="27"/>
                </a:lnTo>
                <a:lnTo>
                  <a:pt x="507" y="49"/>
                </a:lnTo>
                <a:lnTo>
                  <a:pt x="562" y="49"/>
                </a:lnTo>
                <a:lnTo>
                  <a:pt x="587" y="54"/>
                </a:lnTo>
                <a:lnTo>
                  <a:pt x="618" y="67"/>
                </a:lnTo>
                <a:lnTo>
                  <a:pt x="633" y="86"/>
                </a:lnTo>
                <a:lnTo>
                  <a:pt x="647" y="91"/>
                </a:lnTo>
                <a:lnTo>
                  <a:pt x="673" y="160"/>
                </a:lnTo>
                <a:lnTo>
                  <a:pt x="673" y="182"/>
                </a:lnTo>
                <a:lnTo>
                  <a:pt x="689" y="215"/>
                </a:lnTo>
                <a:lnTo>
                  <a:pt x="698" y="269"/>
                </a:lnTo>
                <a:lnTo>
                  <a:pt x="693" y="283"/>
                </a:lnTo>
                <a:lnTo>
                  <a:pt x="703" y="302"/>
                </a:lnTo>
                <a:lnTo>
                  <a:pt x="740" y="369"/>
                </a:lnTo>
                <a:lnTo>
                  <a:pt x="411" y="365"/>
                </a:lnTo>
                <a:lnTo>
                  <a:pt x="163" y="351"/>
                </a:lnTo>
                <a:lnTo>
                  <a:pt x="168" y="238"/>
                </a:lnTo>
                <a:lnTo>
                  <a:pt x="0" y="22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2" name="Freeform 95"/>
          <p:cNvSpPr>
            <a:spLocks/>
          </p:cNvSpPr>
          <p:nvPr/>
        </p:nvSpPr>
        <p:spPr bwMode="auto">
          <a:xfrm>
            <a:off x="2175067" y="3159125"/>
            <a:ext cx="1050044" cy="1395412"/>
          </a:xfrm>
          <a:custGeom>
            <a:avLst/>
            <a:gdLst>
              <a:gd name="T0" fmla="*/ 0 w 569"/>
              <a:gd name="T1" fmla="*/ 512762 h 879"/>
              <a:gd name="T2" fmla="*/ 41275 w 569"/>
              <a:gd name="T3" fmla="*/ 592137 h 879"/>
              <a:gd name="T4" fmla="*/ 576263 w 569"/>
              <a:gd name="T5" fmla="*/ 1395412 h 879"/>
              <a:gd name="T6" fmla="*/ 595313 w 569"/>
              <a:gd name="T7" fmla="*/ 1209675 h 879"/>
              <a:gd name="T8" fmla="*/ 627063 w 569"/>
              <a:gd name="T9" fmla="*/ 1200150 h 879"/>
              <a:gd name="T10" fmla="*/ 682625 w 569"/>
              <a:gd name="T11" fmla="*/ 1231900 h 879"/>
              <a:gd name="T12" fmla="*/ 728663 w 569"/>
              <a:gd name="T13" fmla="*/ 1065212 h 879"/>
              <a:gd name="T14" fmla="*/ 903288 w 569"/>
              <a:gd name="T15" fmla="*/ 180975 h 879"/>
              <a:gd name="T16" fmla="*/ 517525 w 569"/>
              <a:gd name="T17" fmla="*/ 95250 h 879"/>
              <a:gd name="T18" fmla="*/ 133350 w 569"/>
              <a:gd name="T19" fmla="*/ 0 h 879"/>
              <a:gd name="T20" fmla="*/ 0 w 569"/>
              <a:gd name="T21" fmla="*/ 512762 h 8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9"/>
              <a:gd name="T34" fmla="*/ 0 h 879"/>
              <a:gd name="T35" fmla="*/ 569 w 569"/>
              <a:gd name="T36" fmla="*/ 879 h 8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9" h="879">
                <a:moveTo>
                  <a:pt x="0" y="323"/>
                </a:moveTo>
                <a:lnTo>
                  <a:pt x="26" y="373"/>
                </a:lnTo>
                <a:lnTo>
                  <a:pt x="363" y="879"/>
                </a:lnTo>
                <a:lnTo>
                  <a:pt x="375" y="762"/>
                </a:lnTo>
                <a:lnTo>
                  <a:pt x="395" y="756"/>
                </a:lnTo>
                <a:lnTo>
                  <a:pt x="430" y="776"/>
                </a:lnTo>
                <a:lnTo>
                  <a:pt x="459" y="671"/>
                </a:lnTo>
                <a:lnTo>
                  <a:pt x="569" y="114"/>
                </a:lnTo>
                <a:lnTo>
                  <a:pt x="326" y="60"/>
                </a:lnTo>
                <a:lnTo>
                  <a:pt x="84" y="0"/>
                </a:lnTo>
                <a:lnTo>
                  <a:pt x="0" y="32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3" name="Freeform 96"/>
          <p:cNvSpPr>
            <a:spLocks/>
          </p:cNvSpPr>
          <p:nvPr/>
        </p:nvSpPr>
        <p:spPr bwMode="auto">
          <a:xfrm>
            <a:off x="9512455" y="2590801"/>
            <a:ext cx="267586" cy="492125"/>
          </a:xfrm>
          <a:custGeom>
            <a:avLst/>
            <a:gdLst>
              <a:gd name="T0" fmla="*/ 0 w 145"/>
              <a:gd name="T1" fmla="*/ 336550 h 310"/>
              <a:gd name="T2" fmla="*/ 12700 w 145"/>
              <a:gd name="T3" fmla="*/ 228600 h 310"/>
              <a:gd name="T4" fmla="*/ 39688 w 145"/>
              <a:gd name="T5" fmla="*/ 179387 h 310"/>
              <a:gd name="T6" fmla="*/ 42863 w 145"/>
              <a:gd name="T7" fmla="*/ 63500 h 310"/>
              <a:gd name="T8" fmla="*/ 41275 w 145"/>
              <a:gd name="T9" fmla="*/ 23812 h 310"/>
              <a:gd name="T10" fmla="*/ 80963 w 145"/>
              <a:gd name="T11" fmla="*/ 0 h 310"/>
              <a:gd name="T12" fmla="*/ 179388 w 145"/>
              <a:gd name="T13" fmla="*/ 307975 h 310"/>
              <a:gd name="T14" fmla="*/ 227013 w 145"/>
              <a:gd name="T15" fmla="*/ 373062 h 310"/>
              <a:gd name="T16" fmla="*/ 230188 w 145"/>
              <a:gd name="T17" fmla="*/ 388937 h 310"/>
              <a:gd name="T18" fmla="*/ 223838 w 145"/>
              <a:gd name="T19" fmla="*/ 419100 h 310"/>
              <a:gd name="T20" fmla="*/ 179388 w 145"/>
              <a:gd name="T21" fmla="*/ 452438 h 310"/>
              <a:gd name="T22" fmla="*/ 20638 w 145"/>
              <a:gd name="T23" fmla="*/ 492125 h 310"/>
              <a:gd name="T24" fmla="*/ 0 w 145"/>
              <a:gd name="T25" fmla="*/ 336550 h 3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310"/>
              <a:gd name="T41" fmla="*/ 145 w 145"/>
              <a:gd name="T42" fmla="*/ 310 h 3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310">
                <a:moveTo>
                  <a:pt x="0" y="212"/>
                </a:moveTo>
                <a:lnTo>
                  <a:pt x="8" y="144"/>
                </a:lnTo>
                <a:lnTo>
                  <a:pt x="25" y="113"/>
                </a:lnTo>
                <a:lnTo>
                  <a:pt x="27" y="40"/>
                </a:lnTo>
                <a:lnTo>
                  <a:pt x="26" y="15"/>
                </a:lnTo>
                <a:lnTo>
                  <a:pt x="51" y="0"/>
                </a:lnTo>
                <a:lnTo>
                  <a:pt x="113" y="194"/>
                </a:lnTo>
                <a:lnTo>
                  <a:pt x="143" y="235"/>
                </a:lnTo>
                <a:lnTo>
                  <a:pt x="145" y="245"/>
                </a:lnTo>
                <a:lnTo>
                  <a:pt x="141" y="264"/>
                </a:lnTo>
                <a:lnTo>
                  <a:pt x="113" y="285"/>
                </a:lnTo>
                <a:lnTo>
                  <a:pt x="13" y="310"/>
                </a:lnTo>
                <a:lnTo>
                  <a:pt x="0" y="212"/>
                </a:lnTo>
                <a:close/>
              </a:path>
            </a:pathLst>
          </a:custGeom>
          <a:solidFill>
            <a:srgbClr val="FF33CC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69" name="Freeform 97"/>
          <p:cNvSpPr>
            <a:spLocks/>
          </p:cNvSpPr>
          <p:nvPr/>
        </p:nvSpPr>
        <p:spPr bwMode="auto">
          <a:xfrm>
            <a:off x="9198734" y="3382962"/>
            <a:ext cx="221450" cy="431800"/>
          </a:xfrm>
          <a:custGeom>
            <a:avLst/>
            <a:gdLst>
              <a:gd name="T0" fmla="*/ 0 w 120"/>
              <a:gd name="T1" fmla="*/ 322262 h 272"/>
              <a:gd name="T2" fmla="*/ 9525 w 120"/>
              <a:gd name="T3" fmla="*/ 295275 h 272"/>
              <a:gd name="T4" fmla="*/ 41275 w 120"/>
              <a:gd name="T5" fmla="*/ 274637 h 272"/>
              <a:gd name="T6" fmla="*/ 58738 w 120"/>
              <a:gd name="T7" fmla="*/ 239712 h 272"/>
              <a:gd name="T8" fmla="*/ 88900 w 120"/>
              <a:gd name="T9" fmla="*/ 214313 h 272"/>
              <a:gd name="T10" fmla="*/ 7938 w 120"/>
              <a:gd name="T11" fmla="*/ 147637 h 272"/>
              <a:gd name="T12" fmla="*/ 3175 w 120"/>
              <a:gd name="T13" fmla="*/ 82550 h 272"/>
              <a:gd name="T14" fmla="*/ 41275 w 120"/>
              <a:gd name="T15" fmla="*/ 0 h 272"/>
              <a:gd name="T16" fmla="*/ 165100 w 120"/>
              <a:gd name="T17" fmla="*/ 42862 h 272"/>
              <a:gd name="T18" fmla="*/ 166688 w 120"/>
              <a:gd name="T19" fmla="*/ 58737 h 272"/>
              <a:gd name="T20" fmla="*/ 149225 w 120"/>
              <a:gd name="T21" fmla="*/ 107950 h 272"/>
              <a:gd name="T22" fmla="*/ 136525 w 120"/>
              <a:gd name="T23" fmla="*/ 119062 h 272"/>
              <a:gd name="T24" fmla="*/ 136525 w 120"/>
              <a:gd name="T25" fmla="*/ 142875 h 272"/>
              <a:gd name="T26" fmla="*/ 147638 w 120"/>
              <a:gd name="T27" fmla="*/ 147637 h 272"/>
              <a:gd name="T28" fmla="*/ 161925 w 120"/>
              <a:gd name="T29" fmla="*/ 147637 h 272"/>
              <a:gd name="T30" fmla="*/ 174625 w 120"/>
              <a:gd name="T31" fmla="*/ 147637 h 272"/>
              <a:gd name="T32" fmla="*/ 171450 w 120"/>
              <a:gd name="T33" fmla="*/ 138112 h 272"/>
              <a:gd name="T34" fmla="*/ 176213 w 120"/>
              <a:gd name="T35" fmla="*/ 142875 h 272"/>
              <a:gd name="T36" fmla="*/ 188913 w 120"/>
              <a:gd name="T37" fmla="*/ 173037 h 272"/>
              <a:gd name="T38" fmla="*/ 190500 w 120"/>
              <a:gd name="T39" fmla="*/ 261937 h 272"/>
              <a:gd name="T40" fmla="*/ 184150 w 120"/>
              <a:gd name="T41" fmla="*/ 238125 h 272"/>
              <a:gd name="T42" fmla="*/ 177800 w 120"/>
              <a:gd name="T43" fmla="*/ 217487 h 272"/>
              <a:gd name="T44" fmla="*/ 176213 w 120"/>
              <a:gd name="T45" fmla="*/ 228600 h 272"/>
              <a:gd name="T46" fmla="*/ 177800 w 120"/>
              <a:gd name="T47" fmla="*/ 250825 h 272"/>
              <a:gd name="T48" fmla="*/ 176213 w 120"/>
              <a:gd name="T49" fmla="*/ 261937 h 272"/>
              <a:gd name="T50" fmla="*/ 177800 w 120"/>
              <a:gd name="T51" fmla="*/ 285750 h 272"/>
              <a:gd name="T52" fmla="*/ 169863 w 120"/>
              <a:gd name="T53" fmla="*/ 312737 h 272"/>
              <a:gd name="T54" fmla="*/ 160338 w 120"/>
              <a:gd name="T55" fmla="*/ 314325 h 272"/>
              <a:gd name="T56" fmla="*/ 161925 w 120"/>
              <a:gd name="T57" fmla="*/ 331787 h 272"/>
              <a:gd name="T58" fmla="*/ 141288 w 120"/>
              <a:gd name="T59" fmla="*/ 363537 h 272"/>
              <a:gd name="T60" fmla="*/ 117475 w 120"/>
              <a:gd name="T61" fmla="*/ 431800 h 272"/>
              <a:gd name="T62" fmla="*/ 104775 w 120"/>
              <a:gd name="T63" fmla="*/ 431800 h 272"/>
              <a:gd name="T64" fmla="*/ 106363 w 120"/>
              <a:gd name="T65" fmla="*/ 406400 h 272"/>
              <a:gd name="T66" fmla="*/ 101600 w 120"/>
              <a:gd name="T67" fmla="*/ 393700 h 272"/>
              <a:gd name="T68" fmla="*/ 69850 w 120"/>
              <a:gd name="T69" fmla="*/ 395287 h 272"/>
              <a:gd name="T70" fmla="*/ 25400 w 120"/>
              <a:gd name="T71" fmla="*/ 368300 h 272"/>
              <a:gd name="T72" fmla="*/ 7938 w 120"/>
              <a:gd name="T73" fmla="*/ 355600 h 272"/>
              <a:gd name="T74" fmla="*/ 0 w 120"/>
              <a:gd name="T75" fmla="*/ 322262 h 2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"/>
              <a:gd name="T115" fmla="*/ 0 h 272"/>
              <a:gd name="T116" fmla="*/ 120 w 120"/>
              <a:gd name="T117" fmla="*/ 272 h 2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" h="272">
                <a:moveTo>
                  <a:pt x="0" y="203"/>
                </a:moveTo>
                <a:lnTo>
                  <a:pt x="6" y="186"/>
                </a:lnTo>
                <a:lnTo>
                  <a:pt x="26" y="173"/>
                </a:lnTo>
                <a:lnTo>
                  <a:pt x="37" y="151"/>
                </a:lnTo>
                <a:lnTo>
                  <a:pt x="56" y="135"/>
                </a:lnTo>
                <a:lnTo>
                  <a:pt x="5" y="93"/>
                </a:lnTo>
                <a:lnTo>
                  <a:pt x="2" y="52"/>
                </a:lnTo>
                <a:lnTo>
                  <a:pt x="26" y="0"/>
                </a:lnTo>
                <a:lnTo>
                  <a:pt x="104" y="27"/>
                </a:lnTo>
                <a:lnTo>
                  <a:pt x="105" y="37"/>
                </a:lnTo>
                <a:lnTo>
                  <a:pt x="94" y="68"/>
                </a:lnTo>
                <a:lnTo>
                  <a:pt x="86" y="75"/>
                </a:lnTo>
                <a:lnTo>
                  <a:pt x="86" y="90"/>
                </a:lnTo>
                <a:lnTo>
                  <a:pt x="93" y="93"/>
                </a:lnTo>
                <a:lnTo>
                  <a:pt x="102" y="93"/>
                </a:lnTo>
                <a:lnTo>
                  <a:pt x="110" y="93"/>
                </a:lnTo>
                <a:lnTo>
                  <a:pt x="108" y="87"/>
                </a:lnTo>
                <a:lnTo>
                  <a:pt x="111" y="90"/>
                </a:lnTo>
                <a:lnTo>
                  <a:pt x="119" y="109"/>
                </a:lnTo>
                <a:lnTo>
                  <a:pt x="120" y="165"/>
                </a:lnTo>
                <a:lnTo>
                  <a:pt x="116" y="150"/>
                </a:lnTo>
                <a:lnTo>
                  <a:pt x="112" y="137"/>
                </a:lnTo>
                <a:lnTo>
                  <a:pt x="111" y="144"/>
                </a:lnTo>
                <a:lnTo>
                  <a:pt x="112" y="158"/>
                </a:lnTo>
                <a:lnTo>
                  <a:pt x="111" y="165"/>
                </a:lnTo>
                <a:lnTo>
                  <a:pt x="112" y="180"/>
                </a:lnTo>
                <a:lnTo>
                  <a:pt x="107" y="197"/>
                </a:lnTo>
                <a:lnTo>
                  <a:pt x="101" y="198"/>
                </a:lnTo>
                <a:lnTo>
                  <a:pt x="102" y="209"/>
                </a:lnTo>
                <a:lnTo>
                  <a:pt x="89" y="229"/>
                </a:lnTo>
                <a:lnTo>
                  <a:pt x="74" y="272"/>
                </a:lnTo>
                <a:lnTo>
                  <a:pt x="66" y="272"/>
                </a:lnTo>
                <a:lnTo>
                  <a:pt x="67" y="256"/>
                </a:lnTo>
                <a:lnTo>
                  <a:pt x="64" y="248"/>
                </a:lnTo>
                <a:lnTo>
                  <a:pt x="44" y="249"/>
                </a:lnTo>
                <a:lnTo>
                  <a:pt x="16" y="232"/>
                </a:lnTo>
                <a:lnTo>
                  <a:pt x="5" y="224"/>
                </a:lnTo>
                <a:lnTo>
                  <a:pt x="0" y="203"/>
                </a:lnTo>
                <a:close/>
              </a:path>
            </a:pathLst>
          </a:custGeom>
          <a:solidFill>
            <a:srgbClr val="0000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5" name="Freeform 98"/>
          <p:cNvSpPr>
            <a:spLocks/>
          </p:cNvSpPr>
          <p:nvPr/>
        </p:nvSpPr>
        <p:spPr bwMode="auto">
          <a:xfrm>
            <a:off x="3664322" y="4340225"/>
            <a:ext cx="1160768" cy="1020762"/>
          </a:xfrm>
          <a:custGeom>
            <a:avLst/>
            <a:gdLst>
              <a:gd name="T0" fmla="*/ 0 w 629"/>
              <a:gd name="T1" fmla="*/ 1003300 h 643"/>
              <a:gd name="T2" fmla="*/ 122237 w 629"/>
              <a:gd name="T3" fmla="*/ 1020762 h 643"/>
              <a:gd name="T4" fmla="*/ 138112 w 629"/>
              <a:gd name="T5" fmla="*/ 944562 h 643"/>
              <a:gd name="T6" fmla="*/ 388937 w 629"/>
              <a:gd name="T7" fmla="*/ 977900 h 643"/>
              <a:gd name="T8" fmla="*/ 377825 w 629"/>
              <a:gd name="T9" fmla="*/ 941387 h 643"/>
              <a:gd name="T10" fmla="*/ 415925 w 629"/>
              <a:gd name="T11" fmla="*/ 942975 h 643"/>
              <a:gd name="T12" fmla="*/ 917575 w 629"/>
              <a:gd name="T13" fmla="*/ 992187 h 643"/>
              <a:gd name="T14" fmla="*/ 992187 w 629"/>
              <a:gd name="T15" fmla="*/ 190500 h 643"/>
              <a:gd name="T16" fmla="*/ 998537 w 629"/>
              <a:gd name="T17" fmla="*/ 95250 h 643"/>
              <a:gd name="T18" fmla="*/ 573087 w 629"/>
              <a:gd name="T19" fmla="*/ 57150 h 643"/>
              <a:gd name="T20" fmla="*/ 147637 w 629"/>
              <a:gd name="T21" fmla="*/ 0 h 643"/>
              <a:gd name="T22" fmla="*/ 0 w 629"/>
              <a:gd name="T23" fmla="*/ 1003300 h 6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9"/>
              <a:gd name="T37" fmla="*/ 0 h 643"/>
              <a:gd name="T38" fmla="*/ 629 w 629"/>
              <a:gd name="T39" fmla="*/ 643 h 6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9" h="643">
                <a:moveTo>
                  <a:pt x="0" y="632"/>
                </a:moveTo>
                <a:lnTo>
                  <a:pt x="77" y="643"/>
                </a:lnTo>
                <a:lnTo>
                  <a:pt x="87" y="595"/>
                </a:lnTo>
                <a:lnTo>
                  <a:pt x="245" y="616"/>
                </a:lnTo>
                <a:lnTo>
                  <a:pt x="238" y="593"/>
                </a:lnTo>
                <a:lnTo>
                  <a:pt x="262" y="594"/>
                </a:lnTo>
                <a:lnTo>
                  <a:pt x="578" y="625"/>
                </a:lnTo>
                <a:lnTo>
                  <a:pt x="625" y="120"/>
                </a:lnTo>
                <a:lnTo>
                  <a:pt x="629" y="60"/>
                </a:lnTo>
                <a:lnTo>
                  <a:pt x="361" y="36"/>
                </a:lnTo>
                <a:lnTo>
                  <a:pt x="93" y="0"/>
                </a:lnTo>
                <a:lnTo>
                  <a:pt x="0" y="63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71" name="Freeform 99"/>
          <p:cNvSpPr>
            <a:spLocks/>
          </p:cNvSpPr>
          <p:nvPr/>
        </p:nvSpPr>
        <p:spPr bwMode="auto">
          <a:xfrm>
            <a:off x="8466104" y="2709862"/>
            <a:ext cx="976226" cy="755650"/>
          </a:xfrm>
          <a:custGeom>
            <a:avLst/>
            <a:gdLst>
              <a:gd name="T0" fmla="*/ 0 w 529"/>
              <a:gd name="T1" fmla="*/ 649288 h 476"/>
              <a:gd name="T2" fmla="*/ 26987 w 529"/>
              <a:gd name="T3" fmla="*/ 690563 h 476"/>
              <a:gd name="T4" fmla="*/ 574675 w 529"/>
              <a:gd name="T5" fmla="*/ 585788 h 476"/>
              <a:gd name="T6" fmla="*/ 612775 w 529"/>
              <a:gd name="T7" fmla="*/ 608013 h 476"/>
              <a:gd name="T8" fmla="*/ 635000 w 529"/>
              <a:gd name="T9" fmla="*/ 649288 h 476"/>
              <a:gd name="T10" fmla="*/ 687387 w 529"/>
              <a:gd name="T11" fmla="*/ 677863 h 476"/>
              <a:gd name="T12" fmla="*/ 811212 w 529"/>
              <a:gd name="T13" fmla="*/ 720725 h 476"/>
              <a:gd name="T14" fmla="*/ 812800 w 529"/>
              <a:gd name="T15" fmla="*/ 736600 h 476"/>
              <a:gd name="T16" fmla="*/ 817562 w 529"/>
              <a:gd name="T17" fmla="*/ 755650 h 476"/>
              <a:gd name="T18" fmla="*/ 827087 w 529"/>
              <a:gd name="T19" fmla="*/ 744538 h 476"/>
              <a:gd name="T20" fmla="*/ 838200 w 529"/>
              <a:gd name="T21" fmla="*/ 708025 h 476"/>
              <a:gd name="T22" fmla="*/ 839787 w 529"/>
              <a:gd name="T23" fmla="*/ 644525 h 476"/>
              <a:gd name="T24" fmla="*/ 817562 w 529"/>
              <a:gd name="T25" fmla="*/ 523875 h 476"/>
              <a:gd name="T26" fmla="*/ 817562 w 529"/>
              <a:gd name="T27" fmla="*/ 395287 h 476"/>
              <a:gd name="T28" fmla="*/ 795337 w 529"/>
              <a:gd name="T29" fmla="*/ 295275 h 476"/>
              <a:gd name="T30" fmla="*/ 758824 w 529"/>
              <a:gd name="T31" fmla="*/ 211138 h 476"/>
              <a:gd name="T32" fmla="*/ 750887 w 529"/>
              <a:gd name="T33" fmla="*/ 128588 h 476"/>
              <a:gd name="T34" fmla="*/ 714374 w 529"/>
              <a:gd name="T35" fmla="*/ 0 h 476"/>
              <a:gd name="T36" fmla="*/ 544512 w 529"/>
              <a:gd name="T37" fmla="*/ 47625 h 476"/>
              <a:gd name="T38" fmla="*/ 534987 w 529"/>
              <a:gd name="T39" fmla="*/ 42863 h 476"/>
              <a:gd name="T40" fmla="*/ 482600 w 529"/>
              <a:gd name="T41" fmla="*/ 82550 h 476"/>
              <a:gd name="T42" fmla="*/ 436562 w 529"/>
              <a:gd name="T43" fmla="*/ 150813 h 476"/>
              <a:gd name="T44" fmla="*/ 431800 w 529"/>
              <a:gd name="T45" fmla="*/ 177800 h 476"/>
              <a:gd name="T46" fmla="*/ 411162 w 529"/>
              <a:gd name="T47" fmla="*/ 207963 h 476"/>
              <a:gd name="T48" fmla="*/ 373062 w 529"/>
              <a:gd name="T49" fmla="*/ 242888 h 476"/>
              <a:gd name="T50" fmla="*/ 388937 w 529"/>
              <a:gd name="T51" fmla="*/ 266700 h 476"/>
              <a:gd name="T52" fmla="*/ 393700 w 529"/>
              <a:gd name="T53" fmla="*/ 247650 h 476"/>
              <a:gd name="T54" fmla="*/ 403225 w 529"/>
              <a:gd name="T55" fmla="*/ 254000 h 476"/>
              <a:gd name="T56" fmla="*/ 398462 w 529"/>
              <a:gd name="T57" fmla="*/ 263525 h 476"/>
              <a:gd name="T58" fmla="*/ 406400 w 529"/>
              <a:gd name="T59" fmla="*/ 266700 h 476"/>
              <a:gd name="T60" fmla="*/ 400050 w 529"/>
              <a:gd name="T61" fmla="*/ 282575 h 476"/>
              <a:gd name="T62" fmla="*/ 393700 w 529"/>
              <a:gd name="T63" fmla="*/ 280988 h 476"/>
              <a:gd name="T64" fmla="*/ 393700 w 529"/>
              <a:gd name="T65" fmla="*/ 288925 h 476"/>
              <a:gd name="T66" fmla="*/ 411162 w 529"/>
              <a:gd name="T67" fmla="*/ 314325 h 476"/>
              <a:gd name="T68" fmla="*/ 411162 w 529"/>
              <a:gd name="T69" fmla="*/ 336550 h 476"/>
              <a:gd name="T70" fmla="*/ 385762 w 529"/>
              <a:gd name="T71" fmla="*/ 347663 h 476"/>
              <a:gd name="T72" fmla="*/ 358775 w 529"/>
              <a:gd name="T73" fmla="*/ 387350 h 476"/>
              <a:gd name="T74" fmla="*/ 328612 w 529"/>
              <a:gd name="T75" fmla="*/ 411163 h 476"/>
              <a:gd name="T76" fmla="*/ 274637 w 529"/>
              <a:gd name="T77" fmla="*/ 414338 h 476"/>
              <a:gd name="T78" fmla="*/ 255587 w 529"/>
              <a:gd name="T79" fmla="*/ 425450 h 476"/>
              <a:gd name="T80" fmla="*/ 225425 w 529"/>
              <a:gd name="T81" fmla="*/ 414338 h 476"/>
              <a:gd name="T82" fmla="*/ 134937 w 529"/>
              <a:gd name="T83" fmla="*/ 423863 h 476"/>
              <a:gd name="T84" fmla="*/ 65087 w 529"/>
              <a:gd name="T85" fmla="*/ 450850 h 476"/>
              <a:gd name="T86" fmla="*/ 71437 w 529"/>
              <a:gd name="T87" fmla="*/ 473075 h 476"/>
              <a:gd name="T88" fmla="*/ 65087 w 529"/>
              <a:gd name="T89" fmla="*/ 485775 h 476"/>
              <a:gd name="T90" fmla="*/ 71437 w 529"/>
              <a:gd name="T91" fmla="*/ 490538 h 476"/>
              <a:gd name="T92" fmla="*/ 80962 w 529"/>
              <a:gd name="T93" fmla="*/ 509588 h 476"/>
              <a:gd name="T94" fmla="*/ 90487 w 529"/>
              <a:gd name="T95" fmla="*/ 508000 h 476"/>
              <a:gd name="T96" fmla="*/ 100012 w 529"/>
              <a:gd name="T97" fmla="*/ 531813 h 476"/>
              <a:gd name="T98" fmla="*/ 100012 w 529"/>
              <a:gd name="T99" fmla="*/ 539750 h 476"/>
              <a:gd name="T100" fmla="*/ 82550 w 529"/>
              <a:gd name="T101" fmla="*/ 552450 h 476"/>
              <a:gd name="T102" fmla="*/ 73025 w 529"/>
              <a:gd name="T103" fmla="*/ 577850 h 476"/>
              <a:gd name="T104" fmla="*/ 0 w 529"/>
              <a:gd name="T105" fmla="*/ 649288 h 4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476"/>
              <a:gd name="T161" fmla="*/ 529 w 529"/>
              <a:gd name="T162" fmla="*/ 476 h 4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476">
                <a:moveTo>
                  <a:pt x="0" y="409"/>
                </a:moveTo>
                <a:lnTo>
                  <a:pt x="17" y="435"/>
                </a:lnTo>
                <a:lnTo>
                  <a:pt x="362" y="369"/>
                </a:lnTo>
                <a:lnTo>
                  <a:pt x="386" y="383"/>
                </a:lnTo>
                <a:lnTo>
                  <a:pt x="400" y="409"/>
                </a:lnTo>
                <a:lnTo>
                  <a:pt x="433" y="427"/>
                </a:lnTo>
                <a:lnTo>
                  <a:pt x="511" y="454"/>
                </a:lnTo>
                <a:lnTo>
                  <a:pt x="512" y="464"/>
                </a:lnTo>
                <a:lnTo>
                  <a:pt x="515" y="476"/>
                </a:lnTo>
                <a:lnTo>
                  <a:pt x="521" y="469"/>
                </a:lnTo>
                <a:lnTo>
                  <a:pt x="528" y="446"/>
                </a:lnTo>
                <a:lnTo>
                  <a:pt x="529" y="406"/>
                </a:lnTo>
                <a:lnTo>
                  <a:pt x="515" y="330"/>
                </a:lnTo>
                <a:lnTo>
                  <a:pt x="515" y="249"/>
                </a:lnTo>
                <a:lnTo>
                  <a:pt x="501" y="186"/>
                </a:lnTo>
                <a:lnTo>
                  <a:pt x="478" y="133"/>
                </a:lnTo>
                <a:lnTo>
                  <a:pt x="473" y="81"/>
                </a:lnTo>
                <a:lnTo>
                  <a:pt x="450" y="0"/>
                </a:lnTo>
                <a:lnTo>
                  <a:pt x="343" y="30"/>
                </a:lnTo>
                <a:lnTo>
                  <a:pt x="337" y="27"/>
                </a:lnTo>
                <a:lnTo>
                  <a:pt x="304" y="52"/>
                </a:lnTo>
                <a:lnTo>
                  <a:pt x="275" y="95"/>
                </a:lnTo>
                <a:lnTo>
                  <a:pt x="272" y="112"/>
                </a:lnTo>
                <a:lnTo>
                  <a:pt x="259" y="131"/>
                </a:lnTo>
                <a:lnTo>
                  <a:pt x="235" y="153"/>
                </a:lnTo>
                <a:lnTo>
                  <a:pt x="245" y="168"/>
                </a:lnTo>
                <a:lnTo>
                  <a:pt x="248" y="156"/>
                </a:lnTo>
                <a:lnTo>
                  <a:pt x="254" y="160"/>
                </a:lnTo>
                <a:lnTo>
                  <a:pt x="251" y="166"/>
                </a:lnTo>
                <a:lnTo>
                  <a:pt x="256" y="168"/>
                </a:lnTo>
                <a:lnTo>
                  <a:pt x="252" y="178"/>
                </a:lnTo>
                <a:lnTo>
                  <a:pt x="248" y="177"/>
                </a:lnTo>
                <a:lnTo>
                  <a:pt x="248" y="182"/>
                </a:lnTo>
                <a:lnTo>
                  <a:pt x="259" y="198"/>
                </a:lnTo>
                <a:lnTo>
                  <a:pt x="259" y="212"/>
                </a:lnTo>
                <a:lnTo>
                  <a:pt x="243" y="219"/>
                </a:lnTo>
                <a:lnTo>
                  <a:pt x="226" y="244"/>
                </a:lnTo>
                <a:lnTo>
                  <a:pt x="207" y="259"/>
                </a:lnTo>
                <a:lnTo>
                  <a:pt x="173" y="261"/>
                </a:lnTo>
                <a:lnTo>
                  <a:pt x="161" y="268"/>
                </a:lnTo>
                <a:lnTo>
                  <a:pt x="142" y="261"/>
                </a:lnTo>
                <a:lnTo>
                  <a:pt x="85" y="267"/>
                </a:lnTo>
                <a:lnTo>
                  <a:pt x="41" y="284"/>
                </a:lnTo>
                <a:lnTo>
                  <a:pt x="45" y="298"/>
                </a:lnTo>
                <a:lnTo>
                  <a:pt x="41" y="306"/>
                </a:lnTo>
                <a:lnTo>
                  <a:pt x="45" y="309"/>
                </a:lnTo>
                <a:lnTo>
                  <a:pt x="51" y="321"/>
                </a:lnTo>
                <a:lnTo>
                  <a:pt x="57" y="320"/>
                </a:lnTo>
                <a:lnTo>
                  <a:pt x="63" y="335"/>
                </a:lnTo>
                <a:lnTo>
                  <a:pt x="63" y="340"/>
                </a:lnTo>
                <a:lnTo>
                  <a:pt x="52" y="348"/>
                </a:lnTo>
                <a:lnTo>
                  <a:pt x="46" y="364"/>
                </a:lnTo>
                <a:lnTo>
                  <a:pt x="0" y="409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7" name="Freeform 100"/>
          <p:cNvSpPr>
            <a:spLocks/>
          </p:cNvSpPr>
          <p:nvPr/>
        </p:nvSpPr>
        <p:spPr bwMode="auto">
          <a:xfrm>
            <a:off x="9375895" y="3495676"/>
            <a:ext cx="27682" cy="34925"/>
          </a:xfrm>
          <a:custGeom>
            <a:avLst/>
            <a:gdLst>
              <a:gd name="T0" fmla="*/ 0 w 15"/>
              <a:gd name="T1" fmla="*/ 34925 h 22"/>
              <a:gd name="T2" fmla="*/ 0 w 15"/>
              <a:gd name="T3" fmla="*/ 11112 h 22"/>
              <a:gd name="T4" fmla="*/ 12700 w 15"/>
              <a:gd name="T5" fmla="*/ 0 h 22"/>
              <a:gd name="T6" fmla="*/ 23813 w 15"/>
              <a:gd name="T7" fmla="*/ 4762 h 22"/>
              <a:gd name="T8" fmla="*/ 9525 w 15"/>
              <a:gd name="T9" fmla="*/ 26988 h 22"/>
              <a:gd name="T10" fmla="*/ 0 w 15"/>
              <a:gd name="T11" fmla="*/ 34925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2"/>
              <a:gd name="T20" fmla="*/ 15 w 15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2">
                <a:moveTo>
                  <a:pt x="0" y="22"/>
                </a:moveTo>
                <a:lnTo>
                  <a:pt x="0" y="7"/>
                </a:lnTo>
                <a:lnTo>
                  <a:pt x="8" y="0"/>
                </a:lnTo>
                <a:lnTo>
                  <a:pt x="15" y="3"/>
                </a:lnTo>
                <a:lnTo>
                  <a:pt x="6" y="17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8" name="Freeform 101"/>
          <p:cNvSpPr>
            <a:spLocks/>
          </p:cNvSpPr>
          <p:nvPr/>
        </p:nvSpPr>
        <p:spPr bwMode="auto">
          <a:xfrm>
            <a:off x="9405422" y="3351213"/>
            <a:ext cx="306340" cy="155575"/>
          </a:xfrm>
          <a:custGeom>
            <a:avLst/>
            <a:gdLst>
              <a:gd name="T0" fmla="*/ 0 w 166"/>
              <a:gd name="T1" fmla="*/ 141288 h 98"/>
              <a:gd name="T2" fmla="*/ 4762 w 166"/>
              <a:gd name="T3" fmla="*/ 152400 h 98"/>
              <a:gd name="T4" fmla="*/ 12700 w 166"/>
              <a:gd name="T5" fmla="*/ 153988 h 98"/>
              <a:gd name="T6" fmla="*/ 20637 w 166"/>
              <a:gd name="T7" fmla="*/ 141288 h 98"/>
              <a:gd name="T8" fmla="*/ 30163 w 166"/>
              <a:gd name="T9" fmla="*/ 139700 h 98"/>
              <a:gd name="T10" fmla="*/ 34925 w 166"/>
              <a:gd name="T11" fmla="*/ 144463 h 98"/>
              <a:gd name="T12" fmla="*/ 15875 w 166"/>
              <a:gd name="T13" fmla="*/ 155575 h 98"/>
              <a:gd name="T14" fmla="*/ 42862 w 166"/>
              <a:gd name="T15" fmla="*/ 146050 h 98"/>
              <a:gd name="T16" fmla="*/ 46037 w 166"/>
              <a:gd name="T17" fmla="*/ 141288 h 98"/>
              <a:gd name="T18" fmla="*/ 80962 w 166"/>
              <a:gd name="T19" fmla="*/ 125413 h 98"/>
              <a:gd name="T20" fmla="*/ 112713 w 166"/>
              <a:gd name="T21" fmla="*/ 103188 h 98"/>
              <a:gd name="T22" fmla="*/ 146050 w 166"/>
              <a:gd name="T23" fmla="*/ 92075 h 98"/>
              <a:gd name="T24" fmla="*/ 173037 w 166"/>
              <a:gd name="T25" fmla="*/ 74613 h 98"/>
              <a:gd name="T26" fmla="*/ 171450 w 166"/>
              <a:gd name="T27" fmla="*/ 74613 h 98"/>
              <a:gd name="T28" fmla="*/ 115888 w 166"/>
              <a:gd name="T29" fmla="*/ 115888 h 98"/>
              <a:gd name="T30" fmla="*/ 106363 w 166"/>
              <a:gd name="T31" fmla="*/ 119063 h 98"/>
              <a:gd name="T32" fmla="*/ 114300 w 166"/>
              <a:gd name="T33" fmla="*/ 120650 h 98"/>
              <a:gd name="T34" fmla="*/ 130175 w 166"/>
              <a:gd name="T35" fmla="*/ 114300 h 98"/>
              <a:gd name="T36" fmla="*/ 212725 w 166"/>
              <a:gd name="T37" fmla="*/ 55563 h 98"/>
              <a:gd name="T38" fmla="*/ 222250 w 166"/>
              <a:gd name="T39" fmla="*/ 41275 h 98"/>
              <a:gd name="T40" fmla="*/ 260350 w 166"/>
              <a:gd name="T41" fmla="*/ 9525 h 98"/>
              <a:gd name="T42" fmla="*/ 263525 w 166"/>
              <a:gd name="T43" fmla="*/ 0 h 98"/>
              <a:gd name="T44" fmla="*/ 254000 w 166"/>
              <a:gd name="T45" fmla="*/ 1588 h 98"/>
              <a:gd name="T46" fmla="*/ 239713 w 166"/>
              <a:gd name="T47" fmla="*/ 19050 h 98"/>
              <a:gd name="T48" fmla="*/ 227013 w 166"/>
              <a:gd name="T49" fmla="*/ 17463 h 98"/>
              <a:gd name="T50" fmla="*/ 209550 w 166"/>
              <a:gd name="T51" fmla="*/ 26988 h 98"/>
              <a:gd name="T52" fmla="*/ 206375 w 166"/>
              <a:gd name="T53" fmla="*/ 26988 h 98"/>
              <a:gd name="T54" fmla="*/ 188912 w 166"/>
              <a:gd name="T55" fmla="*/ 60325 h 98"/>
              <a:gd name="T56" fmla="*/ 184150 w 166"/>
              <a:gd name="T57" fmla="*/ 55563 h 98"/>
              <a:gd name="T58" fmla="*/ 171450 w 166"/>
              <a:gd name="T59" fmla="*/ 55563 h 98"/>
              <a:gd name="T60" fmla="*/ 193675 w 166"/>
              <a:gd name="T61" fmla="*/ 26988 h 98"/>
              <a:gd name="T62" fmla="*/ 192087 w 166"/>
              <a:gd name="T63" fmla="*/ 19050 h 98"/>
              <a:gd name="T64" fmla="*/ 209550 w 166"/>
              <a:gd name="T65" fmla="*/ 0 h 98"/>
              <a:gd name="T66" fmla="*/ 204788 w 166"/>
              <a:gd name="T67" fmla="*/ 0 h 98"/>
              <a:gd name="T68" fmla="*/ 168275 w 166"/>
              <a:gd name="T69" fmla="*/ 41275 h 98"/>
              <a:gd name="T70" fmla="*/ 127000 w 166"/>
              <a:gd name="T71" fmla="*/ 57150 h 98"/>
              <a:gd name="T72" fmla="*/ 103188 w 166"/>
              <a:gd name="T73" fmla="*/ 58738 h 98"/>
              <a:gd name="T74" fmla="*/ 101600 w 166"/>
              <a:gd name="T75" fmla="*/ 71438 h 98"/>
              <a:gd name="T76" fmla="*/ 73025 w 166"/>
              <a:gd name="T77" fmla="*/ 77788 h 98"/>
              <a:gd name="T78" fmla="*/ 63500 w 166"/>
              <a:gd name="T79" fmla="*/ 74613 h 98"/>
              <a:gd name="T80" fmla="*/ 63500 w 166"/>
              <a:gd name="T81" fmla="*/ 84137 h 98"/>
              <a:gd name="T82" fmla="*/ 49212 w 166"/>
              <a:gd name="T83" fmla="*/ 84137 h 98"/>
              <a:gd name="T84" fmla="*/ 42862 w 166"/>
              <a:gd name="T85" fmla="*/ 92075 h 98"/>
              <a:gd name="T86" fmla="*/ 39687 w 166"/>
              <a:gd name="T87" fmla="*/ 103188 h 98"/>
              <a:gd name="T88" fmla="*/ 34925 w 166"/>
              <a:gd name="T89" fmla="*/ 100012 h 98"/>
              <a:gd name="T90" fmla="*/ 30163 w 166"/>
              <a:gd name="T91" fmla="*/ 114300 h 98"/>
              <a:gd name="T92" fmla="*/ 9525 w 166"/>
              <a:gd name="T93" fmla="*/ 119063 h 98"/>
              <a:gd name="T94" fmla="*/ 7938 w 166"/>
              <a:gd name="T95" fmla="*/ 130175 h 98"/>
              <a:gd name="T96" fmla="*/ 0 w 166"/>
              <a:gd name="T97" fmla="*/ 141288 h 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6"/>
              <a:gd name="T148" fmla="*/ 0 h 98"/>
              <a:gd name="T149" fmla="*/ 166 w 166"/>
              <a:gd name="T150" fmla="*/ 98 h 9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6" h="98">
                <a:moveTo>
                  <a:pt x="0" y="89"/>
                </a:moveTo>
                <a:lnTo>
                  <a:pt x="3" y="96"/>
                </a:lnTo>
                <a:lnTo>
                  <a:pt x="8" y="97"/>
                </a:lnTo>
                <a:lnTo>
                  <a:pt x="13" y="89"/>
                </a:lnTo>
                <a:lnTo>
                  <a:pt x="19" y="88"/>
                </a:lnTo>
                <a:lnTo>
                  <a:pt x="22" y="91"/>
                </a:lnTo>
                <a:lnTo>
                  <a:pt x="10" y="98"/>
                </a:lnTo>
                <a:lnTo>
                  <a:pt x="27" y="92"/>
                </a:lnTo>
                <a:lnTo>
                  <a:pt x="29" y="89"/>
                </a:lnTo>
                <a:lnTo>
                  <a:pt x="51" y="79"/>
                </a:lnTo>
                <a:lnTo>
                  <a:pt x="71" y="65"/>
                </a:lnTo>
                <a:lnTo>
                  <a:pt x="92" y="58"/>
                </a:lnTo>
                <a:lnTo>
                  <a:pt x="109" y="47"/>
                </a:lnTo>
                <a:lnTo>
                  <a:pt x="108" y="47"/>
                </a:lnTo>
                <a:lnTo>
                  <a:pt x="73" y="73"/>
                </a:lnTo>
                <a:lnTo>
                  <a:pt x="67" y="75"/>
                </a:lnTo>
                <a:lnTo>
                  <a:pt x="72" y="76"/>
                </a:lnTo>
                <a:lnTo>
                  <a:pt x="82" y="72"/>
                </a:lnTo>
                <a:lnTo>
                  <a:pt x="134" y="35"/>
                </a:lnTo>
                <a:lnTo>
                  <a:pt x="140" y="26"/>
                </a:lnTo>
                <a:lnTo>
                  <a:pt x="164" y="6"/>
                </a:lnTo>
                <a:lnTo>
                  <a:pt x="166" y="0"/>
                </a:lnTo>
                <a:lnTo>
                  <a:pt x="160" y="1"/>
                </a:lnTo>
                <a:lnTo>
                  <a:pt x="151" y="12"/>
                </a:lnTo>
                <a:lnTo>
                  <a:pt x="143" y="11"/>
                </a:lnTo>
                <a:lnTo>
                  <a:pt x="132" y="17"/>
                </a:lnTo>
                <a:lnTo>
                  <a:pt x="130" y="17"/>
                </a:lnTo>
                <a:lnTo>
                  <a:pt x="119" y="38"/>
                </a:lnTo>
                <a:lnTo>
                  <a:pt x="116" y="35"/>
                </a:lnTo>
                <a:lnTo>
                  <a:pt x="108" y="35"/>
                </a:lnTo>
                <a:lnTo>
                  <a:pt x="122" y="17"/>
                </a:lnTo>
                <a:lnTo>
                  <a:pt x="121" y="12"/>
                </a:lnTo>
                <a:lnTo>
                  <a:pt x="132" y="0"/>
                </a:lnTo>
                <a:lnTo>
                  <a:pt x="129" y="0"/>
                </a:lnTo>
                <a:lnTo>
                  <a:pt x="106" y="26"/>
                </a:lnTo>
                <a:lnTo>
                  <a:pt x="80" y="36"/>
                </a:lnTo>
                <a:lnTo>
                  <a:pt x="65" y="37"/>
                </a:lnTo>
                <a:lnTo>
                  <a:pt x="64" y="45"/>
                </a:lnTo>
                <a:lnTo>
                  <a:pt x="46" y="49"/>
                </a:lnTo>
                <a:lnTo>
                  <a:pt x="40" y="47"/>
                </a:lnTo>
                <a:lnTo>
                  <a:pt x="40" y="53"/>
                </a:lnTo>
                <a:lnTo>
                  <a:pt x="31" y="53"/>
                </a:lnTo>
                <a:lnTo>
                  <a:pt x="27" y="58"/>
                </a:lnTo>
                <a:lnTo>
                  <a:pt x="25" y="65"/>
                </a:lnTo>
                <a:lnTo>
                  <a:pt x="22" y="63"/>
                </a:lnTo>
                <a:lnTo>
                  <a:pt x="19" y="72"/>
                </a:lnTo>
                <a:lnTo>
                  <a:pt x="6" y="75"/>
                </a:lnTo>
                <a:lnTo>
                  <a:pt x="5" y="82"/>
                </a:lnTo>
                <a:lnTo>
                  <a:pt x="0" y="8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99" name="Freeform 102"/>
          <p:cNvSpPr>
            <a:spLocks/>
          </p:cNvSpPr>
          <p:nvPr/>
        </p:nvSpPr>
        <p:spPr bwMode="auto">
          <a:xfrm>
            <a:off x="7953076" y="4278312"/>
            <a:ext cx="1408055" cy="539750"/>
          </a:xfrm>
          <a:custGeom>
            <a:avLst/>
            <a:gdLst>
              <a:gd name="T0" fmla="*/ 0 w 763"/>
              <a:gd name="T1" fmla="*/ 461963 h 340"/>
              <a:gd name="T2" fmla="*/ 277812 w 763"/>
              <a:gd name="T3" fmla="*/ 390525 h 340"/>
              <a:gd name="T4" fmla="*/ 552450 w 763"/>
              <a:gd name="T5" fmla="*/ 420688 h 340"/>
              <a:gd name="T6" fmla="*/ 865187 w 763"/>
              <a:gd name="T7" fmla="*/ 539750 h 340"/>
              <a:gd name="T8" fmla="*/ 938212 w 763"/>
              <a:gd name="T9" fmla="*/ 520700 h 340"/>
              <a:gd name="T10" fmla="*/ 958850 w 763"/>
              <a:gd name="T11" fmla="*/ 503238 h 340"/>
              <a:gd name="T12" fmla="*/ 996950 w 763"/>
              <a:gd name="T13" fmla="*/ 407988 h 340"/>
              <a:gd name="T14" fmla="*/ 1009650 w 763"/>
              <a:gd name="T15" fmla="*/ 382587 h 340"/>
              <a:gd name="T16" fmla="*/ 1000125 w 763"/>
              <a:gd name="T17" fmla="*/ 354012 h 340"/>
              <a:gd name="T18" fmla="*/ 1014412 w 763"/>
              <a:gd name="T19" fmla="*/ 377825 h 340"/>
              <a:gd name="T20" fmla="*/ 1039812 w 763"/>
              <a:gd name="T21" fmla="*/ 368300 h 340"/>
              <a:gd name="T22" fmla="*/ 1039812 w 763"/>
              <a:gd name="T23" fmla="*/ 341312 h 340"/>
              <a:gd name="T24" fmla="*/ 1054100 w 763"/>
              <a:gd name="T25" fmla="*/ 355600 h 340"/>
              <a:gd name="T26" fmla="*/ 1135062 w 763"/>
              <a:gd name="T27" fmla="*/ 333375 h 340"/>
              <a:gd name="T28" fmla="*/ 1147762 w 763"/>
              <a:gd name="T29" fmla="*/ 276225 h 340"/>
              <a:gd name="T30" fmla="*/ 1128712 w 763"/>
              <a:gd name="T31" fmla="*/ 271462 h 340"/>
              <a:gd name="T32" fmla="*/ 1120775 w 763"/>
              <a:gd name="T33" fmla="*/ 298450 h 340"/>
              <a:gd name="T34" fmla="*/ 1104900 w 763"/>
              <a:gd name="T35" fmla="*/ 306387 h 340"/>
              <a:gd name="T36" fmla="*/ 1039812 w 763"/>
              <a:gd name="T37" fmla="*/ 282575 h 340"/>
              <a:gd name="T38" fmla="*/ 1082675 w 763"/>
              <a:gd name="T39" fmla="*/ 298450 h 340"/>
              <a:gd name="T40" fmla="*/ 1096962 w 763"/>
              <a:gd name="T41" fmla="*/ 257175 h 340"/>
              <a:gd name="T42" fmla="*/ 1095375 w 763"/>
              <a:gd name="T43" fmla="*/ 236538 h 340"/>
              <a:gd name="T44" fmla="*/ 1063625 w 763"/>
              <a:gd name="T45" fmla="*/ 206375 h 340"/>
              <a:gd name="T46" fmla="*/ 1095375 w 763"/>
              <a:gd name="T47" fmla="*/ 211138 h 340"/>
              <a:gd name="T48" fmla="*/ 1095375 w 763"/>
              <a:gd name="T49" fmla="*/ 193675 h 340"/>
              <a:gd name="T50" fmla="*/ 1103312 w 763"/>
              <a:gd name="T51" fmla="*/ 198437 h 340"/>
              <a:gd name="T52" fmla="*/ 1123950 w 763"/>
              <a:gd name="T53" fmla="*/ 201612 h 340"/>
              <a:gd name="T54" fmla="*/ 1146175 w 763"/>
              <a:gd name="T55" fmla="*/ 219075 h 340"/>
              <a:gd name="T56" fmla="*/ 1179512 w 763"/>
              <a:gd name="T57" fmla="*/ 193675 h 340"/>
              <a:gd name="T58" fmla="*/ 1211262 w 763"/>
              <a:gd name="T59" fmla="*/ 155575 h 340"/>
              <a:gd name="T60" fmla="*/ 1196975 w 763"/>
              <a:gd name="T61" fmla="*/ 104775 h 340"/>
              <a:gd name="T62" fmla="*/ 1162050 w 763"/>
              <a:gd name="T63" fmla="*/ 155575 h 340"/>
              <a:gd name="T64" fmla="*/ 1147762 w 763"/>
              <a:gd name="T65" fmla="*/ 98425 h 340"/>
              <a:gd name="T66" fmla="*/ 1057275 w 763"/>
              <a:gd name="T67" fmla="*/ 128588 h 340"/>
              <a:gd name="T68" fmla="*/ 1090612 w 763"/>
              <a:gd name="T69" fmla="*/ 90487 h 340"/>
              <a:gd name="T70" fmla="*/ 1127125 w 763"/>
              <a:gd name="T71" fmla="*/ 44450 h 340"/>
              <a:gd name="T72" fmla="*/ 1150937 w 763"/>
              <a:gd name="T73" fmla="*/ 41275 h 340"/>
              <a:gd name="T74" fmla="*/ 1158875 w 763"/>
              <a:gd name="T75" fmla="*/ 19050 h 340"/>
              <a:gd name="T76" fmla="*/ 700087 w 763"/>
              <a:gd name="T77" fmla="*/ 82550 h 340"/>
              <a:gd name="T78" fmla="*/ 338137 w 763"/>
              <a:gd name="T79" fmla="*/ 169862 h 340"/>
              <a:gd name="T80" fmla="*/ 293687 w 763"/>
              <a:gd name="T81" fmla="*/ 223838 h 340"/>
              <a:gd name="T82" fmla="*/ 254000 w 763"/>
              <a:gd name="T83" fmla="*/ 234950 h 340"/>
              <a:gd name="T84" fmla="*/ 219075 w 763"/>
              <a:gd name="T85" fmla="*/ 241300 h 340"/>
              <a:gd name="T86" fmla="*/ 180975 w 763"/>
              <a:gd name="T87" fmla="*/ 292100 h 340"/>
              <a:gd name="T88" fmla="*/ 34925 w 763"/>
              <a:gd name="T89" fmla="*/ 407988 h 3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63"/>
              <a:gd name="T136" fmla="*/ 0 h 340"/>
              <a:gd name="T137" fmla="*/ 763 w 763"/>
              <a:gd name="T138" fmla="*/ 340 h 3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63" h="340">
                <a:moveTo>
                  <a:pt x="0" y="267"/>
                </a:moveTo>
                <a:lnTo>
                  <a:pt x="0" y="291"/>
                </a:lnTo>
                <a:lnTo>
                  <a:pt x="110" y="279"/>
                </a:lnTo>
                <a:lnTo>
                  <a:pt x="175" y="246"/>
                </a:lnTo>
                <a:lnTo>
                  <a:pt x="296" y="233"/>
                </a:lnTo>
                <a:lnTo>
                  <a:pt x="348" y="265"/>
                </a:lnTo>
                <a:lnTo>
                  <a:pt x="427" y="254"/>
                </a:lnTo>
                <a:lnTo>
                  <a:pt x="545" y="340"/>
                </a:lnTo>
                <a:lnTo>
                  <a:pt x="562" y="330"/>
                </a:lnTo>
                <a:lnTo>
                  <a:pt x="591" y="328"/>
                </a:lnTo>
                <a:lnTo>
                  <a:pt x="598" y="305"/>
                </a:lnTo>
                <a:lnTo>
                  <a:pt x="604" y="317"/>
                </a:lnTo>
                <a:lnTo>
                  <a:pt x="611" y="278"/>
                </a:lnTo>
                <a:lnTo>
                  <a:pt x="628" y="257"/>
                </a:lnTo>
                <a:lnTo>
                  <a:pt x="643" y="246"/>
                </a:lnTo>
                <a:lnTo>
                  <a:pt x="636" y="241"/>
                </a:lnTo>
                <a:lnTo>
                  <a:pt x="636" y="233"/>
                </a:lnTo>
                <a:lnTo>
                  <a:pt x="630" y="223"/>
                </a:lnTo>
                <a:lnTo>
                  <a:pt x="642" y="234"/>
                </a:lnTo>
                <a:lnTo>
                  <a:pt x="639" y="238"/>
                </a:lnTo>
                <a:lnTo>
                  <a:pt x="647" y="241"/>
                </a:lnTo>
                <a:lnTo>
                  <a:pt x="655" y="232"/>
                </a:lnTo>
                <a:lnTo>
                  <a:pt x="659" y="231"/>
                </a:lnTo>
                <a:lnTo>
                  <a:pt x="655" y="215"/>
                </a:lnTo>
                <a:lnTo>
                  <a:pt x="659" y="215"/>
                </a:lnTo>
                <a:lnTo>
                  <a:pt x="664" y="224"/>
                </a:lnTo>
                <a:lnTo>
                  <a:pt x="691" y="211"/>
                </a:lnTo>
                <a:lnTo>
                  <a:pt x="715" y="210"/>
                </a:lnTo>
                <a:lnTo>
                  <a:pt x="729" y="182"/>
                </a:lnTo>
                <a:lnTo>
                  <a:pt x="723" y="174"/>
                </a:lnTo>
                <a:lnTo>
                  <a:pt x="715" y="183"/>
                </a:lnTo>
                <a:lnTo>
                  <a:pt x="711" y="171"/>
                </a:lnTo>
                <a:lnTo>
                  <a:pt x="701" y="179"/>
                </a:lnTo>
                <a:lnTo>
                  <a:pt x="706" y="188"/>
                </a:lnTo>
                <a:lnTo>
                  <a:pt x="697" y="183"/>
                </a:lnTo>
                <a:lnTo>
                  <a:pt x="696" y="193"/>
                </a:lnTo>
                <a:lnTo>
                  <a:pt x="672" y="191"/>
                </a:lnTo>
                <a:lnTo>
                  <a:pt x="655" y="178"/>
                </a:lnTo>
                <a:lnTo>
                  <a:pt x="655" y="171"/>
                </a:lnTo>
                <a:lnTo>
                  <a:pt x="682" y="188"/>
                </a:lnTo>
                <a:lnTo>
                  <a:pt x="701" y="164"/>
                </a:lnTo>
                <a:lnTo>
                  <a:pt x="691" y="162"/>
                </a:lnTo>
                <a:lnTo>
                  <a:pt x="704" y="145"/>
                </a:lnTo>
                <a:lnTo>
                  <a:pt x="690" y="149"/>
                </a:lnTo>
                <a:lnTo>
                  <a:pt x="648" y="134"/>
                </a:lnTo>
                <a:lnTo>
                  <a:pt x="670" y="130"/>
                </a:lnTo>
                <a:lnTo>
                  <a:pt x="690" y="138"/>
                </a:lnTo>
                <a:lnTo>
                  <a:pt x="690" y="133"/>
                </a:lnTo>
                <a:lnTo>
                  <a:pt x="682" y="122"/>
                </a:lnTo>
                <a:lnTo>
                  <a:pt x="690" y="122"/>
                </a:lnTo>
                <a:lnTo>
                  <a:pt x="701" y="116"/>
                </a:lnTo>
                <a:lnTo>
                  <a:pt x="695" y="125"/>
                </a:lnTo>
                <a:lnTo>
                  <a:pt x="699" y="138"/>
                </a:lnTo>
                <a:lnTo>
                  <a:pt x="708" y="127"/>
                </a:lnTo>
                <a:lnTo>
                  <a:pt x="713" y="138"/>
                </a:lnTo>
                <a:lnTo>
                  <a:pt x="722" y="138"/>
                </a:lnTo>
                <a:lnTo>
                  <a:pt x="732" y="136"/>
                </a:lnTo>
                <a:lnTo>
                  <a:pt x="743" y="122"/>
                </a:lnTo>
                <a:lnTo>
                  <a:pt x="751" y="101"/>
                </a:lnTo>
                <a:lnTo>
                  <a:pt x="763" y="98"/>
                </a:lnTo>
                <a:lnTo>
                  <a:pt x="763" y="88"/>
                </a:lnTo>
                <a:lnTo>
                  <a:pt x="754" y="66"/>
                </a:lnTo>
                <a:lnTo>
                  <a:pt x="743" y="66"/>
                </a:lnTo>
                <a:lnTo>
                  <a:pt x="732" y="98"/>
                </a:lnTo>
                <a:lnTo>
                  <a:pt x="726" y="82"/>
                </a:lnTo>
                <a:lnTo>
                  <a:pt x="723" y="62"/>
                </a:lnTo>
                <a:lnTo>
                  <a:pt x="700" y="74"/>
                </a:lnTo>
                <a:lnTo>
                  <a:pt x="666" y="81"/>
                </a:lnTo>
                <a:lnTo>
                  <a:pt x="672" y="66"/>
                </a:lnTo>
                <a:lnTo>
                  <a:pt x="687" y="57"/>
                </a:lnTo>
                <a:lnTo>
                  <a:pt x="722" y="45"/>
                </a:lnTo>
                <a:lnTo>
                  <a:pt x="710" y="28"/>
                </a:lnTo>
                <a:lnTo>
                  <a:pt x="732" y="39"/>
                </a:lnTo>
                <a:lnTo>
                  <a:pt x="725" y="26"/>
                </a:lnTo>
                <a:lnTo>
                  <a:pt x="747" y="45"/>
                </a:lnTo>
                <a:lnTo>
                  <a:pt x="730" y="12"/>
                </a:lnTo>
                <a:lnTo>
                  <a:pt x="715" y="0"/>
                </a:lnTo>
                <a:lnTo>
                  <a:pt x="441" y="52"/>
                </a:lnTo>
                <a:lnTo>
                  <a:pt x="217" y="81"/>
                </a:lnTo>
                <a:lnTo>
                  <a:pt x="213" y="107"/>
                </a:lnTo>
                <a:lnTo>
                  <a:pt x="201" y="115"/>
                </a:lnTo>
                <a:lnTo>
                  <a:pt x="185" y="141"/>
                </a:lnTo>
                <a:lnTo>
                  <a:pt x="173" y="140"/>
                </a:lnTo>
                <a:lnTo>
                  <a:pt x="160" y="148"/>
                </a:lnTo>
                <a:lnTo>
                  <a:pt x="149" y="162"/>
                </a:lnTo>
                <a:lnTo>
                  <a:pt x="138" y="152"/>
                </a:lnTo>
                <a:lnTo>
                  <a:pt x="116" y="171"/>
                </a:lnTo>
                <a:lnTo>
                  <a:pt x="114" y="184"/>
                </a:lnTo>
                <a:lnTo>
                  <a:pt x="27" y="237"/>
                </a:lnTo>
                <a:lnTo>
                  <a:pt x="22" y="257"/>
                </a:lnTo>
                <a:lnTo>
                  <a:pt x="0" y="267"/>
                </a:lnTo>
                <a:close/>
              </a:path>
            </a:pathLst>
          </a:custGeom>
          <a:solidFill>
            <a:srgbClr val="000099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00" name="Freeform 103"/>
          <p:cNvSpPr>
            <a:spLocks/>
          </p:cNvSpPr>
          <p:nvPr/>
        </p:nvSpPr>
        <p:spPr bwMode="auto">
          <a:xfrm>
            <a:off x="4821398" y="2282825"/>
            <a:ext cx="1086953" cy="588962"/>
          </a:xfrm>
          <a:custGeom>
            <a:avLst/>
            <a:gdLst>
              <a:gd name="T0" fmla="*/ 0 w 589"/>
              <a:gd name="T1" fmla="*/ 539750 h 371"/>
              <a:gd name="T2" fmla="*/ 49213 w 589"/>
              <a:gd name="T3" fmla="*/ 0 h 371"/>
              <a:gd name="T4" fmla="*/ 509588 w 589"/>
              <a:gd name="T5" fmla="*/ 31750 h 371"/>
              <a:gd name="T6" fmla="*/ 863600 w 589"/>
              <a:gd name="T7" fmla="*/ 42862 h 371"/>
              <a:gd name="T8" fmla="*/ 866775 w 589"/>
              <a:gd name="T9" fmla="*/ 190500 h 371"/>
              <a:gd name="T10" fmla="*/ 904875 w 589"/>
              <a:gd name="T11" fmla="*/ 309562 h 371"/>
              <a:gd name="T12" fmla="*/ 909638 w 589"/>
              <a:gd name="T13" fmla="*/ 463550 h 371"/>
              <a:gd name="T14" fmla="*/ 935038 w 589"/>
              <a:gd name="T15" fmla="*/ 588962 h 371"/>
              <a:gd name="T16" fmla="*/ 442913 w 589"/>
              <a:gd name="T17" fmla="*/ 573087 h 371"/>
              <a:gd name="T18" fmla="*/ 0 w 589"/>
              <a:gd name="T19" fmla="*/ 539750 h 3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9"/>
              <a:gd name="T31" fmla="*/ 0 h 371"/>
              <a:gd name="T32" fmla="*/ 589 w 589"/>
              <a:gd name="T33" fmla="*/ 371 h 3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9" h="371">
                <a:moveTo>
                  <a:pt x="0" y="340"/>
                </a:moveTo>
                <a:lnTo>
                  <a:pt x="31" y="0"/>
                </a:lnTo>
                <a:lnTo>
                  <a:pt x="321" y="20"/>
                </a:lnTo>
                <a:lnTo>
                  <a:pt x="544" y="27"/>
                </a:lnTo>
                <a:lnTo>
                  <a:pt x="546" y="120"/>
                </a:lnTo>
                <a:lnTo>
                  <a:pt x="570" y="195"/>
                </a:lnTo>
                <a:lnTo>
                  <a:pt x="573" y="292"/>
                </a:lnTo>
                <a:lnTo>
                  <a:pt x="589" y="371"/>
                </a:lnTo>
                <a:lnTo>
                  <a:pt x="279" y="361"/>
                </a:lnTo>
                <a:lnTo>
                  <a:pt x="0" y="340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01" name="Freeform 104"/>
          <p:cNvSpPr>
            <a:spLocks/>
          </p:cNvSpPr>
          <p:nvPr/>
        </p:nvSpPr>
        <p:spPr bwMode="auto">
          <a:xfrm>
            <a:off x="7713172" y="3425825"/>
            <a:ext cx="692032" cy="673100"/>
          </a:xfrm>
          <a:custGeom>
            <a:avLst/>
            <a:gdLst>
              <a:gd name="T0" fmla="*/ 0 w 375"/>
              <a:gd name="T1" fmla="*/ 123825 h 424"/>
              <a:gd name="T2" fmla="*/ 49212 w 375"/>
              <a:gd name="T3" fmla="*/ 585788 h 424"/>
              <a:gd name="T4" fmla="*/ 93662 w 375"/>
              <a:gd name="T5" fmla="*/ 584200 h 424"/>
              <a:gd name="T6" fmla="*/ 122237 w 375"/>
              <a:gd name="T7" fmla="*/ 596900 h 424"/>
              <a:gd name="T8" fmla="*/ 138112 w 375"/>
              <a:gd name="T9" fmla="*/ 627063 h 424"/>
              <a:gd name="T10" fmla="*/ 184150 w 375"/>
              <a:gd name="T11" fmla="*/ 635000 h 424"/>
              <a:gd name="T12" fmla="*/ 211137 w 375"/>
              <a:gd name="T13" fmla="*/ 650875 h 424"/>
              <a:gd name="T14" fmla="*/ 277812 w 375"/>
              <a:gd name="T15" fmla="*/ 649288 h 424"/>
              <a:gd name="T16" fmla="*/ 307975 w 375"/>
              <a:gd name="T17" fmla="*/ 627063 h 424"/>
              <a:gd name="T18" fmla="*/ 376237 w 375"/>
              <a:gd name="T19" fmla="*/ 673100 h 424"/>
              <a:gd name="T20" fmla="*/ 419100 w 375"/>
              <a:gd name="T21" fmla="*/ 635000 h 424"/>
              <a:gd name="T22" fmla="*/ 428625 w 375"/>
              <a:gd name="T23" fmla="*/ 561975 h 424"/>
              <a:gd name="T24" fmla="*/ 457200 w 375"/>
              <a:gd name="T25" fmla="*/ 576263 h 424"/>
              <a:gd name="T26" fmla="*/ 469900 w 375"/>
              <a:gd name="T27" fmla="*/ 514350 h 424"/>
              <a:gd name="T28" fmla="*/ 544512 w 375"/>
              <a:gd name="T29" fmla="*/ 458788 h 424"/>
              <a:gd name="T30" fmla="*/ 571500 w 375"/>
              <a:gd name="T31" fmla="*/ 427038 h 424"/>
              <a:gd name="T32" fmla="*/ 588962 w 375"/>
              <a:gd name="T33" fmla="*/ 280988 h 424"/>
              <a:gd name="T34" fmla="*/ 574675 w 375"/>
              <a:gd name="T35" fmla="*/ 249238 h 424"/>
              <a:gd name="T36" fmla="*/ 595312 w 375"/>
              <a:gd name="T37" fmla="*/ 234950 h 424"/>
              <a:gd name="T38" fmla="*/ 557212 w 375"/>
              <a:gd name="T39" fmla="*/ 0 h 424"/>
              <a:gd name="T40" fmla="*/ 498475 w 375"/>
              <a:gd name="T41" fmla="*/ 30163 h 424"/>
              <a:gd name="T42" fmla="*/ 457200 w 375"/>
              <a:gd name="T43" fmla="*/ 55563 h 424"/>
              <a:gd name="T44" fmla="*/ 439737 w 375"/>
              <a:gd name="T45" fmla="*/ 77788 h 424"/>
              <a:gd name="T46" fmla="*/ 407987 w 375"/>
              <a:gd name="T47" fmla="*/ 109538 h 424"/>
              <a:gd name="T48" fmla="*/ 369887 w 375"/>
              <a:gd name="T49" fmla="*/ 112713 h 424"/>
              <a:gd name="T50" fmla="*/ 330200 w 375"/>
              <a:gd name="T51" fmla="*/ 133350 h 424"/>
              <a:gd name="T52" fmla="*/ 312737 w 375"/>
              <a:gd name="T53" fmla="*/ 141288 h 424"/>
              <a:gd name="T54" fmla="*/ 285750 w 375"/>
              <a:gd name="T55" fmla="*/ 127000 h 424"/>
              <a:gd name="T56" fmla="*/ 252412 w 375"/>
              <a:gd name="T57" fmla="*/ 141288 h 424"/>
              <a:gd name="T58" fmla="*/ 247650 w 375"/>
              <a:gd name="T59" fmla="*/ 134938 h 424"/>
              <a:gd name="T60" fmla="*/ 280987 w 375"/>
              <a:gd name="T61" fmla="*/ 117475 h 424"/>
              <a:gd name="T62" fmla="*/ 277812 w 375"/>
              <a:gd name="T63" fmla="*/ 117475 h 424"/>
              <a:gd name="T64" fmla="*/ 261937 w 375"/>
              <a:gd name="T65" fmla="*/ 112713 h 424"/>
              <a:gd name="T66" fmla="*/ 249237 w 375"/>
              <a:gd name="T67" fmla="*/ 123825 h 424"/>
              <a:gd name="T68" fmla="*/ 195262 w 375"/>
              <a:gd name="T69" fmla="*/ 100012 h 424"/>
              <a:gd name="T70" fmla="*/ 176212 w 375"/>
              <a:gd name="T71" fmla="*/ 109538 h 424"/>
              <a:gd name="T72" fmla="*/ 179387 w 375"/>
              <a:gd name="T73" fmla="*/ 95250 h 424"/>
              <a:gd name="T74" fmla="*/ 0 w 375"/>
              <a:gd name="T75" fmla="*/ 123825 h 4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5"/>
              <a:gd name="T115" fmla="*/ 0 h 424"/>
              <a:gd name="T116" fmla="*/ 375 w 375"/>
              <a:gd name="T117" fmla="*/ 424 h 4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5" h="424">
                <a:moveTo>
                  <a:pt x="0" y="78"/>
                </a:moveTo>
                <a:lnTo>
                  <a:pt x="31" y="369"/>
                </a:lnTo>
                <a:lnTo>
                  <a:pt x="59" y="368"/>
                </a:lnTo>
                <a:lnTo>
                  <a:pt x="77" y="376"/>
                </a:lnTo>
                <a:lnTo>
                  <a:pt x="87" y="395"/>
                </a:lnTo>
                <a:lnTo>
                  <a:pt x="116" y="400"/>
                </a:lnTo>
                <a:lnTo>
                  <a:pt x="133" y="410"/>
                </a:lnTo>
                <a:lnTo>
                  <a:pt x="175" y="409"/>
                </a:lnTo>
                <a:lnTo>
                  <a:pt x="194" y="395"/>
                </a:lnTo>
                <a:lnTo>
                  <a:pt x="237" y="424"/>
                </a:lnTo>
                <a:lnTo>
                  <a:pt x="264" y="400"/>
                </a:lnTo>
                <a:lnTo>
                  <a:pt x="270" y="354"/>
                </a:lnTo>
                <a:lnTo>
                  <a:pt x="288" y="363"/>
                </a:lnTo>
                <a:lnTo>
                  <a:pt x="296" y="324"/>
                </a:lnTo>
                <a:lnTo>
                  <a:pt x="343" y="289"/>
                </a:lnTo>
                <a:lnTo>
                  <a:pt x="360" y="269"/>
                </a:lnTo>
                <a:lnTo>
                  <a:pt x="371" y="177"/>
                </a:lnTo>
                <a:lnTo>
                  <a:pt x="362" y="157"/>
                </a:lnTo>
                <a:lnTo>
                  <a:pt x="375" y="148"/>
                </a:lnTo>
                <a:lnTo>
                  <a:pt x="351" y="0"/>
                </a:lnTo>
                <a:lnTo>
                  <a:pt x="314" y="19"/>
                </a:lnTo>
                <a:lnTo>
                  <a:pt x="288" y="35"/>
                </a:lnTo>
                <a:lnTo>
                  <a:pt x="277" y="49"/>
                </a:lnTo>
                <a:lnTo>
                  <a:pt x="257" y="69"/>
                </a:lnTo>
                <a:lnTo>
                  <a:pt x="233" y="71"/>
                </a:lnTo>
                <a:lnTo>
                  <a:pt x="208" y="84"/>
                </a:lnTo>
                <a:lnTo>
                  <a:pt x="197" y="89"/>
                </a:lnTo>
                <a:lnTo>
                  <a:pt x="180" y="80"/>
                </a:lnTo>
                <a:lnTo>
                  <a:pt x="159" y="89"/>
                </a:lnTo>
                <a:lnTo>
                  <a:pt x="156" y="85"/>
                </a:lnTo>
                <a:lnTo>
                  <a:pt x="177" y="74"/>
                </a:lnTo>
                <a:lnTo>
                  <a:pt x="175" y="74"/>
                </a:lnTo>
                <a:lnTo>
                  <a:pt x="165" y="71"/>
                </a:lnTo>
                <a:lnTo>
                  <a:pt x="157" y="78"/>
                </a:lnTo>
                <a:lnTo>
                  <a:pt x="123" y="63"/>
                </a:lnTo>
                <a:lnTo>
                  <a:pt x="111" y="69"/>
                </a:lnTo>
                <a:lnTo>
                  <a:pt x="113" y="60"/>
                </a:ln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02" name="Freeform 105"/>
          <p:cNvSpPr>
            <a:spLocks/>
          </p:cNvSpPr>
          <p:nvPr/>
        </p:nvSpPr>
        <p:spPr bwMode="auto">
          <a:xfrm>
            <a:off x="4817708" y="4435475"/>
            <a:ext cx="1426510" cy="641350"/>
          </a:xfrm>
          <a:custGeom>
            <a:avLst/>
            <a:gdLst>
              <a:gd name="T0" fmla="*/ 0 w 773"/>
              <a:gd name="T1" fmla="*/ 95250 h 404"/>
              <a:gd name="T2" fmla="*/ 6350 w 773"/>
              <a:gd name="T3" fmla="*/ 0 h 404"/>
              <a:gd name="T4" fmla="*/ 141288 w 773"/>
              <a:gd name="T5" fmla="*/ 7938 h 404"/>
              <a:gd name="T6" fmla="*/ 744538 w 773"/>
              <a:gd name="T7" fmla="*/ 41275 h 404"/>
              <a:gd name="T8" fmla="*/ 1193800 w 773"/>
              <a:gd name="T9" fmla="*/ 36513 h 404"/>
              <a:gd name="T10" fmla="*/ 1196975 w 773"/>
              <a:gd name="T11" fmla="*/ 131763 h 404"/>
              <a:gd name="T12" fmla="*/ 1227138 w 773"/>
              <a:gd name="T13" fmla="*/ 327025 h 404"/>
              <a:gd name="T14" fmla="*/ 1219200 w 773"/>
              <a:gd name="T15" fmla="*/ 641350 h 404"/>
              <a:gd name="T16" fmla="*/ 1182688 w 773"/>
              <a:gd name="T17" fmla="*/ 625475 h 404"/>
              <a:gd name="T18" fmla="*/ 1120775 w 773"/>
              <a:gd name="T19" fmla="*/ 584200 h 404"/>
              <a:gd name="T20" fmla="*/ 1095375 w 773"/>
              <a:gd name="T21" fmla="*/ 596900 h 404"/>
              <a:gd name="T22" fmla="*/ 1017588 w 773"/>
              <a:gd name="T23" fmla="*/ 604838 h 404"/>
              <a:gd name="T24" fmla="*/ 938213 w 773"/>
              <a:gd name="T25" fmla="*/ 628650 h 404"/>
              <a:gd name="T26" fmla="*/ 909638 w 773"/>
              <a:gd name="T27" fmla="*/ 598488 h 404"/>
              <a:gd name="T28" fmla="*/ 868363 w 773"/>
              <a:gd name="T29" fmla="*/ 609600 h 404"/>
              <a:gd name="T30" fmla="*/ 862013 w 773"/>
              <a:gd name="T31" fmla="*/ 584200 h 404"/>
              <a:gd name="T32" fmla="*/ 831850 w 773"/>
              <a:gd name="T33" fmla="*/ 608013 h 404"/>
              <a:gd name="T34" fmla="*/ 827088 w 773"/>
              <a:gd name="T35" fmla="*/ 630238 h 404"/>
              <a:gd name="T36" fmla="*/ 819150 w 773"/>
              <a:gd name="T37" fmla="*/ 596900 h 404"/>
              <a:gd name="T38" fmla="*/ 790575 w 773"/>
              <a:gd name="T39" fmla="*/ 615950 h 404"/>
              <a:gd name="T40" fmla="*/ 746125 w 773"/>
              <a:gd name="T41" fmla="*/ 581025 h 404"/>
              <a:gd name="T42" fmla="*/ 720725 w 773"/>
              <a:gd name="T43" fmla="*/ 608013 h 404"/>
              <a:gd name="T44" fmla="*/ 706438 w 773"/>
              <a:gd name="T45" fmla="*/ 593725 h 404"/>
              <a:gd name="T46" fmla="*/ 685800 w 773"/>
              <a:gd name="T47" fmla="*/ 547688 h 404"/>
              <a:gd name="T48" fmla="*/ 644525 w 773"/>
              <a:gd name="T49" fmla="*/ 546100 h 404"/>
              <a:gd name="T50" fmla="*/ 638175 w 773"/>
              <a:gd name="T51" fmla="*/ 557213 h 404"/>
              <a:gd name="T52" fmla="*/ 614363 w 773"/>
              <a:gd name="T53" fmla="*/ 541338 h 404"/>
              <a:gd name="T54" fmla="*/ 593725 w 773"/>
              <a:gd name="T55" fmla="*/ 549275 h 404"/>
              <a:gd name="T56" fmla="*/ 565150 w 773"/>
              <a:gd name="T57" fmla="*/ 536575 h 404"/>
              <a:gd name="T58" fmla="*/ 525463 w 773"/>
              <a:gd name="T59" fmla="*/ 533400 h 404"/>
              <a:gd name="T60" fmla="*/ 525463 w 773"/>
              <a:gd name="T61" fmla="*/ 508000 h 404"/>
              <a:gd name="T62" fmla="*/ 506413 w 773"/>
              <a:gd name="T63" fmla="*/ 487363 h 404"/>
              <a:gd name="T64" fmla="*/ 495300 w 773"/>
              <a:gd name="T65" fmla="*/ 503238 h 404"/>
              <a:gd name="T66" fmla="*/ 454025 w 773"/>
              <a:gd name="T67" fmla="*/ 500063 h 404"/>
              <a:gd name="T68" fmla="*/ 412750 w 773"/>
              <a:gd name="T69" fmla="*/ 463550 h 404"/>
              <a:gd name="T70" fmla="*/ 427038 w 773"/>
              <a:gd name="T71" fmla="*/ 119063 h 404"/>
              <a:gd name="T72" fmla="*/ 0 w 773"/>
              <a:gd name="T73" fmla="*/ 95250 h 4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73"/>
              <a:gd name="T112" fmla="*/ 0 h 404"/>
              <a:gd name="T113" fmla="*/ 773 w 773"/>
              <a:gd name="T114" fmla="*/ 404 h 4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73" h="404">
                <a:moveTo>
                  <a:pt x="0" y="60"/>
                </a:moveTo>
                <a:lnTo>
                  <a:pt x="4" y="0"/>
                </a:lnTo>
                <a:lnTo>
                  <a:pt x="89" y="5"/>
                </a:lnTo>
                <a:lnTo>
                  <a:pt x="469" y="26"/>
                </a:lnTo>
                <a:lnTo>
                  <a:pt x="752" y="23"/>
                </a:lnTo>
                <a:lnTo>
                  <a:pt x="754" y="83"/>
                </a:lnTo>
                <a:lnTo>
                  <a:pt x="773" y="206"/>
                </a:lnTo>
                <a:lnTo>
                  <a:pt x="768" y="404"/>
                </a:lnTo>
                <a:lnTo>
                  <a:pt x="745" y="394"/>
                </a:lnTo>
                <a:lnTo>
                  <a:pt x="706" y="368"/>
                </a:lnTo>
                <a:lnTo>
                  <a:pt x="690" y="376"/>
                </a:lnTo>
                <a:lnTo>
                  <a:pt x="641" y="381"/>
                </a:lnTo>
                <a:lnTo>
                  <a:pt x="591" y="396"/>
                </a:lnTo>
                <a:lnTo>
                  <a:pt x="573" y="377"/>
                </a:lnTo>
                <a:lnTo>
                  <a:pt x="547" y="384"/>
                </a:lnTo>
                <a:lnTo>
                  <a:pt x="543" y="368"/>
                </a:lnTo>
                <a:lnTo>
                  <a:pt x="524" y="383"/>
                </a:lnTo>
                <a:lnTo>
                  <a:pt x="521" y="397"/>
                </a:lnTo>
                <a:lnTo>
                  <a:pt x="516" y="376"/>
                </a:lnTo>
                <a:lnTo>
                  <a:pt x="498" y="388"/>
                </a:lnTo>
                <a:lnTo>
                  <a:pt x="470" y="366"/>
                </a:lnTo>
                <a:lnTo>
                  <a:pt x="454" y="383"/>
                </a:lnTo>
                <a:lnTo>
                  <a:pt x="445" y="374"/>
                </a:lnTo>
                <a:lnTo>
                  <a:pt x="432" y="345"/>
                </a:lnTo>
                <a:lnTo>
                  <a:pt x="406" y="344"/>
                </a:lnTo>
                <a:lnTo>
                  <a:pt x="402" y="351"/>
                </a:lnTo>
                <a:lnTo>
                  <a:pt x="387" y="341"/>
                </a:lnTo>
                <a:lnTo>
                  <a:pt x="374" y="346"/>
                </a:lnTo>
                <a:lnTo>
                  <a:pt x="356" y="338"/>
                </a:lnTo>
                <a:lnTo>
                  <a:pt x="331" y="336"/>
                </a:lnTo>
                <a:lnTo>
                  <a:pt x="331" y="320"/>
                </a:lnTo>
                <a:lnTo>
                  <a:pt x="319" y="307"/>
                </a:lnTo>
                <a:lnTo>
                  <a:pt x="312" y="317"/>
                </a:lnTo>
                <a:lnTo>
                  <a:pt x="286" y="315"/>
                </a:lnTo>
                <a:lnTo>
                  <a:pt x="260" y="292"/>
                </a:lnTo>
                <a:lnTo>
                  <a:pt x="269" y="75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03" name="Freeform 106"/>
          <p:cNvSpPr>
            <a:spLocks/>
          </p:cNvSpPr>
          <p:nvPr/>
        </p:nvSpPr>
        <p:spPr bwMode="auto">
          <a:xfrm>
            <a:off x="1710021" y="2290763"/>
            <a:ext cx="1315785" cy="963613"/>
          </a:xfrm>
          <a:custGeom>
            <a:avLst/>
            <a:gdLst>
              <a:gd name="T0" fmla="*/ 0 w 713"/>
              <a:gd name="T1" fmla="*/ 719138 h 607"/>
              <a:gd name="T2" fmla="*/ 19050 w 713"/>
              <a:gd name="T3" fmla="*/ 542925 h 607"/>
              <a:gd name="T4" fmla="*/ 106363 w 713"/>
              <a:gd name="T5" fmla="*/ 403225 h 607"/>
              <a:gd name="T6" fmla="*/ 244475 w 713"/>
              <a:gd name="T7" fmla="*/ 0 h 607"/>
              <a:gd name="T8" fmla="*/ 319088 w 713"/>
              <a:gd name="T9" fmla="*/ 23813 h 607"/>
              <a:gd name="T10" fmla="*/ 319088 w 713"/>
              <a:gd name="T11" fmla="*/ 41275 h 607"/>
              <a:gd name="T12" fmla="*/ 338138 w 713"/>
              <a:gd name="T13" fmla="*/ 42863 h 607"/>
              <a:gd name="T14" fmla="*/ 373063 w 713"/>
              <a:gd name="T15" fmla="*/ 111125 h 607"/>
              <a:gd name="T16" fmla="*/ 366713 w 713"/>
              <a:gd name="T17" fmla="*/ 136525 h 607"/>
              <a:gd name="T18" fmla="*/ 423863 w 713"/>
              <a:gd name="T19" fmla="*/ 182563 h 607"/>
              <a:gd name="T20" fmla="*/ 519113 w 713"/>
              <a:gd name="T21" fmla="*/ 179388 h 607"/>
              <a:gd name="T22" fmla="*/ 590550 w 713"/>
              <a:gd name="T23" fmla="*/ 211138 h 607"/>
              <a:gd name="T24" fmla="*/ 627063 w 713"/>
              <a:gd name="T25" fmla="*/ 204788 h 607"/>
              <a:gd name="T26" fmla="*/ 844550 w 713"/>
              <a:gd name="T27" fmla="*/ 211138 h 607"/>
              <a:gd name="T28" fmla="*/ 1090613 w 713"/>
              <a:gd name="T29" fmla="*/ 268288 h 607"/>
              <a:gd name="T30" fmla="*/ 1103313 w 713"/>
              <a:gd name="T31" fmla="*/ 300038 h 607"/>
              <a:gd name="T32" fmla="*/ 1131888 w 713"/>
              <a:gd name="T33" fmla="*/ 344488 h 607"/>
              <a:gd name="T34" fmla="*/ 1093788 w 713"/>
              <a:gd name="T35" fmla="*/ 403225 h 607"/>
              <a:gd name="T36" fmla="*/ 1050925 w 713"/>
              <a:gd name="T37" fmla="*/ 471488 h 607"/>
              <a:gd name="T38" fmla="*/ 995363 w 713"/>
              <a:gd name="T39" fmla="*/ 522288 h 607"/>
              <a:gd name="T40" fmla="*/ 987425 w 713"/>
              <a:gd name="T41" fmla="*/ 557213 h 607"/>
              <a:gd name="T42" fmla="*/ 1019175 w 713"/>
              <a:gd name="T43" fmla="*/ 593725 h 607"/>
              <a:gd name="T44" fmla="*/ 984250 w 713"/>
              <a:gd name="T45" fmla="*/ 671513 h 607"/>
              <a:gd name="T46" fmla="*/ 917575 w 713"/>
              <a:gd name="T47" fmla="*/ 963613 h 607"/>
              <a:gd name="T48" fmla="*/ 533400 w 713"/>
              <a:gd name="T49" fmla="*/ 868363 h 607"/>
              <a:gd name="T50" fmla="*/ 0 w 713"/>
              <a:gd name="T51" fmla="*/ 719138 h 6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13"/>
              <a:gd name="T79" fmla="*/ 0 h 607"/>
              <a:gd name="T80" fmla="*/ 713 w 713"/>
              <a:gd name="T81" fmla="*/ 607 h 60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13" h="607">
                <a:moveTo>
                  <a:pt x="0" y="453"/>
                </a:moveTo>
                <a:lnTo>
                  <a:pt x="12" y="342"/>
                </a:lnTo>
                <a:lnTo>
                  <a:pt x="67" y="254"/>
                </a:lnTo>
                <a:lnTo>
                  <a:pt x="154" y="0"/>
                </a:lnTo>
                <a:lnTo>
                  <a:pt x="201" y="15"/>
                </a:lnTo>
                <a:lnTo>
                  <a:pt x="201" y="26"/>
                </a:lnTo>
                <a:lnTo>
                  <a:pt x="213" y="27"/>
                </a:lnTo>
                <a:lnTo>
                  <a:pt x="235" y="70"/>
                </a:lnTo>
                <a:lnTo>
                  <a:pt x="231" y="86"/>
                </a:lnTo>
                <a:lnTo>
                  <a:pt x="267" y="115"/>
                </a:lnTo>
                <a:lnTo>
                  <a:pt x="327" y="113"/>
                </a:lnTo>
                <a:lnTo>
                  <a:pt x="372" y="133"/>
                </a:lnTo>
                <a:lnTo>
                  <a:pt x="395" y="129"/>
                </a:lnTo>
                <a:lnTo>
                  <a:pt x="532" y="133"/>
                </a:lnTo>
                <a:lnTo>
                  <a:pt x="687" y="169"/>
                </a:lnTo>
                <a:lnTo>
                  <a:pt x="695" y="189"/>
                </a:lnTo>
                <a:lnTo>
                  <a:pt x="713" y="217"/>
                </a:lnTo>
                <a:lnTo>
                  <a:pt x="689" y="254"/>
                </a:lnTo>
                <a:lnTo>
                  <a:pt x="662" y="297"/>
                </a:lnTo>
                <a:lnTo>
                  <a:pt x="627" y="329"/>
                </a:lnTo>
                <a:lnTo>
                  <a:pt x="622" y="351"/>
                </a:lnTo>
                <a:lnTo>
                  <a:pt x="642" y="374"/>
                </a:lnTo>
                <a:lnTo>
                  <a:pt x="620" y="423"/>
                </a:lnTo>
                <a:lnTo>
                  <a:pt x="578" y="607"/>
                </a:lnTo>
                <a:lnTo>
                  <a:pt x="336" y="547"/>
                </a:lnTo>
                <a:lnTo>
                  <a:pt x="0" y="453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79" name="Freeform 107"/>
          <p:cNvSpPr>
            <a:spLocks/>
          </p:cNvSpPr>
          <p:nvPr/>
        </p:nvSpPr>
        <p:spPr bwMode="auto">
          <a:xfrm>
            <a:off x="8360913" y="3295650"/>
            <a:ext cx="959618" cy="531812"/>
          </a:xfrm>
          <a:custGeom>
            <a:avLst/>
            <a:gdLst>
              <a:gd name="T0" fmla="*/ 0 w 520"/>
              <a:gd name="T1" fmla="*/ 130175 h 335"/>
              <a:gd name="T2" fmla="*/ 38100 w 520"/>
              <a:gd name="T3" fmla="*/ 365125 h 335"/>
              <a:gd name="T4" fmla="*/ 65087 w 520"/>
              <a:gd name="T5" fmla="*/ 531812 h 335"/>
              <a:gd name="T6" fmla="*/ 203200 w 520"/>
              <a:gd name="T7" fmla="*/ 508000 h 335"/>
              <a:gd name="T8" fmla="*/ 698500 w 520"/>
              <a:gd name="T9" fmla="*/ 414337 h 335"/>
              <a:gd name="T10" fmla="*/ 719137 w 520"/>
              <a:gd name="T11" fmla="*/ 387350 h 335"/>
              <a:gd name="T12" fmla="*/ 746125 w 520"/>
              <a:gd name="T13" fmla="*/ 387350 h 335"/>
              <a:gd name="T14" fmla="*/ 777875 w 520"/>
              <a:gd name="T15" fmla="*/ 366712 h 335"/>
              <a:gd name="T16" fmla="*/ 795337 w 520"/>
              <a:gd name="T17" fmla="*/ 331787 h 335"/>
              <a:gd name="T18" fmla="*/ 825500 w 520"/>
              <a:gd name="T19" fmla="*/ 306387 h 335"/>
              <a:gd name="T20" fmla="*/ 744537 w 520"/>
              <a:gd name="T21" fmla="*/ 239712 h 335"/>
              <a:gd name="T22" fmla="*/ 739775 w 520"/>
              <a:gd name="T23" fmla="*/ 174625 h 335"/>
              <a:gd name="T24" fmla="*/ 777875 w 520"/>
              <a:gd name="T25" fmla="*/ 92075 h 335"/>
              <a:gd name="T26" fmla="*/ 725487 w 520"/>
              <a:gd name="T27" fmla="*/ 63500 h 335"/>
              <a:gd name="T28" fmla="*/ 703262 w 520"/>
              <a:gd name="T29" fmla="*/ 22225 h 335"/>
              <a:gd name="T30" fmla="*/ 665162 w 520"/>
              <a:gd name="T31" fmla="*/ 0 h 335"/>
              <a:gd name="T32" fmla="*/ 117475 w 520"/>
              <a:gd name="T33" fmla="*/ 104775 h 335"/>
              <a:gd name="T34" fmla="*/ 90487 w 520"/>
              <a:gd name="T35" fmla="*/ 63500 h 335"/>
              <a:gd name="T36" fmla="*/ 0 w 520"/>
              <a:gd name="T37" fmla="*/ 130175 h 3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0"/>
              <a:gd name="T58" fmla="*/ 0 h 335"/>
              <a:gd name="T59" fmla="*/ 520 w 520"/>
              <a:gd name="T60" fmla="*/ 335 h 3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0" h="335">
                <a:moveTo>
                  <a:pt x="0" y="82"/>
                </a:moveTo>
                <a:lnTo>
                  <a:pt x="24" y="230"/>
                </a:lnTo>
                <a:lnTo>
                  <a:pt x="41" y="335"/>
                </a:lnTo>
                <a:lnTo>
                  <a:pt x="128" y="320"/>
                </a:lnTo>
                <a:lnTo>
                  <a:pt x="440" y="261"/>
                </a:lnTo>
                <a:lnTo>
                  <a:pt x="453" y="244"/>
                </a:lnTo>
                <a:lnTo>
                  <a:pt x="470" y="244"/>
                </a:lnTo>
                <a:lnTo>
                  <a:pt x="490" y="231"/>
                </a:lnTo>
                <a:lnTo>
                  <a:pt x="501" y="209"/>
                </a:lnTo>
                <a:lnTo>
                  <a:pt x="520" y="193"/>
                </a:lnTo>
                <a:lnTo>
                  <a:pt x="469" y="151"/>
                </a:lnTo>
                <a:lnTo>
                  <a:pt x="466" y="110"/>
                </a:lnTo>
                <a:lnTo>
                  <a:pt x="490" y="58"/>
                </a:lnTo>
                <a:lnTo>
                  <a:pt x="457" y="40"/>
                </a:lnTo>
                <a:lnTo>
                  <a:pt x="443" y="14"/>
                </a:lnTo>
                <a:lnTo>
                  <a:pt x="419" y="0"/>
                </a:lnTo>
                <a:lnTo>
                  <a:pt x="74" y="66"/>
                </a:lnTo>
                <a:lnTo>
                  <a:pt x="57" y="40"/>
                </a:lnTo>
                <a:lnTo>
                  <a:pt x="0" y="82"/>
                </a:lnTo>
                <a:close/>
              </a:path>
            </a:pathLst>
          </a:custGeom>
          <a:solidFill>
            <a:srgbClr val="C00000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05" name="Freeform 108"/>
          <p:cNvSpPr>
            <a:spLocks/>
          </p:cNvSpPr>
          <p:nvPr/>
        </p:nvSpPr>
        <p:spPr bwMode="auto">
          <a:xfrm>
            <a:off x="9673008" y="3173413"/>
            <a:ext cx="129179" cy="136525"/>
          </a:xfrm>
          <a:custGeom>
            <a:avLst/>
            <a:gdLst>
              <a:gd name="T0" fmla="*/ 0 w 70"/>
              <a:gd name="T1" fmla="*/ 14288 h 86"/>
              <a:gd name="T2" fmla="*/ 23812 w 70"/>
              <a:gd name="T3" fmla="*/ 133350 h 86"/>
              <a:gd name="T4" fmla="*/ 28575 w 70"/>
              <a:gd name="T5" fmla="*/ 136525 h 86"/>
              <a:gd name="T6" fmla="*/ 69850 w 70"/>
              <a:gd name="T7" fmla="*/ 112713 h 86"/>
              <a:gd name="T8" fmla="*/ 66675 w 70"/>
              <a:gd name="T9" fmla="*/ 77787 h 86"/>
              <a:gd name="T10" fmla="*/ 73025 w 70"/>
              <a:gd name="T11" fmla="*/ 60325 h 86"/>
              <a:gd name="T12" fmla="*/ 82550 w 70"/>
              <a:gd name="T13" fmla="*/ 73025 h 86"/>
              <a:gd name="T14" fmla="*/ 88900 w 70"/>
              <a:gd name="T15" fmla="*/ 98425 h 86"/>
              <a:gd name="T16" fmla="*/ 98425 w 70"/>
              <a:gd name="T17" fmla="*/ 96837 h 86"/>
              <a:gd name="T18" fmla="*/ 111125 w 70"/>
              <a:gd name="T19" fmla="*/ 73025 h 86"/>
              <a:gd name="T20" fmla="*/ 98425 w 70"/>
              <a:gd name="T21" fmla="*/ 44450 h 86"/>
              <a:gd name="T22" fmla="*/ 73025 w 70"/>
              <a:gd name="T23" fmla="*/ 38100 h 86"/>
              <a:gd name="T24" fmla="*/ 55563 w 70"/>
              <a:gd name="T25" fmla="*/ 3175 h 86"/>
              <a:gd name="T26" fmla="*/ 41275 w 70"/>
              <a:gd name="T27" fmla="*/ 0 h 86"/>
              <a:gd name="T28" fmla="*/ 0 w 70"/>
              <a:gd name="T29" fmla="*/ 14288 h 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"/>
              <a:gd name="T46" fmla="*/ 0 h 86"/>
              <a:gd name="T47" fmla="*/ 70 w 70"/>
              <a:gd name="T48" fmla="*/ 86 h 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" h="86">
                <a:moveTo>
                  <a:pt x="0" y="9"/>
                </a:moveTo>
                <a:lnTo>
                  <a:pt x="15" y="84"/>
                </a:lnTo>
                <a:lnTo>
                  <a:pt x="18" y="86"/>
                </a:lnTo>
                <a:lnTo>
                  <a:pt x="44" y="71"/>
                </a:lnTo>
                <a:lnTo>
                  <a:pt x="42" y="49"/>
                </a:lnTo>
                <a:lnTo>
                  <a:pt x="46" y="38"/>
                </a:lnTo>
                <a:lnTo>
                  <a:pt x="52" y="46"/>
                </a:lnTo>
                <a:lnTo>
                  <a:pt x="56" y="62"/>
                </a:lnTo>
                <a:lnTo>
                  <a:pt x="62" y="61"/>
                </a:lnTo>
                <a:lnTo>
                  <a:pt x="70" y="46"/>
                </a:lnTo>
                <a:lnTo>
                  <a:pt x="62" y="28"/>
                </a:lnTo>
                <a:lnTo>
                  <a:pt x="46" y="24"/>
                </a:lnTo>
                <a:lnTo>
                  <a:pt x="35" y="2"/>
                </a:lnTo>
                <a:lnTo>
                  <a:pt x="26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06" name="Freeform 109"/>
          <p:cNvSpPr>
            <a:spLocks/>
          </p:cNvSpPr>
          <p:nvPr/>
        </p:nvSpPr>
        <p:spPr bwMode="auto">
          <a:xfrm>
            <a:off x="8121010" y="4648200"/>
            <a:ext cx="837821" cy="550862"/>
          </a:xfrm>
          <a:custGeom>
            <a:avLst/>
            <a:gdLst>
              <a:gd name="T0" fmla="*/ 0 w 454"/>
              <a:gd name="T1" fmla="*/ 128587 h 347"/>
              <a:gd name="T2" fmla="*/ 30163 w 454"/>
              <a:gd name="T3" fmla="*/ 73025 h 347"/>
              <a:gd name="T4" fmla="*/ 133350 w 454"/>
              <a:gd name="T5" fmla="*/ 20637 h 347"/>
              <a:gd name="T6" fmla="*/ 325438 w 454"/>
              <a:gd name="T7" fmla="*/ 0 h 347"/>
              <a:gd name="T8" fmla="*/ 407988 w 454"/>
              <a:gd name="T9" fmla="*/ 50800 h 347"/>
              <a:gd name="T10" fmla="*/ 533400 w 454"/>
              <a:gd name="T11" fmla="*/ 33337 h 347"/>
              <a:gd name="T12" fmla="*/ 720725 w 454"/>
              <a:gd name="T13" fmla="*/ 169862 h 347"/>
              <a:gd name="T14" fmla="*/ 666750 w 454"/>
              <a:gd name="T15" fmla="*/ 233362 h 347"/>
              <a:gd name="T16" fmla="*/ 636588 w 454"/>
              <a:gd name="T17" fmla="*/ 274637 h 347"/>
              <a:gd name="T18" fmla="*/ 639763 w 454"/>
              <a:gd name="T19" fmla="*/ 320675 h 347"/>
              <a:gd name="T20" fmla="*/ 590550 w 454"/>
              <a:gd name="T21" fmla="*/ 361950 h 347"/>
              <a:gd name="T22" fmla="*/ 552450 w 454"/>
              <a:gd name="T23" fmla="*/ 422275 h 347"/>
              <a:gd name="T24" fmla="*/ 496888 w 454"/>
              <a:gd name="T25" fmla="*/ 454025 h 347"/>
              <a:gd name="T26" fmla="*/ 474663 w 454"/>
              <a:gd name="T27" fmla="*/ 458787 h 347"/>
              <a:gd name="T28" fmla="*/ 461963 w 454"/>
              <a:gd name="T29" fmla="*/ 500062 h 347"/>
              <a:gd name="T30" fmla="*/ 431800 w 454"/>
              <a:gd name="T31" fmla="*/ 477837 h 347"/>
              <a:gd name="T32" fmla="*/ 458788 w 454"/>
              <a:gd name="T33" fmla="*/ 512762 h 347"/>
              <a:gd name="T34" fmla="*/ 431800 w 454"/>
              <a:gd name="T35" fmla="*/ 550862 h 347"/>
              <a:gd name="T36" fmla="*/ 407988 w 454"/>
              <a:gd name="T37" fmla="*/ 547687 h 347"/>
              <a:gd name="T38" fmla="*/ 388937 w 454"/>
              <a:gd name="T39" fmla="*/ 522287 h 347"/>
              <a:gd name="T40" fmla="*/ 357188 w 454"/>
              <a:gd name="T41" fmla="*/ 469900 h 347"/>
              <a:gd name="T42" fmla="*/ 341313 w 454"/>
              <a:gd name="T43" fmla="*/ 461962 h 347"/>
              <a:gd name="T44" fmla="*/ 304800 w 454"/>
              <a:gd name="T45" fmla="*/ 388937 h 347"/>
              <a:gd name="T46" fmla="*/ 257175 w 454"/>
              <a:gd name="T47" fmla="*/ 357187 h 347"/>
              <a:gd name="T48" fmla="*/ 222250 w 454"/>
              <a:gd name="T49" fmla="*/ 309562 h 347"/>
              <a:gd name="T50" fmla="*/ 136525 w 454"/>
              <a:gd name="T51" fmla="*/ 246062 h 347"/>
              <a:gd name="T52" fmla="*/ 92075 w 454"/>
              <a:gd name="T53" fmla="*/ 187325 h 347"/>
              <a:gd name="T54" fmla="*/ 0 w 454"/>
              <a:gd name="T55" fmla="*/ 128587 h 34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54"/>
              <a:gd name="T85" fmla="*/ 0 h 347"/>
              <a:gd name="T86" fmla="*/ 454 w 454"/>
              <a:gd name="T87" fmla="*/ 347 h 34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54" h="347">
                <a:moveTo>
                  <a:pt x="0" y="81"/>
                </a:moveTo>
                <a:lnTo>
                  <a:pt x="19" y="46"/>
                </a:lnTo>
                <a:lnTo>
                  <a:pt x="84" y="13"/>
                </a:lnTo>
                <a:lnTo>
                  <a:pt x="205" y="0"/>
                </a:lnTo>
                <a:lnTo>
                  <a:pt x="257" y="32"/>
                </a:lnTo>
                <a:lnTo>
                  <a:pt x="336" y="21"/>
                </a:lnTo>
                <a:lnTo>
                  <a:pt x="454" y="107"/>
                </a:lnTo>
                <a:lnTo>
                  <a:pt x="420" y="147"/>
                </a:lnTo>
                <a:lnTo>
                  <a:pt x="401" y="173"/>
                </a:lnTo>
                <a:lnTo>
                  <a:pt x="403" y="202"/>
                </a:lnTo>
                <a:lnTo>
                  <a:pt x="372" y="228"/>
                </a:lnTo>
                <a:lnTo>
                  <a:pt x="348" y="266"/>
                </a:lnTo>
                <a:lnTo>
                  <a:pt x="313" y="286"/>
                </a:lnTo>
                <a:lnTo>
                  <a:pt x="299" y="289"/>
                </a:lnTo>
                <a:lnTo>
                  <a:pt x="291" y="315"/>
                </a:lnTo>
                <a:lnTo>
                  <a:pt x="272" y="301"/>
                </a:lnTo>
                <a:lnTo>
                  <a:pt x="289" y="323"/>
                </a:lnTo>
                <a:lnTo>
                  <a:pt x="272" y="347"/>
                </a:lnTo>
                <a:lnTo>
                  <a:pt x="257" y="345"/>
                </a:lnTo>
                <a:lnTo>
                  <a:pt x="245" y="329"/>
                </a:lnTo>
                <a:lnTo>
                  <a:pt x="225" y="296"/>
                </a:lnTo>
                <a:lnTo>
                  <a:pt x="215" y="291"/>
                </a:lnTo>
                <a:lnTo>
                  <a:pt x="192" y="245"/>
                </a:lnTo>
                <a:lnTo>
                  <a:pt x="162" y="225"/>
                </a:lnTo>
                <a:lnTo>
                  <a:pt x="140" y="195"/>
                </a:lnTo>
                <a:lnTo>
                  <a:pt x="86" y="155"/>
                </a:lnTo>
                <a:lnTo>
                  <a:pt x="58" y="118"/>
                </a:lnTo>
                <a:lnTo>
                  <a:pt x="0" y="8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07" name="Freeform 110"/>
          <p:cNvSpPr>
            <a:spLocks/>
          </p:cNvSpPr>
          <p:nvPr/>
        </p:nvSpPr>
        <p:spPr bwMode="auto">
          <a:xfrm>
            <a:off x="4766036" y="2822576"/>
            <a:ext cx="1158924" cy="669925"/>
          </a:xfrm>
          <a:custGeom>
            <a:avLst/>
            <a:gdLst>
              <a:gd name="T0" fmla="*/ 0 w 628"/>
              <a:gd name="T1" fmla="*/ 525463 h 422"/>
              <a:gd name="T2" fmla="*/ 33337 w 628"/>
              <a:gd name="T3" fmla="*/ 168275 h 422"/>
              <a:gd name="T4" fmla="*/ 47625 w 628"/>
              <a:gd name="T5" fmla="*/ 0 h 422"/>
              <a:gd name="T6" fmla="*/ 490538 w 628"/>
              <a:gd name="T7" fmla="*/ 33338 h 422"/>
              <a:gd name="T8" fmla="*/ 982663 w 628"/>
              <a:gd name="T9" fmla="*/ 49212 h 422"/>
              <a:gd name="T10" fmla="*/ 949325 w 628"/>
              <a:gd name="T11" fmla="*/ 112713 h 422"/>
              <a:gd name="T12" fmla="*/ 996950 w 628"/>
              <a:gd name="T13" fmla="*/ 158750 h 422"/>
              <a:gd name="T14" fmla="*/ 995363 w 628"/>
              <a:gd name="T15" fmla="*/ 485775 h 422"/>
              <a:gd name="T16" fmla="*/ 974725 w 628"/>
              <a:gd name="T17" fmla="*/ 484188 h 422"/>
              <a:gd name="T18" fmla="*/ 976313 w 628"/>
              <a:gd name="T19" fmla="*/ 527050 h 422"/>
              <a:gd name="T20" fmla="*/ 992188 w 628"/>
              <a:gd name="T21" fmla="*/ 560388 h 422"/>
              <a:gd name="T22" fmla="*/ 982663 w 628"/>
              <a:gd name="T23" fmla="*/ 592138 h 422"/>
              <a:gd name="T24" fmla="*/ 992188 w 628"/>
              <a:gd name="T25" fmla="*/ 669925 h 422"/>
              <a:gd name="T26" fmla="*/ 969963 w 628"/>
              <a:gd name="T27" fmla="*/ 661988 h 422"/>
              <a:gd name="T28" fmla="*/ 946150 w 628"/>
              <a:gd name="T29" fmla="*/ 631825 h 422"/>
              <a:gd name="T30" fmla="*/ 896938 w 628"/>
              <a:gd name="T31" fmla="*/ 611188 h 422"/>
              <a:gd name="T32" fmla="*/ 857250 w 628"/>
              <a:gd name="T33" fmla="*/ 603250 h 422"/>
              <a:gd name="T34" fmla="*/ 769937 w 628"/>
              <a:gd name="T35" fmla="*/ 603250 h 422"/>
              <a:gd name="T36" fmla="*/ 722312 w 628"/>
              <a:gd name="T37" fmla="*/ 568325 h 422"/>
              <a:gd name="T38" fmla="*/ 0 w 628"/>
              <a:gd name="T39" fmla="*/ 525463 h 4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28"/>
              <a:gd name="T61" fmla="*/ 0 h 422"/>
              <a:gd name="T62" fmla="*/ 628 w 628"/>
              <a:gd name="T63" fmla="*/ 422 h 42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28" h="422">
                <a:moveTo>
                  <a:pt x="0" y="331"/>
                </a:moveTo>
                <a:lnTo>
                  <a:pt x="21" y="106"/>
                </a:lnTo>
                <a:lnTo>
                  <a:pt x="30" y="0"/>
                </a:lnTo>
                <a:lnTo>
                  <a:pt x="309" y="21"/>
                </a:lnTo>
                <a:lnTo>
                  <a:pt x="619" y="31"/>
                </a:lnTo>
                <a:lnTo>
                  <a:pt x="598" y="71"/>
                </a:lnTo>
                <a:lnTo>
                  <a:pt x="628" y="100"/>
                </a:lnTo>
                <a:lnTo>
                  <a:pt x="627" y="306"/>
                </a:lnTo>
                <a:lnTo>
                  <a:pt x="614" y="305"/>
                </a:lnTo>
                <a:lnTo>
                  <a:pt x="615" y="332"/>
                </a:lnTo>
                <a:lnTo>
                  <a:pt x="625" y="353"/>
                </a:lnTo>
                <a:lnTo>
                  <a:pt x="619" y="373"/>
                </a:lnTo>
                <a:lnTo>
                  <a:pt x="625" y="422"/>
                </a:lnTo>
                <a:lnTo>
                  <a:pt x="611" y="417"/>
                </a:lnTo>
                <a:lnTo>
                  <a:pt x="596" y="398"/>
                </a:lnTo>
                <a:lnTo>
                  <a:pt x="565" y="385"/>
                </a:lnTo>
                <a:lnTo>
                  <a:pt x="540" y="380"/>
                </a:lnTo>
                <a:lnTo>
                  <a:pt x="485" y="380"/>
                </a:lnTo>
                <a:lnTo>
                  <a:pt x="455" y="358"/>
                </a:lnTo>
                <a:lnTo>
                  <a:pt x="0" y="33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83" name="Freeform 111"/>
          <p:cNvSpPr>
            <a:spLocks/>
          </p:cNvSpPr>
          <p:nvPr/>
        </p:nvSpPr>
        <p:spPr bwMode="auto">
          <a:xfrm>
            <a:off x="6945477" y="4406901"/>
            <a:ext cx="1408055" cy="407987"/>
          </a:xfrm>
          <a:custGeom>
            <a:avLst/>
            <a:gdLst>
              <a:gd name="T0" fmla="*/ 0 w 763"/>
              <a:gd name="T1" fmla="*/ 407987 h 257"/>
              <a:gd name="T2" fmla="*/ 22225 w 763"/>
              <a:gd name="T3" fmla="*/ 336550 h 257"/>
              <a:gd name="T4" fmla="*/ 14287 w 763"/>
              <a:gd name="T5" fmla="*/ 330200 h 257"/>
              <a:gd name="T6" fmla="*/ 49212 w 763"/>
              <a:gd name="T7" fmla="*/ 301625 h 257"/>
              <a:gd name="T8" fmla="*/ 82550 w 763"/>
              <a:gd name="T9" fmla="*/ 238125 h 257"/>
              <a:gd name="T10" fmla="*/ 73025 w 763"/>
              <a:gd name="T11" fmla="*/ 225425 h 257"/>
              <a:gd name="T12" fmla="*/ 85725 w 763"/>
              <a:gd name="T13" fmla="*/ 192087 h 257"/>
              <a:gd name="T14" fmla="*/ 92075 w 763"/>
              <a:gd name="T15" fmla="*/ 160337 h 257"/>
              <a:gd name="T16" fmla="*/ 112712 w 763"/>
              <a:gd name="T17" fmla="*/ 131762 h 257"/>
              <a:gd name="T18" fmla="*/ 303212 w 763"/>
              <a:gd name="T19" fmla="*/ 119062 h 257"/>
              <a:gd name="T20" fmla="*/ 301625 w 763"/>
              <a:gd name="T21" fmla="*/ 90487 h 257"/>
              <a:gd name="T22" fmla="*/ 358775 w 763"/>
              <a:gd name="T23" fmla="*/ 90487 h 257"/>
              <a:gd name="T24" fmla="*/ 928687 w 763"/>
              <a:gd name="T25" fmla="*/ 36512 h 257"/>
              <a:gd name="T26" fmla="*/ 1211262 w 763"/>
              <a:gd name="T27" fmla="*/ 0 h 257"/>
              <a:gd name="T28" fmla="*/ 1204912 w 763"/>
              <a:gd name="T29" fmla="*/ 41275 h 257"/>
              <a:gd name="T30" fmla="*/ 1185862 w 763"/>
              <a:gd name="T31" fmla="*/ 53975 h 257"/>
              <a:gd name="T32" fmla="*/ 1160462 w 763"/>
              <a:gd name="T33" fmla="*/ 95250 h 257"/>
              <a:gd name="T34" fmla="*/ 1141412 w 763"/>
              <a:gd name="T35" fmla="*/ 93662 h 257"/>
              <a:gd name="T36" fmla="*/ 1120775 w 763"/>
              <a:gd name="T37" fmla="*/ 106362 h 257"/>
              <a:gd name="T38" fmla="*/ 1103312 w 763"/>
              <a:gd name="T39" fmla="*/ 128587 h 257"/>
              <a:gd name="T40" fmla="*/ 1085850 w 763"/>
              <a:gd name="T41" fmla="*/ 112712 h 257"/>
              <a:gd name="T42" fmla="*/ 1050925 w 763"/>
              <a:gd name="T43" fmla="*/ 142875 h 257"/>
              <a:gd name="T44" fmla="*/ 1047750 w 763"/>
              <a:gd name="T45" fmla="*/ 163512 h 257"/>
              <a:gd name="T46" fmla="*/ 909637 w 763"/>
              <a:gd name="T47" fmla="*/ 247650 h 257"/>
              <a:gd name="T48" fmla="*/ 901700 w 763"/>
              <a:gd name="T49" fmla="*/ 279400 h 257"/>
              <a:gd name="T50" fmla="*/ 866775 w 763"/>
              <a:gd name="T51" fmla="*/ 295275 h 257"/>
              <a:gd name="T52" fmla="*/ 866775 w 763"/>
              <a:gd name="T53" fmla="*/ 333375 h 257"/>
              <a:gd name="T54" fmla="*/ 681037 w 763"/>
              <a:gd name="T55" fmla="*/ 358774 h 257"/>
              <a:gd name="T56" fmla="*/ 304800 w 763"/>
              <a:gd name="T57" fmla="*/ 390524 h 257"/>
              <a:gd name="T58" fmla="*/ 0 w 763"/>
              <a:gd name="T59" fmla="*/ 407987 h 25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63"/>
              <a:gd name="T91" fmla="*/ 0 h 257"/>
              <a:gd name="T92" fmla="*/ 763 w 763"/>
              <a:gd name="T93" fmla="*/ 257 h 25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63" h="257">
                <a:moveTo>
                  <a:pt x="0" y="257"/>
                </a:moveTo>
                <a:lnTo>
                  <a:pt x="14" y="212"/>
                </a:lnTo>
                <a:lnTo>
                  <a:pt x="9" y="208"/>
                </a:lnTo>
                <a:lnTo>
                  <a:pt x="31" y="190"/>
                </a:lnTo>
                <a:lnTo>
                  <a:pt x="52" y="150"/>
                </a:lnTo>
                <a:lnTo>
                  <a:pt x="46" y="142"/>
                </a:lnTo>
                <a:lnTo>
                  <a:pt x="54" y="121"/>
                </a:lnTo>
                <a:lnTo>
                  <a:pt x="58" y="101"/>
                </a:lnTo>
                <a:lnTo>
                  <a:pt x="71" y="83"/>
                </a:lnTo>
                <a:lnTo>
                  <a:pt x="191" y="75"/>
                </a:lnTo>
                <a:lnTo>
                  <a:pt x="190" y="57"/>
                </a:lnTo>
                <a:lnTo>
                  <a:pt x="226" y="57"/>
                </a:lnTo>
                <a:lnTo>
                  <a:pt x="585" y="23"/>
                </a:lnTo>
                <a:lnTo>
                  <a:pt x="763" y="0"/>
                </a:lnTo>
                <a:lnTo>
                  <a:pt x="759" y="26"/>
                </a:lnTo>
                <a:lnTo>
                  <a:pt x="747" y="34"/>
                </a:lnTo>
                <a:lnTo>
                  <a:pt x="731" y="60"/>
                </a:lnTo>
                <a:lnTo>
                  <a:pt x="719" y="59"/>
                </a:lnTo>
                <a:lnTo>
                  <a:pt x="706" y="67"/>
                </a:lnTo>
                <a:lnTo>
                  <a:pt x="695" y="81"/>
                </a:lnTo>
                <a:lnTo>
                  <a:pt x="684" y="71"/>
                </a:lnTo>
                <a:lnTo>
                  <a:pt x="662" y="90"/>
                </a:lnTo>
                <a:lnTo>
                  <a:pt x="660" y="103"/>
                </a:lnTo>
                <a:lnTo>
                  <a:pt x="573" y="156"/>
                </a:lnTo>
                <a:lnTo>
                  <a:pt x="568" y="176"/>
                </a:lnTo>
                <a:lnTo>
                  <a:pt x="546" y="186"/>
                </a:lnTo>
                <a:lnTo>
                  <a:pt x="546" y="210"/>
                </a:lnTo>
                <a:lnTo>
                  <a:pt x="429" y="226"/>
                </a:lnTo>
                <a:lnTo>
                  <a:pt x="192" y="246"/>
                </a:lnTo>
                <a:lnTo>
                  <a:pt x="0" y="257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584" name="Freeform 112"/>
          <p:cNvSpPr>
            <a:spLocks/>
          </p:cNvSpPr>
          <p:nvPr/>
        </p:nvSpPr>
        <p:spPr bwMode="auto">
          <a:xfrm>
            <a:off x="4103531" y="4530725"/>
            <a:ext cx="2308619" cy="1917700"/>
          </a:xfrm>
          <a:custGeom>
            <a:avLst/>
            <a:gdLst>
              <a:gd name="T0" fmla="*/ 38100 w 1251"/>
              <a:gd name="T1" fmla="*/ 752475 h 1208"/>
              <a:gd name="T2" fmla="*/ 1041400 w 1251"/>
              <a:gd name="T3" fmla="*/ 23812 h 1208"/>
              <a:gd name="T4" fmla="*/ 1109662 w 1251"/>
              <a:gd name="T5" fmla="*/ 407988 h 1208"/>
              <a:gd name="T6" fmla="*/ 1139825 w 1251"/>
              <a:gd name="T7" fmla="*/ 438150 h 1208"/>
              <a:gd name="T8" fmla="*/ 1228725 w 1251"/>
              <a:gd name="T9" fmla="*/ 446088 h 1208"/>
              <a:gd name="T10" fmla="*/ 1300162 w 1251"/>
              <a:gd name="T11" fmla="*/ 452438 h 1208"/>
              <a:gd name="T12" fmla="*/ 1360487 w 1251"/>
              <a:gd name="T13" fmla="*/ 485775 h 1208"/>
              <a:gd name="T14" fmla="*/ 1441449 w 1251"/>
              <a:gd name="T15" fmla="*/ 534987 h 1208"/>
              <a:gd name="T16" fmla="*/ 1482724 w 1251"/>
              <a:gd name="T17" fmla="*/ 514350 h 1208"/>
              <a:gd name="T18" fmla="*/ 1631950 w 1251"/>
              <a:gd name="T19" fmla="*/ 509587 h 1208"/>
              <a:gd name="T20" fmla="*/ 1797050 w 1251"/>
              <a:gd name="T21" fmla="*/ 530225 h 1208"/>
              <a:gd name="T22" fmla="*/ 1900237 w 1251"/>
              <a:gd name="T23" fmla="*/ 563562 h 1208"/>
              <a:gd name="T24" fmla="*/ 1933575 w 1251"/>
              <a:gd name="T25" fmla="*/ 869950 h 1208"/>
              <a:gd name="T26" fmla="*/ 1982787 w 1251"/>
              <a:gd name="T27" fmla="*/ 1039812 h 1208"/>
              <a:gd name="T28" fmla="*/ 1966912 w 1251"/>
              <a:gd name="T29" fmla="*/ 1155700 h 1208"/>
              <a:gd name="T30" fmla="*/ 1928812 w 1251"/>
              <a:gd name="T31" fmla="*/ 1230312 h 1208"/>
              <a:gd name="T32" fmla="*/ 1798637 w 1251"/>
              <a:gd name="T33" fmla="*/ 1306512 h 1208"/>
              <a:gd name="T34" fmla="*/ 1809750 w 1251"/>
              <a:gd name="T35" fmla="*/ 1228725 h 1208"/>
              <a:gd name="T36" fmla="*/ 1758950 w 1251"/>
              <a:gd name="T37" fmla="*/ 1279525 h 1208"/>
              <a:gd name="T38" fmla="*/ 1751012 w 1251"/>
              <a:gd name="T39" fmla="*/ 1338262 h 1208"/>
              <a:gd name="T40" fmla="*/ 1547812 w 1251"/>
              <a:gd name="T41" fmla="*/ 1484312 h 1208"/>
              <a:gd name="T42" fmla="*/ 1570037 w 1251"/>
              <a:gd name="T43" fmla="*/ 1450975 h 1208"/>
              <a:gd name="T44" fmla="*/ 1539874 w 1251"/>
              <a:gd name="T45" fmla="*/ 1428750 h 1208"/>
              <a:gd name="T46" fmla="*/ 1501774 w 1251"/>
              <a:gd name="T47" fmla="*/ 1450975 h 1208"/>
              <a:gd name="T48" fmla="*/ 1481137 w 1251"/>
              <a:gd name="T49" fmla="*/ 1468437 h 1208"/>
              <a:gd name="T50" fmla="*/ 1411287 w 1251"/>
              <a:gd name="T51" fmla="*/ 1522412 h 1208"/>
              <a:gd name="T52" fmla="*/ 1358900 w 1251"/>
              <a:gd name="T53" fmla="*/ 1577975 h 1208"/>
              <a:gd name="T54" fmla="*/ 1398587 w 1251"/>
              <a:gd name="T55" fmla="*/ 1611312 h 1208"/>
              <a:gd name="T56" fmla="*/ 1365250 w 1251"/>
              <a:gd name="T57" fmla="*/ 1657350 h 1208"/>
              <a:gd name="T58" fmla="*/ 1323975 w 1251"/>
              <a:gd name="T59" fmla="*/ 1682750 h 1208"/>
              <a:gd name="T60" fmla="*/ 1368425 w 1251"/>
              <a:gd name="T61" fmla="*/ 1835150 h 1208"/>
              <a:gd name="T62" fmla="*/ 1300162 w 1251"/>
              <a:gd name="T63" fmla="*/ 1897063 h 1208"/>
              <a:gd name="T64" fmla="*/ 1103312 w 1251"/>
              <a:gd name="T65" fmla="*/ 1827213 h 1208"/>
              <a:gd name="T66" fmla="*/ 1050925 w 1251"/>
              <a:gd name="T67" fmla="*/ 1717675 h 1208"/>
              <a:gd name="T68" fmla="*/ 1039812 w 1251"/>
              <a:gd name="T69" fmla="*/ 1617662 h 1208"/>
              <a:gd name="T70" fmla="*/ 854075 w 1251"/>
              <a:gd name="T71" fmla="*/ 1314450 h 1208"/>
              <a:gd name="T72" fmla="*/ 714375 w 1251"/>
              <a:gd name="T73" fmla="*/ 1214437 h 1208"/>
              <a:gd name="T74" fmla="*/ 612775 w 1251"/>
              <a:gd name="T75" fmla="*/ 1206500 h 1208"/>
              <a:gd name="T76" fmla="*/ 487362 w 1251"/>
              <a:gd name="T77" fmla="*/ 1335087 h 1208"/>
              <a:gd name="T78" fmla="*/ 355600 w 1251"/>
              <a:gd name="T79" fmla="*/ 1268412 h 1208"/>
              <a:gd name="T80" fmla="*/ 261937 w 1251"/>
              <a:gd name="T81" fmla="*/ 1096962 h 1208"/>
              <a:gd name="T82" fmla="*/ 84137 w 1251"/>
              <a:gd name="T83" fmla="*/ 868363 h 1208"/>
              <a:gd name="T84" fmla="*/ 11112 w 1251"/>
              <a:gd name="T85" fmla="*/ 787400 h 12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51"/>
              <a:gd name="T130" fmla="*/ 0 h 1208"/>
              <a:gd name="T131" fmla="*/ 1251 w 1251"/>
              <a:gd name="T132" fmla="*/ 1208 h 12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51" h="1208">
                <a:moveTo>
                  <a:pt x="7" y="496"/>
                </a:moveTo>
                <a:lnTo>
                  <a:pt x="0" y="473"/>
                </a:lnTo>
                <a:lnTo>
                  <a:pt x="24" y="474"/>
                </a:lnTo>
                <a:lnTo>
                  <a:pt x="340" y="505"/>
                </a:lnTo>
                <a:lnTo>
                  <a:pt x="387" y="0"/>
                </a:lnTo>
                <a:lnTo>
                  <a:pt x="656" y="15"/>
                </a:lnTo>
                <a:lnTo>
                  <a:pt x="647" y="232"/>
                </a:lnTo>
                <a:lnTo>
                  <a:pt x="673" y="255"/>
                </a:lnTo>
                <a:lnTo>
                  <a:pt x="699" y="257"/>
                </a:lnTo>
                <a:lnTo>
                  <a:pt x="706" y="247"/>
                </a:lnTo>
                <a:lnTo>
                  <a:pt x="718" y="260"/>
                </a:lnTo>
                <a:lnTo>
                  <a:pt x="718" y="276"/>
                </a:lnTo>
                <a:lnTo>
                  <a:pt x="743" y="278"/>
                </a:lnTo>
                <a:lnTo>
                  <a:pt x="761" y="286"/>
                </a:lnTo>
                <a:lnTo>
                  <a:pt x="774" y="281"/>
                </a:lnTo>
                <a:lnTo>
                  <a:pt x="789" y="291"/>
                </a:lnTo>
                <a:lnTo>
                  <a:pt x="793" y="284"/>
                </a:lnTo>
                <a:lnTo>
                  <a:pt x="819" y="285"/>
                </a:lnTo>
                <a:lnTo>
                  <a:pt x="832" y="314"/>
                </a:lnTo>
                <a:lnTo>
                  <a:pt x="841" y="323"/>
                </a:lnTo>
                <a:lnTo>
                  <a:pt x="857" y="306"/>
                </a:lnTo>
                <a:lnTo>
                  <a:pt x="885" y="328"/>
                </a:lnTo>
                <a:lnTo>
                  <a:pt x="903" y="316"/>
                </a:lnTo>
                <a:lnTo>
                  <a:pt x="908" y="337"/>
                </a:lnTo>
                <a:lnTo>
                  <a:pt x="911" y="323"/>
                </a:lnTo>
                <a:lnTo>
                  <a:pt x="930" y="308"/>
                </a:lnTo>
                <a:lnTo>
                  <a:pt x="934" y="324"/>
                </a:lnTo>
                <a:lnTo>
                  <a:pt x="960" y="317"/>
                </a:lnTo>
                <a:lnTo>
                  <a:pt x="978" y="336"/>
                </a:lnTo>
                <a:lnTo>
                  <a:pt x="1028" y="321"/>
                </a:lnTo>
                <a:lnTo>
                  <a:pt x="1077" y="316"/>
                </a:lnTo>
                <a:lnTo>
                  <a:pt x="1093" y="308"/>
                </a:lnTo>
                <a:lnTo>
                  <a:pt x="1132" y="334"/>
                </a:lnTo>
                <a:lnTo>
                  <a:pt x="1155" y="344"/>
                </a:lnTo>
                <a:lnTo>
                  <a:pt x="1166" y="355"/>
                </a:lnTo>
                <a:lnTo>
                  <a:pt x="1197" y="355"/>
                </a:lnTo>
                <a:lnTo>
                  <a:pt x="1197" y="415"/>
                </a:lnTo>
                <a:lnTo>
                  <a:pt x="1204" y="533"/>
                </a:lnTo>
                <a:lnTo>
                  <a:pt x="1218" y="548"/>
                </a:lnTo>
                <a:lnTo>
                  <a:pt x="1222" y="579"/>
                </a:lnTo>
                <a:lnTo>
                  <a:pt x="1251" y="620"/>
                </a:lnTo>
                <a:lnTo>
                  <a:pt x="1249" y="655"/>
                </a:lnTo>
                <a:lnTo>
                  <a:pt x="1234" y="691"/>
                </a:lnTo>
                <a:lnTo>
                  <a:pt x="1234" y="710"/>
                </a:lnTo>
                <a:lnTo>
                  <a:pt x="1239" y="728"/>
                </a:lnTo>
                <a:lnTo>
                  <a:pt x="1237" y="747"/>
                </a:lnTo>
                <a:lnTo>
                  <a:pt x="1228" y="760"/>
                </a:lnTo>
                <a:lnTo>
                  <a:pt x="1215" y="775"/>
                </a:lnTo>
                <a:lnTo>
                  <a:pt x="1225" y="786"/>
                </a:lnTo>
                <a:lnTo>
                  <a:pt x="1173" y="802"/>
                </a:lnTo>
                <a:lnTo>
                  <a:pt x="1133" y="823"/>
                </a:lnTo>
                <a:lnTo>
                  <a:pt x="1156" y="805"/>
                </a:lnTo>
                <a:lnTo>
                  <a:pt x="1132" y="805"/>
                </a:lnTo>
                <a:lnTo>
                  <a:pt x="1140" y="774"/>
                </a:lnTo>
                <a:lnTo>
                  <a:pt x="1118" y="792"/>
                </a:lnTo>
                <a:lnTo>
                  <a:pt x="1108" y="786"/>
                </a:lnTo>
                <a:lnTo>
                  <a:pt x="1108" y="806"/>
                </a:lnTo>
                <a:lnTo>
                  <a:pt x="1118" y="811"/>
                </a:lnTo>
                <a:lnTo>
                  <a:pt x="1119" y="829"/>
                </a:lnTo>
                <a:lnTo>
                  <a:pt x="1103" y="843"/>
                </a:lnTo>
                <a:lnTo>
                  <a:pt x="1093" y="843"/>
                </a:lnTo>
                <a:lnTo>
                  <a:pt x="1091" y="864"/>
                </a:lnTo>
                <a:lnTo>
                  <a:pt x="975" y="935"/>
                </a:lnTo>
                <a:lnTo>
                  <a:pt x="976" y="928"/>
                </a:lnTo>
                <a:lnTo>
                  <a:pt x="1030" y="895"/>
                </a:lnTo>
                <a:lnTo>
                  <a:pt x="989" y="914"/>
                </a:lnTo>
                <a:lnTo>
                  <a:pt x="992" y="896"/>
                </a:lnTo>
                <a:lnTo>
                  <a:pt x="980" y="906"/>
                </a:lnTo>
                <a:lnTo>
                  <a:pt x="970" y="900"/>
                </a:lnTo>
                <a:lnTo>
                  <a:pt x="964" y="914"/>
                </a:lnTo>
                <a:lnTo>
                  <a:pt x="946" y="900"/>
                </a:lnTo>
                <a:lnTo>
                  <a:pt x="946" y="914"/>
                </a:lnTo>
                <a:lnTo>
                  <a:pt x="970" y="928"/>
                </a:lnTo>
                <a:lnTo>
                  <a:pt x="943" y="942"/>
                </a:lnTo>
                <a:lnTo>
                  <a:pt x="933" y="925"/>
                </a:lnTo>
                <a:lnTo>
                  <a:pt x="924" y="971"/>
                </a:lnTo>
                <a:lnTo>
                  <a:pt x="913" y="952"/>
                </a:lnTo>
                <a:lnTo>
                  <a:pt x="889" y="959"/>
                </a:lnTo>
                <a:lnTo>
                  <a:pt x="886" y="972"/>
                </a:lnTo>
                <a:lnTo>
                  <a:pt x="898" y="993"/>
                </a:lnTo>
                <a:lnTo>
                  <a:pt x="856" y="994"/>
                </a:lnTo>
                <a:lnTo>
                  <a:pt x="870" y="999"/>
                </a:lnTo>
                <a:lnTo>
                  <a:pt x="871" y="1019"/>
                </a:lnTo>
                <a:lnTo>
                  <a:pt x="881" y="1015"/>
                </a:lnTo>
                <a:lnTo>
                  <a:pt x="876" y="1028"/>
                </a:lnTo>
                <a:lnTo>
                  <a:pt x="857" y="1059"/>
                </a:lnTo>
                <a:lnTo>
                  <a:pt x="860" y="1044"/>
                </a:lnTo>
                <a:lnTo>
                  <a:pt x="846" y="1056"/>
                </a:lnTo>
                <a:lnTo>
                  <a:pt x="829" y="1038"/>
                </a:lnTo>
                <a:lnTo>
                  <a:pt x="834" y="1060"/>
                </a:lnTo>
                <a:lnTo>
                  <a:pt x="865" y="1063"/>
                </a:lnTo>
                <a:lnTo>
                  <a:pt x="851" y="1094"/>
                </a:lnTo>
                <a:lnTo>
                  <a:pt x="862" y="1156"/>
                </a:lnTo>
                <a:lnTo>
                  <a:pt x="889" y="1207"/>
                </a:lnTo>
                <a:lnTo>
                  <a:pt x="855" y="1208"/>
                </a:lnTo>
                <a:lnTo>
                  <a:pt x="819" y="1195"/>
                </a:lnTo>
                <a:lnTo>
                  <a:pt x="789" y="1195"/>
                </a:lnTo>
                <a:lnTo>
                  <a:pt x="746" y="1170"/>
                </a:lnTo>
                <a:lnTo>
                  <a:pt x="695" y="1151"/>
                </a:lnTo>
                <a:lnTo>
                  <a:pt x="689" y="1132"/>
                </a:lnTo>
                <a:lnTo>
                  <a:pt x="678" y="1102"/>
                </a:lnTo>
                <a:lnTo>
                  <a:pt x="662" y="1082"/>
                </a:lnTo>
                <a:lnTo>
                  <a:pt x="663" y="1059"/>
                </a:lnTo>
                <a:lnTo>
                  <a:pt x="655" y="1049"/>
                </a:lnTo>
                <a:lnTo>
                  <a:pt x="655" y="1019"/>
                </a:lnTo>
                <a:lnTo>
                  <a:pt x="624" y="995"/>
                </a:lnTo>
                <a:lnTo>
                  <a:pt x="593" y="948"/>
                </a:lnTo>
                <a:lnTo>
                  <a:pt x="538" y="828"/>
                </a:lnTo>
                <a:lnTo>
                  <a:pt x="497" y="795"/>
                </a:lnTo>
                <a:lnTo>
                  <a:pt x="485" y="768"/>
                </a:lnTo>
                <a:lnTo>
                  <a:pt x="450" y="765"/>
                </a:lnTo>
                <a:lnTo>
                  <a:pt x="420" y="760"/>
                </a:lnTo>
                <a:lnTo>
                  <a:pt x="393" y="749"/>
                </a:lnTo>
                <a:lnTo>
                  <a:pt x="386" y="760"/>
                </a:lnTo>
                <a:lnTo>
                  <a:pt x="359" y="760"/>
                </a:lnTo>
                <a:lnTo>
                  <a:pt x="334" y="817"/>
                </a:lnTo>
                <a:lnTo>
                  <a:pt x="307" y="841"/>
                </a:lnTo>
                <a:lnTo>
                  <a:pt x="291" y="841"/>
                </a:lnTo>
                <a:lnTo>
                  <a:pt x="244" y="805"/>
                </a:lnTo>
                <a:lnTo>
                  <a:pt x="224" y="799"/>
                </a:lnTo>
                <a:lnTo>
                  <a:pt x="177" y="758"/>
                </a:lnTo>
                <a:lnTo>
                  <a:pt x="165" y="724"/>
                </a:lnTo>
                <a:lnTo>
                  <a:pt x="165" y="691"/>
                </a:lnTo>
                <a:lnTo>
                  <a:pt x="144" y="643"/>
                </a:lnTo>
                <a:lnTo>
                  <a:pt x="105" y="612"/>
                </a:lnTo>
                <a:lnTo>
                  <a:pt x="53" y="547"/>
                </a:lnTo>
                <a:lnTo>
                  <a:pt x="34" y="537"/>
                </a:lnTo>
                <a:lnTo>
                  <a:pt x="23" y="501"/>
                </a:lnTo>
                <a:lnTo>
                  <a:pt x="7" y="496"/>
                </a:lnTo>
                <a:close/>
              </a:path>
            </a:pathLst>
          </a:custGeom>
          <a:noFill/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0" name="Freeform 113"/>
          <p:cNvSpPr>
            <a:spLocks/>
          </p:cNvSpPr>
          <p:nvPr/>
        </p:nvSpPr>
        <p:spPr bwMode="auto">
          <a:xfrm>
            <a:off x="3022115" y="3340101"/>
            <a:ext cx="930092" cy="1000125"/>
          </a:xfrm>
          <a:custGeom>
            <a:avLst/>
            <a:gdLst>
              <a:gd name="T0" fmla="*/ 0 w 504"/>
              <a:gd name="T1" fmla="*/ 884238 h 630"/>
              <a:gd name="T2" fmla="*/ 174625 w 504"/>
              <a:gd name="T3" fmla="*/ 0 h 630"/>
              <a:gd name="T4" fmla="*/ 563563 w 504"/>
              <a:gd name="T5" fmla="*/ 69850 h 630"/>
              <a:gd name="T6" fmla="*/ 533400 w 504"/>
              <a:gd name="T7" fmla="*/ 249238 h 630"/>
              <a:gd name="T8" fmla="*/ 800100 w 504"/>
              <a:gd name="T9" fmla="*/ 287337 h 630"/>
              <a:gd name="T10" fmla="*/ 700088 w 504"/>
              <a:gd name="T11" fmla="*/ 1000125 h 630"/>
              <a:gd name="T12" fmla="*/ 0 w 504"/>
              <a:gd name="T13" fmla="*/ 884238 h 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4"/>
              <a:gd name="T22" fmla="*/ 0 h 630"/>
              <a:gd name="T23" fmla="*/ 504 w 504"/>
              <a:gd name="T24" fmla="*/ 630 h 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4" h="630">
                <a:moveTo>
                  <a:pt x="0" y="557"/>
                </a:moveTo>
                <a:lnTo>
                  <a:pt x="110" y="0"/>
                </a:lnTo>
                <a:lnTo>
                  <a:pt x="355" y="44"/>
                </a:lnTo>
                <a:lnTo>
                  <a:pt x="336" y="157"/>
                </a:lnTo>
                <a:lnTo>
                  <a:pt x="504" y="181"/>
                </a:lnTo>
                <a:lnTo>
                  <a:pt x="441" y="630"/>
                </a:lnTo>
                <a:lnTo>
                  <a:pt x="0" y="55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1" name="Freeform 114"/>
          <p:cNvSpPr>
            <a:spLocks/>
          </p:cNvSpPr>
          <p:nvPr/>
        </p:nvSpPr>
        <p:spPr bwMode="auto">
          <a:xfrm>
            <a:off x="9296542" y="2654300"/>
            <a:ext cx="265740" cy="450850"/>
          </a:xfrm>
          <a:custGeom>
            <a:avLst/>
            <a:gdLst>
              <a:gd name="T0" fmla="*/ 0 w 144"/>
              <a:gd name="T1" fmla="*/ 55563 h 284"/>
              <a:gd name="T2" fmla="*/ 36512 w 144"/>
              <a:gd name="T3" fmla="*/ 184150 h 284"/>
              <a:gd name="T4" fmla="*/ 44450 w 144"/>
              <a:gd name="T5" fmla="*/ 266700 h 284"/>
              <a:gd name="T6" fmla="*/ 80962 w 144"/>
              <a:gd name="T7" fmla="*/ 350837 h 284"/>
              <a:gd name="T8" fmla="*/ 103188 w 144"/>
              <a:gd name="T9" fmla="*/ 450850 h 284"/>
              <a:gd name="T10" fmla="*/ 206375 w 144"/>
              <a:gd name="T11" fmla="*/ 428625 h 284"/>
              <a:gd name="T12" fmla="*/ 185737 w 144"/>
              <a:gd name="T13" fmla="*/ 273050 h 284"/>
              <a:gd name="T14" fmla="*/ 198437 w 144"/>
              <a:gd name="T15" fmla="*/ 165100 h 284"/>
              <a:gd name="T16" fmla="*/ 225425 w 144"/>
              <a:gd name="T17" fmla="*/ 115887 h 284"/>
              <a:gd name="T18" fmla="*/ 228600 w 144"/>
              <a:gd name="T19" fmla="*/ 0 h 284"/>
              <a:gd name="T20" fmla="*/ 0 w 144"/>
              <a:gd name="T21" fmla="*/ 55563 h 2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4"/>
              <a:gd name="T34" fmla="*/ 0 h 284"/>
              <a:gd name="T35" fmla="*/ 144 w 144"/>
              <a:gd name="T36" fmla="*/ 284 h 2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4" h="284">
                <a:moveTo>
                  <a:pt x="0" y="35"/>
                </a:moveTo>
                <a:lnTo>
                  <a:pt x="23" y="116"/>
                </a:lnTo>
                <a:lnTo>
                  <a:pt x="28" y="168"/>
                </a:lnTo>
                <a:lnTo>
                  <a:pt x="51" y="221"/>
                </a:lnTo>
                <a:lnTo>
                  <a:pt x="65" y="284"/>
                </a:lnTo>
                <a:lnTo>
                  <a:pt x="130" y="270"/>
                </a:lnTo>
                <a:lnTo>
                  <a:pt x="117" y="172"/>
                </a:lnTo>
                <a:lnTo>
                  <a:pt x="125" y="104"/>
                </a:lnTo>
                <a:lnTo>
                  <a:pt x="142" y="73"/>
                </a:lnTo>
                <a:lnTo>
                  <a:pt x="144" y="0"/>
                </a:lnTo>
                <a:lnTo>
                  <a:pt x="0" y="35"/>
                </a:lnTo>
                <a:close/>
              </a:path>
            </a:pathLst>
          </a:custGeom>
          <a:solidFill>
            <a:srgbClr val="FF33CC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2" name="Freeform 115"/>
          <p:cNvSpPr>
            <a:spLocks/>
          </p:cNvSpPr>
          <p:nvPr/>
        </p:nvSpPr>
        <p:spPr bwMode="auto">
          <a:xfrm>
            <a:off x="8025048" y="3822700"/>
            <a:ext cx="1275186" cy="620712"/>
          </a:xfrm>
          <a:custGeom>
            <a:avLst/>
            <a:gdLst>
              <a:gd name="T0" fmla="*/ 103188 w 691"/>
              <a:gd name="T1" fmla="*/ 554037 h 391"/>
              <a:gd name="T2" fmla="*/ 141288 w 691"/>
              <a:gd name="T3" fmla="*/ 496887 h 391"/>
              <a:gd name="T4" fmla="*/ 212725 w 691"/>
              <a:gd name="T5" fmla="*/ 423862 h 391"/>
              <a:gd name="T6" fmla="*/ 304800 w 691"/>
              <a:gd name="T7" fmla="*/ 444500 h 391"/>
              <a:gd name="T8" fmla="*/ 355600 w 691"/>
              <a:gd name="T9" fmla="*/ 444500 h 391"/>
              <a:gd name="T10" fmla="*/ 427038 w 691"/>
              <a:gd name="T11" fmla="*/ 411162 h 391"/>
              <a:gd name="T12" fmla="*/ 439738 w 691"/>
              <a:gd name="T13" fmla="*/ 361950 h 391"/>
              <a:gd name="T14" fmla="*/ 504825 w 691"/>
              <a:gd name="T15" fmla="*/ 184150 h 391"/>
              <a:gd name="T16" fmla="*/ 579438 w 691"/>
              <a:gd name="T17" fmla="*/ 139700 h 391"/>
              <a:gd name="T18" fmla="*/ 641350 w 691"/>
              <a:gd name="T19" fmla="*/ 69850 h 391"/>
              <a:gd name="T20" fmla="*/ 731838 w 691"/>
              <a:gd name="T21" fmla="*/ 46037 h 391"/>
              <a:gd name="T22" fmla="*/ 781050 w 691"/>
              <a:gd name="T23" fmla="*/ 17462 h 391"/>
              <a:gd name="T24" fmla="*/ 836613 w 691"/>
              <a:gd name="T25" fmla="*/ 61912 h 391"/>
              <a:gd name="T26" fmla="*/ 849313 w 691"/>
              <a:gd name="T27" fmla="*/ 104775 h 391"/>
              <a:gd name="T28" fmla="*/ 836613 w 691"/>
              <a:gd name="T29" fmla="*/ 169862 h 391"/>
              <a:gd name="T30" fmla="*/ 876300 w 691"/>
              <a:gd name="T31" fmla="*/ 177800 h 391"/>
              <a:gd name="T32" fmla="*/ 935038 w 691"/>
              <a:gd name="T33" fmla="*/ 188912 h 391"/>
              <a:gd name="T34" fmla="*/ 993775 w 691"/>
              <a:gd name="T35" fmla="*/ 217487 h 391"/>
              <a:gd name="T36" fmla="*/ 987425 w 691"/>
              <a:gd name="T37" fmla="*/ 260350 h 391"/>
              <a:gd name="T38" fmla="*/ 973138 w 691"/>
              <a:gd name="T39" fmla="*/ 266700 h 391"/>
              <a:gd name="T40" fmla="*/ 893763 w 691"/>
              <a:gd name="T41" fmla="*/ 217487 h 391"/>
              <a:gd name="T42" fmla="*/ 995363 w 691"/>
              <a:gd name="T43" fmla="*/ 282575 h 391"/>
              <a:gd name="T44" fmla="*/ 1012825 w 691"/>
              <a:gd name="T45" fmla="*/ 309562 h 391"/>
              <a:gd name="T46" fmla="*/ 996950 w 691"/>
              <a:gd name="T47" fmla="*/ 312737 h 391"/>
              <a:gd name="T48" fmla="*/ 989013 w 691"/>
              <a:gd name="T49" fmla="*/ 323850 h 391"/>
              <a:gd name="T50" fmla="*/ 984250 w 691"/>
              <a:gd name="T51" fmla="*/ 341312 h 391"/>
              <a:gd name="T52" fmla="*/ 931863 w 691"/>
              <a:gd name="T53" fmla="*/ 301625 h 391"/>
              <a:gd name="T54" fmla="*/ 977900 w 691"/>
              <a:gd name="T55" fmla="*/ 349250 h 391"/>
              <a:gd name="T56" fmla="*/ 1011238 w 691"/>
              <a:gd name="T57" fmla="*/ 354012 h 391"/>
              <a:gd name="T58" fmla="*/ 1020763 w 691"/>
              <a:gd name="T59" fmla="*/ 363537 h 391"/>
              <a:gd name="T60" fmla="*/ 1008063 w 691"/>
              <a:gd name="T61" fmla="*/ 387350 h 391"/>
              <a:gd name="T62" fmla="*/ 966788 w 691"/>
              <a:gd name="T63" fmla="*/ 360362 h 391"/>
              <a:gd name="T64" fmla="*/ 927100 w 691"/>
              <a:gd name="T65" fmla="*/ 344487 h 391"/>
              <a:gd name="T66" fmla="*/ 963613 w 691"/>
              <a:gd name="T67" fmla="*/ 371475 h 391"/>
              <a:gd name="T68" fmla="*/ 1008063 w 691"/>
              <a:gd name="T69" fmla="*/ 401637 h 391"/>
              <a:gd name="T70" fmla="*/ 1023938 w 691"/>
              <a:gd name="T71" fmla="*/ 387350 h 391"/>
              <a:gd name="T72" fmla="*/ 1066800 w 691"/>
              <a:gd name="T73" fmla="*/ 388937 h 391"/>
              <a:gd name="T74" fmla="*/ 1077913 w 691"/>
              <a:gd name="T75" fmla="*/ 436562 h 391"/>
              <a:gd name="T76" fmla="*/ 638175 w 691"/>
              <a:gd name="T77" fmla="*/ 538162 h 391"/>
              <a:gd name="T78" fmla="*/ 0 w 691"/>
              <a:gd name="T79" fmla="*/ 620712 h 39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1"/>
              <a:gd name="T121" fmla="*/ 0 h 391"/>
              <a:gd name="T122" fmla="*/ 691 w 691"/>
              <a:gd name="T123" fmla="*/ 391 h 39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1" h="391">
                <a:moveTo>
                  <a:pt x="0" y="391"/>
                </a:moveTo>
                <a:lnTo>
                  <a:pt x="65" y="349"/>
                </a:lnTo>
                <a:lnTo>
                  <a:pt x="66" y="339"/>
                </a:lnTo>
                <a:lnTo>
                  <a:pt x="89" y="313"/>
                </a:lnTo>
                <a:lnTo>
                  <a:pt x="110" y="296"/>
                </a:lnTo>
                <a:lnTo>
                  <a:pt x="134" y="267"/>
                </a:lnTo>
                <a:lnTo>
                  <a:pt x="159" y="296"/>
                </a:lnTo>
                <a:lnTo>
                  <a:pt x="192" y="280"/>
                </a:lnTo>
                <a:lnTo>
                  <a:pt x="204" y="290"/>
                </a:lnTo>
                <a:lnTo>
                  <a:pt x="224" y="280"/>
                </a:lnTo>
                <a:lnTo>
                  <a:pt x="235" y="265"/>
                </a:lnTo>
                <a:lnTo>
                  <a:pt x="269" y="259"/>
                </a:lnTo>
                <a:lnTo>
                  <a:pt x="288" y="234"/>
                </a:lnTo>
                <a:lnTo>
                  <a:pt x="277" y="228"/>
                </a:lnTo>
                <a:lnTo>
                  <a:pt x="310" y="155"/>
                </a:lnTo>
                <a:lnTo>
                  <a:pt x="318" y="116"/>
                </a:lnTo>
                <a:lnTo>
                  <a:pt x="349" y="132"/>
                </a:lnTo>
                <a:lnTo>
                  <a:pt x="365" y="88"/>
                </a:lnTo>
                <a:lnTo>
                  <a:pt x="381" y="85"/>
                </a:lnTo>
                <a:lnTo>
                  <a:pt x="404" y="44"/>
                </a:lnTo>
                <a:lnTo>
                  <a:pt x="412" y="0"/>
                </a:lnTo>
                <a:lnTo>
                  <a:pt x="461" y="29"/>
                </a:lnTo>
                <a:lnTo>
                  <a:pt x="469" y="4"/>
                </a:lnTo>
                <a:lnTo>
                  <a:pt x="492" y="11"/>
                </a:lnTo>
                <a:lnTo>
                  <a:pt x="505" y="29"/>
                </a:lnTo>
                <a:lnTo>
                  <a:pt x="527" y="39"/>
                </a:lnTo>
                <a:lnTo>
                  <a:pt x="536" y="52"/>
                </a:lnTo>
                <a:lnTo>
                  <a:pt x="535" y="66"/>
                </a:lnTo>
                <a:lnTo>
                  <a:pt x="520" y="90"/>
                </a:lnTo>
                <a:lnTo>
                  <a:pt x="527" y="107"/>
                </a:lnTo>
                <a:lnTo>
                  <a:pt x="546" y="100"/>
                </a:lnTo>
                <a:lnTo>
                  <a:pt x="552" y="112"/>
                </a:lnTo>
                <a:lnTo>
                  <a:pt x="557" y="118"/>
                </a:lnTo>
                <a:lnTo>
                  <a:pt x="589" y="119"/>
                </a:lnTo>
                <a:lnTo>
                  <a:pt x="597" y="131"/>
                </a:lnTo>
                <a:lnTo>
                  <a:pt x="626" y="137"/>
                </a:lnTo>
                <a:lnTo>
                  <a:pt x="619" y="146"/>
                </a:lnTo>
                <a:lnTo>
                  <a:pt x="622" y="164"/>
                </a:lnTo>
                <a:lnTo>
                  <a:pt x="623" y="172"/>
                </a:lnTo>
                <a:lnTo>
                  <a:pt x="613" y="168"/>
                </a:lnTo>
                <a:lnTo>
                  <a:pt x="594" y="159"/>
                </a:lnTo>
                <a:lnTo>
                  <a:pt x="563" y="137"/>
                </a:lnTo>
                <a:lnTo>
                  <a:pt x="606" y="176"/>
                </a:lnTo>
                <a:lnTo>
                  <a:pt x="627" y="178"/>
                </a:lnTo>
                <a:lnTo>
                  <a:pt x="616" y="184"/>
                </a:lnTo>
                <a:lnTo>
                  <a:pt x="638" y="195"/>
                </a:lnTo>
                <a:lnTo>
                  <a:pt x="638" y="204"/>
                </a:lnTo>
                <a:lnTo>
                  <a:pt x="628" y="197"/>
                </a:lnTo>
                <a:lnTo>
                  <a:pt x="620" y="198"/>
                </a:lnTo>
                <a:lnTo>
                  <a:pt x="623" y="204"/>
                </a:lnTo>
                <a:lnTo>
                  <a:pt x="628" y="211"/>
                </a:lnTo>
                <a:lnTo>
                  <a:pt x="620" y="215"/>
                </a:lnTo>
                <a:lnTo>
                  <a:pt x="597" y="198"/>
                </a:lnTo>
                <a:lnTo>
                  <a:pt x="587" y="190"/>
                </a:lnTo>
                <a:lnTo>
                  <a:pt x="594" y="201"/>
                </a:lnTo>
                <a:lnTo>
                  <a:pt x="616" y="220"/>
                </a:lnTo>
                <a:lnTo>
                  <a:pt x="626" y="220"/>
                </a:lnTo>
                <a:lnTo>
                  <a:pt x="637" y="223"/>
                </a:lnTo>
                <a:lnTo>
                  <a:pt x="636" y="229"/>
                </a:lnTo>
                <a:lnTo>
                  <a:pt x="643" y="229"/>
                </a:lnTo>
                <a:lnTo>
                  <a:pt x="643" y="234"/>
                </a:lnTo>
                <a:lnTo>
                  <a:pt x="635" y="244"/>
                </a:lnTo>
                <a:lnTo>
                  <a:pt x="616" y="234"/>
                </a:lnTo>
                <a:lnTo>
                  <a:pt x="609" y="227"/>
                </a:lnTo>
                <a:lnTo>
                  <a:pt x="589" y="223"/>
                </a:lnTo>
                <a:lnTo>
                  <a:pt x="584" y="217"/>
                </a:lnTo>
                <a:lnTo>
                  <a:pt x="576" y="226"/>
                </a:lnTo>
                <a:lnTo>
                  <a:pt x="607" y="234"/>
                </a:lnTo>
                <a:lnTo>
                  <a:pt x="608" y="241"/>
                </a:lnTo>
                <a:lnTo>
                  <a:pt x="635" y="253"/>
                </a:lnTo>
                <a:lnTo>
                  <a:pt x="643" y="253"/>
                </a:lnTo>
                <a:lnTo>
                  <a:pt x="645" y="244"/>
                </a:lnTo>
                <a:lnTo>
                  <a:pt x="655" y="247"/>
                </a:lnTo>
                <a:lnTo>
                  <a:pt x="672" y="245"/>
                </a:lnTo>
                <a:lnTo>
                  <a:pt x="691" y="280"/>
                </a:lnTo>
                <a:lnTo>
                  <a:pt x="679" y="275"/>
                </a:lnTo>
                <a:lnTo>
                  <a:pt x="676" y="287"/>
                </a:lnTo>
                <a:lnTo>
                  <a:pt x="402" y="339"/>
                </a:lnTo>
                <a:lnTo>
                  <a:pt x="178" y="368"/>
                </a:lnTo>
                <a:lnTo>
                  <a:pt x="0" y="39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3" name="Freeform 116"/>
          <p:cNvSpPr>
            <a:spLocks/>
          </p:cNvSpPr>
          <p:nvPr/>
        </p:nvSpPr>
        <p:spPr bwMode="auto">
          <a:xfrm>
            <a:off x="9246715" y="3994150"/>
            <a:ext cx="68281" cy="177800"/>
          </a:xfrm>
          <a:custGeom>
            <a:avLst/>
            <a:gdLst>
              <a:gd name="T0" fmla="*/ 0 w 37"/>
              <a:gd name="T1" fmla="*/ 101600 h 112"/>
              <a:gd name="T2" fmla="*/ 0 w 37"/>
              <a:gd name="T3" fmla="*/ 157163 h 112"/>
              <a:gd name="T4" fmla="*/ 12700 w 37"/>
              <a:gd name="T5" fmla="*/ 177800 h 112"/>
              <a:gd name="T6" fmla="*/ 22225 w 37"/>
              <a:gd name="T7" fmla="*/ 114300 h 112"/>
              <a:gd name="T8" fmla="*/ 42863 w 37"/>
              <a:gd name="T9" fmla="*/ 85725 h 112"/>
              <a:gd name="T10" fmla="*/ 58738 w 37"/>
              <a:gd name="T11" fmla="*/ 0 h 112"/>
              <a:gd name="T12" fmla="*/ 23813 w 37"/>
              <a:gd name="T13" fmla="*/ 20638 h 112"/>
              <a:gd name="T14" fmla="*/ 0 w 37"/>
              <a:gd name="T15" fmla="*/ 101600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112"/>
              <a:gd name="T26" fmla="*/ 37 w 37"/>
              <a:gd name="T27" fmla="*/ 112 h 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112">
                <a:moveTo>
                  <a:pt x="0" y="64"/>
                </a:moveTo>
                <a:lnTo>
                  <a:pt x="0" y="99"/>
                </a:lnTo>
                <a:lnTo>
                  <a:pt x="8" y="112"/>
                </a:lnTo>
                <a:lnTo>
                  <a:pt x="14" y="72"/>
                </a:lnTo>
                <a:lnTo>
                  <a:pt x="27" y="54"/>
                </a:lnTo>
                <a:lnTo>
                  <a:pt x="37" y="0"/>
                </a:lnTo>
                <a:lnTo>
                  <a:pt x="15" y="13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4" name="Freeform 117"/>
          <p:cNvSpPr>
            <a:spLocks/>
          </p:cNvSpPr>
          <p:nvPr/>
        </p:nvSpPr>
        <p:spPr bwMode="auto">
          <a:xfrm>
            <a:off x="2003444" y="1868488"/>
            <a:ext cx="1101715" cy="690563"/>
          </a:xfrm>
          <a:custGeom>
            <a:avLst/>
            <a:gdLst>
              <a:gd name="T0" fmla="*/ 31750 w 597"/>
              <a:gd name="T1" fmla="*/ 192088 h 435"/>
              <a:gd name="T2" fmla="*/ 23812 w 597"/>
              <a:gd name="T3" fmla="*/ 295275 h 435"/>
              <a:gd name="T4" fmla="*/ 38100 w 597"/>
              <a:gd name="T5" fmla="*/ 309563 h 435"/>
              <a:gd name="T6" fmla="*/ 17462 w 597"/>
              <a:gd name="T7" fmla="*/ 341313 h 435"/>
              <a:gd name="T8" fmla="*/ 26987 w 597"/>
              <a:gd name="T9" fmla="*/ 357188 h 435"/>
              <a:gd name="T10" fmla="*/ 11112 w 597"/>
              <a:gd name="T11" fmla="*/ 401638 h 435"/>
              <a:gd name="T12" fmla="*/ 0 w 597"/>
              <a:gd name="T13" fmla="*/ 409575 h 435"/>
              <a:gd name="T14" fmla="*/ 66675 w 597"/>
              <a:gd name="T15" fmla="*/ 463550 h 435"/>
              <a:gd name="T16" fmla="*/ 114300 w 597"/>
              <a:gd name="T17" fmla="*/ 558800 h 435"/>
              <a:gd name="T18" fmla="*/ 338137 w 597"/>
              <a:gd name="T19" fmla="*/ 633413 h 435"/>
              <a:gd name="T20" fmla="*/ 838200 w 597"/>
              <a:gd name="T21" fmla="*/ 690563 h 435"/>
              <a:gd name="T22" fmla="*/ 288925 w 597"/>
              <a:gd name="T23" fmla="*/ 0 h 435"/>
              <a:gd name="T24" fmla="*/ 280987 w 597"/>
              <a:gd name="T25" fmla="*/ 17463 h 435"/>
              <a:gd name="T26" fmla="*/ 285750 w 597"/>
              <a:gd name="T27" fmla="*/ 49213 h 435"/>
              <a:gd name="T28" fmla="*/ 301625 w 597"/>
              <a:gd name="T29" fmla="*/ 68263 h 435"/>
              <a:gd name="T30" fmla="*/ 277812 w 597"/>
              <a:gd name="T31" fmla="*/ 88900 h 435"/>
              <a:gd name="T32" fmla="*/ 282575 w 597"/>
              <a:gd name="T33" fmla="*/ 104775 h 435"/>
              <a:gd name="T34" fmla="*/ 295275 w 597"/>
              <a:gd name="T35" fmla="*/ 179388 h 435"/>
              <a:gd name="T36" fmla="*/ 290512 w 597"/>
              <a:gd name="T37" fmla="*/ 192088 h 435"/>
              <a:gd name="T38" fmla="*/ 266700 w 597"/>
              <a:gd name="T39" fmla="*/ 236538 h 435"/>
              <a:gd name="T40" fmla="*/ 258762 w 597"/>
              <a:gd name="T41" fmla="*/ 252413 h 435"/>
              <a:gd name="T42" fmla="*/ 242887 w 597"/>
              <a:gd name="T43" fmla="*/ 309563 h 435"/>
              <a:gd name="T44" fmla="*/ 201612 w 597"/>
              <a:gd name="T45" fmla="*/ 325438 h 435"/>
              <a:gd name="T46" fmla="*/ 184150 w 597"/>
              <a:gd name="T47" fmla="*/ 319088 h 435"/>
              <a:gd name="T48" fmla="*/ 173037 w 597"/>
              <a:gd name="T49" fmla="*/ 328613 h 435"/>
              <a:gd name="T50" fmla="*/ 174625 w 597"/>
              <a:gd name="T51" fmla="*/ 307975 h 435"/>
              <a:gd name="T52" fmla="*/ 158750 w 597"/>
              <a:gd name="T53" fmla="*/ 295275 h 435"/>
              <a:gd name="T54" fmla="*/ 184150 w 597"/>
              <a:gd name="T55" fmla="*/ 284163 h 435"/>
              <a:gd name="T56" fmla="*/ 196850 w 597"/>
              <a:gd name="T57" fmla="*/ 309563 h 435"/>
              <a:gd name="T58" fmla="*/ 214312 w 597"/>
              <a:gd name="T59" fmla="*/ 292100 h 435"/>
              <a:gd name="T60" fmla="*/ 231775 w 597"/>
              <a:gd name="T61" fmla="*/ 277813 h 435"/>
              <a:gd name="T62" fmla="*/ 222250 w 597"/>
              <a:gd name="T63" fmla="*/ 250825 h 435"/>
              <a:gd name="T64" fmla="*/ 236537 w 597"/>
              <a:gd name="T65" fmla="*/ 219075 h 435"/>
              <a:gd name="T66" fmla="*/ 250825 w 597"/>
              <a:gd name="T67" fmla="*/ 182563 h 435"/>
              <a:gd name="T68" fmla="*/ 230187 w 597"/>
              <a:gd name="T69" fmla="*/ 211138 h 435"/>
              <a:gd name="T70" fmla="*/ 184150 w 597"/>
              <a:gd name="T71" fmla="*/ 241300 h 435"/>
              <a:gd name="T72" fmla="*/ 173037 w 597"/>
              <a:gd name="T73" fmla="*/ 271463 h 435"/>
              <a:gd name="T74" fmla="*/ 204787 w 597"/>
              <a:gd name="T75" fmla="*/ 219075 h 435"/>
              <a:gd name="T76" fmla="*/ 239712 w 597"/>
              <a:gd name="T77" fmla="*/ 196850 h 435"/>
              <a:gd name="T78" fmla="*/ 244475 w 597"/>
              <a:gd name="T79" fmla="*/ 166688 h 435"/>
              <a:gd name="T80" fmla="*/ 231775 w 597"/>
              <a:gd name="T81" fmla="*/ 144463 h 435"/>
              <a:gd name="T82" fmla="*/ 223837 w 597"/>
              <a:gd name="T83" fmla="*/ 147638 h 435"/>
              <a:gd name="T84" fmla="*/ 200025 w 597"/>
              <a:gd name="T85" fmla="*/ 130175 h 435"/>
              <a:gd name="T86" fmla="*/ 36512 w 597"/>
              <a:gd name="T87" fmla="*/ 33338 h 4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97"/>
              <a:gd name="T133" fmla="*/ 0 h 435"/>
              <a:gd name="T134" fmla="*/ 597 w 597"/>
              <a:gd name="T135" fmla="*/ 435 h 43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97" h="435">
                <a:moveTo>
                  <a:pt x="11" y="75"/>
                </a:moveTo>
                <a:lnTo>
                  <a:pt x="21" y="95"/>
                </a:lnTo>
                <a:lnTo>
                  <a:pt x="20" y="121"/>
                </a:lnTo>
                <a:lnTo>
                  <a:pt x="17" y="143"/>
                </a:lnTo>
                <a:lnTo>
                  <a:pt x="21" y="153"/>
                </a:lnTo>
                <a:lnTo>
                  <a:pt x="15" y="186"/>
                </a:lnTo>
                <a:lnTo>
                  <a:pt x="26" y="179"/>
                </a:lnTo>
                <a:lnTo>
                  <a:pt x="42" y="193"/>
                </a:lnTo>
                <a:lnTo>
                  <a:pt x="24" y="195"/>
                </a:lnTo>
                <a:lnTo>
                  <a:pt x="14" y="193"/>
                </a:lnTo>
                <a:lnTo>
                  <a:pt x="12" y="206"/>
                </a:lnTo>
                <a:lnTo>
                  <a:pt x="11" y="215"/>
                </a:lnTo>
                <a:lnTo>
                  <a:pt x="27" y="215"/>
                </a:lnTo>
                <a:lnTo>
                  <a:pt x="29" y="221"/>
                </a:lnTo>
                <a:lnTo>
                  <a:pt x="17" y="225"/>
                </a:lnTo>
                <a:lnTo>
                  <a:pt x="20" y="240"/>
                </a:lnTo>
                <a:lnTo>
                  <a:pt x="11" y="253"/>
                </a:lnTo>
                <a:lnTo>
                  <a:pt x="7" y="253"/>
                </a:lnTo>
                <a:lnTo>
                  <a:pt x="11" y="231"/>
                </a:lnTo>
                <a:lnTo>
                  <a:pt x="8" y="225"/>
                </a:lnTo>
                <a:lnTo>
                  <a:pt x="0" y="258"/>
                </a:lnTo>
                <a:lnTo>
                  <a:pt x="14" y="268"/>
                </a:lnTo>
                <a:lnTo>
                  <a:pt x="42" y="281"/>
                </a:lnTo>
                <a:lnTo>
                  <a:pt x="42" y="292"/>
                </a:lnTo>
                <a:lnTo>
                  <a:pt x="54" y="293"/>
                </a:lnTo>
                <a:lnTo>
                  <a:pt x="76" y="336"/>
                </a:lnTo>
                <a:lnTo>
                  <a:pt x="72" y="352"/>
                </a:lnTo>
                <a:lnTo>
                  <a:pt x="108" y="381"/>
                </a:lnTo>
                <a:lnTo>
                  <a:pt x="168" y="379"/>
                </a:lnTo>
                <a:lnTo>
                  <a:pt x="213" y="399"/>
                </a:lnTo>
                <a:lnTo>
                  <a:pt x="236" y="395"/>
                </a:lnTo>
                <a:lnTo>
                  <a:pt x="373" y="399"/>
                </a:lnTo>
                <a:lnTo>
                  <a:pt x="528" y="435"/>
                </a:lnTo>
                <a:lnTo>
                  <a:pt x="531" y="388"/>
                </a:lnTo>
                <a:lnTo>
                  <a:pt x="597" y="109"/>
                </a:lnTo>
                <a:lnTo>
                  <a:pt x="182" y="0"/>
                </a:lnTo>
                <a:lnTo>
                  <a:pt x="178" y="2"/>
                </a:lnTo>
                <a:lnTo>
                  <a:pt x="180" y="9"/>
                </a:lnTo>
                <a:lnTo>
                  <a:pt x="177" y="11"/>
                </a:lnTo>
                <a:lnTo>
                  <a:pt x="180" y="18"/>
                </a:lnTo>
                <a:lnTo>
                  <a:pt x="179" y="23"/>
                </a:lnTo>
                <a:lnTo>
                  <a:pt x="180" y="31"/>
                </a:lnTo>
                <a:lnTo>
                  <a:pt x="186" y="28"/>
                </a:lnTo>
                <a:lnTo>
                  <a:pt x="195" y="32"/>
                </a:lnTo>
                <a:lnTo>
                  <a:pt x="190" y="43"/>
                </a:lnTo>
                <a:lnTo>
                  <a:pt x="191" y="48"/>
                </a:lnTo>
                <a:lnTo>
                  <a:pt x="184" y="66"/>
                </a:lnTo>
                <a:lnTo>
                  <a:pt x="175" y="56"/>
                </a:lnTo>
                <a:lnTo>
                  <a:pt x="171" y="56"/>
                </a:lnTo>
                <a:lnTo>
                  <a:pt x="171" y="63"/>
                </a:lnTo>
                <a:lnTo>
                  <a:pt x="178" y="66"/>
                </a:lnTo>
                <a:lnTo>
                  <a:pt x="186" y="83"/>
                </a:lnTo>
                <a:lnTo>
                  <a:pt x="183" y="107"/>
                </a:lnTo>
                <a:lnTo>
                  <a:pt x="186" y="113"/>
                </a:lnTo>
                <a:lnTo>
                  <a:pt x="191" y="114"/>
                </a:lnTo>
                <a:lnTo>
                  <a:pt x="189" y="120"/>
                </a:lnTo>
                <a:lnTo>
                  <a:pt x="183" y="121"/>
                </a:lnTo>
                <a:lnTo>
                  <a:pt x="171" y="135"/>
                </a:lnTo>
                <a:lnTo>
                  <a:pt x="171" y="140"/>
                </a:lnTo>
                <a:lnTo>
                  <a:pt x="168" y="149"/>
                </a:lnTo>
                <a:lnTo>
                  <a:pt x="164" y="149"/>
                </a:lnTo>
                <a:lnTo>
                  <a:pt x="168" y="156"/>
                </a:lnTo>
                <a:lnTo>
                  <a:pt x="163" y="159"/>
                </a:lnTo>
                <a:lnTo>
                  <a:pt x="162" y="183"/>
                </a:lnTo>
                <a:lnTo>
                  <a:pt x="153" y="187"/>
                </a:lnTo>
                <a:lnTo>
                  <a:pt x="153" y="195"/>
                </a:lnTo>
                <a:lnTo>
                  <a:pt x="145" y="186"/>
                </a:lnTo>
                <a:lnTo>
                  <a:pt x="144" y="190"/>
                </a:lnTo>
                <a:lnTo>
                  <a:pt x="127" y="205"/>
                </a:lnTo>
                <a:lnTo>
                  <a:pt x="122" y="204"/>
                </a:lnTo>
                <a:lnTo>
                  <a:pt x="119" y="196"/>
                </a:lnTo>
                <a:lnTo>
                  <a:pt x="116" y="201"/>
                </a:lnTo>
                <a:lnTo>
                  <a:pt x="113" y="197"/>
                </a:lnTo>
                <a:lnTo>
                  <a:pt x="110" y="207"/>
                </a:lnTo>
                <a:lnTo>
                  <a:pt x="109" y="207"/>
                </a:lnTo>
                <a:lnTo>
                  <a:pt x="109" y="199"/>
                </a:lnTo>
                <a:lnTo>
                  <a:pt x="103" y="201"/>
                </a:lnTo>
                <a:lnTo>
                  <a:pt x="110" y="194"/>
                </a:lnTo>
                <a:lnTo>
                  <a:pt x="101" y="193"/>
                </a:lnTo>
                <a:lnTo>
                  <a:pt x="109" y="189"/>
                </a:lnTo>
                <a:lnTo>
                  <a:pt x="100" y="186"/>
                </a:lnTo>
                <a:lnTo>
                  <a:pt x="104" y="182"/>
                </a:lnTo>
                <a:lnTo>
                  <a:pt x="112" y="186"/>
                </a:lnTo>
                <a:lnTo>
                  <a:pt x="116" y="179"/>
                </a:lnTo>
                <a:lnTo>
                  <a:pt x="127" y="172"/>
                </a:lnTo>
                <a:lnTo>
                  <a:pt x="121" y="189"/>
                </a:lnTo>
                <a:lnTo>
                  <a:pt x="124" y="195"/>
                </a:lnTo>
                <a:lnTo>
                  <a:pt x="129" y="182"/>
                </a:lnTo>
                <a:lnTo>
                  <a:pt x="140" y="175"/>
                </a:lnTo>
                <a:lnTo>
                  <a:pt x="135" y="184"/>
                </a:lnTo>
                <a:lnTo>
                  <a:pt x="140" y="189"/>
                </a:lnTo>
                <a:lnTo>
                  <a:pt x="140" y="182"/>
                </a:lnTo>
                <a:lnTo>
                  <a:pt x="146" y="175"/>
                </a:lnTo>
                <a:lnTo>
                  <a:pt x="153" y="164"/>
                </a:lnTo>
                <a:lnTo>
                  <a:pt x="152" y="158"/>
                </a:lnTo>
                <a:lnTo>
                  <a:pt x="140" y="158"/>
                </a:lnTo>
                <a:lnTo>
                  <a:pt x="142" y="149"/>
                </a:lnTo>
                <a:lnTo>
                  <a:pt x="148" y="154"/>
                </a:lnTo>
                <a:lnTo>
                  <a:pt x="149" y="138"/>
                </a:lnTo>
                <a:lnTo>
                  <a:pt x="163" y="138"/>
                </a:lnTo>
                <a:lnTo>
                  <a:pt x="164" y="124"/>
                </a:lnTo>
                <a:lnTo>
                  <a:pt x="158" y="115"/>
                </a:lnTo>
                <a:lnTo>
                  <a:pt x="158" y="129"/>
                </a:lnTo>
                <a:lnTo>
                  <a:pt x="154" y="127"/>
                </a:lnTo>
                <a:lnTo>
                  <a:pt x="145" y="133"/>
                </a:lnTo>
                <a:lnTo>
                  <a:pt x="139" y="143"/>
                </a:lnTo>
                <a:lnTo>
                  <a:pt x="132" y="143"/>
                </a:lnTo>
                <a:lnTo>
                  <a:pt x="116" y="152"/>
                </a:lnTo>
                <a:lnTo>
                  <a:pt x="105" y="164"/>
                </a:lnTo>
                <a:lnTo>
                  <a:pt x="125" y="166"/>
                </a:lnTo>
                <a:lnTo>
                  <a:pt x="109" y="171"/>
                </a:lnTo>
                <a:lnTo>
                  <a:pt x="100" y="168"/>
                </a:lnTo>
                <a:lnTo>
                  <a:pt x="116" y="143"/>
                </a:lnTo>
                <a:lnTo>
                  <a:pt x="129" y="138"/>
                </a:lnTo>
                <a:lnTo>
                  <a:pt x="141" y="122"/>
                </a:lnTo>
                <a:lnTo>
                  <a:pt x="142" y="131"/>
                </a:lnTo>
                <a:lnTo>
                  <a:pt x="151" y="124"/>
                </a:lnTo>
                <a:lnTo>
                  <a:pt x="158" y="108"/>
                </a:lnTo>
                <a:lnTo>
                  <a:pt x="158" y="97"/>
                </a:lnTo>
                <a:lnTo>
                  <a:pt x="154" y="105"/>
                </a:lnTo>
                <a:lnTo>
                  <a:pt x="149" y="104"/>
                </a:lnTo>
                <a:lnTo>
                  <a:pt x="153" y="91"/>
                </a:lnTo>
                <a:lnTo>
                  <a:pt x="146" y="91"/>
                </a:lnTo>
                <a:lnTo>
                  <a:pt x="146" y="103"/>
                </a:lnTo>
                <a:lnTo>
                  <a:pt x="142" y="107"/>
                </a:lnTo>
                <a:lnTo>
                  <a:pt x="141" y="93"/>
                </a:lnTo>
                <a:lnTo>
                  <a:pt x="137" y="91"/>
                </a:lnTo>
                <a:lnTo>
                  <a:pt x="134" y="97"/>
                </a:lnTo>
                <a:lnTo>
                  <a:pt x="126" y="82"/>
                </a:lnTo>
                <a:lnTo>
                  <a:pt x="113" y="82"/>
                </a:lnTo>
                <a:lnTo>
                  <a:pt x="60" y="56"/>
                </a:lnTo>
                <a:lnTo>
                  <a:pt x="23" y="21"/>
                </a:lnTo>
                <a:lnTo>
                  <a:pt x="12" y="45"/>
                </a:lnTo>
                <a:lnTo>
                  <a:pt x="11" y="7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5" name="Freeform 118"/>
          <p:cNvSpPr>
            <a:spLocks/>
          </p:cNvSpPr>
          <p:nvPr/>
        </p:nvSpPr>
        <p:spPr bwMode="auto">
          <a:xfrm>
            <a:off x="2259957" y="1908175"/>
            <a:ext cx="47981" cy="50800"/>
          </a:xfrm>
          <a:custGeom>
            <a:avLst/>
            <a:gdLst>
              <a:gd name="T0" fmla="*/ 0 w 26"/>
              <a:gd name="T1" fmla="*/ 23812 h 32"/>
              <a:gd name="T2" fmla="*/ 34925 w 26"/>
              <a:gd name="T3" fmla="*/ 0 h 32"/>
              <a:gd name="T4" fmla="*/ 41275 w 26"/>
              <a:gd name="T5" fmla="*/ 22225 h 32"/>
              <a:gd name="T6" fmla="*/ 34925 w 26"/>
              <a:gd name="T7" fmla="*/ 50800 h 32"/>
              <a:gd name="T8" fmla="*/ 0 w 26"/>
              <a:gd name="T9" fmla="*/ 23812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2"/>
              <a:gd name="T17" fmla="*/ 26 w 2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2">
                <a:moveTo>
                  <a:pt x="0" y="15"/>
                </a:moveTo>
                <a:lnTo>
                  <a:pt x="22" y="0"/>
                </a:lnTo>
                <a:lnTo>
                  <a:pt x="26" y="14"/>
                </a:lnTo>
                <a:lnTo>
                  <a:pt x="22" y="3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6" name="Freeform 119"/>
          <p:cNvSpPr>
            <a:spLocks/>
          </p:cNvSpPr>
          <p:nvPr/>
        </p:nvSpPr>
        <p:spPr bwMode="auto">
          <a:xfrm>
            <a:off x="2295019" y="1974850"/>
            <a:ext cx="35062" cy="74612"/>
          </a:xfrm>
          <a:custGeom>
            <a:avLst/>
            <a:gdLst>
              <a:gd name="T0" fmla="*/ 0 w 19"/>
              <a:gd name="T1" fmla="*/ 22225 h 47"/>
              <a:gd name="T2" fmla="*/ 15875 w 19"/>
              <a:gd name="T3" fmla="*/ 0 h 47"/>
              <a:gd name="T4" fmla="*/ 30162 w 19"/>
              <a:gd name="T5" fmla="*/ 12700 h 47"/>
              <a:gd name="T6" fmla="*/ 23812 w 19"/>
              <a:gd name="T7" fmla="*/ 74612 h 47"/>
              <a:gd name="T8" fmla="*/ 0 w 19"/>
              <a:gd name="T9" fmla="*/ 22225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47"/>
              <a:gd name="T17" fmla="*/ 19 w 19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47">
                <a:moveTo>
                  <a:pt x="0" y="14"/>
                </a:moveTo>
                <a:lnTo>
                  <a:pt x="10" y="0"/>
                </a:lnTo>
                <a:lnTo>
                  <a:pt x="19" y="8"/>
                </a:lnTo>
                <a:lnTo>
                  <a:pt x="15" y="47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7" name="Freeform 120"/>
          <p:cNvSpPr>
            <a:spLocks/>
          </p:cNvSpPr>
          <p:nvPr/>
        </p:nvSpPr>
        <p:spPr bwMode="auto">
          <a:xfrm>
            <a:off x="8150535" y="3660776"/>
            <a:ext cx="740014" cy="631825"/>
          </a:xfrm>
          <a:custGeom>
            <a:avLst/>
            <a:gdLst>
              <a:gd name="T0" fmla="*/ 0 w 401"/>
              <a:gd name="T1" fmla="*/ 438150 h 398"/>
              <a:gd name="T2" fmla="*/ 23813 w 401"/>
              <a:gd name="T3" fmla="*/ 523875 h 398"/>
              <a:gd name="T4" fmla="*/ 52388 w 401"/>
              <a:gd name="T5" fmla="*/ 554038 h 398"/>
              <a:gd name="T6" fmla="*/ 104775 w 401"/>
              <a:gd name="T7" fmla="*/ 585788 h 398"/>
              <a:gd name="T8" fmla="*/ 144463 w 401"/>
              <a:gd name="T9" fmla="*/ 631825 h 398"/>
              <a:gd name="T10" fmla="*/ 196850 w 401"/>
              <a:gd name="T11" fmla="*/ 606425 h 398"/>
              <a:gd name="T12" fmla="*/ 215900 w 401"/>
              <a:gd name="T13" fmla="*/ 622300 h 398"/>
              <a:gd name="T14" fmla="*/ 247650 w 401"/>
              <a:gd name="T15" fmla="*/ 606425 h 398"/>
              <a:gd name="T16" fmla="*/ 265113 w 401"/>
              <a:gd name="T17" fmla="*/ 582613 h 398"/>
              <a:gd name="T18" fmla="*/ 319088 w 401"/>
              <a:gd name="T19" fmla="*/ 573088 h 398"/>
              <a:gd name="T20" fmla="*/ 349250 w 401"/>
              <a:gd name="T21" fmla="*/ 533400 h 398"/>
              <a:gd name="T22" fmla="*/ 331788 w 401"/>
              <a:gd name="T23" fmla="*/ 523875 h 398"/>
              <a:gd name="T24" fmla="*/ 384175 w 401"/>
              <a:gd name="T25" fmla="*/ 407988 h 398"/>
              <a:gd name="T26" fmla="*/ 396875 w 401"/>
              <a:gd name="T27" fmla="*/ 346075 h 398"/>
              <a:gd name="T28" fmla="*/ 446088 w 401"/>
              <a:gd name="T29" fmla="*/ 371475 h 398"/>
              <a:gd name="T30" fmla="*/ 471488 w 401"/>
              <a:gd name="T31" fmla="*/ 301625 h 398"/>
              <a:gd name="T32" fmla="*/ 496888 w 401"/>
              <a:gd name="T33" fmla="*/ 296863 h 398"/>
              <a:gd name="T34" fmla="*/ 533400 w 401"/>
              <a:gd name="T35" fmla="*/ 231775 h 398"/>
              <a:gd name="T36" fmla="*/ 546100 w 401"/>
              <a:gd name="T37" fmla="*/ 161925 h 398"/>
              <a:gd name="T38" fmla="*/ 623888 w 401"/>
              <a:gd name="T39" fmla="*/ 207963 h 398"/>
              <a:gd name="T40" fmla="*/ 636588 w 401"/>
              <a:gd name="T41" fmla="*/ 168275 h 398"/>
              <a:gd name="T42" fmla="*/ 617538 w 401"/>
              <a:gd name="T43" fmla="*/ 142875 h 398"/>
              <a:gd name="T44" fmla="*/ 584200 w 401"/>
              <a:gd name="T45" fmla="*/ 125413 h 398"/>
              <a:gd name="T46" fmla="*/ 539750 w 401"/>
              <a:gd name="T47" fmla="*/ 130175 h 398"/>
              <a:gd name="T48" fmla="*/ 525463 w 401"/>
              <a:gd name="T49" fmla="*/ 155575 h 398"/>
              <a:gd name="T50" fmla="*/ 449263 w 401"/>
              <a:gd name="T51" fmla="*/ 176212 h 398"/>
              <a:gd name="T52" fmla="*/ 398463 w 401"/>
              <a:gd name="T53" fmla="*/ 231775 h 398"/>
              <a:gd name="T54" fmla="*/ 384175 w 401"/>
              <a:gd name="T55" fmla="*/ 142875 h 398"/>
              <a:gd name="T56" fmla="*/ 246063 w 401"/>
              <a:gd name="T57" fmla="*/ 166687 h 398"/>
              <a:gd name="T58" fmla="*/ 219075 w 401"/>
              <a:gd name="T59" fmla="*/ 0 h 398"/>
              <a:gd name="T60" fmla="*/ 198438 w 401"/>
              <a:gd name="T61" fmla="*/ 14288 h 398"/>
              <a:gd name="T62" fmla="*/ 212725 w 401"/>
              <a:gd name="T63" fmla="*/ 46037 h 398"/>
              <a:gd name="T64" fmla="*/ 195263 w 401"/>
              <a:gd name="T65" fmla="*/ 192087 h 398"/>
              <a:gd name="T66" fmla="*/ 168275 w 401"/>
              <a:gd name="T67" fmla="*/ 223838 h 398"/>
              <a:gd name="T68" fmla="*/ 93663 w 401"/>
              <a:gd name="T69" fmla="*/ 279400 h 398"/>
              <a:gd name="T70" fmla="*/ 80963 w 401"/>
              <a:gd name="T71" fmla="*/ 341312 h 398"/>
              <a:gd name="T72" fmla="*/ 52388 w 401"/>
              <a:gd name="T73" fmla="*/ 327025 h 398"/>
              <a:gd name="T74" fmla="*/ 42863 w 401"/>
              <a:gd name="T75" fmla="*/ 400050 h 398"/>
              <a:gd name="T76" fmla="*/ 0 w 401"/>
              <a:gd name="T77" fmla="*/ 438150 h 39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01"/>
              <a:gd name="T118" fmla="*/ 0 h 398"/>
              <a:gd name="T119" fmla="*/ 401 w 401"/>
              <a:gd name="T120" fmla="*/ 398 h 39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01" h="398">
                <a:moveTo>
                  <a:pt x="0" y="276"/>
                </a:moveTo>
                <a:lnTo>
                  <a:pt x="15" y="330"/>
                </a:lnTo>
                <a:lnTo>
                  <a:pt x="33" y="349"/>
                </a:lnTo>
                <a:lnTo>
                  <a:pt x="66" y="369"/>
                </a:lnTo>
                <a:lnTo>
                  <a:pt x="91" y="398"/>
                </a:lnTo>
                <a:lnTo>
                  <a:pt x="124" y="382"/>
                </a:lnTo>
                <a:lnTo>
                  <a:pt x="136" y="392"/>
                </a:lnTo>
                <a:lnTo>
                  <a:pt x="156" y="382"/>
                </a:lnTo>
                <a:lnTo>
                  <a:pt x="167" y="367"/>
                </a:lnTo>
                <a:lnTo>
                  <a:pt x="201" y="361"/>
                </a:lnTo>
                <a:lnTo>
                  <a:pt x="220" y="336"/>
                </a:lnTo>
                <a:lnTo>
                  <a:pt x="209" y="330"/>
                </a:lnTo>
                <a:lnTo>
                  <a:pt x="242" y="257"/>
                </a:lnTo>
                <a:lnTo>
                  <a:pt x="250" y="218"/>
                </a:lnTo>
                <a:lnTo>
                  <a:pt x="281" y="234"/>
                </a:lnTo>
                <a:lnTo>
                  <a:pt x="297" y="190"/>
                </a:lnTo>
                <a:lnTo>
                  <a:pt x="313" y="187"/>
                </a:lnTo>
                <a:lnTo>
                  <a:pt x="336" y="146"/>
                </a:lnTo>
                <a:lnTo>
                  <a:pt x="344" y="102"/>
                </a:lnTo>
                <a:lnTo>
                  <a:pt x="393" y="131"/>
                </a:lnTo>
                <a:lnTo>
                  <a:pt x="401" y="106"/>
                </a:lnTo>
                <a:lnTo>
                  <a:pt x="389" y="90"/>
                </a:lnTo>
                <a:lnTo>
                  <a:pt x="368" y="79"/>
                </a:lnTo>
                <a:lnTo>
                  <a:pt x="340" y="82"/>
                </a:lnTo>
                <a:lnTo>
                  <a:pt x="331" y="98"/>
                </a:lnTo>
                <a:lnTo>
                  <a:pt x="283" y="111"/>
                </a:lnTo>
                <a:lnTo>
                  <a:pt x="251" y="146"/>
                </a:lnTo>
                <a:lnTo>
                  <a:pt x="242" y="90"/>
                </a:lnTo>
                <a:lnTo>
                  <a:pt x="155" y="105"/>
                </a:lnTo>
                <a:lnTo>
                  <a:pt x="138" y="0"/>
                </a:lnTo>
                <a:lnTo>
                  <a:pt x="125" y="9"/>
                </a:lnTo>
                <a:lnTo>
                  <a:pt x="134" y="29"/>
                </a:lnTo>
                <a:lnTo>
                  <a:pt x="123" y="121"/>
                </a:lnTo>
                <a:lnTo>
                  <a:pt x="106" y="141"/>
                </a:lnTo>
                <a:lnTo>
                  <a:pt x="59" y="176"/>
                </a:lnTo>
                <a:lnTo>
                  <a:pt x="51" y="215"/>
                </a:lnTo>
                <a:lnTo>
                  <a:pt x="33" y="206"/>
                </a:lnTo>
                <a:lnTo>
                  <a:pt x="27" y="252"/>
                </a:lnTo>
                <a:lnTo>
                  <a:pt x="0" y="276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8" name="Freeform 121"/>
          <p:cNvSpPr>
            <a:spLocks/>
          </p:cNvSpPr>
          <p:nvPr/>
        </p:nvSpPr>
        <p:spPr bwMode="auto">
          <a:xfrm>
            <a:off x="6441677" y="2679701"/>
            <a:ext cx="872884" cy="790575"/>
          </a:xfrm>
          <a:custGeom>
            <a:avLst/>
            <a:gdLst>
              <a:gd name="T0" fmla="*/ 0 w 473"/>
              <a:gd name="T1" fmla="*/ 239713 h 498"/>
              <a:gd name="T2" fmla="*/ 20638 w 473"/>
              <a:gd name="T3" fmla="*/ 301625 h 498"/>
              <a:gd name="T4" fmla="*/ 17463 w 473"/>
              <a:gd name="T5" fmla="*/ 396875 h 498"/>
              <a:gd name="T6" fmla="*/ 107950 w 473"/>
              <a:gd name="T7" fmla="*/ 454025 h 498"/>
              <a:gd name="T8" fmla="*/ 144463 w 473"/>
              <a:gd name="T9" fmla="*/ 495300 h 498"/>
              <a:gd name="T10" fmla="*/ 196850 w 473"/>
              <a:gd name="T11" fmla="*/ 530225 h 498"/>
              <a:gd name="T12" fmla="*/ 215900 w 473"/>
              <a:gd name="T13" fmla="*/ 554038 h 498"/>
              <a:gd name="T14" fmla="*/ 230188 w 473"/>
              <a:gd name="T15" fmla="*/ 615950 h 498"/>
              <a:gd name="T16" fmla="*/ 241300 w 473"/>
              <a:gd name="T17" fmla="*/ 704850 h 498"/>
              <a:gd name="T18" fmla="*/ 312738 w 473"/>
              <a:gd name="T19" fmla="*/ 790575 h 498"/>
              <a:gd name="T20" fmla="*/ 684213 w 473"/>
              <a:gd name="T21" fmla="*/ 765175 h 498"/>
              <a:gd name="T22" fmla="*/ 665163 w 473"/>
              <a:gd name="T23" fmla="*/ 642938 h 498"/>
              <a:gd name="T24" fmla="*/ 676275 w 473"/>
              <a:gd name="T25" fmla="*/ 515938 h 498"/>
              <a:gd name="T26" fmla="*/ 701675 w 473"/>
              <a:gd name="T27" fmla="*/ 460375 h 498"/>
              <a:gd name="T28" fmla="*/ 700088 w 473"/>
              <a:gd name="T29" fmla="*/ 409575 h 498"/>
              <a:gd name="T30" fmla="*/ 744538 w 473"/>
              <a:gd name="T31" fmla="*/ 296863 h 498"/>
              <a:gd name="T32" fmla="*/ 750888 w 473"/>
              <a:gd name="T33" fmla="*/ 266700 h 498"/>
              <a:gd name="T34" fmla="*/ 736600 w 473"/>
              <a:gd name="T35" fmla="*/ 260350 h 498"/>
              <a:gd name="T36" fmla="*/ 717550 w 473"/>
              <a:gd name="T37" fmla="*/ 282575 h 498"/>
              <a:gd name="T38" fmla="*/ 704850 w 473"/>
              <a:gd name="T39" fmla="*/ 342900 h 498"/>
              <a:gd name="T40" fmla="*/ 674688 w 473"/>
              <a:gd name="T41" fmla="*/ 349250 h 498"/>
              <a:gd name="T42" fmla="*/ 658813 w 473"/>
              <a:gd name="T43" fmla="*/ 384175 h 498"/>
              <a:gd name="T44" fmla="*/ 628650 w 473"/>
              <a:gd name="T45" fmla="*/ 407988 h 498"/>
              <a:gd name="T46" fmla="*/ 631825 w 473"/>
              <a:gd name="T47" fmla="*/ 369888 h 498"/>
              <a:gd name="T48" fmla="*/ 649288 w 473"/>
              <a:gd name="T49" fmla="*/ 330200 h 498"/>
              <a:gd name="T50" fmla="*/ 673100 w 473"/>
              <a:gd name="T51" fmla="*/ 314325 h 498"/>
              <a:gd name="T52" fmla="*/ 674688 w 473"/>
              <a:gd name="T53" fmla="*/ 301625 h 498"/>
              <a:gd name="T54" fmla="*/ 635000 w 473"/>
              <a:gd name="T55" fmla="*/ 192088 h 498"/>
              <a:gd name="T56" fmla="*/ 604838 w 473"/>
              <a:gd name="T57" fmla="*/ 184150 h 498"/>
              <a:gd name="T58" fmla="*/ 595313 w 473"/>
              <a:gd name="T59" fmla="*/ 158750 h 498"/>
              <a:gd name="T60" fmla="*/ 525463 w 473"/>
              <a:gd name="T61" fmla="*/ 150813 h 498"/>
              <a:gd name="T62" fmla="*/ 366713 w 473"/>
              <a:gd name="T63" fmla="*/ 109538 h 498"/>
              <a:gd name="T64" fmla="*/ 303213 w 473"/>
              <a:gd name="T65" fmla="*/ 63500 h 498"/>
              <a:gd name="T66" fmla="*/ 268288 w 473"/>
              <a:gd name="T67" fmla="*/ 47625 h 498"/>
              <a:gd name="T68" fmla="*/ 247650 w 473"/>
              <a:gd name="T69" fmla="*/ 63500 h 498"/>
              <a:gd name="T70" fmla="*/ 239713 w 473"/>
              <a:gd name="T71" fmla="*/ 58738 h 498"/>
              <a:gd name="T72" fmla="*/ 252413 w 473"/>
              <a:gd name="T73" fmla="*/ 47625 h 498"/>
              <a:gd name="T74" fmla="*/ 252413 w 473"/>
              <a:gd name="T75" fmla="*/ 28575 h 498"/>
              <a:gd name="T76" fmla="*/ 258763 w 473"/>
              <a:gd name="T77" fmla="*/ 20638 h 498"/>
              <a:gd name="T78" fmla="*/ 258763 w 473"/>
              <a:gd name="T79" fmla="*/ 6350 h 498"/>
              <a:gd name="T80" fmla="*/ 249238 w 473"/>
              <a:gd name="T81" fmla="*/ 0 h 498"/>
              <a:gd name="T82" fmla="*/ 160338 w 473"/>
              <a:gd name="T83" fmla="*/ 39688 h 498"/>
              <a:gd name="T84" fmla="*/ 127000 w 473"/>
              <a:gd name="T85" fmla="*/ 52388 h 498"/>
              <a:gd name="T86" fmla="*/ 115888 w 473"/>
              <a:gd name="T87" fmla="*/ 52388 h 498"/>
              <a:gd name="T88" fmla="*/ 93663 w 473"/>
              <a:gd name="T89" fmla="*/ 42863 h 498"/>
              <a:gd name="T90" fmla="*/ 90488 w 473"/>
              <a:gd name="T91" fmla="*/ 52388 h 498"/>
              <a:gd name="T92" fmla="*/ 87313 w 473"/>
              <a:gd name="T93" fmla="*/ 41275 h 498"/>
              <a:gd name="T94" fmla="*/ 71438 w 473"/>
              <a:gd name="T95" fmla="*/ 57150 h 498"/>
              <a:gd name="T96" fmla="*/ 74613 w 473"/>
              <a:gd name="T97" fmla="*/ 147638 h 498"/>
              <a:gd name="T98" fmla="*/ 0 w 473"/>
              <a:gd name="T99" fmla="*/ 239713 h 4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3"/>
              <a:gd name="T151" fmla="*/ 0 h 498"/>
              <a:gd name="T152" fmla="*/ 473 w 473"/>
              <a:gd name="T153" fmla="*/ 498 h 49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3" h="498">
                <a:moveTo>
                  <a:pt x="0" y="151"/>
                </a:moveTo>
                <a:lnTo>
                  <a:pt x="13" y="190"/>
                </a:lnTo>
                <a:lnTo>
                  <a:pt x="11" y="250"/>
                </a:lnTo>
                <a:lnTo>
                  <a:pt x="68" y="286"/>
                </a:lnTo>
                <a:lnTo>
                  <a:pt x="91" y="312"/>
                </a:lnTo>
                <a:lnTo>
                  <a:pt x="124" y="334"/>
                </a:lnTo>
                <a:lnTo>
                  <a:pt x="136" y="349"/>
                </a:lnTo>
                <a:lnTo>
                  <a:pt x="145" y="388"/>
                </a:lnTo>
                <a:lnTo>
                  <a:pt x="152" y="444"/>
                </a:lnTo>
                <a:lnTo>
                  <a:pt x="197" y="498"/>
                </a:lnTo>
                <a:lnTo>
                  <a:pt x="431" y="482"/>
                </a:lnTo>
                <a:lnTo>
                  <a:pt x="419" y="405"/>
                </a:lnTo>
                <a:lnTo>
                  <a:pt x="426" y="325"/>
                </a:lnTo>
                <a:lnTo>
                  <a:pt x="442" y="290"/>
                </a:lnTo>
                <a:lnTo>
                  <a:pt x="441" y="258"/>
                </a:lnTo>
                <a:lnTo>
                  <a:pt x="469" y="187"/>
                </a:lnTo>
                <a:lnTo>
                  <a:pt x="473" y="168"/>
                </a:lnTo>
                <a:lnTo>
                  <a:pt x="464" y="164"/>
                </a:lnTo>
                <a:lnTo>
                  <a:pt x="452" y="178"/>
                </a:lnTo>
                <a:lnTo>
                  <a:pt x="444" y="216"/>
                </a:lnTo>
                <a:lnTo>
                  <a:pt x="425" y="220"/>
                </a:lnTo>
                <a:lnTo>
                  <a:pt x="415" y="242"/>
                </a:lnTo>
                <a:lnTo>
                  <a:pt x="396" y="257"/>
                </a:lnTo>
                <a:lnTo>
                  <a:pt x="398" y="233"/>
                </a:lnTo>
                <a:lnTo>
                  <a:pt x="409" y="208"/>
                </a:lnTo>
                <a:lnTo>
                  <a:pt x="424" y="198"/>
                </a:lnTo>
                <a:lnTo>
                  <a:pt x="425" y="190"/>
                </a:lnTo>
                <a:lnTo>
                  <a:pt x="400" y="121"/>
                </a:lnTo>
                <a:lnTo>
                  <a:pt x="381" y="116"/>
                </a:lnTo>
                <a:lnTo>
                  <a:pt x="375" y="100"/>
                </a:lnTo>
                <a:lnTo>
                  <a:pt x="331" y="95"/>
                </a:lnTo>
                <a:lnTo>
                  <a:pt x="231" y="69"/>
                </a:lnTo>
                <a:lnTo>
                  <a:pt x="191" y="40"/>
                </a:lnTo>
                <a:lnTo>
                  <a:pt x="169" y="30"/>
                </a:lnTo>
                <a:lnTo>
                  <a:pt x="156" y="40"/>
                </a:lnTo>
                <a:lnTo>
                  <a:pt x="151" y="37"/>
                </a:lnTo>
                <a:lnTo>
                  <a:pt x="159" y="30"/>
                </a:lnTo>
                <a:lnTo>
                  <a:pt x="159" y="18"/>
                </a:lnTo>
                <a:lnTo>
                  <a:pt x="163" y="13"/>
                </a:lnTo>
                <a:lnTo>
                  <a:pt x="163" y="4"/>
                </a:lnTo>
                <a:lnTo>
                  <a:pt x="157" y="0"/>
                </a:lnTo>
                <a:lnTo>
                  <a:pt x="101" y="25"/>
                </a:lnTo>
                <a:lnTo>
                  <a:pt x="80" y="33"/>
                </a:lnTo>
                <a:lnTo>
                  <a:pt x="73" y="33"/>
                </a:lnTo>
                <a:lnTo>
                  <a:pt x="59" y="27"/>
                </a:lnTo>
                <a:lnTo>
                  <a:pt x="57" y="33"/>
                </a:lnTo>
                <a:lnTo>
                  <a:pt x="55" y="26"/>
                </a:lnTo>
                <a:lnTo>
                  <a:pt x="45" y="36"/>
                </a:lnTo>
                <a:lnTo>
                  <a:pt x="47" y="93"/>
                </a:lnTo>
                <a:lnTo>
                  <a:pt x="0" y="151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19" name="Freeform 122"/>
          <p:cNvSpPr>
            <a:spLocks/>
          </p:cNvSpPr>
          <p:nvPr/>
        </p:nvSpPr>
        <p:spPr bwMode="auto">
          <a:xfrm>
            <a:off x="3642177" y="2879725"/>
            <a:ext cx="1162614" cy="823912"/>
          </a:xfrm>
          <a:custGeom>
            <a:avLst/>
            <a:gdLst>
              <a:gd name="T0" fmla="*/ 0 w 630"/>
              <a:gd name="T1" fmla="*/ 709612 h 519"/>
              <a:gd name="T2" fmla="*/ 30163 w 630"/>
              <a:gd name="T3" fmla="*/ 530225 h 519"/>
              <a:gd name="T4" fmla="*/ 101600 w 630"/>
              <a:gd name="T5" fmla="*/ 90487 h 519"/>
              <a:gd name="T6" fmla="*/ 119063 w 630"/>
              <a:gd name="T7" fmla="*/ 0 h 519"/>
              <a:gd name="T8" fmla="*/ 511175 w 630"/>
              <a:gd name="T9" fmla="*/ 60325 h 519"/>
              <a:gd name="T10" fmla="*/ 1000125 w 630"/>
              <a:gd name="T11" fmla="*/ 111125 h 519"/>
              <a:gd name="T12" fmla="*/ 966788 w 630"/>
              <a:gd name="T13" fmla="*/ 468312 h 519"/>
              <a:gd name="T14" fmla="*/ 931863 w 630"/>
              <a:gd name="T15" fmla="*/ 823912 h 519"/>
              <a:gd name="T16" fmla="*/ 266700 w 630"/>
              <a:gd name="T17" fmla="*/ 747712 h 519"/>
              <a:gd name="T18" fmla="*/ 0 w 630"/>
              <a:gd name="T19" fmla="*/ 709612 h 5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0"/>
              <a:gd name="T31" fmla="*/ 0 h 519"/>
              <a:gd name="T32" fmla="*/ 630 w 630"/>
              <a:gd name="T33" fmla="*/ 519 h 5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0" h="519">
                <a:moveTo>
                  <a:pt x="0" y="447"/>
                </a:moveTo>
                <a:lnTo>
                  <a:pt x="19" y="334"/>
                </a:lnTo>
                <a:lnTo>
                  <a:pt x="64" y="57"/>
                </a:lnTo>
                <a:lnTo>
                  <a:pt x="75" y="0"/>
                </a:lnTo>
                <a:lnTo>
                  <a:pt x="322" y="38"/>
                </a:lnTo>
                <a:lnTo>
                  <a:pt x="630" y="70"/>
                </a:lnTo>
                <a:lnTo>
                  <a:pt x="609" y="295"/>
                </a:lnTo>
                <a:lnTo>
                  <a:pt x="587" y="519"/>
                </a:lnTo>
                <a:lnTo>
                  <a:pt x="168" y="471"/>
                </a:lnTo>
                <a:lnTo>
                  <a:pt x="0" y="447"/>
                </a:lnTo>
                <a:close/>
              </a:path>
            </a:pathLst>
          </a:custGeom>
          <a:solidFill>
            <a:srgbClr val="FFFFFF"/>
          </a:solidFill>
          <a:ln w="396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up 123"/>
          <p:cNvGrpSpPr>
            <a:grpSpLocks/>
          </p:cNvGrpSpPr>
          <p:nvPr/>
        </p:nvGrpSpPr>
        <p:grpSpPr bwMode="auto">
          <a:xfrm rot="3864876">
            <a:off x="1854027" y="4112074"/>
            <a:ext cx="477838" cy="175315"/>
            <a:chOff x="800" y="2369"/>
            <a:chExt cx="301" cy="95"/>
          </a:xfrm>
        </p:grpSpPr>
        <p:sp>
          <p:nvSpPr>
            <p:cNvPr id="15441" name="Rectangle 124"/>
            <p:cNvSpPr>
              <a:spLocks noChangeArrowheads="1"/>
            </p:cNvSpPr>
            <p:nvPr/>
          </p:nvSpPr>
          <p:spPr bwMode="auto">
            <a:xfrm>
              <a:off x="800" y="2369"/>
              <a:ext cx="13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lIns="0" tIns="0" rIns="0" bIns="0">
              <a:spAutoFit/>
            </a:bodyPr>
            <a:lstStyle/>
            <a:p>
              <a:pPr eaLnBrk="0" hangingPunct="0"/>
              <a:endParaRPr lang="en-US" sz="1400" b="1">
                <a:solidFill>
                  <a:srgbClr val="0000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442" name="Rectangle 125"/>
            <p:cNvSpPr>
              <a:spLocks noChangeArrowheads="1"/>
            </p:cNvSpPr>
            <p:nvPr/>
          </p:nvSpPr>
          <p:spPr bwMode="auto">
            <a:xfrm>
              <a:off x="965" y="2464"/>
              <a:ext cx="13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 lIns="0" tIns="0" rIns="0" bIns="0">
              <a:spAutoFit/>
            </a:bodyPr>
            <a:lstStyle/>
            <a:p>
              <a:pPr eaLnBrk="0" hangingPunct="0"/>
              <a:endParaRPr lang="en-US" sz="1400" b="1">
                <a:solidFill>
                  <a:srgbClr val="0000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305599" name="Text Box 127"/>
          <p:cNvSpPr txBox="1">
            <a:spLocks noChangeArrowheads="1"/>
          </p:cNvSpPr>
          <p:nvPr/>
        </p:nvSpPr>
        <p:spPr bwMode="auto">
          <a:xfrm>
            <a:off x="10145325" y="2468563"/>
            <a:ext cx="1622233" cy="8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228600" indent="-228600" algn="ctr">
              <a:spcBef>
                <a:spcPct val="5000"/>
              </a:spcBef>
            </a:pPr>
            <a:r>
              <a:rPr lang="en-US" sz="16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1.New Jersey</a:t>
            </a:r>
          </a:p>
          <a:p>
            <a:pPr marL="228600" indent="-228600"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120,740</a:t>
            </a:r>
            <a:endParaRPr lang="en-US" sz="16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228600" indent="-228600"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24.6%</a:t>
            </a:r>
            <a:endParaRPr lang="en-US" sz="16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00" name="Line 128"/>
          <p:cNvSpPr>
            <a:spLocks noChangeShapeType="1"/>
          </p:cNvSpPr>
          <p:nvPr/>
        </p:nvSpPr>
        <p:spPr bwMode="auto">
          <a:xfrm flipH="1">
            <a:off x="9464474" y="2912530"/>
            <a:ext cx="882572" cy="77523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01" name="Text Box 129"/>
          <p:cNvSpPr txBox="1">
            <a:spLocks noChangeArrowheads="1"/>
          </p:cNvSpPr>
          <p:nvPr/>
        </p:nvSpPr>
        <p:spPr bwMode="auto">
          <a:xfrm>
            <a:off x="6388159" y="1206438"/>
            <a:ext cx="1240122" cy="8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1600" b="1" dirty="0">
                <a:solidFill>
                  <a:srgbClr val="333300"/>
                </a:solidFill>
                <a:latin typeface="Arial Rounded MT Bold" panose="020F0704030504030204" pitchFamily="34" charset="0"/>
              </a:rPr>
              <a:t>2. Indiana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333300"/>
                </a:solidFill>
                <a:latin typeface="Arial Rounded MT Bold" panose="020F0704030504030204" pitchFamily="34" charset="0"/>
              </a:rPr>
              <a:t>42,860</a:t>
            </a:r>
            <a:endParaRPr lang="en-US" sz="1600" b="1" dirty="0">
              <a:solidFill>
                <a:srgbClr val="333300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333300"/>
                </a:solidFill>
                <a:latin typeface="Arial Rounded MT Bold" panose="020F0704030504030204" pitchFamily="34" charset="0"/>
              </a:rPr>
              <a:t>8.7%</a:t>
            </a:r>
            <a:endParaRPr lang="en-US" sz="1600" b="1" dirty="0">
              <a:solidFill>
                <a:srgbClr val="3333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04" name="Text Box 132"/>
          <p:cNvSpPr txBox="1">
            <a:spLocks noChangeArrowheads="1"/>
          </p:cNvSpPr>
          <p:nvPr/>
        </p:nvSpPr>
        <p:spPr bwMode="auto">
          <a:xfrm>
            <a:off x="7397604" y="2066926"/>
            <a:ext cx="1823275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600" b="1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6. </a:t>
            </a:r>
            <a:r>
              <a:rPr lang="en-US" sz="1600" b="1" dirty="0">
                <a:solidFill>
                  <a:srgbClr val="CC0000"/>
                </a:solidFill>
                <a:latin typeface="Arial Rounded MT Bold" panose="020F0704030504030204" pitchFamily="34" charset="0"/>
              </a:rPr>
              <a:t>Pennsylvania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31,404</a:t>
            </a:r>
            <a:endParaRPr lang="en-US" sz="1600" b="1" dirty="0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6.4%</a:t>
            </a:r>
            <a:endParaRPr lang="en-US" sz="1600" b="1" dirty="0">
              <a:solidFill>
                <a:srgbClr val="CC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06" name="Text Box 134"/>
          <p:cNvSpPr txBox="1">
            <a:spLocks noChangeArrowheads="1"/>
          </p:cNvSpPr>
          <p:nvPr/>
        </p:nvSpPr>
        <p:spPr bwMode="auto">
          <a:xfrm>
            <a:off x="9257787" y="4143676"/>
            <a:ext cx="2421191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8. </a:t>
            </a:r>
            <a:r>
              <a:rPr lang="en-US" sz="16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North Carolina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25,559</a:t>
            </a:r>
            <a:endParaRPr lang="en-US" sz="1600" b="1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5.2%</a:t>
            </a:r>
            <a:endParaRPr lang="en-US" sz="1600" b="1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08" name="Text Box 136"/>
          <p:cNvSpPr txBox="1">
            <a:spLocks noChangeArrowheads="1"/>
          </p:cNvSpPr>
          <p:nvPr/>
        </p:nvSpPr>
        <p:spPr bwMode="auto">
          <a:xfrm>
            <a:off x="10010718" y="3382962"/>
            <a:ext cx="1013357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600" b="1" dirty="0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4. </a:t>
            </a:r>
            <a:r>
              <a:rPr lang="en-US" sz="1600" b="1" dirty="0">
                <a:solidFill>
                  <a:srgbClr val="800000"/>
                </a:solidFill>
                <a:latin typeface="Arial Rounded MT Bold" panose="020F0704030504030204" pitchFamily="34" charset="0"/>
              </a:rPr>
              <a:t>DE/MD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35,080</a:t>
            </a:r>
            <a:endParaRPr lang="en-US" sz="1600" b="1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7.2%</a:t>
            </a:r>
            <a:endParaRPr lang="en-US" sz="1600" b="1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09" name="Line 137"/>
          <p:cNvSpPr>
            <a:spLocks noChangeShapeType="1"/>
          </p:cNvSpPr>
          <p:nvPr/>
        </p:nvSpPr>
        <p:spPr bwMode="auto">
          <a:xfrm flipH="1">
            <a:off x="9451093" y="3856831"/>
            <a:ext cx="755240" cy="76994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10" name="Text Box 138"/>
          <p:cNvSpPr txBox="1">
            <a:spLocks noChangeArrowheads="1"/>
          </p:cNvSpPr>
          <p:nvPr/>
        </p:nvSpPr>
        <p:spPr bwMode="auto">
          <a:xfrm>
            <a:off x="4415406" y="1325562"/>
            <a:ext cx="1417282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808000"/>
                </a:solidFill>
                <a:latin typeface="Arial Rounded MT Bold" panose="020F0704030504030204" pitchFamily="34" charset="0"/>
              </a:rPr>
              <a:t>3. </a:t>
            </a:r>
            <a:r>
              <a:rPr lang="en-US" sz="1600" b="1" dirty="0">
                <a:solidFill>
                  <a:srgbClr val="808000"/>
                </a:solidFill>
                <a:latin typeface="Arial Rounded MT Bold" panose="020F0704030504030204" pitchFamily="34" charset="0"/>
              </a:rPr>
              <a:t>Illinois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808000"/>
                </a:solidFill>
                <a:latin typeface="Arial Rounded MT Bold" panose="020F0704030504030204" pitchFamily="34" charset="0"/>
              </a:rPr>
              <a:t>36,383</a:t>
            </a:r>
            <a:endParaRPr lang="en-US" sz="1600" b="1" dirty="0">
              <a:solidFill>
                <a:srgbClr val="808000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808000"/>
                </a:solidFill>
                <a:latin typeface="Arial Rounded MT Bold" panose="020F0704030504030204" pitchFamily="34" charset="0"/>
              </a:rPr>
              <a:t>7.4%</a:t>
            </a:r>
            <a:endParaRPr lang="en-US" sz="1600" b="1" dirty="0">
              <a:solidFill>
                <a:srgbClr val="8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11" name="Text Box 139"/>
          <p:cNvSpPr txBox="1">
            <a:spLocks noChangeArrowheads="1"/>
          </p:cNvSpPr>
          <p:nvPr/>
        </p:nvSpPr>
        <p:spPr bwMode="auto">
          <a:xfrm>
            <a:off x="-8145" y="3602983"/>
            <a:ext cx="1771603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7. </a:t>
            </a:r>
            <a:r>
              <a:rPr lang="en-US" sz="1600" b="1" dirty="0">
                <a:solidFill>
                  <a:srgbClr val="006600"/>
                </a:solidFill>
                <a:latin typeface="Arial Rounded MT Bold" panose="020F0704030504030204" pitchFamily="34" charset="0"/>
              </a:rPr>
              <a:t>California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29,815</a:t>
            </a:r>
            <a:endParaRPr lang="en-US" sz="1600" b="1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6.1%</a:t>
            </a:r>
            <a:endParaRPr lang="en-US" sz="1600" b="1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12" name="Text Box 140"/>
          <p:cNvSpPr txBox="1">
            <a:spLocks noChangeArrowheads="1"/>
          </p:cNvSpPr>
          <p:nvPr/>
        </p:nvSpPr>
        <p:spPr bwMode="auto">
          <a:xfrm>
            <a:off x="7825742" y="1173094"/>
            <a:ext cx="159444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9. New York</a:t>
            </a:r>
            <a:endParaRPr lang="en-US" sz="1600" b="1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25,268</a:t>
            </a:r>
            <a:endParaRPr lang="en-US" sz="1600" b="1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5.2%</a:t>
            </a:r>
            <a:endParaRPr lang="en-US" sz="16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13" name="Line 141"/>
          <p:cNvSpPr>
            <a:spLocks noChangeShapeType="1"/>
          </p:cNvSpPr>
          <p:nvPr/>
        </p:nvSpPr>
        <p:spPr bwMode="auto">
          <a:xfrm>
            <a:off x="8951449" y="1871663"/>
            <a:ext cx="173471" cy="828675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14" name="Line 142"/>
          <p:cNvSpPr>
            <a:spLocks noChangeShapeType="1"/>
          </p:cNvSpPr>
          <p:nvPr/>
        </p:nvSpPr>
        <p:spPr bwMode="auto">
          <a:xfrm>
            <a:off x="5478368" y="2087562"/>
            <a:ext cx="1594443" cy="175260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05615" name="Text Box 143"/>
          <p:cNvSpPr txBox="1">
            <a:spLocks noChangeArrowheads="1"/>
          </p:cNvSpPr>
          <p:nvPr/>
        </p:nvSpPr>
        <p:spPr bwMode="auto">
          <a:xfrm>
            <a:off x="9277164" y="5721652"/>
            <a:ext cx="1328702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9999"/>
                </a:solidFill>
                <a:latin typeface="Arial Rounded MT Bold" panose="020F0704030504030204" pitchFamily="34" charset="0"/>
              </a:rPr>
              <a:t>10. </a:t>
            </a:r>
            <a:r>
              <a:rPr lang="en-US" sz="1600" b="1" dirty="0">
                <a:solidFill>
                  <a:srgbClr val="009999"/>
                </a:solidFill>
                <a:latin typeface="Arial Rounded MT Bold" panose="020F0704030504030204" pitchFamily="34" charset="0"/>
              </a:rPr>
              <a:t>Florida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9999"/>
                </a:solidFill>
                <a:latin typeface="Arial Rounded MT Bold" panose="020F0704030504030204" pitchFamily="34" charset="0"/>
              </a:rPr>
              <a:t>24,149</a:t>
            </a:r>
            <a:endParaRPr lang="en-US" sz="1600" b="1" dirty="0">
              <a:solidFill>
                <a:srgbClr val="009999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009999"/>
                </a:solidFill>
                <a:latin typeface="Arial Rounded MT Bold" panose="020F0704030504030204" pitchFamily="34" charset="0"/>
              </a:rPr>
              <a:t>4.9%</a:t>
            </a:r>
            <a:endParaRPr lang="en-US" sz="1600" b="1" dirty="0">
              <a:solidFill>
                <a:srgbClr val="0099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39" name="Text Box 144"/>
          <p:cNvSpPr txBox="1">
            <a:spLocks noChangeArrowheads="1"/>
          </p:cNvSpPr>
          <p:nvPr/>
        </p:nvSpPr>
        <p:spPr bwMode="auto">
          <a:xfrm>
            <a:off x="4503986" y="868362"/>
            <a:ext cx="3277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U.S. Total: </a:t>
            </a:r>
            <a:r>
              <a:rPr lang="en-US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488,792 </a:t>
            </a:r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head</a:t>
            </a:r>
          </a:p>
        </p:txBody>
      </p:sp>
      <p:sp>
        <p:nvSpPr>
          <p:cNvPr id="147" name="Text Box 130"/>
          <p:cNvSpPr txBox="1">
            <a:spLocks noChangeArrowheads="1"/>
          </p:cNvSpPr>
          <p:nvPr/>
        </p:nvSpPr>
        <p:spPr bwMode="auto">
          <a:xfrm>
            <a:off x="9213497" y="1247253"/>
            <a:ext cx="2037343" cy="8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CC3399"/>
                </a:solidFill>
                <a:latin typeface="Arial Rounded MT Bold" panose="020F0704030504030204" pitchFamily="34" charset="0"/>
              </a:rPr>
              <a:t>5. </a:t>
            </a:r>
            <a:r>
              <a:rPr lang="en-US" sz="1600" b="1" dirty="0">
                <a:solidFill>
                  <a:srgbClr val="CC3399"/>
                </a:solidFill>
                <a:latin typeface="Arial Rounded MT Bold" panose="020F0704030504030204" pitchFamily="34" charset="0"/>
              </a:rPr>
              <a:t>New England</a:t>
            </a: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CC3399"/>
                </a:solidFill>
                <a:latin typeface="Arial Rounded MT Bold" panose="020F0704030504030204" pitchFamily="34" charset="0"/>
              </a:rPr>
              <a:t>32,803</a:t>
            </a:r>
            <a:endParaRPr lang="en-US" sz="1600" b="1" dirty="0">
              <a:solidFill>
                <a:srgbClr val="CC3399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"/>
              </a:spcBef>
            </a:pPr>
            <a:r>
              <a:rPr lang="en-US" sz="1600" b="1" dirty="0" smtClean="0">
                <a:solidFill>
                  <a:srgbClr val="CC3399"/>
                </a:solidFill>
                <a:latin typeface="Arial Rounded MT Bold" panose="020F0704030504030204" pitchFamily="34" charset="0"/>
              </a:rPr>
              <a:t>6.7%</a:t>
            </a:r>
            <a:endParaRPr lang="en-US" sz="1600" b="1" dirty="0">
              <a:solidFill>
                <a:srgbClr val="CC3399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072810" y="2032001"/>
            <a:ext cx="324794" cy="13684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00170" y="5518138"/>
            <a:ext cx="3366345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084513" algn="r"/>
              </a:tabLst>
            </a:pPr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2017 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Kid </a:t>
            </a:r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Crop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1,637,000</a:t>
            </a:r>
          </a:p>
          <a:p>
            <a:pPr>
              <a:tabLst>
                <a:tab pos="3084513" algn="r"/>
              </a:tabLst>
            </a:pPr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2017 Slaughter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%	29.9%</a:t>
            </a:r>
            <a:endParaRPr lang="en-US" u="sng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607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and Orang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Developing A Meat Goat Marketing Plan - SARE Meeting 2011</Template>
  <TotalTime>4290</TotalTime>
  <Words>722</Words>
  <Application>Microsoft Office PowerPoint</Application>
  <PresentationFormat>Widescreen</PresentationFormat>
  <Paragraphs>322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Arial Narrow</vt:lpstr>
      <vt:lpstr>Arial Rounded MT Bold</vt:lpstr>
      <vt:lpstr>Calibri</vt:lpstr>
      <vt:lpstr>Corbel</vt:lpstr>
      <vt:lpstr>Franklin Gothic Book</vt:lpstr>
      <vt:lpstr>Tahoma</vt:lpstr>
      <vt:lpstr>Times New Roman</vt:lpstr>
      <vt:lpstr>Verdana</vt:lpstr>
      <vt:lpstr>Wingdings</vt:lpstr>
      <vt:lpstr>Black and Orange</vt:lpstr>
      <vt:lpstr>Meat Goat Market Outlook</vt:lpstr>
      <vt:lpstr>PowerPoint Presentation</vt:lpstr>
      <vt:lpstr>Total Goat Population</vt:lpstr>
      <vt:lpstr>Total Angora Goat Population</vt:lpstr>
      <vt:lpstr>Total Dairy Goat Population</vt:lpstr>
      <vt:lpstr>Total Meat Goat Population</vt:lpstr>
      <vt:lpstr>2018 Meat Goat Inventory</vt:lpstr>
      <vt:lpstr>2017 – 2018 % Change</vt:lpstr>
      <vt:lpstr>2017 Inspected Slaughter</vt:lpstr>
      <vt:lpstr>Disappearance</vt:lpstr>
      <vt:lpstr>Goat Imports</vt:lpstr>
      <vt:lpstr>Goat Annual Price San Angelo, TX</vt:lpstr>
      <vt:lpstr>San Angelo, TX</vt:lpstr>
      <vt:lpstr>San Angelo, TX</vt:lpstr>
      <vt:lpstr>PowerPoint Presentation</vt:lpstr>
      <vt:lpstr>PowerPoint Presentation</vt:lpstr>
      <vt:lpstr>SHEEP AND LAMB NUMBERS JANUARY 1, 2018 (1000 Head)</vt:lpstr>
      <vt:lpstr>% CHANGE  SHEEP AND LAMB  INVENTORY  JANUARY 1, 2017 TO JANUARY 1,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Prices 2017 - 2019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</dc:creator>
  <cp:lastModifiedBy>JJ Jones</cp:lastModifiedBy>
  <cp:revision>92</cp:revision>
  <cp:lastPrinted>2017-04-04T14:29:20Z</cp:lastPrinted>
  <dcterms:created xsi:type="dcterms:W3CDTF">2017-02-17T16:48:30Z</dcterms:created>
  <dcterms:modified xsi:type="dcterms:W3CDTF">2018-09-26T03:00:08Z</dcterms:modified>
</cp:coreProperties>
</file>